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22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</p:sldIdLst>
  <p:sldSz cy="6858000" cx="12192000"/>
  <p:notesSz cx="6858000" cy="9144000"/>
  <p:embeddedFontLst>
    <p:embeddedFont>
      <p:font typeface="Ubuntu"/>
      <p:regular r:id="rId28"/>
      <p:bold r:id="rId29"/>
      <p:italic r:id="rId30"/>
      <p:boldItalic r:id="rId31"/>
    </p:embeddedFont>
    <p:embeddedFont>
      <p:font typeface="Freckle Face"/>
      <p:regular r:id="rId32"/>
    </p:embeddedFont>
    <p:embeddedFont>
      <p:font typeface="Poppins"/>
      <p:regular r:id="rId33"/>
      <p:bold r:id="rId34"/>
      <p:italic r:id="rId35"/>
      <p:boldItalic r:id="rId36"/>
    </p:embeddedFont>
    <p:embeddedFont>
      <p:font typeface="Barlow Condensed"/>
      <p:regular r:id="rId37"/>
      <p:bold r:id="rId38"/>
      <p:italic r:id="rId39"/>
      <p:boldItalic r:id="rId40"/>
    </p:embeddedFont>
    <p:embeddedFont>
      <p:font typeface="Pavanam"/>
      <p:regular r:id="rId41"/>
    </p:embeddedFont>
    <p:embeddedFont>
      <p:font typeface="Homemade Apple"/>
      <p:regular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Condensed-boldItalic.fntdata"/><Relationship Id="rId20" Type="http://schemas.openxmlformats.org/officeDocument/2006/relationships/slide" Target="slides/slide15.xml"/><Relationship Id="rId42" Type="http://schemas.openxmlformats.org/officeDocument/2006/relationships/font" Target="fonts/HomemadeApple-regular.fntdata"/><Relationship Id="rId41" Type="http://schemas.openxmlformats.org/officeDocument/2006/relationships/font" Target="fonts/Pavanam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Ubuntu-regular.fntdata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Ubuntu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Ubuntu-boldItalic.fntdata"/><Relationship Id="rId30" Type="http://schemas.openxmlformats.org/officeDocument/2006/relationships/font" Target="fonts/Ubuntu-italic.fntdata"/><Relationship Id="rId11" Type="http://schemas.openxmlformats.org/officeDocument/2006/relationships/slide" Target="slides/slide6.xml"/><Relationship Id="rId33" Type="http://schemas.openxmlformats.org/officeDocument/2006/relationships/font" Target="fonts/Poppins-regular.fntdata"/><Relationship Id="rId10" Type="http://schemas.openxmlformats.org/officeDocument/2006/relationships/slide" Target="slides/slide5.xml"/><Relationship Id="rId32" Type="http://schemas.openxmlformats.org/officeDocument/2006/relationships/font" Target="fonts/FreckleFace-regular.fntdata"/><Relationship Id="rId13" Type="http://schemas.openxmlformats.org/officeDocument/2006/relationships/slide" Target="slides/slide8.xml"/><Relationship Id="rId35" Type="http://schemas.openxmlformats.org/officeDocument/2006/relationships/font" Target="fonts/Poppins-italic.fntdata"/><Relationship Id="rId12" Type="http://schemas.openxmlformats.org/officeDocument/2006/relationships/slide" Target="slides/slide7.xml"/><Relationship Id="rId34" Type="http://schemas.openxmlformats.org/officeDocument/2006/relationships/font" Target="fonts/Poppins-bold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regular.fntdata"/><Relationship Id="rId14" Type="http://schemas.openxmlformats.org/officeDocument/2006/relationships/slide" Target="slides/slide9.xml"/><Relationship Id="rId36" Type="http://schemas.openxmlformats.org/officeDocument/2006/relationships/font" Target="fonts/Poppins-boldItalic.fntdata"/><Relationship Id="rId17" Type="http://schemas.openxmlformats.org/officeDocument/2006/relationships/slide" Target="slides/slide12.xml"/><Relationship Id="rId39" Type="http://schemas.openxmlformats.org/officeDocument/2006/relationships/font" Target="fonts/BarlowCondensed-italic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36" name="Shape 1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7" name="Google Shape;1737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8" name="Google Shape;173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45" name="Shape 1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6" name="Google Shape;1746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7" name="Google Shape;1747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54" name="Shape 1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5" name="Google Shape;1755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6" name="Google Shape;1756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0" name="Shape 17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1" name="Google Shape;1761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2" name="Google Shape;1762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65" name="Shape 17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6" name="Google Shape;1766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7" name="Google Shape;1767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71" name="Shape 17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2" name="Google Shape;1772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3" name="Google Shape;1773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76" name="Shape 17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7" name="Google Shape;1777;g6fd8ccc017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8" name="Google Shape;1778;g6fd8ccc017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81" name="Shape 17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2" name="Google Shape;1782;g6fd8ccc017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3" name="Google Shape;1783;g6fd8ccc017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88" name="Shape 17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9" name="Google Shape;1789;g6fd8ccc017_0_1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90" name="Google Shape;1790;g6fd8ccc017_0_1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96" name="Shape 1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7" name="Google Shape;1797;g6fd8ccc017_0_1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98" name="Google Shape;1798;g6fd8ccc017_0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55" name="Shape 18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6" name="Google Shape;1856;g6fd8ccc017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7" name="Google Shape;1857;g6fd8ccc017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61" name="Shape 1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2" name="Google Shape;1862;g6fd8ccc017_0_1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3" name="Google Shape;1863;g6fd8ccc017_0_1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6" name="Shape 18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7" name="Google Shape;1897;g6fd8ccc017_0_3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8" name="Google Shape;1898;g6fd8ccc017_0_3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1" name="Shape 19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2" name="Google Shape;1912;g6fd8ccc017_0_3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3" name="Google Shape;1913;g6fd8ccc017_0_3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27" name="Shape 19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8" name="Google Shape;1928;g6fd8ccc017_0_3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9" name="Google Shape;1929;g6fd8ccc017_0_3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40" name="Shape 19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1" name="Google Shape;1941;g6fd8ccc017_0_3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2" name="Google Shape;1942;g6fd8ccc017_0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50" name="Shape 19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1" name="Google Shape;1951;g6fd8ccc017_0_3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2" name="Google Shape;1952;g6fd8ccc017_0_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60" name="Shape 19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1" name="Google Shape;1961;g6fd8ccc017_0_4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2" name="Google Shape;1962;g6fd8ccc017_0_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6" name="Shape 20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7" name="Google Shape;2007;g898f3129f6_1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8" name="Google Shape;2008;g898f3129f6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65" name="Shape 2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6" name="Google Shape;2266;g6fd8ccc017_0_4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67" name="Google Shape;2267;g6fd8ccc017_0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66" name="Shape 25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7" name="Google Shape;2567;g6fda09061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68" name="Google Shape;2568;g6fda09061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72" name="Shape 25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3" name="Google Shape;2573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4" name="Google Shape;2574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8.png"/><Relationship Id="rId12" Type="http://schemas.openxmlformats.org/officeDocument/2006/relationships/image" Target="../media/image10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bg>
      <p:bgPr>
        <a:solidFill>
          <a:schemeClr val="dk2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5414875" y="611775"/>
            <a:ext cx="6361500" cy="1987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700"/>
              <a:buNone/>
              <a:defRPr sz="57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" name="Google Shape;13;p2"/>
          <p:cNvSpPr txBox="1"/>
          <p:nvPr>
            <p:ph idx="1" type="subTitle"/>
          </p:nvPr>
        </p:nvSpPr>
        <p:spPr>
          <a:xfrm>
            <a:off x="5875525" y="2587800"/>
            <a:ext cx="5264700" cy="699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 sz="2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4" name="Google Shape;14;p2"/>
          <p:cNvSpPr/>
          <p:nvPr/>
        </p:nvSpPr>
        <p:spPr>
          <a:xfrm flipH="1">
            <a:off x="1003257" y="2915992"/>
            <a:ext cx="2036456" cy="2893145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142A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" name="Google Shape;15;p2"/>
          <p:cNvGrpSpPr/>
          <p:nvPr/>
        </p:nvGrpSpPr>
        <p:grpSpPr>
          <a:xfrm>
            <a:off x="1096775" y="4251559"/>
            <a:ext cx="1864051" cy="1073001"/>
            <a:chOff x="6316434" y="2687917"/>
            <a:chExt cx="1539775" cy="886338"/>
          </a:xfrm>
        </p:grpSpPr>
        <p:sp>
          <p:nvSpPr>
            <p:cNvPr id="16" name="Google Shape;16;p2"/>
            <p:cNvSpPr/>
            <p:nvPr/>
          </p:nvSpPr>
          <p:spPr>
            <a:xfrm>
              <a:off x="6685476" y="2861323"/>
              <a:ext cx="821891" cy="301065"/>
            </a:xfrm>
            <a:custGeom>
              <a:rect b="b" l="l" r="r" t="t"/>
              <a:pathLst>
                <a:path extrusionOk="0" h="192067" w="520184">
                  <a:moveTo>
                    <a:pt x="517006" y="127252"/>
                  </a:moveTo>
                  <a:cubicBezTo>
                    <a:pt x="517958" y="130110"/>
                    <a:pt x="519863" y="132967"/>
                    <a:pt x="519863" y="135825"/>
                  </a:cubicBezTo>
                  <a:cubicBezTo>
                    <a:pt x="520816" y="140587"/>
                    <a:pt x="519863" y="142492"/>
                    <a:pt x="514148" y="143445"/>
                  </a:cubicBezTo>
                  <a:cubicBezTo>
                    <a:pt x="491288" y="145350"/>
                    <a:pt x="468428" y="145350"/>
                    <a:pt x="446521" y="149160"/>
                  </a:cubicBezTo>
                  <a:cubicBezTo>
                    <a:pt x="429376" y="152017"/>
                    <a:pt x="413183" y="156780"/>
                    <a:pt x="396991" y="162495"/>
                  </a:cubicBezTo>
                  <a:cubicBezTo>
                    <a:pt x="367463" y="173925"/>
                    <a:pt x="337936" y="183450"/>
                    <a:pt x="306503" y="188212"/>
                  </a:cubicBezTo>
                  <a:cubicBezTo>
                    <a:pt x="274118" y="192975"/>
                    <a:pt x="242686" y="192975"/>
                    <a:pt x="210301" y="190117"/>
                  </a:cubicBezTo>
                  <a:cubicBezTo>
                    <a:pt x="177916" y="186307"/>
                    <a:pt x="145531" y="177735"/>
                    <a:pt x="115051" y="165352"/>
                  </a:cubicBezTo>
                  <a:cubicBezTo>
                    <a:pt x="81713" y="151065"/>
                    <a:pt x="46471" y="145350"/>
                    <a:pt x="11228" y="144397"/>
                  </a:cubicBezTo>
                  <a:cubicBezTo>
                    <a:pt x="-1154" y="143445"/>
                    <a:pt x="-2107" y="143445"/>
                    <a:pt x="2656" y="130110"/>
                  </a:cubicBezTo>
                  <a:cubicBezTo>
                    <a:pt x="5513" y="128205"/>
                    <a:pt x="8371" y="126300"/>
                    <a:pt x="10276" y="124395"/>
                  </a:cubicBezTo>
                  <a:cubicBezTo>
                    <a:pt x="15991" y="116775"/>
                    <a:pt x="19801" y="109155"/>
                    <a:pt x="25516" y="101535"/>
                  </a:cubicBezTo>
                  <a:cubicBezTo>
                    <a:pt x="43613" y="78675"/>
                    <a:pt x="65521" y="60577"/>
                    <a:pt x="90286" y="45337"/>
                  </a:cubicBezTo>
                  <a:cubicBezTo>
                    <a:pt x="109336" y="33907"/>
                    <a:pt x="129338" y="23430"/>
                    <a:pt x="151246" y="17715"/>
                  </a:cubicBezTo>
                  <a:cubicBezTo>
                    <a:pt x="172201" y="12000"/>
                    <a:pt x="193156" y="5332"/>
                    <a:pt x="215063" y="2475"/>
                  </a:cubicBezTo>
                  <a:cubicBezTo>
                    <a:pt x="236971" y="-383"/>
                    <a:pt x="258878" y="-383"/>
                    <a:pt x="280786" y="570"/>
                  </a:cubicBezTo>
                  <a:cubicBezTo>
                    <a:pt x="303646" y="2475"/>
                    <a:pt x="325553" y="5332"/>
                    <a:pt x="347461" y="11047"/>
                  </a:cubicBezTo>
                  <a:cubicBezTo>
                    <a:pt x="379846" y="18667"/>
                    <a:pt x="410326" y="32955"/>
                    <a:pt x="438901" y="51052"/>
                  </a:cubicBezTo>
                  <a:cubicBezTo>
                    <a:pt x="468428" y="70102"/>
                    <a:pt x="492241" y="94867"/>
                    <a:pt x="511291" y="125347"/>
                  </a:cubicBezTo>
                  <a:cubicBezTo>
                    <a:pt x="512243" y="125347"/>
                    <a:pt x="515101" y="125347"/>
                    <a:pt x="517006" y="127252"/>
                  </a:cubicBezTo>
                  <a:close/>
                  <a:moveTo>
                    <a:pt x="388418" y="112965"/>
                  </a:moveTo>
                  <a:cubicBezTo>
                    <a:pt x="388418" y="93915"/>
                    <a:pt x="373178" y="77722"/>
                    <a:pt x="354128" y="76770"/>
                  </a:cubicBezTo>
                  <a:cubicBezTo>
                    <a:pt x="335078" y="76770"/>
                    <a:pt x="317933" y="92962"/>
                    <a:pt x="317933" y="112012"/>
                  </a:cubicBezTo>
                  <a:cubicBezTo>
                    <a:pt x="317933" y="131062"/>
                    <a:pt x="335078" y="148207"/>
                    <a:pt x="353176" y="148207"/>
                  </a:cubicBezTo>
                  <a:cubicBezTo>
                    <a:pt x="372226" y="148207"/>
                    <a:pt x="388418" y="132015"/>
                    <a:pt x="388418" y="112965"/>
                  </a:cubicBezTo>
                  <a:close/>
                  <a:moveTo>
                    <a:pt x="120766" y="112012"/>
                  </a:moveTo>
                  <a:cubicBezTo>
                    <a:pt x="120766" y="132015"/>
                    <a:pt x="136006" y="147255"/>
                    <a:pt x="156008" y="148207"/>
                  </a:cubicBezTo>
                  <a:cubicBezTo>
                    <a:pt x="174106" y="149160"/>
                    <a:pt x="191251" y="132015"/>
                    <a:pt x="191251" y="113917"/>
                  </a:cubicBezTo>
                  <a:cubicBezTo>
                    <a:pt x="191251" y="94867"/>
                    <a:pt x="175058" y="77722"/>
                    <a:pt x="155056" y="77722"/>
                  </a:cubicBezTo>
                  <a:cubicBezTo>
                    <a:pt x="136958" y="76770"/>
                    <a:pt x="120766" y="92962"/>
                    <a:pt x="120766" y="112012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6331352" y="3079896"/>
              <a:ext cx="1512474" cy="250587"/>
            </a:xfrm>
            <a:custGeom>
              <a:rect b="b" l="l" r="r" t="t"/>
              <a:pathLst>
                <a:path extrusionOk="0" h="159864" w="957262">
                  <a:moveTo>
                    <a:pt x="957263" y="157007"/>
                  </a:moveTo>
                  <a:cubicBezTo>
                    <a:pt x="956310" y="157959"/>
                    <a:pt x="954405" y="158912"/>
                    <a:pt x="953453" y="159864"/>
                  </a:cubicBezTo>
                  <a:cubicBezTo>
                    <a:pt x="946785" y="143672"/>
                    <a:pt x="937260" y="128432"/>
                    <a:pt x="923925" y="116049"/>
                  </a:cubicBezTo>
                  <a:cubicBezTo>
                    <a:pt x="908685" y="102714"/>
                    <a:pt x="893445" y="89379"/>
                    <a:pt x="876300" y="76997"/>
                  </a:cubicBezTo>
                  <a:cubicBezTo>
                    <a:pt x="865823" y="69377"/>
                    <a:pt x="854393" y="63662"/>
                    <a:pt x="842963" y="58899"/>
                  </a:cubicBezTo>
                  <a:cubicBezTo>
                    <a:pt x="826770" y="52232"/>
                    <a:pt x="810578" y="46517"/>
                    <a:pt x="793433" y="41754"/>
                  </a:cubicBezTo>
                  <a:cubicBezTo>
                    <a:pt x="781050" y="37944"/>
                    <a:pt x="766763" y="36992"/>
                    <a:pt x="753428" y="35087"/>
                  </a:cubicBezTo>
                  <a:cubicBezTo>
                    <a:pt x="729615" y="31277"/>
                    <a:pt x="704850" y="33182"/>
                    <a:pt x="681038" y="36992"/>
                  </a:cubicBezTo>
                  <a:cubicBezTo>
                    <a:pt x="668655" y="38897"/>
                    <a:pt x="656273" y="42707"/>
                    <a:pt x="644843" y="46517"/>
                  </a:cubicBezTo>
                  <a:cubicBezTo>
                    <a:pt x="618173" y="55089"/>
                    <a:pt x="591503" y="65567"/>
                    <a:pt x="563880" y="72234"/>
                  </a:cubicBezTo>
                  <a:cubicBezTo>
                    <a:pt x="542925" y="76997"/>
                    <a:pt x="521017" y="78902"/>
                    <a:pt x="500063" y="80807"/>
                  </a:cubicBezTo>
                  <a:cubicBezTo>
                    <a:pt x="479108" y="81759"/>
                    <a:pt x="458153" y="82712"/>
                    <a:pt x="437198" y="80807"/>
                  </a:cubicBezTo>
                  <a:cubicBezTo>
                    <a:pt x="417195" y="78902"/>
                    <a:pt x="398145" y="74139"/>
                    <a:pt x="379095" y="69377"/>
                  </a:cubicBezTo>
                  <a:cubicBezTo>
                    <a:pt x="355283" y="62709"/>
                    <a:pt x="331470" y="53184"/>
                    <a:pt x="307658" y="45564"/>
                  </a:cubicBezTo>
                  <a:cubicBezTo>
                    <a:pt x="280988" y="37944"/>
                    <a:pt x="253365" y="33182"/>
                    <a:pt x="224790" y="34134"/>
                  </a:cubicBezTo>
                  <a:cubicBezTo>
                    <a:pt x="197168" y="35087"/>
                    <a:pt x="170498" y="37944"/>
                    <a:pt x="144780" y="47469"/>
                  </a:cubicBezTo>
                  <a:cubicBezTo>
                    <a:pt x="128588" y="53184"/>
                    <a:pt x="111443" y="58899"/>
                    <a:pt x="97155" y="67472"/>
                  </a:cubicBezTo>
                  <a:cubicBezTo>
                    <a:pt x="62865" y="86522"/>
                    <a:pt x="33338" y="111287"/>
                    <a:pt x="11430" y="144624"/>
                  </a:cubicBezTo>
                  <a:cubicBezTo>
                    <a:pt x="8573" y="149387"/>
                    <a:pt x="3810" y="152244"/>
                    <a:pt x="0" y="156054"/>
                  </a:cubicBezTo>
                  <a:cubicBezTo>
                    <a:pt x="4763" y="133194"/>
                    <a:pt x="16193" y="113192"/>
                    <a:pt x="30480" y="95094"/>
                  </a:cubicBezTo>
                  <a:cubicBezTo>
                    <a:pt x="62865" y="52232"/>
                    <a:pt x="105728" y="24609"/>
                    <a:pt x="157163" y="10322"/>
                  </a:cubicBezTo>
                  <a:cubicBezTo>
                    <a:pt x="218123" y="-6823"/>
                    <a:pt x="277178" y="-1108"/>
                    <a:pt x="336233" y="21752"/>
                  </a:cubicBezTo>
                  <a:cubicBezTo>
                    <a:pt x="394335" y="44612"/>
                    <a:pt x="455295" y="53184"/>
                    <a:pt x="517208" y="46517"/>
                  </a:cubicBezTo>
                  <a:cubicBezTo>
                    <a:pt x="559118" y="41754"/>
                    <a:pt x="598170" y="30324"/>
                    <a:pt x="637223" y="16037"/>
                  </a:cubicBezTo>
                  <a:cubicBezTo>
                    <a:pt x="680085" y="-156"/>
                    <a:pt x="723900" y="-3013"/>
                    <a:pt x="768668" y="2702"/>
                  </a:cubicBezTo>
                  <a:cubicBezTo>
                    <a:pt x="810578" y="8417"/>
                    <a:pt x="847725" y="23657"/>
                    <a:pt x="881063" y="48422"/>
                  </a:cubicBezTo>
                  <a:cubicBezTo>
                    <a:pt x="916305" y="74139"/>
                    <a:pt x="941070" y="107477"/>
                    <a:pt x="956310" y="149387"/>
                  </a:cubicBezTo>
                  <a:cubicBezTo>
                    <a:pt x="956310" y="151292"/>
                    <a:pt x="956310" y="154149"/>
                    <a:pt x="957263" y="157007"/>
                  </a:cubicBezTo>
                  <a:close/>
                </a:path>
              </a:pathLst>
            </a:custGeom>
            <a:solidFill>
              <a:srgbClr val="B3B4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6691496" y="2814238"/>
              <a:ext cx="812673" cy="274949"/>
            </a:xfrm>
            <a:custGeom>
              <a:rect b="b" l="l" r="r" t="t"/>
              <a:pathLst>
                <a:path extrusionOk="0" h="175406" w="514350">
                  <a:moveTo>
                    <a:pt x="514350" y="173501"/>
                  </a:moveTo>
                  <a:cubicBezTo>
                    <a:pt x="512445" y="172549"/>
                    <a:pt x="509588" y="171596"/>
                    <a:pt x="508635" y="170644"/>
                  </a:cubicBezTo>
                  <a:cubicBezTo>
                    <a:pt x="490538" y="140164"/>
                    <a:pt x="466725" y="115399"/>
                    <a:pt x="436245" y="96349"/>
                  </a:cubicBezTo>
                  <a:cubicBezTo>
                    <a:pt x="407670" y="78251"/>
                    <a:pt x="377190" y="63964"/>
                    <a:pt x="344805" y="56344"/>
                  </a:cubicBezTo>
                  <a:cubicBezTo>
                    <a:pt x="322897" y="50629"/>
                    <a:pt x="300038" y="47771"/>
                    <a:pt x="278130" y="45866"/>
                  </a:cubicBezTo>
                  <a:cubicBezTo>
                    <a:pt x="256222" y="44914"/>
                    <a:pt x="234315" y="44914"/>
                    <a:pt x="212408" y="47771"/>
                  </a:cubicBezTo>
                  <a:cubicBezTo>
                    <a:pt x="190500" y="50629"/>
                    <a:pt x="169545" y="57296"/>
                    <a:pt x="148590" y="63011"/>
                  </a:cubicBezTo>
                  <a:cubicBezTo>
                    <a:pt x="126683" y="68726"/>
                    <a:pt x="106680" y="79204"/>
                    <a:pt x="87630" y="90634"/>
                  </a:cubicBezTo>
                  <a:cubicBezTo>
                    <a:pt x="62865" y="105874"/>
                    <a:pt x="40958" y="123971"/>
                    <a:pt x="22860" y="146831"/>
                  </a:cubicBezTo>
                  <a:cubicBezTo>
                    <a:pt x="17145" y="154451"/>
                    <a:pt x="13335" y="162071"/>
                    <a:pt x="7620" y="169691"/>
                  </a:cubicBezTo>
                  <a:cubicBezTo>
                    <a:pt x="5715" y="172549"/>
                    <a:pt x="2858" y="173501"/>
                    <a:pt x="0" y="175406"/>
                  </a:cubicBezTo>
                  <a:cubicBezTo>
                    <a:pt x="11430" y="110636"/>
                    <a:pt x="50483" y="67774"/>
                    <a:pt x="105727" y="37294"/>
                  </a:cubicBezTo>
                  <a:cubicBezTo>
                    <a:pt x="160020" y="6814"/>
                    <a:pt x="218122" y="-3664"/>
                    <a:pt x="280035" y="1099"/>
                  </a:cubicBezTo>
                  <a:cubicBezTo>
                    <a:pt x="335280" y="4909"/>
                    <a:pt x="386715" y="21101"/>
                    <a:pt x="432435" y="53486"/>
                  </a:cubicBezTo>
                  <a:cubicBezTo>
                    <a:pt x="468630" y="79204"/>
                    <a:pt x="495300" y="111589"/>
                    <a:pt x="508635" y="155404"/>
                  </a:cubicBezTo>
                  <a:cubicBezTo>
                    <a:pt x="509588" y="157309"/>
                    <a:pt x="509588" y="160166"/>
                    <a:pt x="509588" y="163024"/>
                  </a:cubicBezTo>
                  <a:cubicBezTo>
                    <a:pt x="509588" y="163976"/>
                    <a:pt x="510540" y="164929"/>
                    <a:pt x="510540" y="166834"/>
                  </a:cubicBezTo>
                  <a:cubicBezTo>
                    <a:pt x="513397" y="167786"/>
                    <a:pt x="513397" y="170644"/>
                    <a:pt x="514350" y="173501"/>
                  </a:cubicBezTo>
                  <a:close/>
                </a:path>
              </a:pathLst>
            </a:custGeom>
            <a:solidFill>
              <a:srgbClr val="B3B4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7330501" y="2830926"/>
              <a:ext cx="181327" cy="160144"/>
            </a:xfrm>
            <a:custGeom>
              <a:rect b="b" l="l" r="r" t="t"/>
              <a:pathLst>
                <a:path extrusionOk="0" h="102165" w="114764">
                  <a:moveTo>
                    <a:pt x="114765" y="73342"/>
                  </a:moveTo>
                  <a:cubicBezTo>
                    <a:pt x="109049" y="87630"/>
                    <a:pt x="98572" y="96202"/>
                    <a:pt x="84285" y="101917"/>
                  </a:cubicBezTo>
                  <a:cubicBezTo>
                    <a:pt x="82380" y="102870"/>
                    <a:pt x="77617" y="100965"/>
                    <a:pt x="76665" y="98107"/>
                  </a:cubicBezTo>
                  <a:cubicBezTo>
                    <a:pt x="58567" y="73342"/>
                    <a:pt x="35707" y="51435"/>
                    <a:pt x="9990" y="34290"/>
                  </a:cubicBezTo>
                  <a:cubicBezTo>
                    <a:pt x="-2393" y="25717"/>
                    <a:pt x="-2393" y="25717"/>
                    <a:pt x="5227" y="12382"/>
                  </a:cubicBezTo>
                  <a:cubicBezTo>
                    <a:pt x="8085" y="7620"/>
                    <a:pt x="11895" y="3810"/>
                    <a:pt x="14752" y="0"/>
                  </a:cubicBezTo>
                  <a:cubicBezTo>
                    <a:pt x="16657" y="1905"/>
                    <a:pt x="18562" y="4763"/>
                    <a:pt x="20467" y="4763"/>
                  </a:cubicBezTo>
                  <a:cubicBezTo>
                    <a:pt x="25230" y="5715"/>
                    <a:pt x="30945" y="4763"/>
                    <a:pt x="35707" y="4763"/>
                  </a:cubicBezTo>
                  <a:cubicBezTo>
                    <a:pt x="55710" y="4763"/>
                    <a:pt x="72855" y="12382"/>
                    <a:pt x="88095" y="26670"/>
                  </a:cubicBezTo>
                  <a:cubicBezTo>
                    <a:pt x="100477" y="39052"/>
                    <a:pt x="110002" y="52388"/>
                    <a:pt x="111907" y="69532"/>
                  </a:cubicBezTo>
                  <a:cubicBezTo>
                    <a:pt x="112860" y="71438"/>
                    <a:pt x="113812" y="72390"/>
                    <a:pt x="114765" y="73342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6679982" y="2842620"/>
              <a:ext cx="179325" cy="148756"/>
            </a:xfrm>
            <a:custGeom>
              <a:rect b="b" l="l" r="r" t="t"/>
              <a:pathLst>
                <a:path extrusionOk="0" h="94900" w="113497">
                  <a:moveTo>
                    <a:pt x="101917" y="0"/>
                  </a:moveTo>
                  <a:cubicBezTo>
                    <a:pt x="105727" y="5715"/>
                    <a:pt x="109538" y="10478"/>
                    <a:pt x="113347" y="16193"/>
                  </a:cubicBezTo>
                  <a:cubicBezTo>
                    <a:pt x="114300" y="17145"/>
                    <a:pt x="110490" y="21908"/>
                    <a:pt x="108585" y="22860"/>
                  </a:cubicBezTo>
                  <a:cubicBezTo>
                    <a:pt x="90488" y="36195"/>
                    <a:pt x="72390" y="49530"/>
                    <a:pt x="55245" y="63818"/>
                  </a:cubicBezTo>
                  <a:cubicBezTo>
                    <a:pt x="45720" y="71438"/>
                    <a:pt x="39052" y="80963"/>
                    <a:pt x="31432" y="90488"/>
                  </a:cubicBezTo>
                  <a:cubicBezTo>
                    <a:pt x="27622" y="96203"/>
                    <a:pt x="23813" y="96203"/>
                    <a:pt x="19050" y="91440"/>
                  </a:cubicBezTo>
                  <a:cubicBezTo>
                    <a:pt x="12382" y="83820"/>
                    <a:pt x="6667" y="76200"/>
                    <a:pt x="0" y="68580"/>
                  </a:cubicBezTo>
                  <a:cubicBezTo>
                    <a:pt x="2857" y="64770"/>
                    <a:pt x="6667" y="60960"/>
                    <a:pt x="7620" y="57150"/>
                  </a:cubicBezTo>
                  <a:cubicBezTo>
                    <a:pt x="13335" y="37148"/>
                    <a:pt x="26670" y="22860"/>
                    <a:pt x="43815" y="13335"/>
                  </a:cubicBezTo>
                  <a:cubicBezTo>
                    <a:pt x="59055" y="4763"/>
                    <a:pt x="75247" y="1905"/>
                    <a:pt x="92392" y="2858"/>
                  </a:cubicBezTo>
                  <a:cubicBezTo>
                    <a:pt x="95250" y="2858"/>
                    <a:pt x="98107" y="953"/>
                    <a:pt x="101917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6669443" y="2810673"/>
              <a:ext cx="171564" cy="139468"/>
            </a:xfrm>
            <a:custGeom>
              <a:rect b="b" l="l" r="r" t="t"/>
              <a:pathLst>
                <a:path extrusionOk="0" h="88975" w="108585">
                  <a:moveTo>
                    <a:pt x="108585" y="20395"/>
                  </a:moveTo>
                  <a:cubicBezTo>
                    <a:pt x="105727" y="21348"/>
                    <a:pt x="101918" y="23253"/>
                    <a:pt x="99060" y="23253"/>
                  </a:cubicBezTo>
                  <a:cubicBezTo>
                    <a:pt x="81915" y="22300"/>
                    <a:pt x="65723" y="25158"/>
                    <a:pt x="50483" y="33730"/>
                  </a:cubicBezTo>
                  <a:cubicBezTo>
                    <a:pt x="33338" y="44208"/>
                    <a:pt x="20002" y="57543"/>
                    <a:pt x="14288" y="77545"/>
                  </a:cubicBezTo>
                  <a:cubicBezTo>
                    <a:pt x="13335" y="82308"/>
                    <a:pt x="9525" y="85165"/>
                    <a:pt x="6668" y="88975"/>
                  </a:cubicBezTo>
                  <a:cubicBezTo>
                    <a:pt x="6668" y="88023"/>
                    <a:pt x="5715" y="86118"/>
                    <a:pt x="5715" y="85165"/>
                  </a:cubicBezTo>
                  <a:cubicBezTo>
                    <a:pt x="4763" y="84213"/>
                    <a:pt x="4763" y="83260"/>
                    <a:pt x="3810" y="82308"/>
                  </a:cubicBezTo>
                  <a:cubicBezTo>
                    <a:pt x="2858" y="79450"/>
                    <a:pt x="2858" y="76593"/>
                    <a:pt x="1905" y="73735"/>
                  </a:cubicBezTo>
                  <a:cubicBezTo>
                    <a:pt x="952" y="70878"/>
                    <a:pt x="952" y="68020"/>
                    <a:pt x="0" y="65163"/>
                  </a:cubicBezTo>
                  <a:cubicBezTo>
                    <a:pt x="0" y="63258"/>
                    <a:pt x="0" y="61353"/>
                    <a:pt x="0" y="60400"/>
                  </a:cubicBezTo>
                  <a:cubicBezTo>
                    <a:pt x="952" y="57543"/>
                    <a:pt x="952" y="54685"/>
                    <a:pt x="1905" y="51828"/>
                  </a:cubicBezTo>
                  <a:cubicBezTo>
                    <a:pt x="3810" y="27063"/>
                    <a:pt x="28575" y="2298"/>
                    <a:pt x="54293" y="393"/>
                  </a:cubicBezTo>
                  <a:cubicBezTo>
                    <a:pt x="75248" y="-1512"/>
                    <a:pt x="94298" y="3250"/>
                    <a:pt x="108585" y="20395"/>
                  </a:cubicBezTo>
                  <a:close/>
                </a:path>
              </a:pathLst>
            </a:custGeom>
            <a:solidFill>
              <a:srgbClr val="B2B3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7353819" y="2802997"/>
              <a:ext cx="165545" cy="142911"/>
            </a:xfrm>
            <a:custGeom>
              <a:rect b="b" l="l" r="r" t="t"/>
              <a:pathLst>
                <a:path extrusionOk="0" h="91171" w="104775">
                  <a:moveTo>
                    <a:pt x="100013" y="91171"/>
                  </a:moveTo>
                  <a:cubicBezTo>
                    <a:pt x="99060" y="90219"/>
                    <a:pt x="97155" y="89266"/>
                    <a:pt x="97155" y="88314"/>
                  </a:cubicBezTo>
                  <a:cubicBezTo>
                    <a:pt x="95250" y="70216"/>
                    <a:pt x="85725" y="56881"/>
                    <a:pt x="73342" y="45451"/>
                  </a:cubicBezTo>
                  <a:cubicBezTo>
                    <a:pt x="59055" y="31164"/>
                    <a:pt x="41910" y="24496"/>
                    <a:pt x="20955" y="23544"/>
                  </a:cubicBezTo>
                  <a:cubicBezTo>
                    <a:pt x="16192" y="23544"/>
                    <a:pt x="10478" y="24496"/>
                    <a:pt x="5715" y="23544"/>
                  </a:cubicBezTo>
                  <a:cubicBezTo>
                    <a:pt x="3810" y="23544"/>
                    <a:pt x="1905" y="20686"/>
                    <a:pt x="0" y="18781"/>
                  </a:cubicBezTo>
                  <a:cubicBezTo>
                    <a:pt x="953" y="17829"/>
                    <a:pt x="2858" y="15924"/>
                    <a:pt x="3810" y="14971"/>
                  </a:cubicBezTo>
                  <a:cubicBezTo>
                    <a:pt x="4763" y="14019"/>
                    <a:pt x="6667" y="13066"/>
                    <a:pt x="7620" y="12114"/>
                  </a:cubicBezTo>
                  <a:cubicBezTo>
                    <a:pt x="10478" y="11161"/>
                    <a:pt x="12383" y="9256"/>
                    <a:pt x="15240" y="8304"/>
                  </a:cubicBezTo>
                  <a:cubicBezTo>
                    <a:pt x="17145" y="7351"/>
                    <a:pt x="18097" y="6399"/>
                    <a:pt x="20003" y="5446"/>
                  </a:cubicBezTo>
                  <a:cubicBezTo>
                    <a:pt x="21908" y="4494"/>
                    <a:pt x="24765" y="4494"/>
                    <a:pt x="26670" y="3541"/>
                  </a:cubicBezTo>
                  <a:cubicBezTo>
                    <a:pt x="27622" y="2589"/>
                    <a:pt x="28575" y="2589"/>
                    <a:pt x="30480" y="1636"/>
                  </a:cubicBezTo>
                  <a:cubicBezTo>
                    <a:pt x="58103" y="-5031"/>
                    <a:pt x="88583" y="9256"/>
                    <a:pt x="99060" y="34021"/>
                  </a:cubicBezTo>
                  <a:cubicBezTo>
                    <a:pt x="100013" y="35926"/>
                    <a:pt x="100965" y="36879"/>
                    <a:pt x="101917" y="38784"/>
                  </a:cubicBezTo>
                  <a:cubicBezTo>
                    <a:pt x="101917" y="40689"/>
                    <a:pt x="102870" y="42594"/>
                    <a:pt x="102870" y="43546"/>
                  </a:cubicBezTo>
                  <a:cubicBezTo>
                    <a:pt x="103822" y="44499"/>
                    <a:pt x="103822" y="45451"/>
                    <a:pt x="104775" y="47356"/>
                  </a:cubicBezTo>
                  <a:cubicBezTo>
                    <a:pt x="104775" y="57834"/>
                    <a:pt x="104775" y="67359"/>
                    <a:pt x="104775" y="77836"/>
                  </a:cubicBezTo>
                  <a:cubicBezTo>
                    <a:pt x="103822" y="78789"/>
                    <a:pt x="103822" y="79741"/>
                    <a:pt x="102870" y="81646"/>
                  </a:cubicBezTo>
                  <a:cubicBezTo>
                    <a:pt x="102870" y="84504"/>
                    <a:pt x="101917" y="87361"/>
                    <a:pt x="100013" y="91171"/>
                  </a:cubicBezTo>
                  <a:close/>
                </a:path>
              </a:pathLst>
            </a:custGeom>
            <a:solidFill>
              <a:srgbClr val="B4B5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6638484" y="2687917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1905" y="0"/>
                  </a:moveTo>
                  <a:cubicBezTo>
                    <a:pt x="952" y="2858"/>
                    <a:pt x="952" y="5715"/>
                    <a:pt x="0" y="8573"/>
                  </a:cubicBezTo>
                  <a:cubicBezTo>
                    <a:pt x="952" y="5715"/>
                    <a:pt x="952" y="2858"/>
                    <a:pt x="1905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6638484" y="2708806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0" y="0"/>
                  </a:moveTo>
                  <a:cubicBezTo>
                    <a:pt x="952" y="2857"/>
                    <a:pt x="952" y="5715"/>
                    <a:pt x="1905" y="8573"/>
                  </a:cubicBezTo>
                  <a:cubicBezTo>
                    <a:pt x="952" y="5715"/>
                    <a:pt x="952" y="2857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7498153" y="2913218"/>
              <a:ext cx="1504" cy="5972"/>
            </a:xfrm>
            <a:custGeom>
              <a:rect b="b" l="l" r="r" t="t"/>
              <a:pathLst>
                <a:path extrusionOk="0" h="3810" w="952">
                  <a:moveTo>
                    <a:pt x="953" y="3810"/>
                  </a:moveTo>
                  <a:cubicBezTo>
                    <a:pt x="953" y="2858"/>
                    <a:pt x="0" y="1905"/>
                    <a:pt x="0" y="0"/>
                  </a:cubicBezTo>
                  <a:cubicBezTo>
                    <a:pt x="0" y="952"/>
                    <a:pt x="0" y="2858"/>
                    <a:pt x="953" y="3810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6644508" y="2735663"/>
              <a:ext cx="3008" cy="4478"/>
            </a:xfrm>
            <a:custGeom>
              <a:rect b="b" l="l" r="r" t="t"/>
              <a:pathLst>
                <a:path extrusionOk="0" h="2857" w="1904">
                  <a:moveTo>
                    <a:pt x="0" y="0"/>
                  </a:moveTo>
                  <a:cubicBezTo>
                    <a:pt x="952" y="953"/>
                    <a:pt x="952" y="1905"/>
                    <a:pt x="1905" y="2858"/>
                  </a:cubicBezTo>
                  <a:cubicBezTo>
                    <a:pt x="952" y="1905"/>
                    <a:pt x="0" y="953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7268171" y="3216922"/>
              <a:ext cx="312513" cy="175272"/>
            </a:xfrm>
            <a:custGeom>
              <a:rect b="b" l="l" r="r" t="t"/>
              <a:pathLst>
                <a:path extrusionOk="0" h="111816" w="197793">
                  <a:moveTo>
                    <a:pt x="108353" y="0"/>
                  </a:moveTo>
                  <a:cubicBezTo>
                    <a:pt x="151216" y="0"/>
                    <a:pt x="183601" y="23813"/>
                    <a:pt x="195983" y="64770"/>
                  </a:cubicBezTo>
                  <a:cubicBezTo>
                    <a:pt x="202651" y="85725"/>
                    <a:pt x="190268" y="106680"/>
                    <a:pt x="169313" y="111443"/>
                  </a:cubicBezTo>
                  <a:cubicBezTo>
                    <a:pt x="163598" y="112395"/>
                    <a:pt x="156931" y="111443"/>
                    <a:pt x="152168" y="109538"/>
                  </a:cubicBezTo>
                  <a:cubicBezTo>
                    <a:pt x="124546" y="96202"/>
                    <a:pt x="94066" y="93345"/>
                    <a:pt x="63586" y="92393"/>
                  </a:cubicBezTo>
                  <a:cubicBezTo>
                    <a:pt x="46441" y="91440"/>
                    <a:pt x="29296" y="89535"/>
                    <a:pt x="12151" y="85725"/>
                  </a:cubicBezTo>
                  <a:cubicBezTo>
                    <a:pt x="721" y="82868"/>
                    <a:pt x="-3089" y="72390"/>
                    <a:pt x="2626" y="61913"/>
                  </a:cubicBezTo>
                  <a:cubicBezTo>
                    <a:pt x="8341" y="52388"/>
                    <a:pt x="15961" y="42863"/>
                    <a:pt x="24533" y="35243"/>
                  </a:cubicBezTo>
                  <a:cubicBezTo>
                    <a:pt x="48346" y="13335"/>
                    <a:pt x="75968" y="0"/>
                    <a:pt x="108353" y="0"/>
                  </a:cubicBezTo>
                  <a:close/>
                </a:path>
              </a:pathLst>
            </a:custGeom>
            <a:solidFill>
              <a:srgbClr val="262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6573231" y="3202611"/>
              <a:ext cx="383674" cy="211494"/>
            </a:xfrm>
            <a:custGeom>
              <a:rect b="b" l="l" r="r" t="t"/>
              <a:pathLst>
                <a:path extrusionOk="0" h="110730" w="196756">
                  <a:moveTo>
                    <a:pt x="81951" y="0"/>
                  </a:moveTo>
                  <a:cubicBezTo>
                    <a:pt x="130528" y="1905"/>
                    <a:pt x="163866" y="20955"/>
                    <a:pt x="189583" y="53340"/>
                  </a:cubicBezTo>
                  <a:cubicBezTo>
                    <a:pt x="202918" y="70485"/>
                    <a:pt x="197203" y="84773"/>
                    <a:pt x="176248" y="88583"/>
                  </a:cubicBezTo>
                  <a:cubicBezTo>
                    <a:pt x="166723" y="90488"/>
                    <a:pt x="157198" y="91440"/>
                    <a:pt x="147673" y="91440"/>
                  </a:cubicBezTo>
                  <a:cubicBezTo>
                    <a:pt x="131481" y="92393"/>
                    <a:pt x="114336" y="90488"/>
                    <a:pt x="98143" y="93345"/>
                  </a:cubicBezTo>
                  <a:cubicBezTo>
                    <a:pt x="80046" y="96202"/>
                    <a:pt x="62901" y="102870"/>
                    <a:pt x="45756" y="108585"/>
                  </a:cubicBezTo>
                  <a:cubicBezTo>
                    <a:pt x="23848" y="116205"/>
                    <a:pt x="988" y="102870"/>
                    <a:pt x="36" y="79058"/>
                  </a:cubicBezTo>
                  <a:cubicBezTo>
                    <a:pt x="-917" y="53340"/>
                    <a:pt x="17181" y="20002"/>
                    <a:pt x="48613" y="7620"/>
                  </a:cubicBezTo>
                  <a:cubicBezTo>
                    <a:pt x="60996" y="3810"/>
                    <a:pt x="74331" y="952"/>
                    <a:pt x="81951" y="0"/>
                  </a:cubicBezTo>
                  <a:close/>
                </a:path>
              </a:pathLst>
            </a:custGeom>
            <a:solidFill>
              <a:srgbClr val="2522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6874541" y="2979871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7187769" y="2979871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6316434" y="3130115"/>
              <a:ext cx="1539775" cy="444140"/>
            </a:xfrm>
            <a:custGeom>
              <a:rect b="b" l="l" r="r" t="t"/>
              <a:pathLst>
                <a:path extrusionOk="0" h="283343" w="974541">
                  <a:moveTo>
                    <a:pt x="966701" y="124949"/>
                  </a:moveTo>
                  <a:cubicBezTo>
                    <a:pt x="968606" y="130664"/>
                    <a:pt x="970511" y="136379"/>
                    <a:pt x="971463" y="142094"/>
                  </a:cubicBezTo>
                  <a:cubicBezTo>
                    <a:pt x="977178" y="176384"/>
                    <a:pt x="975273" y="209722"/>
                    <a:pt x="962891" y="241154"/>
                  </a:cubicBezTo>
                  <a:cubicBezTo>
                    <a:pt x="949556" y="274492"/>
                    <a:pt x="910503" y="289732"/>
                    <a:pt x="876213" y="279254"/>
                  </a:cubicBezTo>
                  <a:cubicBezTo>
                    <a:pt x="842876" y="268777"/>
                    <a:pt x="808586" y="260204"/>
                    <a:pt x="775248" y="251632"/>
                  </a:cubicBezTo>
                  <a:cubicBezTo>
                    <a:pt x="750483" y="245917"/>
                    <a:pt x="725718" y="240202"/>
                    <a:pt x="700001" y="236392"/>
                  </a:cubicBezTo>
                  <a:cubicBezTo>
                    <a:pt x="679998" y="232582"/>
                    <a:pt x="660948" y="230677"/>
                    <a:pt x="640946" y="228772"/>
                  </a:cubicBezTo>
                  <a:cubicBezTo>
                    <a:pt x="606656" y="225914"/>
                    <a:pt x="572366" y="222104"/>
                    <a:pt x="537123" y="221152"/>
                  </a:cubicBezTo>
                  <a:cubicBezTo>
                    <a:pt x="503786" y="220199"/>
                    <a:pt x="470448" y="220199"/>
                    <a:pt x="436158" y="221152"/>
                  </a:cubicBezTo>
                  <a:cubicBezTo>
                    <a:pt x="411393" y="222104"/>
                    <a:pt x="387581" y="223057"/>
                    <a:pt x="362816" y="225914"/>
                  </a:cubicBezTo>
                  <a:cubicBezTo>
                    <a:pt x="338051" y="227819"/>
                    <a:pt x="313286" y="231629"/>
                    <a:pt x="289473" y="234487"/>
                  </a:cubicBezTo>
                  <a:cubicBezTo>
                    <a:pt x="267566" y="237344"/>
                    <a:pt x="246611" y="241154"/>
                    <a:pt x="224703" y="244964"/>
                  </a:cubicBezTo>
                  <a:cubicBezTo>
                    <a:pt x="200891" y="249727"/>
                    <a:pt x="176126" y="255442"/>
                    <a:pt x="152313" y="262109"/>
                  </a:cubicBezTo>
                  <a:cubicBezTo>
                    <a:pt x="131358" y="267824"/>
                    <a:pt x="110403" y="273539"/>
                    <a:pt x="89448" y="281159"/>
                  </a:cubicBezTo>
                  <a:cubicBezTo>
                    <a:pt x="63731" y="289732"/>
                    <a:pt x="21821" y="272587"/>
                    <a:pt x="10391" y="238297"/>
                  </a:cubicBezTo>
                  <a:cubicBezTo>
                    <a:pt x="-2944" y="201149"/>
                    <a:pt x="-2944" y="163049"/>
                    <a:pt x="7533" y="124949"/>
                  </a:cubicBezTo>
                  <a:cubicBezTo>
                    <a:pt x="7533" y="123997"/>
                    <a:pt x="8486" y="123997"/>
                    <a:pt x="9438" y="123044"/>
                  </a:cubicBezTo>
                  <a:cubicBezTo>
                    <a:pt x="13248" y="119234"/>
                    <a:pt x="18011" y="116377"/>
                    <a:pt x="20868" y="111614"/>
                  </a:cubicBezTo>
                  <a:cubicBezTo>
                    <a:pt x="42776" y="78277"/>
                    <a:pt x="72303" y="53512"/>
                    <a:pt x="106593" y="34462"/>
                  </a:cubicBezTo>
                  <a:cubicBezTo>
                    <a:pt x="121833" y="25889"/>
                    <a:pt x="138026" y="21127"/>
                    <a:pt x="154218" y="14459"/>
                  </a:cubicBezTo>
                  <a:cubicBezTo>
                    <a:pt x="179936" y="4934"/>
                    <a:pt x="206606" y="2077"/>
                    <a:pt x="234228" y="1124"/>
                  </a:cubicBezTo>
                  <a:cubicBezTo>
                    <a:pt x="261851" y="172"/>
                    <a:pt x="290426" y="4934"/>
                    <a:pt x="317096" y="12554"/>
                  </a:cubicBezTo>
                  <a:cubicBezTo>
                    <a:pt x="340908" y="19222"/>
                    <a:pt x="364721" y="29699"/>
                    <a:pt x="388533" y="36367"/>
                  </a:cubicBezTo>
                  <a:cubicBezTo>
                    <a:pt x="407583" y="42082"/>
                    <a:pt x="427586" y="45892"/>
                    <a:pt x="446636" y="47797"/>
                  </a:cubicBezTo>
                  <a:cubicBezTo>
                    <a:pt x="467591" y="49702"/>
                    <a:pt x="488546" y="49702"/>
                    <a:pt x="509501" y="47797"/>
                  </a:cubicBezTo>
                  <a:cubicBezTo>
                    <a:pt x="531408" y="46844"/>
                    <a:pt x="552363" y="44939"/>
                    <a:pt x="573318" y="39224"/>
                  </a:cubicBezTo>
                  <a:cubicBezTo>
                    <a:pt x="600941" y="32557"/>
                    <a:pt x="626658" y="22079"/>
                    <a:pt x="654281" y="13507"/>
                  </a:cubicBezTo>
                  <a:cubicBezTo>
                    <a:pt x="666663" y="9697"/>
                    <a:pt x="678093" y="5887"/>
                    <a:pt x="690476" y="3982"/>
                  </a:cubicBezTo>
                  <a:cubicBezTo>
                    <a:pt x="714288" y="172"/>
                    <a:pt x="738101" y="-1733"/>
                    <a:pt x="762866" y="2077"/>
                  </a:cubicBezTo>
                  <a:cubicBezTo>
                    <a:pt x="776201" y="3982"/>
                    <a:pt x="789536" y="4934"/>
                    <a:pt x="802871" y="8744"/>
                  </a:cubicBezTo>
                  <a:cubicBezTo>
                    <a:pt x="820016" y="13507"/>
                    <a:pt x="836208" y="19222"/>
                    <a:pt x="852401" y="25889"/>
                  </a:cubicBezTo>
                  <a:cubicBezTo>
                    <a:pt x="863831" y="30652"/>
                    <a:pt x="875261" y="36367"/>
                    <a:pt x="885738" y="43987"/>
                  </a:cubicBezTo>
                  <a:cubicBezTo>
                    <a:pt x="901931" y="56369"/>
                    <a:pt x="918123" y="68752"/>
                    <a:pt x="933363" y="83039"/>
                  </a:cubicBezTo>
                  <a:cubicBezTo>
                    <a:pt x="946698" y="95422"/>
                    <a:pt x="956223" y="110662"/>
                    <a:pt x="962891" y="126854"/>
                  </a:cubicBezTo>
                  <a:cubicBezTo>
                    <a:pt x="963843" y="126854"/>
                    <a:pt x="964796" y="125902"/>
                    <a:pt x="966701" y="124949"/>
                  </a:cubicBezTo>
                  <a:close/>
                  <a:moveTo>
                    <a:pt x="710478" y="55417"/>
                  </a:moveTo>
                  <a:cubicBezTo>
                    <a:pt x="678093" y="55417"/>
                    <a:pt x="650471" y="68752"/>
                    <a:pt x="626658" y="89707"/>
                  </a:cubicBezTo>
                  <a:cubicBezTo>
                    <a:pt x="618086" y="97327"/>
                    <a:pt x="610466" y="106852"/>
                    <a:pt x="604751" y="116377"/>
                  </a:cubicBezTo>
                  <a:cubicBezTo>
                    <a:pt x="598083" y="126854"/>
                    <a:pt x="601893" y="137332"/>
                    <a:pt x="614276" y="140189"/>
                  </a:cubicBezTo>
                  <a:cubicBezTo>
                    <a:pt x="631421" y="143999"/>
                    <a:pt x="648566" y="146857"/>
                    <a:pt x="665711" y="146857"/>
                  </a:cubicBezTo>
                  <a:cubicBezTo>
                    <a:pt x="696191" y="147809"/>
                    <a:pt x="725718" y="150667"/>
                    <a:pt x="754293" y="164002"/>
                  </a:cubicBezTo>
                  <a:cubicBezTo>
                    <a:pt x="759056" y="166859"/>
                    <a:pt x="765723" y="166859"/>
                    <a:pt x="771438" y="165907"/>
                  </a:cubicBezTo>
                  <a:cubicBezTo>
                    <a:pt x="793346" y="162097"/>
                    <a:pt x="804776" y="141142"/>
                    <a:pt x="798108" y="119234"/>
                  </a:cubicBezTo>
                  <a:cubicBezTo>
                    <a:pt x="785726" y="79229"/>
                    <a:pt x="753341" y="54464"/>
                    <a:pt x="710478" y="55417"/>
                  </a:cubicBezTo>
                  <a:close/>
                  <a:moveTo>
                    <a:pt x="258993" y="50654"/>
                  </a:moveTo>
                  <a:cubicBezTo>
                    <a:pt x="252326" y="52559"/>
                    <a:pt x="238038" y="54464"/>
                    <a:pt x="225656" y="59227"/>
                  </a:cubicBezTo>
                  <a:cubicBezTo>
                    <a:pt x="193271" y="71609"/>
                    <a:pt x="175173" y="104947"/>
                    <a:pt x="177078" y="130664"/>
                  </a:cubicBezTo>
                  <a:cubicBezTo>
                    <a:pt x="178031" y="153524"/>
                    <a:pt x="200891" y="167812"/>
                    <a:pt x="222798" y="160192"/>
                  </a:cubicBezTo>
                  <a:cubicBezTo>
                    <a:pt x="239943" y="153524"/>
                    <a:pt x="257088" y="147809"/>
                    <a:pt x="275186" y="144952"/>
                  </a:cubicBezTo>
                  <a:cubicBezTo>
                    <a:pt x="291378" y="142094"/>
                    <a:pt x="308523" y="143999"/>
                    <a:pt x="324716" y="143047"/>
                  </a:cubicBezTo>
                  <a:cubicBezTo>
                    <a:pt x="334241" y="142094"/>
                    <a:pt x="343766" y="142094"/>
                    <a:pt x="353291" y="140189"/>
                  </a:cubicBezTo>
                  <a:cubicBezTo>
                    <a:pt x="375198" y="136379"/>
                    <a:pt x="380913" y="122092"/>
                    <a:pt x="366626" y="104947"/>
                  </a:cubicBezTo>
                  <a:cubicBezTo>
                    <a:pt x="340908" y="71609"/>
                    <a:pt x="307571" y="52559"/>
                    <a:pt x="258993" y="50654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" name="Google Shape;32;p2"/>
          <p:cNvGrpSpPr/>
          <p:nvPr/>
        </p:nvGrpSpPr>
        <p:grpSpPr>
          <a:xfrm flipH="1">
            <a:off x="9194436" y="5680288"/>
            <a:ext cx="1421760" cy="1259916"/>
            <a:chOff x="-57404" y="6066190"/>
            <a:chExt cx="959352" cy="850146"/>
          </a:xfrm>
        </p:grpSpPr>
        <p:sp>
          <p:nvSpPr>
            <p:cNvPr id="33" name="Google Shape;33;p2"/>
            <p:cNvSpPr/>
            <p:nvPr/>
          </p:nvSpPr>
          <p:spPr>
            <a:xfrm>
              <a:off x="-50142" y="6252659"/>
              <a:ext cx="667285" cy="657432"/>
            </a:xfrm>
            <a:custGeom>
              <a:rect b="b" l="l" r="r" t="t"/>
              <a:pathLst>
                <a:path extrusionOk="0" h="657432" w="667285">
                  <a:moveTo>
                    <a:pt x="541556" y="505985"/>
                  </a:moveTo>
                  <a:cubicBezTo>
                    <a:pt x="511076" y="485030"/>
                    <a:pt x="502503" y="460265"/>
                    <a:pt x="499646" y="425022"/>
                  </a:cubicBezTo>
                  <a:cubicBezTo>
                    <a:pt x="496788" y="389780"/>
                    <a:pt x="467261" y="330725"/>
                    <a:pt x="464403" y="295482"/>
                  </a:cubicBezTo>
                  <a:cubicBezTo>
                    <a:pt x="457736" y="223092"/>
                    <a:pt x="464403" y="157370"/>
                    <a:pt x="481548" y="105935"/>
                  </a:cubicBezTo>
                  <a:cubicBezTo>
                    <a:pt x="460593" y="96410"/>
                    <a:pt x="448211" y="85932"/>
                    <a:pt x="426303" y="105935"/>
                  </a:cubicBezTo>
                  <a:cubicBezTo>
                    <a:pt x="399633" y="129747"/>
                    <a:pt x="421541" y="182135"/>
                    <a:pt x="399633" y="237380"/>
                  </a:cubicBezTo>
                  <a:cubicBezTo>
                    <a:pt x="381536" y="283100"/>
                    <a:pt x="353913" y="328820"/>
                    <a:pt x="370106" y="391685"/>
                  </a:cubicBezTo>
                  <a:cubicBezTo>
                    <a:pt x="379631" y="428832"/>
                    <a:pt x="369153" y="468837"/>
                    <a:pt x="386298" y="517415"/>
                  </a:cubicBezTo>
                  <a:cubicBezTo>
                    <a:pt x="325338" y="500270"/>
                    <a:pt x="317718" y="467885"/>
                    <a:pt x="292001" y="411687"/>
                  </a:cubicBezTo>
                  <a:cubicBezTo>
                    <a:pt x="276761" y="379302"/>
                    <a:pt x="265331" y="345965"/>
                    <a:pt x="250091" y="313580"/>
                  </a:cubicBezTo>
                  <a:cubicBezTo>
                    <a:pt x="234851" y="281195"/>
                    <a:pt x="214848" y="254525"/>
                    <a:pt x="194846" y="225950"/>
                  </a:cubicBezTo>
                  <a:cubicBezTo>
                    <a:pt x="171986" y="191660"/>
                    <a:pt x="173891" y="159275"/>
                    <a:pt x="174843" y="119270"/>
                  </a:cubicBezTo>
                  <a:cubicBezTo>
                    <a:pt x="174843" y="93552"/>
                    <a:pt x="136743" y="37355"/>
                    <a:pt x="118646" y="17352"/>
                  </a:cubicBezTo>
                  <a:cubicBezTo>
                    <a:pt x="99596" y="-3603"/>
                    <a:pt x="81498" y="-2650"/>
                    <a:pt x="63401" y="4970"/>
                  </a:cubicBezTo>
                  <a:cubicBezTo>
                    <a:pt x="60543" y="11637"/>
                    <a:pt x="56733" y="17352"/>
                    <a:pt x="54828" y="24020"/>
                  </a:cubicBezTo>
                  <a:cubicBezTo>
                    <a:pt x="42446" y="58310"/>
                    <a:pt x="38636" y="95457"/>
                    <a:pt x="36731" y="132605"/>
                  </a:cubicBezTo>
                  <a:cubicBezTo>
                    <a:pt x="30063" y="154512"/>
                    <a:pt x="9108" y="223092"/>
                    <a:pt x="5298" y="243095"/>
                  </a:cubicBezTo>
                  <a:cubicBezTo>
                    <a:pt x="-6132" y="302150"/>
                    <a:pt x="4346" y="464075"/>
                    <a:pt x="5298" y="597425"/>
                  </a:cubicBezTo>
                  <a:cubicBezTo>
                    <a:pt x="90071" y="615522"/>
                    <a:pt x="198656" y="644097"/>
                    <a:pt x="285333" y="653622"/>
                  </a:cubicBezTo>
                  <a:cubicBezTo>
                    <a:pt x="336768" y="659337"/>
                    <a:pt x="468213" y="626000"/>
                    <a:pt x="476786" y="622190"/>
                  </a:cubicBezTo>
                  <a:cubicBezTo>
                    <a:pt x="532031" y="625047"/>
                    <a:pt x="566321" y="645050"/>
                    <a:pt x="598706" y="653622"/>
                  </a:cubicBezTo>
                  <a:cubicBezTo>
                    <a:pt x="613946" y="657432"/>
                    <a:pt x="638711" y="658385"/>
                    <a:pt x="667286" y="656480"/>
                  </a:cubicBezTo>
                  <a:cubicBezTo>
                    <a:pt x="663476" y="635525"/>
                    <a:pt x="658713" y="615522"/>
                    <a:pt x="649188" y="596472"/>
                  </a:cubicBezTo>
                  <a:cubicBezTo>
                    <a:pt x="624423" y="548847"/>
                    <a:pt x="582513" y="533607"/>
                    <a:pt x="541556" y="505985"/>
                  </a:cubicBezTo>
                  <a:close/>
                </a:path>
              </a:pathLst>
            </a:custGeom>
            <a:solidFill>
              <a:srgbClr val="8782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4" name="Google Shape;34;p2"/>
            <p:cNvGrpSpPr/>
            <p:nvPr/>
          </p:nvGrpSpPr>
          <p:grpSpPr>
            <a:xfrm>
              <a:off x="23831" y="6082457"/>
              <a:ext cx="878117" cy="822880"/>
              <a:chOff x="23831" y="6082457"/>
              <a:chExt cx="878117" cy="822880"/>
            </a:xfrm>
          </p:grpSpPr>
          <p:grpSp>
            <p:nvGrpSpPr>
              <p:cNvPr id="35" name="Google Shape;35;p2"/>
              <p:cNvGrpSpPr/>
              <p:nvPr/>
            </p:nvGrpSpPr>
            <p:grpSpPr>
              <a:xfrm>
                <a:off x="510471" y="6536712"/>
                <a:ext cx="391477" cy="368625"/>
                <a:chOff x="510471" y="6536712"/>
                <a:chExt cx="391477" cy="368625"/>
              </a:xfrm>
            </p:grpSpPr>
            <p:sp>
              <p:nvSpPr>
                <p:cNvPr id="36" name="Google Shape;36;p2"/>
                <p:cNvSpPr/>
                <p:nvPr/>
              </p:nvSpPr>
              <p:spPr>
                <a:xfrm>
                  <a:off x="510471" y="6665076"/>
                  <a:ext cx="391477" cy="240261"/>
                </a:xfrm>
                <a:custGeom>
                  <a:rect b="b" l="l" r="r" t="t"/>
                  <a:pathLst>
                    <a:path extrusionOk="0" h="240261" w="391477">
                      <a:moveTo>
                        <a:pt x="340042" y="6899"/>
                      </a:moveTo>
                      <a:cubicBezTo>
                        <a:pt x="315278" y="12614"/>
                        <a:pt x="294323" y="-4531"/>
                        <a:pt x="277178" y="1184"/>
                      </a:cubicBezTo>
                      <a:cubicBezTo>
                        <a:pt x="261938" y="5946"/>
                        <a:pt x="248602" y="24996"/>
                        <a:pt x="236220" y="33569"/>
                      </a:cubicBezTo>
                      <a:cubicBezTo>
                        <a:pt x="208598" y="51666"/>
                        <a:pt x="204788" y="39284"/>
                        <a:pt x="175260" y="44999"/>
                      </a:cubicBezTo>
                      <a:cubicBezTo>
                        <a:pt x="141923" y="51666"/>
                        <a:pt x="91440" y="60239"/>
                        <a:pt x="62865" y="52619"/>
                      </a:cubicBezTo>
                      <a:cubicBezTo>
                        <a:pt x="59055" y="55476"/>
                        <a:pt x="55245" y="57381"/>
                        <a:pt x="52388" y="59286"/>
                      </a:cubicBezTo>
                      <a:cubicBezTo>
                        <a:pt x="41910" y="65001"/>
                        <a:pt x="24765" y="90719"/>
                        <a:pt x="13335" y="96434"/>
                      </a:cubicBezTo>
                      <a:cubicBezTo>
                        <a:pt x="8573" y="99291"/>
                        <a:pt x="3810" y="101196"/>
                        <a:pt x="0" y="103101"/>
                      </a:cubicBezTo>
                      <a:cubicBezTo>
                        <a:pt x="33338" y="123104"/>
                        <a:pt x="65723" y="141201"/>
                        <a:pt x="84773" y="180254"/>
                      </a:cubicBezTo>
                      <a:cubicBezTo>
                        <a:pt x="94298" y="199304"/>
                        <a:pt x="99060" y="220259"/>
                        <a:pt x="102870" y="240261"/>
                      </a:cubicBezTo>
                      <a:cubicBezTo>
                        <a:pt x="198120" y="234546"/>
                        <a:pt x="366713" y="191684"/>
                        <a:pt x="391478" y="151679"/>
                      </a:cubicBezTo>
                      <a:cubicBezTo>
                        <a:pt x="390525" y="99291"/>
                        <a:pt x="382905" y="52619"/>
                        <a:pt x="370523" y="231"/>
                      </a:cubicBezTo>
                      <a:cubicBezTo>
                        <a:pt x="367665" y="231"/>
                        <a:pt x="340995" y="5946"/>
                        <a:pt x="340042" y="6899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" name="Google Shape;37;p2"/>
                <p:cNvSpPr/>
                <p:nvPr/>
              </p:nvSpPr>
              <p:spPr>
                <a:xfrm>
                  <a:off x="575233" y="6536712"/>
                  <a:ext cx="306704" cy="187013"/>
                </a:xfrm>
                <a:custGeom>
                  <a:rect b="b" l="l" r="r" t="t"/>
                  <a:pathLst>
                    <a:path extrusionOk="0" h="187013" w="306704">
                      <a:moveTo>
                        <a:pt x="113348" y="177165"/>
                      </a:moveTo>
                      <a:cubicBezTo>
                        <a:pt x="142875" y="171450"/>
                        <a:pt x="146685" y="183832"/>
                        <a:pt x="174307" y="165735"/>
                      </a:cubicBezTo>
                      <a:cubicBezTo>
                        <a:pt x="186690" y="157163"/>
                        <a:pt x="200025" y="139065"/>
                        <a:pt x="215265" y="133350"/>
                      </a:cubicBezTo>
                      <a:cubicBezTo>
                        <a:pt x="233363" y="127635"/>
                        <a:pt x="253365" y="144780"/>
                        <a:pt x="278130" y="139065"/>
                      </a:cubicBezTo>
                      <a:cubicBezTo>
                        <a:pt x="279082" y="139065"/>
                        <a:pt x="305753" y="133350"/>
                        <a:pt x="306705" y="132397"/>
                      </a:cubicBezTo>
                      <a:cubicBezTo>
                        <a:pt x="295275" y="87630"/>
                        <a:pt x="289560" y="45720"/>
                        <a:pt x="278130" y="0"/>
                      </a:cubicBezTo>
                      <a:cubicBezTo>
                        <a:pt x="257175" y="11430"/>
                        <a:pt x="192405" y="27622"/>
                        <a:pt x="176213" y="44767"/>
                      </a:cubicBezTo>
                      <a:cubicBezTo>
                        <a:pt x="132398" y="93345"/>
                        <a:pt x="149542" y="117157"/>
                        <a:pt x="60007" y="138113"/>
                      </a:cubicBezTo>
                      <a:cubicBezTo>
                        <a:pt x="49530" y="140970"/>
                        <a:pt x="22860" y="167640"/>
                        <a:pt x="0" y="183832"/>
                      </a:cubicBezTo>
                      <a:cubicBezTo>
                        <a:pt x="29527" y="191452"/>
                        <a:pt x="80010" y="183832"/>
                        <a:pt x="113348" y="177165"/>
                      </a:cubicBezTo>
                      <a:close/>
                    </a:path>
                  </a:pathLst>
                </a:custGeom>
                <a:solidFill>
                  <a:srgbClr val="87828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8" name="Google Shape;38;p2"/>
              <p:cNvSpPr/>
              <p:nvPr/>
            </p:nvSpPr>
            <p:spPr>
              <a:xfrm>
                <a:off x="410761" y="6262239"/>
                <a:ext cx="401644" cy="509740"/>
              </a:xfrm>
              <a:custGeom>
                <a:rect b="b" l="l" r="r" t="t"/>
                <a:pathLst>
                  <a:path extrusionOk="0" h="509740" w="401644">
                    <a:moveTo>
                      <a:pt x="154947" y="465925"/>
                    </a:moveTo>
                    <a:cubicBezTo>
                      <a:pt x="180664" y="450685"/>
                      <a:pt x="213049" y="415443"/>
                      <a:pt x="225432" y="412585"/>
                    </a:cubicBezTo>
                    <a:cubicBezTo>
                      <a:pt x="315919" y="391630"/>
                      <a:pt x="297822" y="367818"/>
                      <a:pt x="341637" y="319240"/>
                    </a:cubicBezTo>
                    <a:cubicBezTo>
                      <a:pt x="356877" y="302095"/>
                      <a:pt x="380689" y="290665"/>
                      <a:pt x="401644" y="279235"/>
                    </a:cubicBezTo>
                    <a:cubicBezTo>
                      <a:pt x="366402" y="197320"/>
                      <a:pt x="318777" y="121120"/>
                      <a:pt x="262579" y="56350"/>
                    </a:cubicBezTo>
                    <a:cubicBezTo>
                      <a:pt x="240672" y="31585"/>
                      <a:pt x="216859" y="2058"/>
                      <a:pt x="181617" y="153"/>
                    </a:cubicBezTo>
                    <a:cubicBezTo>
                      <a:pt x="150184" y="-1752"/>
                      <a:pt x="115894" y="14440"/>
                      <a:pt x="87319" y="32538"/>
                    </a:cubicBezTo>
                    <a:cubicBezTo>
                      <a:pt x="58744" y="54445"/>
                      <a:pt x="33027" y="78258"/>
                      <a:pt x="19692" y="96355"/>
                    </a:cubicBezTo>
                    <a:cubicBezTo>
                      <a:pt x="2547" y="147790"/>
                      <a:pt x="-4121" y="213513"/>
                      <a:pt x="2547" y="285903"/>
                    </a:cubicBezTo>
                    <a:cubicBezTo>
                      <a:pt x="6357" y="321145"/>
                      <a:pt x="34932" y="380200"/>
                      <a:pt x="37789" y="415443"/>
                    </a:cubicBezTo>
                    <a:cubicBezTo>
                      <a:pt x="40647" y="450685"/>
                      <a:pt x="49219" y="475450"/>
                      <a:pt x="79699" y="496405"/>
                    </a:cubicBezTo>
                    <a:cubicBezTo>
                      <a:pt x="86367" y="501168"/>
                      <a:pt x="93987" y="504978"/>
                      <a:pt x="100654" y="509740"/>
                    </a:cubicBezTo>
                    <a:cubicBezTo>
                      <a:pt x="105417" y="507835"/>
                      <a:pt x="110179" y="505930"/>
                      <a:pt x="113989" y="503073"/>
                    </a:cubicBezTo>
                    <a:cubicBezTo>
                      <a:pt x="127324" y="497358"/>
                      <a:pt x="144469" y="472593"/>
                      <a:pt x="154947" y="465925"/>
                    </a:cubicBezTo>
                    <a:close/>
                  </a:path>
                </a:pathLst>
              </a:custGeom>
              <a:solidFill>
                <a:srgbClr val="A5A0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9" name="Google Shape;39;p2"/>
              <p:cNvGrpSpPr/>
              <p:nvPr/>
            </p:nvGrpSpPr>
            <p:grpSpPr>
              <a:xfrm>
                <a:off x="23831" y="6082457"/>
                <a:ext cx="474249" cy="688569"/>
                <a:chOff x="23831" y="6082457"/>
                <a:chExt cx="474249" cy="688569"/>
              </a:xfrm>
            </p:grpSpPr>
            <p:sp>
              <p:nvSpPr>
                <p:cNvPr id="40" name="Google Shape;40;p2"/>
                <p:cNvSpPr/>
                <p:nvPr/>
              </p:nvSpPr>
              <p:spPr>
                <a:xfrm>
                  <a:off x="154228" y="6174761"/>
                  <a:ext cx="343852" cy="596265"/>
                </a:xfrm>
                <a:custGeom>
                  <a:rect b="b" l="l" r="r" t="t"/>
                  <a:pathLst>
                    <a:path extrusionOk="0" h="596265" w="343852">
                      <a:moveTo>
                        <a:pt x="340995" y="122873"/>
                      </a:moveTo>
                      <a:cubicBezTo>
                        <a:pt x="330518" y="95250"/>
                        <a:pt x="306705" y="69533"/>
                        <a:pt x="289560" y="48578"/>
                      </a:cubicBezTo>
                      <a:cubicBezTo>
                        <a:pt x="275272" y="31433"/>
                        <a:pt x="260033" y="15240"/>
                        <a:pt x="244793" y="0"/>
                      </a:cubicBezTo>
                      <a:cubicBezTo>
                        <a:pt x="227647" y="123825"/>
                        <a:pt x="104775" y="270510"/>
                        <a:pt x="0" y="319088"/>
                      </a:cubicBezTo>
                      <a:cubicBezTo>
                        <a:pt x="16192" y="342900"/>
                        <a:pt x="32385" y="365760"/>
                        <a:pt x="44767" y="392430"/>
                      </a:cubicBezTo>
                      <a:cubicBezTo>
                        <a:pt x="60007" y="424815"/>
                        <a:pt x="71438" y="458153"/>
                        <a:pt x="86677" y="490538"/>
                      </a:cubicBezTo>
                      <a:cubicBezTo>
                        <a:pt x="112395" y="545783"/>
                        <a:pt x="120015" y="579120"/>
                        <a:pt x="180975" y="596265"/>
                      </a:cubicBezTo>
                      <a:cubicBezTo>
                        <a:pt x="163830" y="547688"/>
                        <a:pt x="174308" y="508635"/>
                        <a:pt x="164783" y="470535"/>
                      </a:cubicBezTo>
                      <a:cubicBezTo>
                        <a:pt x="148590" y="407670"/>
                        <a:pt x="176213" y="361950"/>
                        <a:pt x="194310" y="316230"/>
                      </a:cubicBezTo>
                      <a:cubicBezTo>
                        <a:pt x="216218" y="260033"/>
                        <a:pt x="194310" y="208598"/>
                        <a:pt x="220980" y="184785"/>
                      </a:cubicBezTo>
                      <a:cubicBezTo>
                        <a:pt x="242888" y="164783"/>
                        <a:pt x="255270" y="175260"/>
                        <a:pt x="276225" y="184785"/>
                      </a:cubicBezTo>
                      <a:cubicBezTo>
                        <a:pt x="289560" y="166688"/>
                        <a:pt x="315278" y="142875"/>
                        <a:pt x="343853" y="120968"/>
                      </a:cubicBezTo>
                      <a:cubicBezTo>
                        <a:pt x="343853" y="120968"/>
                        <a:pt x="341947" y="121920"/>
                        <a:pt x="340995" y="122873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" name="Google Shape;41;p2"/>
                <p:cNvSpPr/>
                <p:nvPr/>
              </p:nvSpPr>
              <p:spPr>
                <a:xfrm>
                  <a:off x="23831" y="6082457"/>
                  <a:ext cx="384810" cy="423748"/>
                </a:xfrm>
                <a:custGeom>
                  <a:rect b="b" l="l" r="r" t="t"/>
                  <a:pathLst>
                    <a:path extrusionOk="0" h="423748" w="384810">
                      <a:moveTo>
                        <a:pt x="384810" y="103708"/>
                      </a:moveTo>
                      <a:cubicBezTo>
                        <a:pt x="364808" y="84658"/>
                        <a:pt x="344805" y="66561"/>
                        <a:pt x="322898" y="50368"/>
                      </a:cubicBezTo>
                      <a:cubicBezTo>
                        <a:pt x="294323" y="28461"/>
                        <a:pt x="251460" y="-12497"/>
                        <a:pt x="213360" y="3696"/>
                      </a:cubicBezTo>
                      <a:cubicBezTo>
                        <a:pt x="189548" y="13221"/>
                        <a:pt x="167640" y="35128"/>
                        <a:pt x="147638" y="49416"/>
                      </a:cubicBezTo>
                      <a:cubicBezTo>
                        <a:pt x="123825" y="66561"/>
                        <a:pt x="99060" y="83706"/>
                        <a:pt x="75248" y="102756"/>
                      </a:cubicBezTo>
                      <a:cubicBezTo>
                        <a:pt x="44768" y="126568"/>
                        <a:pt x="17145" y="153238"/>
                        <a:pt x="0" y="187528"/>
                      </a:cubicBezTo>
                      <a:cubicBezTo>
                        <a:pt x="18097" y="179908"/>
                        <a:pt x="35243" y="178956"/>
                        <a:pt x="55245" y="199911"/>
                      </a:cubicBezTo>
                      <a:cubicBezTo>
                        <a:pt x="73343" y="219913"/>
                        <a:pt x="111443" y="276111"/>
                        <a:pt x="111443" y="301828"/>
                      </a:cubicBezTo>
                      <a:cubicBezTo>
                        <a:pt x="111443" y="340881"/>
                        <a:pt x="108585" y="374218"/>
                        <a:pt x="131445" y="408508"/>
                      </a:cubicBezTo>
                      <a:cubicBezTo>
                        <a:pt x="135255" y="413271"/>
                        <a:pt x="138113" y="418033"/>
                        <a:pt x="141923" y="423748"/>
                      </a:cubicBezTo>
                      <a:cubicBezTo>
                        <a:pt x="243840" y="374218"/>
                        <a:pt x="366713" y="226581"/>
                        <a:pt x="384810" y="103708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2" name="Google Shape;42;p2"/>
            <p:cNvSpPr/>
            <p:nvPr/>
          </p:nvSpPr>
          <p:spPr>
            <a:xfrm>
              <a:off x="451408" y="6303349"/>
              <a:ext cx="220979" cy="43815"/>
            </a:xfrm>
            <a:custGeom>
              <a:rect b="b" l="l" r="r" t="t"/>
              <a:pathLst>
                <a:path extrusionOk="0" h="43815" w="220979">
                  <a:moveTo>
                    <a:pt x="10477" y="41910"/>
                  </a:moveTo>
                  <a:cubicBezTo>
                    <a:pt x="6667" y="41910"/>
                    <a:pt x="3810" y="42863"/>
                    <a:pt x="0" y="43815"/>
                  </a:cubicBezTo>
                  <a:cubicBezTo>
                    <a:pt x="20002" y="27622"/>
                    <a:pt x="41910" y="12383"/>
                    <a:pt x="63817" y="953"/>
                  </a:cubicBezTo>
                  <a:cubicBezTo>
                    <a:pt x="63817" y="953"/>
                    <a:pt x="64770" y="953"/>
                    <a:pt x="64770" y="0"/>
                  </a:cubicBezTo>
                  <a:cubicBezTo>
                    <a:pt x="67627" y="0"/>
                    <a:pt x="70485" y="0"/>
                    <a:pt x="73342" y="0"/>
                  </a:cubicBezTo>
                  <a:cubicBezTo>
                    <a:pt x="49530" y="9525"/>
                    <a:pt x="28575" y="23813"/>
                    <a:pt x="10477" y="41910"/>
                  </a:cubicBezTo>
                  <a:close/>
                  <a:moveTo>
                    <a:pt x="188595" y="10478"/>
                  </a:moveTo>
                  <a:cubicBezTo>
                    <a:pt x="199073" y="15240"/>
                    <a:pt x="208598" y="20955"/>
                    <a:pt x="217170" y="29528"/>
                  </a:cubicBezTo>
                  <a:cubicBezTo>
                    <a:pt x="218123" y="30480"/>
                    <a:pt x="220027" y="32385"/>
                    <a:pt x="220980" y="33338"/>
                  </a:cubicBezTo>
                  <a:cubicBezTo>
                    <a:pt x="210502" y="24765"/>
                    <a:pt x="200025" y="17145"/>
                    <a:pt x="188595" y="10478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-57404" y="6557666"/>
              <a:ext cx="886954" cy="358670"/>
            </a:xfrm>
            <a:custGeom>
              <a:rect b="b" l="l" r="r" t="t"/>
              <a:pathLst>
                <a:path extrusionOk="0" h="358670" w="886954">
                  <a:moveTo>
                    <a:pt x="731697" y="319088"/>
                  </a:moveTo>
                  <a:cubicBezTo>
                    <a:pt x="706932" y="315278"/>
                    <a:pt x="655497" y="287655"/>
                    <a:pt x="651687" y="280988"/>
                  </a:cubicBezTo>
                  <a:cubicBezTo>
                    <a:pt x="640257" y="261938"/>
                    <a:pt x="618350" y="228600"/>
                    <a:pt x="569772" y="214313"/>
                  </a:cubicBezTo>
                  <a:cubicBezTo>
                    <a:pt x="569772" y="244793"/>
                    <a:pt x="612635" y="262890"/>
                    <a:pt x="620255" y="269558"/>
                  </a:cubicBezTo>
                  <a:cubicBezTo>
                    <a:pt x="624065" y="273368"/>
                    <a:pt x="623112" y="295275"/>
                    <a:pt x="611682" y="299085"/>
                  </a:cubicBezTo>
                  <a:cubicBezTo>
                    <a:pt x="599300" y="302895"/>
                    <a:pt x="575487" y="288608"/>
                    <a:pt x="565962" y="281940"/>
                  </a:cubicBezTo>
                  <a:cubicBezTo>
                    <a:pt x="534530" y="259080"/>
                    <a:pt x="509765" y="267653"/>
                    <a:pt x="480237" y="244793"/>
                  </a:cubicBezTo>
                  <a:cubicBezTo>
                    <a:pt x="468807" y="236220"/>
                    <a:pt x="475475" y="200977"/>
                    <a:pt x="438327" y="170498"/>
                  </a:cubicBezTo>
                  <a:cubicBezTo>
                    <a:pt x="406895" y="143827"/>
                    <a:pt x="388797" y="80963"/>
                    <a:pt x="379272" y="0"/>
                  </a:cubicBezTo>
                  <a:cubicBezTo>
                    <a:pt x="357365" y="60008"/>
                    <a:pt x="369747" y="146685"/>
                    <a:pt x="383082" y="246698"/>
                  </a:cubicBezTo>
                  <a:cubicBezTo>
                    <a:pt x="361175" y="266700"/>
                    <a:pt x="357365" y="309563"/>
                    <a:pt x="343077" y="336233"/>
                  </a:cubicBezTo>
                  <a:cubicBezTo>
                    <a:pt x="335457" y="315278"/>
                    <a:pt x="321170" y="296228"/>
                    <a:pt x="307835" y="282893"/>
                  </a:cubicBezTo>
                  <a:cubicBezTo>
                    <a:pt x="281165" y="256223"/>
                    <a:pt x="254495" y="252413"/>
                    <a:pt x="221157" y="240030"/>
                  </a:cubicBezTo>
                  <a:cubicBezTo>
                    <a:pt x="168770" y="220980"/>
                    <a:pt x="154482" y="159068"/>
                    <a:pt x="129717" y="112395"/>
                  </a:cubicBezTo>
                  <a:cubicBezTo>
                    <a:pt x="116382" y="87630"/>
                    <a:pt x="61137" y="3810"/>
                    <a:pt x="5892" y="10478"/>
                  </a:cubicBezTo>
                  <a:cubicBezTo>
                    <a:pt x="-7443" y="72390"/>
                    <a:pt x="5892" y="272415"/>
                    <a:pt x="6845" y="295275"/>
                  </a:cubicBezTo>
                  <a:cubicBezTo>
                    <a:pt x="59232" y="302895"/>
                    <a:pt x="228777" y="351473"/>
                    <a:pt x="294500" y="352425"/>
                  </a:cubicBezTo>
                  <a:cubicBezTo>
                    <a:pt x="313550" y="356235"/>
                    <a:pt x="478332" y="338138"/>
                    <a:pt x="487857" y="322898"/>
                  </a:cubicBezTo>
                  <a:cubicBezTo>
                    <a:pt x="544055" y="334328"/>
                    <a:pt x="591680" y="362903"/>
                    <a:pt x="663117" y="358140"/>
                  </a:cubicBezTo>
                  <a:cubicBezTo>
                    <a:pt x="752652" y="352425"/>
                    <a:pt x="865047" y="320993"/>
                    <a:pt x="886955" y="306705"/>
                  </a:cubicBezTo>
                  <a:cubicBezTo>
                    <a:pt x="831710" y="280035"/>
                    <a:pt x="777417" y="313373"/>
                    <a:pt x="731697" y="319088"/>
                  </a:cubicBezTo>
                  <a:close/>
                </a:path>
              </a:pathLst>
            </a:custGeom>
            <a:solidFill>
              <a:srgbClr val="6D69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7543" y="6066190"/>
              <a:ext cx="444817" cy="456233"/>
            </a:xfrm>
            <a:custGeom>
              <a:rect b="b" l="l" r="r" t="t"/>
              <a:pathLst>
                <a:path extrusionOk="0" h="456233" w="444817">
                  <a:moveTo>
                    <a:pt x="395288" y="97141"/>
                  </a:moveTo>
                  <a:cubicBezTo>
                    <a:pt x="377190" y="79996"/>
                    <a:pt x="350520" y="68566"/>
                    <a:pt x="329565" y="52374"/>
                  </a:cubicBezTo>
                  <a:cubicBezTo>
                    <a:pt x="287655" y="19989"/>
                    <a:pt x="245745" y="-12396"/>
                    <a:pt x="215265" y="4749"/>
                  </a:cubicBezTo>
                  <a:cubicBezTo>
                    <a:pt x="169545" y="31419"/>
                    <a:pt x="44768" y="127621"/>
                    <a:pt x="27622" y="148576"/>
                  </a:cubicBezTo>
                  <a:cubicBezTo>
                    <a:pt x="20002" y="158101"/>
                    <a:pt x="4763" y="185724"/>
                    <a:pt x="0" y="201916"/>
                  </a:cubicBezTo>
                  <a:cubicBezTo>
                    <a:pt x="6667" y="200011"/>
                    <a:pt x="20955" y="198106"/>
                    <a:pt x="26670" y="200011"/>
                  </a:cubicBezTo>
                  <a:cubicBezTo>
                    <a:pt x="54293" y="208584"/>
                    <a:pt x="69533" y="229539"/>
                    <a:pt x="85725" y="255256"/>
                  </a:cubicBezTo>
                  <a:cubicBezTo>
                    <a:pt x="103823" y="283831"/>
                    <a:pt x="102870" y="311454"/>
                    <a:pt x="105727" y="342886"/>
                  </a:cubicBezTo>
                  <a:cubicBezTo>
                    <a:pt x="106680" y="352411"/>
                    <a:pt x="110490" y="360031"/>
                    <a:pt x="112395" y="369556"/>
                  </a:cubicBezTo>
                  <a:cubicBezTo>
                    <a:pt x="121920" y="408609"/>
                    <a:pt x="146685" y="420991"/>
                    <a:pt x="166687" y="456234"/>
                  </a:cubicBezTo>
                  <a:cubicBezTo>
                    <a:pt x="165735" y="439089"/>
                    <a:pt x="160020" y="410514"/>
                    <a:pt x="141923" y="391464"/>
                  </a:cubicBezTo>
                  <a:cubicBezTo>
                    <a:pt x="132398" y="381939"/>
                    <a:pt x="136208" y="345744"/>
                    <a:pt x="140970" y="330504"/>
                  </a:cubicBezTo>
                  <a:cubicBezTo>
                    <a:pt x="145733" y="315264"/>
                    <a:pt x="152400" y="300976"/>
                    <a:pt x="145733" y="284784"/>
                  </a:cubicBezTo>
                  <a:cubicBezTo>
                    <a:pt x="137160" y="261924"/>
                    <a:pt x="109537" y="247636"/>
                    <a:pt x="97155" y="226681"/>
                  </a:cubicBezTo>
                  <a:cubicBezTo>
                    <a:pt x="80963" y="200011"/>
                    <a:pt x="75248" y="168579"/>
                    <a:pt x="91440" y="139051"/>
                  </a:cubicBezTo>
                  <a:cubicBezTo>
                    <a:pt x="96202" y="130479"/>
                    <a:pt x="102870" y="123811"/>
                    <a:pt x="109537" y="117144"/>
                  </a:cubicBezTo>
                  <a:cubicBezTo>
                    <a:pt x="127635" y="102856"/>
                    <a:pt x="145733" y="88569"/>
                    <a:pt x="163830" y="74281"/>
                  </a:cubicBezTo>
                  <a:cubicBezTo>
                    <a:pt x="185737" y="56184"/>
                    <a:pt x="206693" y="36181"/>
                    <a:pt x="235268" y="31419"/>
                  </a:cubicBezTo>
                  <a:cubicBezTo>
                    <a:pt x="247650" y="29514"/>
                    <a:pt x="259080" y="31419"/>
                    <a:pt x="270510" y="34276"/>
                  </a:cubicBezTo>
                  <a:cubicBezTo>
                    <a:pt x="297180" y="45706"/>
                    <a:pt x="322898" y="65709"/>
                    <a:pt x="342900" y="78091"/>
                  </a:cubicBezTo>
                  <a:cubicBezTo>
                    <a:pt x="360998" y="89521"/>
                    <a:pt x="377190" y="98094"/>
                    <a:pt x="391478" y="113334"/>
                  </a:cubicBezTo>
                  <a:cubicBezTo>
                    <a:pt x="406718" y="129526"/>
                    <a:pt x="423863" y="152386"/>
                    <a:pt x="444818" y="166674"/>
                  </a:cubicBezTo>
                  <a:cubicBezTo>
                    <a:pt x="426720" y="140956"/>
                    <a:pt x="414338" y="115239"/>
                    <a:pt x="395288" y="97141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359825" y="6248965"/>
              <a:ext cx="389714" cy="350611"/>
            </a:xfrm>
            <a:custGeom>
              <a:rect b="b" l="l" r="r" t="t"/>
              <a:pathLst>
                <a:path extrusionOk="0" h="350611" w="389714">
                  <a:moveTo>
                    <a:pt x="323040" y="77244"/>
                  </a:moveTo>
                  <a:cubicBezTo>
                    <a:pt x="300180" y="45812"/>
                    <a:pt x="256365" y="2949"/>
                    <a:pt x="219218" y="92"/>
                  </a:cubicBezTo>
                  <a:cubicBezTo>
                    <a:pt x="203977" y="-861"/>
                    <a:pt x="189690" y="5807"/>
                    <a:pt x="174450" y="10569"/>
                  </a:cubicBezTo>
                  <a:cubicBezTo>
                    <a:pt x="133492" y="23904"/>
                    <a:pt x="72533" y="58194"/>
                    <a:pt x="41100" y="81054"/>
                  </a:cubicBezTo>
                  <a:cubicBezTo>
                    <a:pt x="12525" y="102962"/>
                    <a:pt x="-4620" y="124869"/>
                    <a:pt x="1095" y="163922"/>
                  </a:cubicBezTo>
                  <a:cubicBezTo>
                    <a:pt x="11572" y="146777"/>
                    <a:pt x="42053" y="151539"/>
                    <a:pt x="39195" y="174399"/>
                  </a:cubicBezTo>
                  <a:cubicBezTo>
                    <a:pt x="32528" y="226787"/>
                    <a:pt x="40147" y="305844"/>
                    <a:pt x="67770" y="350612"/>
                  </a:cubicBezTo>
                  <a:cubicBezTo>
                    <a:pt x="79200" y="299177"/>
                    <a:pt x="53483" y="266792"/>
                    <a:pt x="58245" y="223929"/>
                  </a:cubicBezTo>
                  <a:cubicBezTo>
                    <a:pt x="61103" y="196307"/>
                    <a:pt x="66817" y="160112"/>
                    <a:pt x="78248" y="134394"/>
                  </a:cubicBezTo>
                  <a:cubicBezTo>
                    <a:pt x="90630" y="103914"/>
                    <a:pt x="113490" y="95342"/>
                    <a:pt x="138255" y="80102"/>
                  </a:cubicBezTo>
                  <a:cubicBezTo>
                    <a:pt x="154448" y="70577"/>
                    <a:pt x="170640" y="58194"/>
                    <a:pt x="187785" y="51527"/>
                  </a:cubicBezTo>
                  <a:cubicBezTo>
                    <a:pt x="232552" y="33429"/>
                    <a:pt x="267795" y="48669"/>
                    <a:pt x="302085" y="77244"/>
                  </a:cubicBezTo>
                  <a:cubicBezTo>
                    <a:pt x="335423" y="105819"/>
                    <a:pt x="360187" y="140109"/>
                    <a:pt x="389715" y="172494"/>
                  </a:cubicBezTo>
                  <a:cubicBezTo>
                    <a:pt x="384000" y="136299"/>
                    <a:pt x="345900" y="108677"/>
                    <a:pt x="323040" y="77244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546658" y="6472894"/>
              <a:ext cx="307559" cy="274319"/>
            </a:xfrm>
            <a:custGeom>
              <a:rect b="b" l="l" r="r" t="t"/>
              <a:pathLst>
                <a:path extrusionOk="0" h="274319" w="307559">
                  <a:moveTo>
                    <a:pt x="299085" y="54293"/>
                  </a:moveTo>
                  <a:cubicBezTo>
                    <a:pt x="268605" y="42863"/>
                    <a:pt x="245745" y="38100"/>
                    <a:pt x="232410" y="0"/>
                  </a:cubicBezTo>
                  <a:cubicBezTo>
                    <a:pt x="234315" y="48577"/>
                    <a:pt x="223838" y="56197"/>
                    <a:pt x="213360" y="61913"/>
                  </a:cubicBezTo>
                  <a:cubicBezTo>
                    <a:pt x="187642" y="69532"/>
                    <a:pt x="134302" y="77152"/>
                    <a:pt x="115252" y="87630"/>
                  </a:cubicBezTo>
                  <a:cubicBezTo>
                    <a:pt x="93345" y="100013"/>
                    <a:pt x="100013" y="109538"/>
                    <a:pt x="94298" y="128588"/>
                  </a:cubicBezTo>
                  <a:cubicBezTo>
                    <a:pt x="86677" y="154305"/>
                    <a:pt x="65723" y="185738"/>
                    <a:pt x="41910" y="196215"/>
                  </a:cubicBezTo>
                  <a:cubicBezTo>
                    <a:pt x="15240" y="207645"/>
                    <a:pt x="0" y="234315"/>
                    <a:pt x="0" y="274320"/>
                  </a:cubicBezTo>
                  <a:cubicBezTo>
                    <a:pt x="11430" y="260033"/>
                    <a:pt x="35242" y="237172"/>
                    <a:pt x="65723" y="227647"/>
                  </a:cubicBezTo>
                  <a:cubicBezTo>
                    <a:pt x="97155" y="219075"/>
                    <a:pt x="128588" y="210503"/>
                    <a:pt x="149542" y="196215"/>
                  </a:cubicBezTo>
                  <a:cubicBezTo>
                    <a:pt x="170498" y="181927"/>
                    <a:pt x="195263" y="169545"/>
                    <a:pt x="202882" y="163830"/>
                  </a:cubicBezTo>
                  <a:cubicBezTo>
                    <a:pt x="232410" y="142875"/>
                    <a:pt x="217170" y="119063"/>
                    <a:pt x="220980" y="117157"/>
                  </a:cubicBezTo>
                  <a:cubicBezTo>
                    <a:pt x="247650" y="103822"/>
                    <a:pt x="270510" y="121920"/>
                    <a:pt x="282892" y="100013"/>
                  </a:cubicBezTo>
                  <a:cubicBezTo>
                    <a:pt x="288607" y="90488"/>
                    <a:pt x="301942" y="78105"/>
                    <a:pt x="306705" y="67627"/>
                  </a:cubicBezTo>
                  <a:cubicBezTo>
                    <a:pt x="309563" y="61913"/>
                    <a:pt x="304800" y="55245"/>
                    <a:pt x="299085" y="54293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281862" y="6765312"/>
              <a:ext cx="168613" cy="142967"/>
            </a:xfrm>
            <a:custGeom>
              <a:rect b="b" l="l" r="r" t="t"/>
              <a:pathLst>
                <a:path extrusionOk="0" h="142967" w="168613">
                  <a:moveTo>
                    <a:pt x="122873" y="89535"/>
                  </a:moveTo>
                  <a:cubicBezTo>
                    <a:pt x="102870" y="86677"/>
                    <a:pt x="95250" y="85725"/>
                    <a:pt x="82868" y="69532"/>
                  </a:cubicBezTo>
                  <a:cubicBezTo>
                    <a:pt x="64770" y="47625"/>
                    <a:pt x="54293" y="24765"/>
                    <a:pt x="40005" y="0"/>
                  </a:cubicBezTo>
                  <a:cubicBezTo>
                    <a:pt x="45720" y="54292"/>
                    <a:pt x="58103" y="73342"/>
                    <a:pt x="61913" y="93345"/>
                  </a:cubicBezTo>
                  <a:cubicBezTo>
                    <a:pt x="53340" y="114300"/>
                    <a:pt x="16193" y="129540"/>
                    <a:pt x="0" y="142875"/>
                  </a:cubicBezTo>
                  <a:cubicBezTo>
                    <a:pt x="28575" y="143827"/>
                    <a:pt x="106680" y="137160"/>
                    <a:pt x="112395" y="134302"/>
                  </a:cubicBezTo>
                  <a:cubicBezTo>
                    <a:pt x="139065" y="121920"/>
                    <a:pt x="140018" y="122873"/>
                    <a:pt x="168593" y="120015"/>
                  </a:cubicBezTo>
                  <a:cubicBezTo>
                    <a:pt x="169545" y="92392"/>
                    <a:pt x="137160" y="91440"/>
                    <a:pt x="122873" y="89535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-57227" y="6681491"/>
              <a:ext cx="154305" cy="204787"/>
            </a:xfrm>
            <a:custGeom>
              <a:rect b="b" l="l" r="r" t="t"/>
              <a:pathLst>
                <a:path extrusionOk="0" h="204787" w="154305">
                  <a:moveTo>
                    <a:pt x="154305" y="204788"/>
                  </a:moveTo>
                  <a:cubicBezTo>
                    <a:pt x="145733" y="183833"/>
                    <a:pt x="92393" y="160973"/>
                    <a:pt x="75248" y="148590"/>
                  </a:cubicBezTo>
                  <a:cubicBezTo>
                    <a:pt x="65723" y="141923"/>
                    <a:pt x="64770" y="116205"/>
                    <a:pt x="34290" y="111443"/>
                  </a:cubicBezTo>
                  <a:cubicBezTo>
                    <a:pt x="26670" y="77152"/>
                    <a:pt x="23813" y="16193"/>
                    <a:pt x="0" y="0"/>
                  </a:cubicBezTo>
                  <a:cubicBezTo>
                    <a:pt x="953" y="35243"/>
                    <a:pt x="2858" y="139065"/>
                    <a:pt x="6668" y="174308"/>
                  </a:cubicBezTo>
                  <a:cubicBezTo>
                    <a:pt x="29528" y="181927"/>
                    <a:pt x="106680" y="194310"/>
                    <a:pt x="154305" y="204788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" name="Google Shape;49;p2"/>
          <p:cNvSpPr/>
          <p:nvPr/>
        </p:nvSpPr>
        <p:spPr>
          <a:xfrm flipH="1">
            <a:off x="245345" y="2694815"/>
            <a:ext cx="1448131" cy="3087992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gradFill>
            <a:gsLst>
              <a:gs pos="0">
                <a:srgbClr val="2A5B52"/>
              </a:gs>
              <a:gs pos="8000">
                <a:srgbClr val="2A5B52"/>
              </a:gs>
              <a:gs pos="100000">
                <a:srgbClr val="1C3B36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" name="Google Shape;50;p2"/>
          <p:cNvGrpSpPr/>
          <p:nvPr/>
        </p:nvGrpSpPr>
        <p:grpSpPr>
          <a:xfrm flipH="1">
            <a:off x="2475486" y="2548662"/>
            <a:ext cx="2082258" cy="4773603"/>
            <a:chOff x="6209083" y="1899986"/>
            <a:chExt cx="1085697" cy="2488974"/>
          </a:xfrm>
        </p:grpSpPr>
        <p:sp>
          <p:nvSpPr>
            <p:cNvPr id="51" name="Google Shape;51;p2"/>
            <p:cNvSpPr/>
            <p:nvPr/>
          </p:nvSpPr>
          <p:spPr>
            <a:xfrm>
              <a:off x="6209083" y="1899986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4493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" name="Google Shape;53;p2"/>
          <p:cNvGrpSpPr/>
          <p:nvPr/>
        </p:nvGrpSpPr>
        <p:grpSpPr>
          <a:xfrm flipH="1">
            <a:off x="6270708" y="4189128"/>
            <a:ext cx="1441070" cy="3306949"/>
            <a:chOff x="4564559" y="2755331"/>
            <a:chExt cx="751379" cy="1724255"/>
          </a:xfrm>
        </p:grpSpPr>
        <p:sp>
          <p:nvSpPr>
            <p:cNvPr id="54" name="Google Shape;54;p2"/>
            <p:cNvSpPr/>
            <p:nvPr/>
          </p:nvSpPr>
          <p:spPr>
            <a:xfrm>
              <a:off x="4564559" y="2755331"/>
              <a:ext cx="751379" cy="1607284"/>
            </a:xfrm>
            <a:custGeom>
              <a:rect b="b" l="l" r="r" t="t"/>
              <a:pathLst>
                <a:path extrusionOk="0" h="1607284" w="751379">
                  <a:moveTo>
                    <a:pt x="97627" y="1359218"/>
                  </a:moveTo>
                  <a:lnTo>
                    <a:pt x="97627" y="1359218"/>
                  </a:lnTo>
                  <a:cubicBezTo>
                    <a:pt x="80482" y="1272540"/>
                    <a:pt x="128107" y="1187768"/>
                    <a:pt x="159539" y="1104900"/>
                  </a:cubicBezTo>
                  <a:cubicBezTo>
                    <a:pt x="190972" y="1022033"/>
                    <a:pt x="198592" y="912495"/>
                    <a:pt x="126202" y="860108"/>
                  </a:cubicBezTo>
                  <a:cubicBezTo>
                    <a:pt x="90007" y="834390"/>
                    <a:pt x="35714" y="823912"/>
                    <a:pt x="22379" y="782002"/>
                  </a:cubicBezTo>
                  <a:cubicBezTo>
                    <a:pt x="2377" y="720090"/>
                    <a:pt x="93817" y="670560"/>
                    <a:pt x="90007" y="604837"/>
                  </a:cubicBezTo>
                  <a:cubicBezTo>
                    <a:pt x="88102" y="560070"/>
                    <a:pt x="42382" y="530543"/>
                    <a:pt x="18569" y="492442"/>
                  </a:cubicBezTo>
                  <a:cubicBezTo>
                    <a:pt x="-10958" y="441960"/>
                    <a:pt x="-1433" y="377190"/>
                    <a:pt x="20474" y="322898"/>
                  </a:cubicBezTo>
                  <a:cubicBezTo>
                    <a:pt x="42382" y="268605"/>
                    <a:pt x="74767" y="219075"/>
                    <a:pt x="90959" y="162877"/>
                  </a:cubicBezTo>
                  <a:cubicBezTo>
                    <a:pt x="107152" y="106680"/>
                    <a:pt x="101437" y="38100"/>
                    <a:pt x="57622" y="0"/>
                  </a:cubicBezTo>
                  <a:cubicBezTo>
                    <a:pt x="151919" y="52388"/>
                    <a:pt x="248122" y="106680"/>
                    <a:pt x="326227" y="181927"/>
                  </a:cubicBezTo>
                  <a:cubicBezTo>
                    <a:pt x="403380" y="258127"/>
                    <a:pt x="461482" y="360045"/>
                    <a:pt x="461482" y="467677"/>
                  </a:cubicBezTo>
                  <a:cubicBezTo>
                    <a:pt x="461482" y="541020"/>
                    <a:pt x="436717" y="623887"/>
                    <a:pt x="481484" y="682943"/>
                  </a:cubicBezTo>
                  <a:cubicBezTo>
                    <a:pt x="509107" y="719137"/>
                    <a:pt x="555780" y="734377"/>
                    <a:pt x="598642" y="751523"/>
                  </a:cubicBezTo>
                  <a:cubicBezTo>
                    <a:pt x="641505" y="768668"/>
                    <a:pt x="685319" y="797243"/>
                    <a:pt x="694844" y="842010"/>
                  </a:cubicBezTo>
                  <a:cubicBezTo>
                    <a:pt x="704369" y="890587"/>
                    <a:pt x="669127" y="937260"/>
                    <a:pt x="664364" y="986790"/>
                  </a:cubicBezTo>
                  <a:cubicBezTo>
                    <a:pt x="658649" y="1051560"/>
                    <a:pt x="707227" y="1107758"/>
                    <a:pt x="731992" y="1167765"/>
                  </a:cubicBezTo>
                  <a:cubicBezTo>
                    <a:pt x="772949" y="1267777"/>
                    <a:pt x="746280" y="1388745"/>
                    <a:pt x="677699" y="1473518"/>
                  </a:cubicBezTo>
                  <a:cubicBezTo>
                    <a:pt x="611024" y="1555433"/>
                    <a:pt x="489105" y="1637348"/>
                    <a:pt x="381472" y="1596390"/>
                  </a:cubicBezTo>
                  <a:cubicBezTo>
                    <a:pt x="272887" y="1555433"/>
                    <a:pt x="121439" y="1483995"/>
                    <a:pt x="97627" y="1359218"/>
                  </a:cubicBezTo>
                  <a:close/>
                </a:path>
              </a:pathLst>
            </a:custGeom>
            <a:solidFill>
              <a:srgbClr val="3D7A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4724610" y="2974174"/>
              <a:ext cx="388550" cy="1505412"/>
            </a:xfrm>
            <a:custGeom>
              <a:rect b="b" l="l" r="r" t="t"/>
              <a:pathLst>
                <a:path extrusionOk="0" h="1505412" w="388550">
                  <a:moveTo>
                    <a:pt x="229042" y="970829"/>
                  </a:moveTo>
                  <a:cubicBezTo>
                    <a:pt x="253806" y="867959"/>
                    <a:pt x="292859" y="768899"/>
                    <a:pt x="343342" y="676506"/>
                  </a:cubicBezTo>
                  <a:cubicBezTo>
                    <a:pt x="345246" y="673649"/>
                    <a:pt x="340484" y="670791"/>
                    <a:pt x="338579" y="673649"/>
                  </a:cubicBezTo>
                  <a:cubicBezTo>
                    <a:pt x="289049" y="763184"/>
                    <a:pt x="251901" y="859386"/>
                    <a:pt x="226184" y="958446"/>
                  </a:cubicBezTo>
                  <a:cubicBezTo>
                    <a:pt x="224279" y="940349"/>
                    <a:pt x="222374" y="923204"/>
                    <a:pt x="220469" y="905106"/>
                  </a:cubicBezTo>
                  <a:cubicBezTo>
                    <a:pt x="201419" y="703176"/>
                    <a:pt x="195704" y="498389"/>
                    <a:pt x="142364" y="301221"/>
                  </a:cubicBezTo>
                  <a:cubicBezTo>
                    <a:pt x="141411" y="297411"/>
                    <a:pt x="140459" y="294554"/>
                    <a:pt x="139506" y="290744"/>
                  </a:cubicBezTo>
                  <a:cubicBezTo>
                    <a:pt x="139506" y="290744"/>
                    <a:pt x="139506" y="290744"/>
                    <a:pt x="139506" y="290744"/>
                  </a:cubicBezTo>
                  <a:cubicBezTo>
                    <a:pt x="146174" y="243119"/>
                    <a:pt x="153794" y="194541"/>
                    <a:pt x="160461" y="146916"/>
                  </a:cubicBezTo>
                  <a:cubicBezTo>
                    <a:pt x="161414" y="143106"/>
                    <a:pt x="155699" y="143106"/>
                    <a:pt x="154746" y="146916"/>
                  </a:cubicBezTo>
                  <a:cubicBezTo>
                    <a:pt x="148079" y="190731"/>
                    <a:pt x="141411" y="234546"/>
                    <a:pt x="135696" y="278361"/>
                  </a:cubicBezTo>
                  <a:cubicBezTo>
                    <a:pt x="135696" y="278361"/>
                    <a:pt x="135696" y="278361"/>
                    <a:pt x="135696" y="278361"/>
                  </a:cubicBezTo>
                  <a:cubicBezTo>
                    <a:pt x="135696" y="277409"/>
                    <a:pt x="135696" y="276456"/>
                    <a:pt x="134744" y="276456"/>
                  </a:cubicBezTo>
                  <a:cubicBezTo>
                    <a:pt x="106169" y="178349"/>
                    <a:pt x="64259" y="84051"/>
                    <a:pt x="5204" y="1184"/>
                  </a:cubicBezTo>
                  <a:cubicBezTo>
                    <a:pt x="3299" y="-1674"/>
                    <a:pt x="-1464" y="1184"/>
                    <a:pt x="441" y="4041"/>
                  </a:cubicBezTo>
                  <a:cubicBezTo>
                    <a:pt x="58544" y="85956"/>
                    <a:pt x="98549" y="176444"/>
                    <a:pt x="127124" y="270741"/>
                  </a:cubicBezTo>
                  <a:cubicBezTo>
                    <a:pt x="93786" y="245024"/>
                    <a:pt x="60449" y="220259"/>
                    <a:pt x="27111" y="194541"/>
                  </a:cubicBezTo>
                  <a:cubicBezTo>
                    <a:pt x="24254" y="192636"/>
                    <a:pt x="21396" y="197399"/>
                    <a:pt x="24254" y="199304"/>
                  </a:cubicBezTo>
                  <a:cubicBezTo>
                    <a:pt x="59496" y="225974"/>
                    <a:pt x="94739" y="252644"/>
                    <a:pt x="129981" y="280266"/>
                  </a:cubicBezTo>
                  <a:cubicBezTo>
                    <a:pt x="158556" y="377421"/>
                    <a:pt x="174749" y="477434"/>
                    <a:pt x="185226" y="577446"/>
                  </a:cubicBezTo>
                  <a:cubicBezTo>
                    <a:pt x="194751" y="664124"/>
                    <a:pt x="200467" y="750801"/>
                    <a:pt x="208086" y="837479"/>
                  </a:cubicBezTo>
                  <a:cubicBezTo>
                    <a:pt x="160461" y="723179"/>
                    <a:pt x="95692" y="616499"/>
                    <a:pt x="16634" y="522201"/>
                  </a:cubicBezTo>
                  <a:cubicBezTo>
                    <a:pt x="14729" y="519344"/>
                    <a:pt x="9966" y="523154"/>
                    <a:pt x="12824" y="526011"/>
                  </a:cubicBezTo>
                  <a:cubicBezTo>
                    <a:pt x="94739" y="623166"/>
                    <a:pt x="160461" y="732704"/>
                    <a:pt x="208086" y="850814"/>
                  </a:cubicBezTo>
                  <a:cubicBezTo>
                    <a:pt x="208086" y="851766"/>
                    <a:pt x="209039" y="851766"/>
                    <a:pt x="209992" y="852719"/>
                  </a:cubicBezTo>
                  <a:cubicBezTo>
                    <a:pt x="219517" y="966066"/>
                    <a:pt x="231899" y="1078461"/>
                    <a:pt x="257617" y="1188951"/>
                  </a:cubicBezTo>
                  <a:cubicBezTo>
                    <a:pt x="283334" y="1299441"/>
                    <a:pt x="322386" y="1408026"/>
                    <a:pt x="383346" y="1504229"/>
                  </a:cubicBezTo>
                  <a:cubicBezTo>
                    <a:pt x="385251" y="1507086"/>
                    <a:pt x="390014" y="1504229"/>
                    <a:pt x="388109" y="1501371"/>
                  </a:cubicBezTo>
                  <a:cubicBezTo>
                    <a:pt x="288096" y="1343256"/>
                    <a:pt x="249044" y="1158471"/>
                    <a:pt x="227136" y="973686"/>
                  </a:cubicBezTo>
                  <a:cubicBezTo>
                    <a:pt x="229042" y="972734"/>
                    <a:pt x="229042" y="971781"/>
                    <a:pt x="229042" y="9708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" name="Google Shape;56;p2"/>
          <p:cNvGrpSpPr/>
          <p:nvPr/>
        </p:nvGrpSpPr>
        <p:grpSpPr>
          <a:xfrm flipH="1">
            <a:off x="6386445" y="5701719"/>
            <a:ext cx="1961981" cy="1987556"/>
            <a:chOff x="4232609" y="3544001"/>
            <a:chExt cx="1022984" cy="1036319"/>
          </a:xfrm>
        </p:grpSpPr>
        <p:sp>
          <p:nvSpPr>
            <p:cNvPr id="57" name="Google Shape;57;p2"/>
            <p:cNvSpPr/>
            <p:nvPr/>
          </p:nvSpPr>
          <p:spPr>
            <a:xfrm>
              <a:off x="4232609" y="3544001"/>
              <a:ext cx="1020127" cy="1036319"/>
            </a:xfrm>
            <a:custGeom>
              <a:rect b="b" l="l" r="r" t="t"/>
              <a:pathLst>
                <a:path extrusionOk="0" h="1036319" w="1020127">
                  <a:moveTo>
                    <a:pt x="930593" y="376238"/>
                  </a:moveTo>
                  <a:cubicBezTo>
                    <a:pt x="929640" y="375285"/>
                    <a:pt x="929640" y="375285"/>
                    <a:pt x="928688" y="374332"/>
                  </a:cubicBezTo>
                  <a:cubicBezTo>
                    <a:pt x="923925" y="378142"/>
                    <a:pt x="919163" y="381000"/>
                    <a:pt x="914400" y="383857"/>
                  </a:cubicBezTo>
                  <a:cubicBezTo>
                    <a:pt x="838200" y="429578"/>
                    <a:pt x="744855" y="434340"/>
                    <a:pt x="656272" y="439103"/>
                  </a:cubicBezTo>
                  <a:cubicBezTo>
                    <a:pt x="734378" y="421957"/>
                    <a:pt x="805815" y="375285"/>
                    <a:pt x="854393" y="311467"/>
                  </a:cubicBezTo>
                  <a:cubicBezTo>
                    <a:pt x="792480" y="267653"/>
                    <a:pt x="721995" y="234315"/>
                    <a:pt x="652463" y="203835"/>
                  </a:cubicBezTo>
                  <a:cubicBezTo>
                    <a:pt x="620078" y="189547"/>
                    <a:pt x="587693" y="175260"/>
                    <a:pt x="555307" y="161925"/>
                  </a:cubicBezTo>
                  <a:cubicBezTo>
                    <a:pt x="541972" y="175260"/>
                    <a:pt x="526733" y="186690"/>
                    <a:pt x="509588" y="195263"/>
                  </a:cubicBezTo>
                  <a:cubicBezTo>
                    <a:pt x="467678" y="215265"/>
                    <a:pt x="421005" y="219075"/>
                    <a:pt x="374333" y="218122"/>
                  </a:cubicBezTo>
                  <a:cubicBezTo>
                    <a:pt x="406717" y="191453"/>
                    <a:pt x="440055" y="163830"/>
                    <a:pt x="462915" y="127635"/>
                  </a:cubicBezTo>
                  <a:cubicBezTo>
                    <a:pt x="463867" y="126682"/>
                    <a:pt x="463867" y="125730"/>
                    <a:pt x="464820" y="124778"/>
                  </a:cubicBezTo>
                  <a:cubicBezTo>
                    <a:pt x="357188" y="80963"/>
                    <a:pt x="248603" y="39053"/>
                    <a:pt x="138113" y="0"/>
                  </a:cubicBezTo>
                  <a:cubicBezTo>
                    <a:pt x="138113" y="2857"/>
                    <a:pt x="138113" y="4763"/>
                    <a:pt x="138113" y="7620"/>
                  </a:cubicBezTo>
                  <a:cubicBezTo>
                    <a:pt x="140017" y="87630"/>
                    <a:pt x="103822" y="161925"/>
                    <a:pt x="68580" y="236220"/>
                  </a:cubicBezTo>
                  <a:cubicBezTo>
                    <a:pt x="124778" y="250507"/>
                    <a:pt x="181928" y="260032"/>
                    <a:pt x="240030" y="261938"/>
                  </a:cubicBezTo>
                  <a:cubicBezTo>
                    <a:pt x="189547" y="291465"/>
                    <a:pt x="129540" y="298132"/>
                    <a:pt x="71438" y="303847"/>
                  </a:cubicBezTo>
                  <a:cubicBezTo>
                    <a:pt x="60960" y="304800"/>
                    <a:pt x="49530" y="305753"/>
                    <a:pt x="38100" y="305753"/>
                  </a:cubicBezTo>
                  <a:cubicBezTo>
                    <a:pt x="35242" y="312420"/>
                    <a:pt x="33338" y="318135"/>
                    <a:pt x="30480" y="324803"/>
                  </a:cubicBezTo>
                  <a:cubicBezTo>
                    <a:pt x="12383" y="374332"/>
                    <a:pt x="2858" y="426720"/>
                    <a:pt x="0" y="479107"/>
                  </a:cubicBezTo>
                  <a:cubicBezTo>
                    <a:pt x="93345" y="478155"/>
                    <a:pt x="186690" y="449580"/>
                    <a:pt x="264795" y="398145"/>
                  </a:cubicBezTo>
                  <a:cubicBezTo>
                    <a:pt x="248603" y="454342"/>
                    <a:pt x="195263" y="489585"/>
                    <a:pt x="145733" y="521017"/>
                  </a:cubicBezTo>
                  <a:cubicBezTo>
                    <a:pt x="111442" y="542925"/>
                    <a:pt x="76200" y="563880"/>
                    <a:pt x="41910" y="585788"/>
                  </a:cubicBezTo>
                  <a:cubicBezTo>
                    <a:pt x="31433" y="592455"/>
                    <a:pt x="20003" y="599122"/>
                    <a:pt x="7620" y="603885"/>
                  </a:cubicBezTo>
                  <a:cubicBezTo>
                    <a:pt x="20003" y="677228"/>
                    <a:pt x="45720" y="747713"/>
                    <a:pt x="84772" y="810578"/>
                  </a:cubicBezTo>
                  <a:cubicBezTo>
                    <a:pt x="151447" y="775335"/>
                    <a:pt x="210503" y="723900"/>
                    <a:pt x="266700" y="672465"/>
                  </a:cubicBezTo>
                  <a:cubicBezTo>
                    <a:pt x="252413" y="745807"/>
                    <a:pt x="224790" y="815340"/>
                    <a:pt x="183833" y="878205"/>
                  </a:cubicBezTo>
                  <a:cubicBezTo>
                    <a:pt x="177165" y="888682"/>
                    <a:pt x="169545" y="899160"/>
                    <a:pt x="160020" y="907732"/>
                  </a:cubicBezTo>
                  <a:cubicBezTo>
                    <a:pt x="163830" y="911542"/>
                    <a:pt x="166688" y="914400"/>
                    <a:pt x="170497" y="918210"/>
                  </a:cubicBezTo>
                  <a:cubicBezTo>
                    <a:pt x="230505" y="975360"/>
                    <a:pt x="306705" y="1018222"/>
                    <a:pt x="387667" y="1033463"/>
                  </a:cubicBezTo>
                  <a:cubicBezTo>
                    <a:pt x="417195" y="985838"/>
                    <a:pt x="447675" y="937260"/>
                    <a:pt x="477203" y="889635"/>
                  </a:cubicBezTo>
                  <a:cubicBezTo>
                    <a:pt x="487680" y="921067"/>
                    <a:pt x="496253" y="953453"/>
                    <a:pt x="495300" y="985838"/>
                  </a:cubicBezTo>
                  <a:cubicBezTo>
                    <a:pt x="494347" y="1002982"/>
                    <a:pt x="491490" y="1020128"/>
                    <a:pt x="484822" y="1036320"/>
                  </a:cubicBezTo>
                  <a:cubicBezTo>
                    <a:pt x="486728" y="1036320"/>
                    <a:pt x="489585" y="1035367"/>
                    <a:pt x="491490" y="1035367"/>
                  </a:cubicBezTo>
                  <a:cubicBezTo>
                    <a:pt x="603885" y="1018222"/>
                    <a:pt x="704850" y="922020"/>
                    <a:pt x="709613" y="810578"/>
                  </a:cubicBezTo>
                  <a:cubicBezTo>
                    <a:pt x="714375" y="812482"/>
                    <a:pt x="720090" y="814388"/>
                    <a:pt x="724853" y="816292"/>
                  </a:cubicBezTo>
                  <a:cubicBezTo>
                    <a:pt x="776288" y="833438"/>
                    <a:pt x="835343" y="831532"/>
                    <a:pt x="884872" y="810578"/>
                  </a:cubicBezTo>
                  <a:cubicBezTo>
                    <a:pt x="942022" y="786765"/>
                    <a:pt x="987743" y="738188"/>
                    <a:pt x="1008697" y="680085"/>
                  </a:cubicBezTo>
                  <a:cubicBezTo>
                    <a:pt x="1009650" y="678180"/>
                    <a:pt x="1009650" y="677228"/>
                    <a:pt x="1010603" y="675322"/>
                  </a:cubicBezTo>
                  <a:cubicBezTo>
                    <a:pt x="985838" y="677228"/>
                    <a:pt x="962025" y="671513"/>
                    <a:pt x="938213" y="664845"/>
                  </a:cubicBezTo>
                  <a:cubicBezTo>
                    <a:pt x="891540" y="649605"/>
                    <a:pt x="847725" y="626745"/>
                    <a:pt x="807720" y="597217"/>
                  </a:cubicBezTo>
                  <a:cubicBezTo>
                    <a:pt x="879157" y="609600"/>
                    <a:pt x="954405" y="598170"/>
                    <a:pt x="1020128" y="567690"/>
                  </a:cubicBezTo>
                  <a:cubicBezTo>
                    <a:pt x="1014413" y="496253"/>
                    <a:pt x="979170" y="427672"/>
                    <a:pt x="930593" y="37623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4370721" y="3544001"/>
              <a:ext cx="884872" cy="825579"/>
            </a:xfrm>
            <a:custGeom>
              <a:rect b="b" l="l" r="r" t="t"/>
              <a:pathLst>
                <a:path extrusionOk="0" h="825579" w="884872">
                  <a:moveTo>
                    <a:pt x="645795" y="824865"/>
                  </a:moveTo>
                  <a:cubicBezTo>
                    <a:pt x="681038" y="827722"/>
                    <a:pt x="716280" y="822007"/>
                    <a:pt x="749618" y="807720"/>
                  </a:cubicBezTo>
                  <a:cubicBezTo>
                    <a:pt x="806768" y="783907"/>
                    <a:pt x="852488" y="735330"/>
                    <a:pt x="873443" y="677228"/>
                  </a:cubicBezTo>
                  <a:cubicBezTo>
                    <a:pt x="874395" y="675322"/>
                    <a:pt x="874395" y="674370"/>
                    <a:pt x="875347" y="672465"/>
                  </a:cubicBezTo>
                  <a:cubicBezTo>
                    <a:pt x="850582" y="674370"/>
                    <a:pt x="826770" y="668655"/>
                    <a:pt x="802957" y="661988"/>
                  </a:cubicBezTo>
                  <a:cubicBezTo>
                    <a:pt x="756285" y="646747"/>
                    <a:pt x="712470" y="623888"/>
                    <a:pt x="672465" y="594360"/>
                  </a:cubicBezTo>
                  <a:cubicBezTo>
                    <a:pt x="743903" y="606742"/>
                    <a:pt x="819150" y="595313"/>
                    <a:pt x="884872" y="564832"/>
                  </a:cubicBezTo>
                  <a:cubicBezTo>
                    <a:pt x="876300" y="495300"/>
                    <a:pt x="841057" y="427672"/>
                    <a:pt x="792480" y="376238"/>
                  </a:cubicBezTo>
                  <a:cubicBezTo>
                    <a:pt x="791528" y="375285"/>
                    <a:pt x="791528" y="375285"/>
                    <a:pt x="790575" y="374332"/>
                  </a:cubicBezTo>
                  <a:cubicBezTo>
                    <a:pt x="785813" y="378142"/>
                    <a:pt x="781050" y="381000"/>
                    <a:pt x="776288" y="383857"/>
                  </a:cubicBezTo>
                  <a:cubicBezTo>
                    <a:pt x="700088" y="429578"/>
                    <a:pt x="606743" y="434340"/>
                    <a:pt x="518160" y="439103"/>
                  </a:cubicBezTo>
                  <a:cubicBezTo>
                    <a:pt x="596265" y="421957"/>
                    <a:pt x="667703" y="375285"/>
                    <a:pt x="716280" y="311467"/>
                  </a:cubicBezTo>
                  <a:cubicBezTo>
                    <a:pt x="654368" y="267653"/>
                    <a:pt x="583882" y="234315"/>
                    <a:pt x="514350" y="203835"/>
                  </a:cubicBezTo>
                  <a:cubicBezTo>
                    <a:pt x="481965" y="189547"/>
                    <a:pt x="449580" y="175260"/>
                    <a:pt x="417195" y="161925"/>
                  </a:cubicBezTo>
                  <a:cubicBezTo>
                    <a:pt x="403860" y="175260"/>
                    <a:pt x="388620" y="186690"/>
                    <a:pt x="371475" y="195263"/>
                  </a:cubicBezTo>
                  <a:cubicBezTo>
                    <a:pt x="329565" y="215265"/>
                    <a:pt x="282892" y="219075"/>
                    <a:pt x="236220" y="218122"/>
                  </a:cubicBezTo>
                  <a:cubicBezTo>
                    <a:pt x="268605" y="191453"/>
                    <a:pt x="301942" y="163830"/>
                    <a:pt x="324803" y="127635"/>
                  </a:cubicBezTo>
                  <a:cubicBezTo>
                    <a:pt x="325755" y="126682"/>
                    <a:pt x="325755" y="125730"/>
                    <a:pt x="326708" y="124778"/>
                  </a:cubicBezTo>
                  <a:cubicBezTo>
                    <a:pt x="219075" y="80963"/>
                    <a:pt x="110490" y="39053"/>
                    <a:pt x="0" y="0"/>
                  </a:cubicBezTo>
                  <a:cubicBezTo>
                    <a:pt x="0" y="2857"/>
                    <a:pt x="0" y="4763"/>
                    <a:pt x="0" y="7620"/>
                  </a:cubicBezTo>
                  <a:cubicBezTo>
                    <a:pt x="14288" y="40957"/>
                    <a:pt x="127635" y="297180"/>
                    <a:pt x="323850" y="471488"/>
                  </a:cubicBezTo>
                  <a:cubicBezTo>
                    <a:pt x="520065" y="645795"/>
                    <a:pt x="571500" y="810578"/>
                    <a:pt x="571500" y="810578"/>
                  </a:cubicBezTo>
                  <a:lnTo>
                    <a:pt x="645795" y="824865"/>
                  </a:lnTo>
                  <a:close/>
                </a:path>
              </a:pathLst>
            </a:custGeom>
            <a:solidFill>
              <a:srgbClr val="255B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" name="Google Shape;59;p2"/>
          <p:cNvGrpSpPr/>
          <p:nvPr/>
        </p:nvGrpSpPr>
        <p:grpSpPr>
          <a:xfrm flipH="1">
            <a:off x="-810734" y="3035891"/>
            <a:ext cx="1968425" cy="3416883"/>
            <a:chOff x="7981884" y="2154029"/>
            <a:chExt cx="1026344" cy="1781575"/>
          </a:xfrm>
        </p:grpSpPr>
        <p:sp>
          <p:nvSpPr>
            <p:cNvPr id="60" name="Google Shape;60;p2"/>
            <p:cNvSpPr/>
            <p:nvPr/>
          </p:nvSpPr>
          <p:spPr>
            <a:xfrm>
              <a:off x="7981884" y="2154029"/>
              <a:ext cx="1026344" cy="1688503"/>
            </a:xfrm>
            <a:custGeom>
              <a:rect b="b" l="l" r="r" t="t"/>
              <a:pathLst>
                <a:path extrusionOk="0" h="1688503" w="1026344">
                  <a:moveTo>
                    <a:pt x="224555" y="1223284"/>
                  </a:moveTo>
                  <a:cubicBezTo>
                    <a:pt x="165500" y="1170897"/>
                    <a:pt x="100730" y="1123272"/>
                    <a:pt x="54057" y="1059454"/>
                  </a:cubicBezTo>
                  <a:cubicBezTo>
                    <a:pt x="7385" y="995637"/>
                    <a:pt x="-17380" y="908959"/>
                    <a:pt x="14052" y="836569"/>
                  </a:cubicBezTo>
                  <a:cubicBezTo>
                    <a:pt x="45485" y="764179"/>
                    <a:pt x="149307" y="725127"/>
                    <a:pt x="209315" y="776562"/>
                  </a:cubicBezTo>
                  <a:cubicBezTo>
                    <a:pt x="234080" y="797517"/>
                    <a:pt x="258845" y="831807"/>
                    <a:pt x="288373" y="819424"/>
                  </a:cubicBezTo>
                  <a:cubicBezTo>
                    <a:pt x="315995" y="807994"/>
                    <a:pt x="312185" y="766084"/>
                    <a:pt x="296945" y="740367"/>
                  </a:cubicBezTo>
                  <a:cubicBezTo>
                    <a:pt x="271227" y="698457"/>
                    <a:pt x="230270" y="667977"/>
                    <a:pt x="193123" y="635592"/>
                  </a:cubicBezTo>
                  <a:cubicBezTo>
                    <a:pt x="155975" y="603207"/>
                    <a:pt x="119780" y="565107"/>
                    <a:pt x="110255" y="516529"/>
                  </a:cubicBezTo>
                  <a:cubicBezTo>
                    <a:pt x="100730" y="467952"/>
                    <a:pt x="129305" y="409849"/>
                    <a:pt x="177882" y="403182"/>
                  </a:cubicBezTo>
                  <a:cubicBezTo>
                    <a:pt x="195980" y="401277"/>
                    <a:pt x="215030" y="406039"/>
                    <a:pt x="232175" y="399372"/>
                  </a:cubicBezTo>
                  <a:cubicBezTo>
                    <a:pt x="260750" y="388894"/>
                    <a:pt x="270275" y="350794"/>
                    <a:pt x="263607" y="320314"/>
                  </a:cubicBezTo>
                  <a:cubicBezTo>
                    <a:pt x="256940" y="289834"/>
                    <a:pt x="237890" y="264117"/>
                    <a:pt x="227412" y="235542"/>
                  </a:cubicBezTo>
                  <a:cubicBezTo>
                    <a:pt x="189312" y="133624"/>
                    <a:pt x="271227" y="6942"/>
                    <a:pt x="379812" y="274"/>
                  </a:cubicBezTo>
                  <a:cubicBezTo>
                    <a:pt x="488398" y="-6393"/>
                    <a:pt x="585552" y="109812"/>
                    <a:pt x="560787" y="215539"/>
                  </a:cubicBezTo>
                  <a:cubicBezTo>
                    <a:pt x="553167" y="247924"/>
                    <a:pt x="536023" y="279357"/>
                    <a:pt x="533165" y="312694"/>
                  </a:cubicBezTo>
                  <a:cubicBezTo>
                    <a:pt x="531260" y="346032"/>
                    <a:pt x="552215" y="386037"/>
                    <a:pt x="585552" y="385084"/>
                  </a:cubicBezTo>
                  <a:cubicBezTo>
                    <a:pt x="619842" y="384132"/>
                    <a:pt x="638892" y="346032"/>
                    <a:pt x="667467" y="327934"/>
                  </a:cubicBezTo>
                  <a:cubicBezTo>
                    <a:pt x="715092" y="297454"/>
                    <a:pt x="783673" y="331744"/>
                    <a:pt x="805580" y="384132"/>
                  </a:cubicBezTo>
                  <a:cubicBezTo>
                    <a:pt x="827487" y="436519"/>
                    <a:pt x="813200" y="497479"/>
                    <a:pt x="790340" y="548914"/>
                  </a:cubicBezTo>
                  <a:cubicBezTo>
                    <a:pt x="767480" y="600349"/>
                    <a:pt x="735095" y="648927"/>
                    <a:pt x="718902" y="703219"/>
                  </a:cubicBezTo>
                  <a:cubicBezTo>
                    <a:pt x="713187" y="722269"/>
                    <a:pt x="710330" y="746082"/>
                    <a:pt x="726523" y="758464"/>
                  </a:cubicBezTo>
                  <a:cubicBezTo>
                    <a:pt x="751287" y="778467"/>
                    <a:pt x="783673" y="747987"/>
                    <a:pt x="809390" y="729889"/>
                  </a:cubicBezTo>
                  <a:cubicBezTo>
                    <a:pt x="872255" y="687027"/>
                    <a:pt x="965600" y="726079"/>
                    <a:pt x="1001795" y="792754"/>
                  </a:cubicBezTo>
                  <a:cubicBezTo>
                    <a:pt x="1037990" y="860382"/>
                    <a:pt x="1029417" y="942297"/>
                    <a:pt x="1006557" y="1015639"/>
                  </a:cubicBezTo>
                  <a:lnTo>
                    <a:pt x="1006557" y="1015639"/>
                  </a:lnTo>
                  <a:cubicBezTo>
                    <a:pt x="970362" y="1133749"/>
                    <a:pt x="903687" y="1237572"/>
                    <a:pt x="835107" y="1338537"/>
                  </a:cubicBezTo>
                  <a:cubicBezTo>
                    <a:pt x="768432" y="1436644"/>
                    <a:pt x="715092" y="1549992"/>
                    <a:pt x="645560" y="1643337"/>
                  </a:cubicBezTo>
                  <a:cubicBezTo>
                    <a:pt x="547452" y="1775734"/>
                    <a:pt x="504590" y="1582377"/>
                    <a:pt x="457917" y="1506177"/>
                  </a:cubicBezTo>
                  <a:cubicBezTo>
                    <a:pt x="396005" y="1401402"/>
                    <a:pt x="316948" y="1305199"/>
                    <a:pt x="224555" y="1223284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8212802" y="2446819"/>
              <a:ext cx="551152" cy="1488785"/>
            </a:xfrm>
            <a:custGeom>
              <a:rect b="b" l="l" r="r" t="t"/>
              <a:pathLst>
                <a:path extrusionOk="0" h="1488785" w="551152">
                  <a:moveTo>
                    <a:pt x="550849" y="615216"/>
                  </a:moveTo>
                  <a:cubicBezTo>
                    <a:pt x="552754" y="610454"/>
                    <a:pt x="545134" y="608549"/>
                    <a:pt x="543229" y="613311"/>
                  </a:cubicBezTo>
                  <a:cubicBezTo>
                    <a:pt x="447026" y="844769"/>
                    <a:pt x="381304" y="1084799"/>
                    <a:pt x="356539" y="1333401"/>
                  </a:cubicBezTo>
                  <a:cubicBezTo>
                    <a:pt x="339394" y="1060034"/>
                    <a:pt x="306057" y="786666"/>
                    <a:pt x="257479" y="517109"/>
                  </a:cubicBezTo>
                  <a:cubicBezTo>
                    <a:pt x="257479" y="517109"/>
                    <a:pt x="257479" y="517109"/>
                    <a:pt x="257479" y="517109"/>
                  </a:cubicBezTo>
                  <a:cubicBezTo>
                    <a:pt x="286054" y="420906"/>
                    <a:pt x="324154" y="328514"/>
                    <a:pt x="372732" y="239931"/>
                  </a:cubicBezTo>
                  <a:cubicBezTo>
                    <a:pt x="375589" y="235169"/>
                    <a:pt x="368921" y="231359"/>
                    <a:pt x="366064" y="236121"/>
                  </a:cubicBezTo>
                  <a:cubicBezTo>
                    <a:pt x="319392" y="319941"/>
                    <a:pt x="282244" y="408524"/>
                    <a:pt x="253669" y="500916"/>
                  </a:cubicBezTo>
                  <a:cubicBezTo>
                    <a:pt x="243192" y="441861"/>
                    <a:pt x="231762" y="383759"/>
                    <a:pt x="219379" y="325656"/>
                  </a:cubicBezTo>
                  <a:cubicBezTo>
                    <a:pt x="197471" y="217071"/>
                    <a:pt x="171754" y="109439"/>
                    <a:pt x="145084" y="2759"/>
                  </a:cubicBezTo>
                  <a:cubicBezTo>
                    <a:pt x="144132" y="-2004"/>
                    <a:pt x="136512" y="-99"/>
                    <a:pt x="137464" y="4664"/>
                  </a:cubicBezTo>
                  <a:cubicBezTo>
                    <a:pt x="166039" y="116106"/>
                    <a:pt x="191757" y="228501"/>
                    <a:pt x="214617" y="341849"/>
                  </a:cubicBezTo>
                  <a:cubicBezTo>
                    <a:pt x="172707" y="301844"/>
                    <a:pt x="130796" y="262791"/>
                    <a:pt x="89839" y="222786"/>
                  </a:cubicBezTo>
                  <a:cubicBezTo>
                    <a:pt x="86029" y="218976"/>
                    <a:pt x="80314" y="224691"/>
                    <a:pt x="84124" y="228501"/>
                  </a:cubicBezTo>
                  <a:cubicBezTo>
                    <a:pt x="127939" y="270411"/>
                    <a:pt x="172707" y="312321"/>
                    <a:pt x="216521" y="354231"/>
                  </a:cubicBezTo>
                  <a:cubicBezTo>
                    <a:pt x="216521" y="354231"/>
                    <a:pt x="217474" y="355184"/>
                    <a:pt x="217474" y="355184"/>
                  </a:cubicBezTo>
                  <a:cubicBezTo>
                    <a:pt x="258432" y="555209"/>
                    <a:pt x="289864" y="757139"/>
                    <a:pt x="313676" y="959069"/>
                  </a:cubicBezTo>
                  <a:cubicBezTo>
                    <a:pt x="222237" y="839054"/>
                    <a:pt x="119367" y="727611"/>
                    <a:pt x="6971" y="626646"/>
                  </a:cubicBezTo>
                  <a:cubicBezTo>
                    <a:pt x="3162" y="622836"/>
                    <a:pt x="-2554" y="628551"/>
                    <a:pt x="1257" y="632361"/>
                  </a:cubicBezTo>
                  <a:cubicBezTo>
                    <a:pt x="116509" y="736184"/>
                    <a:pt x="222237" y="850484"/>
                    <a:pt x="314629" y="974309"/>
                  </a:cubicBezTo>
                  <a:cubicBezTo>
                    <a:pt x="321296" y="1035269"/>
                    <a:pt x="327964" y="1096229"/>
                    <a:pt x="333679" y="1157189"/>
                  </a:cubicBezTo>
                  <a:cubicBezTo>
                    <a:pt x="343204" y="1265774"/>
                    <a:pt x="350824" y="1375311"/>
                    <a:pt x="355587" y="1484849"/>
                  </a:cubicBezTo>
                  <a:cubicBezTo>
                    <a:pt x="355587" y="1489611"/>
                    <a:pt x="363207" y="1490564"/>
                    <a:pt x="363207" y="1484849"/>
                  </a:cubicBezTo>
                  <a:cubicBezTo>
                    <a:pt x="361301" y="1450559"/>
                    <a:pt x="360349" y="1417221"/>
                    <a:pt x="357492" y="1382931"/>
                  </a:cubicBezTo>
                  <a:cubicBezTo>
                    <a:pt x="357492" y="1381979"/>
                    <a:pt x="358444" y="1381979"/>
                    <a:pt x="358444" y="1381026"/>
                  </a:cubicBezTo>
                  <a:cubicBezTo>
                    <a:pt x="382257" y="1115279"/>
                    <a:pt x="449884" y="860009"/>
                    <a:pt x="550849" y="615216"/>
                  </a:cubicBezTo>
                  <a:close/>
                </a:path>
              </a:pathLst>
            </a:custGeom>
            <a:solidFill>
              <a:srgbClr val="192B3E"/>
            </a:solidFill>
            <a:ln cap="flat" cmpd="sng" w="9525">
              <a:solidFill>
                <a:srgbClr val="317A6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" name="Google Shape;62;p2"/>
          <p:cNvGrpSpPr/>
          <p:nvPr/>
        </p:nvGrpSpPr>
        <p:grpSpPr>
          <a:xfrm flipH="1">
            <a:off x="10214977" y="4816068"/>
            <a:ext cx="2375470" cy="2361002"/>
            <a:chOff x="2327129" y="3221103"/>
            <a:chExt cx="1159671" cy="1202017"/>
          </a:xfrm>
        </p:grpSpPr>
        <p:sp>
          <p:nvSpPr>
            <p:cNvPr id="63" name="Google Shape;63;p2"/>
            <p:cNvSpPr/>
            <p:nvPr/>
          </p:nvSpPr>
          <p:spPr>
            <a:xfrm>
              <a:off x="2943611" y="3343976"/>
              <a:ext cx="543189" cy="1006792"/>
            </a:xfrm>
            <a:custGeom>
              <a:rect b="b" l="l" r="r" t="t"/>
              <a:pathLst>
                <a:path extrusionOk="0" h="1006792" w="543189">
                  <a:moveTo>
                    <a:pt x="42175" y="986790"/>
                  </a:moveTo>
                  <a:cubicBezTo>
                    <a:pt x="12647" y="913447"/>
                    <a:pt x="10742" y="897255"/>
                    <a:pt x="2170" y="818197"/>
                  </a:cubicBezTo>
                  <a:cubicBezTo>
                    <a:pt x="-6403" y="739140"/>
                    <a:pt x="9790" y="655320"/>
                    <a:pt x="62177" y="596265"/>
                  </a:cubicBezTo>
                  <a:cubicBezTo>
                    <a:pt x="99325" y="554355"/>
                    <a:pt x="152665" y="527685"/>
                    <a:pt x="182192" y="480060"/>
                  </a:cubicBezTo>
                  <a:cubicBezTo>
                    <a:pt x="207910" y="439103"/>
                    <a:pt x="212672" y="387667"/>
                    <a:pt x="230770" y="342900"/>
                  </a:cubicBezTo>
                  <a:cubicBezTo>
                    <a:pt x="288872" y="198120"/>
                    <a:pt x="471752" y="139065"/>
                    <a:pt x="543190" y="0"/>
                  </a:cubicBezTo>
                  <a:cubicBezTo>
                    <a:pt x="516520" y="165735"/>
                    <a:pt x="486040" y="340042"/>
                    <a:pt x="376502" y="467678"/>
                  </a:cubicBezTo>
                  <a:cubicBezTo>
                    <a:pt x="345070" y="503872"/>
                    <a:pt x="307922" y="535305"/>
                    <a:pt x="280300" y="574357"/>
                  </a:cubicBezTo>
                  <a:cubicBezTo>
                    <a:pt x="232675" y="641032"/>
                    <a:pt x="216482" y="722947"/>
                    <a:pt x="194575" y="801053"/>
                  </a:cubicBezTo>
                  <a:cubicBezTo>
                    <a:pt x="172667" y="879157"/>
                    <a:pt x="139330" y="960120"/>
                    <a:pt x="72655" y="1006792"/>
                  </a:cubicBezTo>
                  <a:lnTo>
                    <a:pt x="42175" y="98679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" name="Google Shape;64;p2"/>
            <p:cNvGrpSpPr/>
            <p:nvPr/>
          </p:nvGrpSpPr>
          <p:grpSpPr>
            <a:xfrm>
              <a:off x="2970533" y="3650680"/>
              <a:ext cx="488180" cy="772440"/>
              <a:chOff x="2970533" y="3650680"/>
              <a:chExt cx="488180" cy="772440"/>
            </a:xfrm>
          </p:grpSpPr>
          <p:sp>
            <p:nvSpPr>
              <p:cNvPr id="65" name="Google Shape;65;p2"/>
              <p:cNvSpPr/>
              <p:nvPr/>
            </p:nvSpPr>
            <p:spPr>
              <a:xfrm>
                <a:off x="2970533" y="3650680"/>
                <a:ext cx="488180" cy="772440"/>
              </a:xfrm>
              <a:custGeom>
                <a:rect b="b" l="l" r="r" t="t"/>
                <a:pathLst>
                  <a:path extrusionOk="0" h="772440" w="488180">
                    <a:moveTo>
                      <a:pt x="344818" y="164783"/>
                    </a:moveTo>
                    <a:lnTo>
                      <a:pt x="344818" y="164783"/>
                    </a:lnTo>
                    <a:cubicBezTo>
                      <a:pt x="406730" y="125730"/>
                      <a:pt x="472453" y="73343"/>
                      <a:pt x="481025" y="0"/>
                    </a:cubicBezTo>
                    <a:cubicBezTo>
                      <a:pt x="503885" y="180975"/>
                      <a:pt x="471500" y="368618"/>
                      <a:pt x="390538" y="532448"/>
                    </a:cubicBezTo>
                    <a:cubicBezTo>
                      <a:pt x="336245" y="641985"/>
                      <a:pt x="248615" y="748665"/>
                      <a:pt x="127648" y="769620"/>
                    </a:cubicBezTo>
                    <a:cubicBezTo>
                      <a:pt x="86690" y="777240"/>
                      <a:pt x="37160" y="770573"/>
                      <a:pt x="13348" y="735330"/>
                    </a:cubicBezTo>
                    <a:cubicBezTo>
                      <a:pt x="-5702" y="706755"/>
                      <a:pt x="-940" y="669608"/>
                      <a:pt x="6680" y="636270"/>
                    </a:cubicBezTo>
                    <a:cubicBezTo>
                      <a:pt x="30493" y="533400"/>
                      <a:pt x="79070" y="437198"/>
                      <a:pt x="147650" y="357188"/>
                    </a:cubicBezTo>
                    <a:cubicBezTo>
                      <a:pt x="176225" y="323850"/>
                      <a:pt x="193370" y="282893"/>
                      <a:pt x="223850" y="251460"/>
                    </a:cubicBezTo>
                    <a:cubicBezTo>
                      <a:pt x="259093" y="216218"/>
                      <a:pt x="303860" y="191453"/>
                      <a:pt x="344818" y="16478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3026042" y="3780379"/>
                <a:ext cx="390274" cy="639594"/>
              </a:xfrm>
              <a:custGeom>
                <a:rect b="b" l="l" r="r" t="t"/>
                <a:pathLst>
                  <a:path extrusionOk="0" h="639594" w="390274">
                    <a:moveTo>
                      <a:pt x="382654" y="2699"/>
                    </a:moveTo>
                    <a:cubicBezTo>
                      <a:pt x="359794" y="93187"/>
                      <a:pt x="306454" y="173197"/>
                      <a:pt x="257877" y="251302"/>
                    </a:cubicBezTo>
                    <a:cubicBezTo>
                      <a:pt x="205489" y="334169"/>
                      <a:pt x="151197" y="417037"/>
                      <a:pt x="95952" y="497999"/>
                    </a:cubicBezTo>
                    <a:cubicBezTo>
                      <a:pt x="64519" y="543719"/>
                      <a:pt x="33087" y="588487"/>
                      <a:pt x="702" y="634207"/>
                    </a:cubicBezTo>
                    <a:cubicBezTo>
                      <a:pt x="-2156" y="638017"/>
                      <a:pt x="4512" y="641827"/>
                      <a:pt x="6417" y="638017"/>
                    </a:cubicBezTo>
                    <a:cubicBezTo>
                      <a:pt x="64519" y="557054"/>
                      <a:pt x="121669" y="474187"/>
                      <a:pt x="176914" y="391319"/>
                    </a:cubicBezTo>
                    <a:cubicBezTo>
                      <a:pt x="230254" y="310357"/>
                      <a:pt x="284547" y="229394"/>
                      <a:pt x="332172" y="144622"/>
                    </a:cubicBezTo>
                    <a:cubicBezTo>
                      <a:pt x="356937" y="100807"/>
                      <a:pt x="378844" y="55087"/>
                      <a:pt x="390274" y="5557"/>
                    </a:cubicBezTo>
                    <a:cubicBezTo>
                      <a:pt x="390274" y="-158"/>
                      <a:pt x="383607" y="-2063"/>
                      <a:pt x="382654" y="2699"/>
                    </a:cubicBezTo>
                    <a:lnTo>
                      <a:pt x="382654" y="26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" name="Google Shape;67;p2"/>
            <p:cNvGrpSpPr/>
            <p:nvPr/>
          </p:nvGrpSpPr>
          <p:grpSpPr>
            <a:xfrm>
              <a:off x="2327129" y="3565908"/>
              <a:ext cx="479314" cy="778311"/>
              <a:chOff x="2327129" y="3565908"/>
              <a:chExt cx="479314" cy="778311"/>
            </a:xfrm>
          </p:grpSpPr>
          <p:sp>
            <p:nvSpPr>
              <p:cNvPr id="68" name="Google Shape;68;p2"/>
              <p:cNvSpPr/>
              <p:nvPr/>
            </p:nvSpPr>
            <p:spPr>
              <a:xfrm>
                <a:off x="2327129" y="3565908"/>
                <a:ext cx="479314" cy="778311"/>
              </a:xfrm>
              <a:custGeom>
                <a:rect b="b" l="l" r="r" t="t"/>
                <a:pathLst>
                  <a:path extrusionOk="0" h="778311" w="479314">
                    <a:moveTo>
                      <a:pt x="143355" y="166688"/>
                    </a:moveTo>
                    <a:lnTo>
                      <a:pt x="143355" y="166688"/>
                    </a:lnTo>
                    <a:cubicBezTo>
                      <a:pt x="81442" y="126683"/>
                      <a:pt x="17625" y="73343"/>
                      <a:pt x="9052" y="0"/>
                    </a:cubicBezTo>
                    <a:cubicBezTo>
                      <a:pt x="-16665" y="180975"/>
                      <a:pt x="12862" y="369570"/>
                      <a:pt x="91920" y="534353"/>
                    </a:cubicBezTo>
                    <a:cubicBezTo>
                      <a:pt x="144307" y="644843"/>
                      <a:pt x="230985" y="752475"/>
                      <a:pt x="351000" y="775335"/>
                    </a:cubicBezTo>
                    <a:cubicBezTo>
                      <a:pt x="391957" y="782955"/>
                      <a:pt x="441487" y="777240"/>
                      <a:pt x="465300" y="742950"/>
                    </a:cubicBezTo>
                    <a:cubicBezTo>
                      <a:pt x="484350" y="715328"/>
                      <a:pt x="480540" y="677228"/>
                      <a:pt x="473872" y="643890"/>
                    </a:cubicBezTo>
                    <a:cubicBezTo>
                      <a:pt x="451965" y="541020"/>
                      <a:pt x="404340" y="443865"/>
                      <a:pt x="336712" y="362903"/>
                    </a:cubicBezTo>
                    <a:cubicBezTo>
                      <a:pt x="308137" y="328613"/>
                      <a:pt x="291945" y="288608"/>
                      <a:pt x="261465" y="256222"/>
                    </a:cubicBezTo>
                    <a:cubicBezTo>
                      <a:pt x="228127" y="219075"/>
                      <a:pt x="184312" y="193358"/>
                      <a:pt x="143355" y="16668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" name="Google Shape;69;p2"/>
              <p:cNvSpPr/>
              <p:nvPr/>
            </p:nvSpPr>
            <p:spPr>
              <a:xfrm>
                <a:off x="2371330" y="3695326"/>
                <a:ext cx="379966" cy="644637"/>
              </a:xfrm>
              <a:custGeom>
                <a:rect b="b" l="l" r="r" t="t"/>
                <a:pathLst>
                  <a:path extrusionOk="0" h="644637" w="379966">
                    <a:moveTo>
                      <a:pt x="93" y="4884"/>
                    </a:moveTo>
                    <a:cubicBezTo>
                      <a:pt x="21048" y="95372"/>
                      <a:pt x="73436" y="176334"/>
                      <a:pt x="121061" y="254439"/>
                    </a:cubicBezTo>
                    <a:cubicBezTo>
                      <a:pt x="172496" y="338259"/>
                      <a:pt x="224883" y="422079"/>
                      <a:pt x="279176" y="503994"/>
                    </a:cubicBezTo>
                    <a:cubicBezTo>
                      <a:pt x="310608" y="550667"/>
                      <a:pt x="342041" y="597339"/>
                      <a:pt x="373473" y="643059"/>
                    </a:cubicBezTo>
                    <a:cubicBezTo>
                      <a:pt x="376331" y="646869"/>
                      <a:pt x="382046" y="643059"/>
                      <a:pt x="379188" y="639249"/>
                    </a:cubicBezTo>
                    <a:cubicBezTo>
                      <a:pt x="322991" y="559239"/>
                      <a:pt x="268698" y="478277"/>
                      <a:pt x="216311" y="395409"/>
                    </a:cubicBezTo>
                    <a:cubicBezTo>
                      <a:pt x="164876" y="314447"/>
                      <a:pt x="112488" y="232532"/>
                      <a:pt x="65816" y="148712"/>
                    </a:cubicBezTo>
                    <a:cubicBezTo>
                      <a:pt x="40098" y="102039"/>
                      <a:pt x="17238" y="54414"/>
                      <a:pt x="5808" y="2027"/>
                    </a:cubicBezTo>
                    <a:cubicBezTo>
                      <a:pt x="5808" y="-1783"/>
                      <a:pt x="-859" y="122"/>
                      <a:pt x="93" y="4884"/>
                    </a:cubicBezTo>
                    <a:lnTo>
                      <a:pt x="93" y="488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0" name="Google Shape;70;p2"/>
            <p:cNvGrpSpPr/>
            <p:nvPr/>
          </p:nvGrpSpPr>
          <p:grpSpPr>
            <a:xfrm>
              <a:off x="2774303" y="3274443"/>
              <a:ext cx="455089" cy="1142346"/>
              <a:chOff x="2774303" y="3274443"/>
              <a:chExt cx="455089" cy="1142346"/>
            </a:xfrm>
          </p:grpSpPr>
          <p:sp>
            <p:nvSpPr>
              <p:cNvPr id="71" name="Google Shape;71;p2"/>
              <p:cNvSpPr/>
              <p:nvPr/>
            </p:nvSpPr>
            <p:spPr>
              <a:xfrm>
                <a:off x="2774303" y="3274443"/>
                <a:ext cx="455089" cy="1142346"/>
              </a:xfrm>
              <a:custGeom>
                <a:rect b="b" l="l" r="r" t="t"/>
                <a:pathLst>
                  <a:path extrusionOk="0" h="1142346" w="455089">
                    <a:moveTo>
                      <a:pt x="47654" y="642938"/>
                    </a:moveTo>
                    <a:cubicBezTo>
                      <a:pt x="75276" y="588645"/>
                      <a:pt x="114329" y="539115"/>
                      <a:pt x="123854" y="479108"/>
                    </a:cubicBezTo>
                    <a:cubicBezTo>
                      <a:pt x="132426" y="424815"/>
                      <a:pt x="116233" y="368618"/>
                      <a:pt x="128616" y="315278"/>
                    </a:cubicBezTo>
                    <a:cubicBezTo>
                      <a:pt x="141951" y="256223"/>
                      <a:pt x="188623" y="211455"/>
                      <a:pt x="227676" y="164783"/>
                    </a:cubicBezTo>
                    <a:cubicBezTo>
                      <a:pt x="266729" y="118110"/>
                      <a:pt x="302923" y="60008"/>
                      <a:pt x="289589" y="0"/>
                    </a:cubicBezTo>
                    <a:cubicBezTo>
                      <a:pt x="391506" y="137160"/>
                      <a:pt x="447704" y="307658"/>
                      <a:pt x="454371" y="478155"/>
                    </a:cubicBezTo>
                    <a:cubicBezTo>
                      <a:pt x="461039" y="649605"/>
                      <a:pt x="421033" y="821055"/>
                      <a:pt x="345786" y="974408"/>
                    </a:cubicBezTo>
                    <a:cubicBezTo>
                      <a:pt x="322926" y="1021080"/>
                      <a:pt x="296256" y="1067753"/>
                      <a:pt x="255298" y="1101090"/>
                    </a:cubicBezTo>
                    <a:cubicBezTo>
                      <a:pt x="215294" y="1134428"/>
                      <a:pt x="159096" y="1152525"/>
                      <a:pt x="109566" y="1136333"/>
                    </a:cubicBezTo>
                    <a:cubicBezTo>
                      <a:pt x="109566" y="1136333"/>
                      <a:pt x="109566" y="1136333"/>
                      <a:pt x="109566" y="1136333"/>
                    </a:cubicBezTo>
                    <a:cubicBezTo>
                      <a:pt x="31461" y="1110615"/>
                      <a:pt x="20983" y="997268"/>
                      <a:pt x="7649" y="927735"/>
                    </a:cubicBezTo>
                    <a:cubicBezTo>
                      <a:pt x="-10449" y="831533"/>
                      <a:pt x="3838" y="729615"/>
                      <a:pt x="47654" y="6429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" name="Google Shape;72;p2"/>
              <p:cNvSpPr/>
              <p:nvPr/>
            </p:nvSpPr>
            <p:spPr>
              <a:xfrm>
                <a:off x="2908872" y="3416604"/>
                <a:ext cx="171475" cy="997883"/>
              </a:xfrm>
              <a:custGeom>
                <a:rect b="b" l="l" r="r" t="t"/>
                <a:pathLst>
                  <a:path extrusionOk="0" h="997883" w="171475">
                    <a:moveTo>
                      <a:pt x="15002" y="993219"/>
                    </a:moveTo>
                    <a:cubicBezTo>
                      <a:pt x="-25003" y="727472"/>
                      <a:pt x="99774" y="474107"/>
                      <a:pt x="150257" y="218837"/>
                    </a:cubicBezTo>
                    <a:cubicBezTo>
                      <a:pt x="164544" y="147399"/>
                      <a:pt x="173117" y="75962"/>
                      <a:pt x="171212" y="3572"/>
                    </a:cubicBezTo>
                    <a:cubicBezTo>
                      <a:pt x="171212" y="-1191"/>
                      <a:pt x="163592" y="-1191"/>
                      <a:pt x="163592" y="3572"/>
                    </a:cubicBezTo>
                    <a:cubicBezTo>
                      <a:pt x="168354" y="271224"/>
                      <a:pt x="40719" y="516017"/>
                      <a:pt x="7382" y="777954"/>
                    </a:cubicBezTo>
                    <a:cubicBezTo>
                      <a:pt x="-2143" y="850344"/>
                      <a:pt x="-3096" y="923687"/>
                      <a:pt x="8334" y="995124"/>
                    </a:cubicBezTo>
                    <a:cubicBezTo>
                      <a:pt x="9287" y="999887"/>
                      <a:pt x="15954" y="997982"/>
                      <a:pt x="15002" y="993219"/>
                    </a:cubicBezTo>
                    <a:lnTo>
                      <a:pt x="15002" y="99321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3" name="Google Shape;73;p2"/>
            <p:cNvSpPr/>
            <p:nvPr/>
          </p:nvSpPr>
          <p:spPr>
            <a:xfrm>
              <a:off x="2620449" y="3221103"/>
              <a:ext cx="262493" cy="1166812"/>
            </a:xfrm>
            <a:custGeom>
              <a:rect b="b" l="l" r="r" t="t"/>
              <a:pathLst>
                <a:path extrusionOk="0" h="1166812" w="262493">
                  <a:moveTo>
                    <a:pt x="202459" y="1166813"/>
                  </a:moveTo>
                  <a:cubicBezTo>
                    <a:pt x="134832" y="1117282"/>
                    <a:pt x="124354" y="1103948"/>
                    <a:pt x="72919" y="1037272"/>
                  </a:cubicBezTo>
                  <a:cubicBezTo>
                    <a:pt x="21484" y="971550"/>
                    <a:pt x="-10901" y="886777"/>
                    <a:pt x="3387" y="803910"/>
                  </a:cubicBezTo>
                  <a:cubicBezTo>
                    <a:pt x="13864" y="745807"/>
                    <a:pt x="46249" y="691515"/>
                    <a:pt x="47202" y="632460"/>
                  </a:cubicBezTo>
                  <a:cubicBezTo>
                    <a:pt x="47202" y="581025"/>
                    <a:pt x="23389" y="532447"/>
                    <a:pt x="13864" y="481965"/>
                  </a:cubicBezTo>
                  <a:cubicBezTo>
                    <a:pt x="-14711" y="319088"/>
                    <a:pt x="116734" y="163830"/>
                    <a:pt x="103399" y="0"/>
                  </a:cubicBezTo>
                  <a:cubicBezTo>
                    <a:pt x="171979" y="163830"/>
                    <a:pt x="242464" y="338138"/>
                    <a:pt x="214842" y="512445"/>
                  </a:cubicBezTo>
                  <a:cubicBezTo>
                    <a:pt x="207222" y="561975"/>
                    <a:pt x="191029" y="611505"/>
                    <a:pt x="188172" y="661988"/>
                  </a:cubicBezTo>
                  <a:cubicBezTo>
                    <a:pt x="182457" y="747713"/>
                    <a:pt x="213889" y="831532"/>
                    <a:pt x="237702" y="913447"/>
                  </a:cubicBezTo>
                  <a:cubicBezTo>
                    <a:pt x="261514" y="996315"/>
                    <a:pt x="276754" y="1087755"/>
                    <a:pt x="242464" y="1165860"/>
                  </a:cubicBezTo>
                  <a:lnTo>
                    <a:pt x="202459" y="1166813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4" name="Google Shape;74;p2"/>
          <p:cNvSpPr/>
          <p:nvPr/>
        </p:nvSpPr>
        <p:spPr>
          <a:xfrm flipH="1" rot="-802248">
            <a:off x="3829075" y="3023597"/>
            <a:ext cx="2375255" cy="3417623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2"/>
          <p:cNvSpPr/>
          <p:nvPr/>
        </p:nvSpPr>
        <p:spPr>
          <a:xfrm flipH="1">
            <a:off x="247999" y="4512485"/>
            <a:ext cx="642848" cy="2430962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2"/>
          <p:cNvSpPr/>
          <p:nvPr/>
        </p:nvSpPr>
        <p:spPr>
          <a:xfrm flipH="1">
            <a:off x="5524842" y="3637446"/>
            <a:ext cx="626000" cy="2765196"/>
          </a:xfrm>
          <a:custGeom>
            <a:rect b="b" l="l" r="r" t="t"/>
            <a:pathLst>
              <a:path extrusionOk="0" h="1442084" w="326467">
                <a:moveTo>
                  <a:pt x="255312" y="1442085"/>
                </a:moveTo>
                <a:cubicBezTo>
                  <a:pt x="171492" y="1382078"/>
                  <a:pt x="157204" y="1364932"/>
                  <a:pt x="93387" y="1283970"/>
                </a:cubicBezTo>
                <a:cubicBezTo>
                  <a:pt x="28617" y="1203007"/>
                  <a:pt x="-13293" y="1098232"/>
                  <a:pt x="3852" y="996315"/>
                </a:cubicBezTo>
                <a:cubicBezTo>
                  <a:pt x="15282" y="923925"/>
                  <a:pt x="55287" y="857250"/>
                  <a:pt x="55287" y="783907"/>
                </a:cubicBezTo>
                <a:cubicBezTo>
                  <a:pt x="55287" y="720090"/>
                  <a:pt x="23854" y="661035"/>
                  <a:pt x="12425" y="598170"/>
                </a:cubicBezTo>
                <a:cubicBezTo>
                  <a:pt x="-25675" y="397192"/>
                  <a:pt x="135297" y="203835"/>
                  <a:pt x="115294" y="0"/>
                </a:cubicBezTo>
                <a:cubicBezTo>
                  <a:pt x="202925" y="200977"/>
                  <a:pt x="291507" y="415290"/>
                  <a:pt x="260075" y="632460"/>
                </a:cubicBezTo>
                <a:cubicBezTo>
                  <a:pt x="251502" y="694372"/>
                  <a:pt x="232452" y="754380"/>
                  <a:pt x="228642" y="817245"/>
                </a:cubicBezTo>
                <a:cubicBezTo>
                  <a:pt x="222927" y="923925"/>
                  <a:pt x="262932" y="1025842"/>
                  <a:pt x="293412" y="1127760"/>
                </a:cubicBezTo>
                <a:cubicBezTo>
                  <a:pt x="323892" y="1229678"/>
                  <a:pt x="344847" y="1342073"/>
                  <a:pt x="302937" y="1440180"/>
                </a:cubicBezTo>
                <a:lnTo>
                  <a:pt x="255312" y="1442085"/>
                </a:lnTo>
                <a:close/>
              </a:path>
            </a:pathLst>
          </a:custGeom>
          <a:solidFill>
            <a:srgbClr val="3A7B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2"/>
          <p:cNvSpPr/>
          <p:nvPr/>
        </p:nvSpPr>
        <p:spPr>
          <a:xfrm flipH="1">
            <a:off x="5414881" y="4061265"/>
            <a:ext cx="1526886" cy="2370692"/>
          </a:xfrm>
          <a:custGeom>
            <a:rect b="b" l="l" r="r" t="t"/>
            <a:pathLst>
              <a:path extrusionOk="0" h="1236345" w="796290">
                <a:moveTo>
                  <a:pt x="755332" y="1236345"/>
                </a:moveTo>
                <a:cubicBezTo>
                  <a:pt x="653415" y="1219200"/>
                  <a:pt x="633413" y="1209675"/>
                  <a:pt x="540068" y="1164908"/>
                </a:cubicBezTo>
                <a:cubicBezTo>
                  <a:pt x="446722" y="1120140"/>
                  <a:pt x="363855" y="1043940"/>
                  <a:pt x="334328" y="944880"/>
                </a:cubicBezTo>
                <a:cubicBezTo>
                  <a:pt x="313372" y="874395"/>
                  <a:pt x="320040" y="797243"/>
                  <a:pt x="287655" y="731520"/>
                </a:cubicBezTo>
                <a:cubicBezTo>
                  <a:pt x="260032" y="674370"/>
                  <a:pt x="205740" y="634365"/>
                  <a:pt x="167640" y="582930"/>
                </a:cubicBezTo>
                <a:cubicBezTo>
                  <a:pt x="45720" y="419100"/>
                  <a:pt x="106680" y="174308"/>
                  <a:pt x="0" y="0"/>
                </a:cubicBezTo>
                <a:cubicBezTo>
                  <a:pt x="165735" y="142875"/>
                  <a:pt x="340043" y="297180"/>
                  <a:pt x="405765" y="506730"/>
                </a:cubicBezTo>
                <a:cubicBezTo>
                  <a:pt x="424815" y="566737"/>
                  <a:pt x="434340" y="628650"/>
                  <a:pt x="458153" y="686752"/>
                </a:cubicBezTo>
                <a:cubicBezTo>
                  <a:pt x="499110" y="784860"/>
                  <a:pt x="580072" y="860108"/>
                  <a:pt x="651510" y="938212"/>
                </a:cubicBezTo>
                <a:cubicBezTo>
                  <a:pt x="722947" y="1016318"/>
                  <a:pt x="790575" y="1108710"/>
                  <a:pt x="796290" y="1215390"/>
                </a:cubicBezTo>
                <a:lnTo>
                  <a:pt x="755332" y="1236345"/>
                </a:ln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8" name="Google Shape;78;p2"/>
          <p:cNvGrpSpPr/>
          <p:nvPr/>
        </p:nvGrpSpPr>
        <p:grpSpPr>
          <a:xfrm flipH="1">
            <a:off x="-548372" y="4570928"/>
            <a:ext cx="1304019" cy="2569194"/>
            <a:chOff x="8191513" y="2954403"/>
            <a:chExt cx="679920" cy="1339587"/>
          </a:xfrm>
        </p:grpSpPr>
        <p:sp>
          <p:nvSpPr>
            <p:cNvPr id="79" name="Google Shape;79;p2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2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" name="Google Shape;81;p2"/>
          <p:cNvGrpSpPr/>
          <p:nvPr/>
        </p:nvGrpSpPr>
        <p:grpSpPr>
          <a:xfrm flipH="1">
            <a:off x="485576" y="4930808"/>
            <a:ext cx="1033990" cy="2271444"/>
            <a:chOff x="7793199" y="3142045"/>
            <a:chExt cx="539126" cy="1184339"/>
          </a:xfrm>
        </p:grpSpPr>
        <p:sp>
          <p:nvSpPr>
            <p:cNvPr id="82" name="Google Shape;82;p2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2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" name="Google Shape;84;p2"/>
          <p:cNvGrpSpPr/>
          <p:nvPr/>
        </p:nvGrpSpPr>
        <p:grpSpPr>
          <a:xfrm flipH="1">
            <a:off x="891654" y="4874177"/>
            <a:ext cx="2217512" cy="2543594"/>
            <a:chOff x="6964378" y="3112518"/>
            <a:chExt cx="1156219" cy="1326239"/>
          </a:xfrm>
        </p:grpSpPr>
        <p:sp>
          <p:nvSpPr>
            <p:cNvPr id="85" name="Google Shape;85;p2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2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" name="Google Shape;87;p2"/>
          <p:cNvGrpSpPr/>
          <p:nvPr/>
        </p:nvGrpSpPr>
        <p:grpSpPr>
          <a:xfrm flipH="1">
            <a:off x="3821618" y="4397382"/>
            <a:ext cx="1740716" cy="3777822"/>
            <a:chOff x="5685287" y="2863915"/>
            <a:chExt cx="907616" cy="1969770"/>
          </a:xfrm>
        </p:grpSpPr>
        <p:sp>
          <p:nvSpPr>
            <p:cNvPr id="88" name="Google Shape;88;p2"/>
            <p:cNvSpPr/>
            <p:nvPr/>
          </p:nvSpPr>
          <p:spPr>
            <a:xfrm>
              <a:off x="5685287" y="2863915"/>
              <a:ext cx="707590" cy="1853707"/>
            </a:xfrm>
            <a:custGeom>
              <a:rect b="b" l="l" r="r" t="t"/>
              <a:pathLst>
                <a:path extrusionOk="0" h="1853707" w="707590">
                  <a:moveTo>
                    <a:pt x="136091" y="0"/>
                  </a:moveTo>
                  <a:cubicBezTo>
                    <a:pt x="81799" y="124777"/>
                    <a:pt x="43699" y="251460"/>
                    <a:pt x="21791" y="379095"/>
                  </a:cubicBezTo>
                  <a:cubicBezTo>
                    <a:pt x="76084" y="394335"/>
                    <a:pt x="131328" y="406717"/>
                    <a:pt x="167524" y="407670"/>
                  </a:cubicBezTo>
                  <a:cubicBezTo>
                    <a:pt x="167524" y="407670"/>
                    <a:pt x="89419" y="435292"/>
                    <a:pt x="11314" y="450533"/>
                  </a:cubicBezTo>
                  <a:cubicBezTo>
                    <a:pt x="-3926" y="575310"/>
                    <a:pt x="-3926" y="700088"/>
                    <a:pt x="12266" y="822960"/>
                  </a:cubicBezTo>
                  <a:cubicBezTo>
                    <a:pt x="97991" y="830580"/>
                    <a:pt x="189431" y="836295"/>
                    <a:pt x="239914" y="833438"/>
                  </a:cubicBezTo>
                  <a:cubicBezTo>
                    <a:pt x="310399" y="829627"/>
                    <a:pt x="161809" y="883920"/>
                    <a:pt x="28459" y="920115"/>
                  </a:cubicBezTo>
                  <a:cubicBezTo>
                    <a:pt x="37031" y="962025"/>
                    <a:pt x="47509" y="1002983"/>
                    <a:pt x="59891" y="1043940"/>
                  </a:cubicBezTo>
                  <a:cubicBezTo>
                    <a:pt x="84656" y="1125855"/>
                    <a:pt x="117041" y="1204913"/>
                    <a:pt x="156094" y="1282065"/>
                  </a:cubicBezTo>
                  <a:cubicBezTo>
                    <a:pt x="255153" y="1266825"/>
                    <a:pt x="354214" y="1250633"/>
                    <a:pt x="375169" y="1241108"/>
                  </a:cubicBezTo>
                  <a:cubicBezTo>
                    <a:pt x="401839" y="1228725"/>
                    <a:pt x="300874" y="1303020"/>
                    <a:pt x="199909" y="1361123"/>
                  </a:cubicBezTo>
                  <a:cubicBezTo>
                    <a:pt x="221816" y="1399223"/>
                    <a:pt x="246581" y="1436370"/>
                    <a:pt x="272299" y="1472565"/>
                  </a:cubicBezTo>
                  <a:cubicBezTo>
                    <a:pt x="314209" y="1531620"/>
                    <a:pt x="359928" y="1589723"/>
                    <a:pt x="411364" y="1644968"/>
                  </a:cubicBezTo>
                  <a:cubicBezTo>
                    <a:pt x="440891" y="1629727"/>
                    <a:pt x="468514" y="1615440"/>
                    <a:pt x="478039" y="1607820"/>
                  </a:cubicBezTo>
                  <a:cubicBezTo>
                    <a:pt x="493278" y="1595438"/>
                    <a:pt x="484706" y="1652588"/>
                    <a:pt x="460894" y="1695450"/>
                  </a:cubicBezTo>
                  <a:cubicBezTo>
                    <a:pt x="497089" y="1730693"/>
                    <a:pt x="535189" y="1764983"/>
                    <a:pt x="575194" y="1796415"/>
                  </a:cubicBezTo>
                  <a:cubicBezTo>
                    <a:pt x="628534" y="1838325"/>
                    <a:pt x="671396" y="1855470"/>
                    <a:pt x="707591" y="1853565"/>
                  </a:cubicBezTo>
                  <a:cubicBezTo>
                    <a:pt x="493278" y="1256348"/>
                    <a:pt x="288491" y="611505"/>
                    <a:pt x="136091" y="0"/>
                  </a:cubicBezTo>
                  <a:cubicBezTo>
                    <a:pt x="137044" y="953"/>
                    <a:pt x="137044" y="953"/>
                    <a:pt x="136091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5823284" y="2865820"/>
              <a:ext cx="769619" cy="1854517"/>
            </a:xfrm>
            <a:custGeom>
              <a:rect b="b" l="l" r="r" t="t"/>
              <a:pathLst>
                <a:path extrusionOk="0" h="1854517" w="769619">
                  <a:moveTo>
                    <a:pt x="564832" y="1217295"/>
                  </a:moveTo>
                  <a:cubicBezTo>
                    <a:pt x="608647" y="1220153"/>
                    <a:pt x="691515" y="1210628"/>
                    <a:pt x="769620" y="1199198"/>
                  </a:cubicBezTo>
                  <a:cubicBezTo>
                    <a:pt x="764857" y="1080135"/>
                    <a:pt x="743903" y="963930"/>
                    <a:pt x="707707" y="850583"/>
                  </a:cubicBezTo>
                  <a:cubicBezTo>
                    <a:pt x="701993" y="833438"/>
                    <a:pt x="696278" y="816293"/>
                    <a:pt x="689610" y="799147"/>
                  </a:cubicBezTo>
                  <a:cubicBezTo>
                    <a:pt x="604838" y="837247"/>
                    <a:pt x="496253" y="877253"/>
                    <a:pt x="532447" y="850583"/>
                  </a:cubicBezTo>
                  <a:cubicBezTo>
                    <a:pt x="558165" y="831533"/>
                    <a:pt x="616268" y="782003"/>
                    <a:pt x="665797" y="739140"/>
                  </a:cubicBezTo>
                  <a:cubicBezTo>
                    <a:pt x="609600" y="606743"/>
                    <a:pt x="531495" y="481013"/>
                    <a:pt x="435293" y="366713"/>
                  </a:cubicBezTo>
                  <a:cubicBezTo>
                    <a:pt x="358140" y="411480"/>
                    <a:pt x="255270" y="455295"/>
                    <a:pt x="290513" y="433388"/>
                  </a:cubicBezTo>
                  <a:cubicBezTo>
                    <a:pt x="317182" y="416243"/>
                    <a:pt x="352425" y="357188"/>
                    <a:pt x="380047" y="304800"/>
                  </a:cubicBezTo>
                  <a:cubicBezTo>
                    <a:pt x="272415" y="189547"/>
                    <a:pt x="144780" y="86678"/>
                    <a:pt x="0" y="0"/>
                  </a:cubicBezTo>
                  <a:cubicBezTo>
                    <a:pt x="151447" y="610553"/>
                    <a:pt x="355282" y="1255395"/>
                    <a:pt x="569595" y="1854518"/>
                  </a:cubicBezTo>
                  <a:cubicBezTo>
                    <a:pt x="635318" y="1851660"/>
                    <a:pt x="675322" y="1785938"/>
                    <a:pt x="704850" y="1691640"/>
                  </a:cubicBezTo>
                  <a:cubicBezTo>
                    <a:pt x="712470" y="1667828"/>
                    <a:pt x="719138" y="1644015"/>
                    <a:pt x="724853" y="1620203"/>
                  </a:cubicBezTo>
                  <a:cubicBezTo>
                    <a:pt x="665797" y="1597343"/>
                    <a:pt x="585788" y="1527810"/>
                    <a:pt x="616268" y="1533525"/>
                  </a:cubicBezTo>
                  <a:cubicBezTo>
                    <a:pt x="634365" y="1536383"/>
                    <a:pt x="689610" y="1542098"/>
                    <a:pt x="741045" y="1545908"/>
                  </a:cubicBezTo>
                  <a:cubicBezTo>
                    <a:pt x="759143" y="1458278"/>
                    <a:pt x="768668" y="1370648"/>
                    <a:pt x="769620" y="1283970"/>
                  </a:cubicBezTo>
                  <a:cubicBezTo>
                    <a:pt x="643890" y="1263968"/>
                    <a:pt x="500063" y="1213485"/>
                    <a:pt x="564832" y="1217295"/>
                  </a:cubicBezTo>
                  <a:close/>
                </a:path>
              </a:pathLst>
            </a:custGeom>
            <a:gradFill>
              <a:gsLst>
                <a:gs pos="0">
                  <a:srgbClr val="3D760D"/>
                </a:gs>
                <a:gs pos="8000">
                  <a:srgbClr val="3D760D"/>
                </a:gs>
                <a:gs pos="100000">
                  <a:srgbClr val="35650E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5839476" y="2930591"/>
              <a:ext cx="600075" cy="1903094"/>
            </a:xfrm>
            <a:custGeom>
              <a:rect b="b" l="l" r="r" t="t"/>
              <a:pathLst>
                <a:path extrusionOk="0" h="1903094" w="600075">
                  <a:moveTo>
                    <a:pt x="6667" y="0"/>
                  </a:moveTo>
                  <a:cubicBezTo>
                    <a:pt x="84772" y="321945"/>
                    <a:pt x="175260" y="641032"/>
                    <a:pt x="275272" y="957263"/>
                  </a:cubicBezTo>
                  <a:cubicBezTo>
                    <a:pt x="375285" y="1273492"/>
                    <a:pt x="485775" y="1586865"/>
                    <a:pt x="600075" y="1899285"/>
                  </a:cubicBezTo>
                  <a:lnTo>
                    <a:pt x="587692" y="1903095"/>
                  </a:lnTo>
                  <a:cubicBezTo>
                    <a:pt x="474345" y="1590675"/>
                    <a:pt x="364807" y="1276350"/>
                    <a:pt x="265747" y="960120"/>
                  </a:cubicBezTo>
                  <a:cubicBezTo>
                    <a:pt x="166688" y="643890"/>
                    <a:pt x="77152" y="323850"/>
                    <a:pt x="0" y="1905"/>
                  </a:cubicBezTo>
                  <a:lnTo>
                    <a:pt x="6667" y="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" name="Google Shape;91;p2"/>
          <p:cNvGrpSpPr/>
          <p:nvPr/>
        </p:nvGrpSpPr>
        <p:grpSpPr>
          <a:xfrm flipH="1">
            <a:off x="2585295" y="4404691"/>
            <a:ext cx="1660410" cy="3473653"/>
            <a:chOff x="6371781" y="2867726"/>
            <a:chExt cx="865744" cy="1811175"/>
          </a:xfrm>
        </p:grpSpPr>
        <p:sp>
          <p:nvSpPr>
            <p:cNvPr id="92" name="Google Shape;92;p2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2"/>
            <p:cNvSpPr/>
            <p:nvPr/>
          </p:nvSpPr>
          <p:spPr>
            <a:xfrm>
              <a:off x="6488181" y="2872788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" name="Google Shape;94;p2"/>
          <p:cNvGrpSpPr/>
          <p:nvPr/>
        </p:nvGrpSpPr>
        <p:grpSpPr>
          <a:xfrm flipH="1">
            <a:off x="4754129" y="4908343"/>
            <a:ext cx="2126832" cy="2971527"/>
            <a:chOff x="4997749" y="3130332"/>
            <a:chExt cx="1108938" cy="1549365"/>
          </a:xfrm>
        </p:grpSpPr>
        <p:sp>
          <p:nvSpPr>
            <p:cNvPr id="95" name="Google Shape;95;p2"/>
            <p:cNvSpPr/>
            <p:nvPr/>
          </p:nvSpPr>
          <p:spPr>
            <a:xfrm>
              <a:off x="4997749" y="3130332"/>
              <a:ext cx="1108938" cy="1471784"/>
            </a:xfrm>
            <a:custGeom>
              <a:rect b="b" l="l" r="r" t="t"/>
              <a:pathLst>
                <a:path extrusionOk="0" h="1471784" w="1108938">
                  <a:moveTo>
                    <a:pt x="476920" y="1201386"/>
                  </a:moveTo>
                  <a:cubicBezTo>
                    <a:pt x="399767" y="1179478"/>
                    <a:pt x="320710" y="1164238"/>
                    <a:pt x="250225" y="1126138"/>
                  </a:cubicBezTo>
                  <a:cubicBezTo>
                    <a:pt x="179740" y="1088038"/>
                    <a:pt x="119732" y="1020411"/>
                    <a:pt x="116875" y="940401"/>
                  </a:cubicBezTo>
                  <a:cubicBezTo>
                    <a:pt x="114017" y="860391"/>
                    <a:pt x="191170" y="780381"/>
                    <a:pt x="268322" y="800384"/>
                  </a:cubicBezTo>
                  <a:cubicBezTo>
                    <a:pt x="299755" y="808956"/>
                    <a:pt x="337855" y="828959"/>
                    <a:pt x="358810" y="805146"/>
                  </a:cubicBezTo>
                  <a:cubicBezTo>
                    <a:pt x="378812" y="782286"/>
                    <a:pt x="356905" y="746091"/>
                    <a:pt x="332140" y="729898"/>
                  </a:cubicBezTo>
                  <a:cubicBezTo>
                    <a:pt x="290230" y="702276"/>
                    <a:pt x="240700" y="692751"/>
                    <a:pt x="192122" y="680368"/>
                  </a:cubicBezTo>
                  <a:cubicBezTo>
                    <a:pt x="144497" y="667034"/>
                    <a:pt x="94967" y="647984"/>
                    <a:pt x="64487" y="607978"/>
                  </a:cubicBezTo>
                  <a:cubicBezTo>
                    <a:pt x="34960" y="567973"/>
                    <a:pt x="34960" y="502251"/>
                    <a:pt x="76870" y="475581"/>
                  </a:cubicBezTo>
                  <a:cubicBezTo>
                    <a:pt x="92110" y="465103"/>
                    <a:pt x="112112" y="461293"/>
                    <a:pt x="125447" y="447958"/>
                  </a:cubicBezTo>
                  <a:cubicBezTo>
                    <a:pt x="147355" y="425098"/>
                    <a:pt x="138782" y="386998"/>
                    <a:pt x="119732" y="362233"/>
                  </a:cubicBezTo>
                  <a:cubicBezTo>
                    <a:pt x="99730" y="337468"/>
                    <a:pt x="72107" y="322228"/>
                    <a:pt x="49247" y="300321"/>
                  </a:cubicBezTo>
                  <a:cubicBezTo>
                    <a:pt x="-29810" y="224121"/>
                    <a:pt x="-10760" y="72673"/>
                    <a:pt x="85442" y="19333"/>
                  </a:cubicBezTo>
                  <a:cubicBezTo>
                    <a:pt x="181645" y="-34007"/>
                    <a:pt x="320710" y="28858"/>
                    <a:pt x="343570" y="136491"/>
                  </a:cubicBezTo>
                  <a:cubicBezTo>
                    <a:pt x="350237" y="169828"/>
                    <a:pt x="348332" y="205071"/>
                    <a:pt x="360715" y="236503"/>
                  </a:cubicBezTo>
                  <a:cubicBezTo>
                    <a:pt x="373097" y="267936"/>
                    <a:pt x="410245" y="294606"/>
                    <a:pt x="440725" y="279366"/>
                  </a:cubicBezTo>
                  <a:cubicBezTo>
                    <a:pt x="471205" y="264126"/>
                    <a:pt x="472157" y="220311"/>
                    <a:pt x="491207" y="191736"/>
                  </a:cubicBezTo>
                  <a:cubicBezTo>
                    <a:pt x="521687" y="143158"/>
                    <a:pt x="598840" y="145063"/>
                    <a:pt x="641703" y="183163"/>
                  </a:cubicBezTo>
                  <a:cubicBezTo>
                    <a:pt x="684565" y="221263"/>
                    <a:pt x="697900" y="282223"/>
                    <a:pt x="699805" y="339373"/>
                  </a:cubicBezTo>
                  <a:cubicBezTo>
                    <a:pt x="701710" y="396523"/>
                    <a:pt x="693137" y="454626"/>
                    <a:pt x="701710" y="510823"/>
                  </a:cubicBezTo>
                  <a:cubicBezTo>
                    <a:pt x="704567" y="530826"/>
                    <a:pt x="713140" y="553686"/>
                    <a:pt x="732190" y="558448"/>
                  </a:cubicBezTo>
                  <a:cubicBezTo>
                    <a:pt x="763622" y="566068"/>
                    <a:pt x="779815" y="524158"/>
                    <a:pt x="796007" y="496536"/>
                  </a:cubicBezTo>
                  <a:cubicBezTo>
                    <a:pt x="834107" y="429861"/>
                    <a:pt x="936978" y="425098"/>
                    <a:pt x="998890" y="469866"/>
                  </a:cubicBezTo>
                  <a:cubicBezTo>
                    <a:pt x="1060803" y="515586"/>
                    <a:pt x="1089378" y="594643"/>
                    <a:pt x="1100807" y="670843"/>
                  </a:cubicBezTo>
                  <a:cubicBezTo>
                    <a:pt x="1100807" y="670843"/>
                    <a:pt x="1100807" y="670843"/>
                    <a:pt x="1100807" y="670843"/>
                  </a:cubicBezTo>
                  <a:cubicBezTo>
                    <a:pt x="1118905" y="793716"/>
                    <a:pt x="1103665" y="917541"/>
                    <a:pt x="1085567" y="1039461"/>
                  </a:cubicBezTo>
                  <a:cubicBezTo>
                    <a:pt x="1067470" y="1157571"/>
                    <a:pt x="1068422" y="1284253"/>
                    <a:pt x="1046515" y="1399506"/>
                  </a:cubicBezTo>
                  <a:cubicBezTo>
                    <a:pt x="1015082" y="1562384"/>
                    <a:pt x="892210" y="1406173"/>
                    <a:pt x="816010" y="1355691"/>
                  </a:cubicBezTo>
                  <a:cubicBezTo>
                    <a:pt x="710282" y="1289016"/>
                    <a:pt x="595982" y="1235676"/>
                    <a:pt x="476920" y="1201386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2"/>
            <p:cNvSpPr/>
            <p:nvPr/>
          </p:nvSpPr>
          <p:spPr>
            <a:xfrm>
              <a:off x="5203012" y="3417822"/>
              <a:ext cx="850127" cy="1261875"/>
            </a:xfrm>
            <a:custGeom>
              <a:rect b="b" l="l" r="r" t="t"/>
              <a:pathLst>
                <a:path extrusionOk="0" h="1261875" w="850127">
                  <a:moveTo>
                    <a:pt x="642179" y="384306"/>
                  </a:moveTo>
                  <a:cubicBezTo>
                    <a:pt x="642179" y="379543"/>
                    <a:pt x="634559" y="380496"/>
                    <a:pt x="634559" y="385258"/>
                  </a:cubicBezTo>
                  <a:cubicBezTo>
                    <a:pt x="647894" y="637671"/>
                    <a:pt x="692662" y="885321"/>
                    <a:pt x="778387" y="1122493"/>
                  </a:cubicBezTo>
                  <a:cubicBezTo>
                    <a:pt x="643132" y="880558"/>
                    <a:pt x="494541" y="647196"/>
                    <a:pt x="332616" y="422406"/>
                  </a:cubicBezTo>
                  <a:cubicBezTo>
                    <a:pt x="332616" y="422406"/>
                    <a:pt x="332616" y="422406"/>
                    <a:pt x="332616" y="421453"/>
                  </a:cubicBezTo>
                  <a:cubicBezTo>
                    <a:pt x="316424" y="321441"/>
                    <a:pt x="311662" y="220476"/>
                    <a:pt x="317377" y="119511"/>
                  </a:cubicBezTo>
                  <a:cubicBezTo>
                    <a:pt x="317377" y="114748"/>
                    <a:pt x="309757" y="113796"/>
                    <a:pt x="309757" y="118558"/>
                  </a:cubicBezTo>
                  <a:cubicBezTo>
                    <a:pt x="304041" y="215713"/>
                    <a:pt x="308804" y="312868"/>
                    <a:pt x="323091" y="408118"/>
                  </a:cubicBezTo>
                  <a:cubicBezTo>
                    <a:pt x="287849" y="359541"/>
                    <a:pt x="251654" y="310963"/>
                    <a:pt x="215459" y="263338"/>
                  </a:cubicBezTo>
                  <a:cubicBezTo>
                    <a:pt x="147832" y="174756"/>
                    <a:pt x="78299" y="87126"/>
                    <a:pt x="6862" y="1401"/>
                  </a:cubicBezTo>
                  <a:cubicBezTo>
                    <a:pt x="4004" y="-2409"/>
                    <a:pt x="-2663" y="2353"/>
                    <a:pt x="1147" y="6163"/>
                  </a:cubicBezTo>
                  <a:cubicBezTo>
                    <a:pt x="75441" y="95698"/>
                    <a:pt x="147832" y="187138"/>
                    <a:pt x="218316" y="279531"/>
                  </a:cubicBezTo>
                  <a:cubicBezTo>
                    <a:pt x="163072" y="261433"/>
                    <a:pt x="107827" y="243336"/>
                    <a:pt x="52582" y="226191"/>
                  </a:cubicBezTo>
                  <a:cubicBezTo>
                    <a:pt x="47819" y="224286"/>
                    <a:pt x="44962" y="231906"/>
                    <a:pt x="49724" y="233811"/>
                  </a:cubicBezTo>
                  <a:cubicBezTo>
                    <a:pt x="107827" y="252861"/>
                    <a:pt x="166882" y="271911"/>
                    <a:pt x="224984" y="290961"/>
                  </a:cubicBezTo>
                  <a:cubicBezTo>
                    <a:pt x="224984" y="290961"/>
                    <a:pt x="225937" y="290961"/>
                    <a:pt x="225937" y="290961"/>
                  </a:cubicBezTo>
                  <a:cubicBezTo>
                    <a:pt x="349762" y="455743"/>
                    <a:pt x="466919" y="625288"/>
                    <a:pt x="576457" y="799596"/>
                  </a:cubicBezTo>
                  <a:cubicBezTo>
                    <a:pt x="441202" y="730063"/>
                    <a:pt x="299279" y="672913"/>
                    <a:pt x="152594" y="630051"/>
                  </a:cubicBezTo>
                  <a:cubicBezTo>
                    <a:pt x="147832" y="629098"/>
                    <a:pt x="144974" y="635766"/>
                    <a:pt x="149737" y="637671"/>
                  </a:cubicBezTo>
                  <a:cubicBezTo>
                    <a:pt x="300232" y="681486"/>
                    <a:pt x="445964" y="740541"/>
                    <a:pt x="584077" y="812931"/>
                  </a:cubicBezTo>
                  <a:cubicBezTo>
                    <a:pt x="616462" y="865318"/>
                    <a:pt x="648847" y="917706"/>
                    <a:pt x="680279" y="971046"/>
                  </a:cubicBezTo>
                  <a:cubicBezTo>
                    <a:pt x="736477" y="1066296"/>
                    <a:pt x="790769" y="1162498"/>
                    <a:pt x="842204" y="1259653"/>
                  </a:cubicBezTo>
                  <a:cubicBezTo>
                    <a:pt x="844109" y="1264416"/>
                    <a:pt x="851729" y="1260606"/>
                    <a:pt x="849824" y="1256796"/>
                  </a:cubicBezTo>
                  <a:cubicBezTo>
                    <a:pt x="833632" y="1226316"/>
                    <a:pt x="817439" y="1196788"/>
                    <a:pt x="800294" y="1166308"/>
                  </a:cubicBezTo>
                  <a:cubicBezTo>
                    <a:pt x="800294" y="1165356"/>
                    <a:pt x="800294" y="1165356"/>
                    <a:pt x="800294" y="1164403"/>
                  </a:cubicBezTo>
                  <a:cubicBezTo>
                    <a:pt x="705044" y="912943"/>
                    <a:pt x="655514" y="651958"/>
                    <a:pt x="642179" y="384306"/>
                  </a:cubicBezTo>
                  <a:close/>
                </a:path>
              </a:pathLst>
            </a:custGeom>
            <a:solidFill>
              <a:srgbClr val="317A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7" name="Google Shape;97;p2"/>
          <p:cNvSpPr/>
          <p:nvPr/>
        </p:nvSpPr>
        <p:spPr>
          <a:xfrm flipH="1">
            <a:off x="2944758" y="3184399"/>
            <a:ext cx="175334" cy="175334"/>
          </a:xfrm>
          <a:custGeom>
            <a:rect b="b" l="l" r="r" t="t"/>
            <a:pathLst>
              <a:path extrusionOk="0" h="91439" w="91439">
                <a:moveTo>
                  <a:pt x="91440" y="45720"/>
                </a:moveTo>
                <a:cubicBezTo>
                  <a:pt x="91440" y="70485"/>
                  <a:pt x="71438" y="91440"/>
                  <a:pt x="45720" y="91440"/>
                </a:cubicBezTo>
                <a:cubicBezTo>
                  <a:pt x="20955" y="91440"/>
                  <a:pt x="0" y="71438"/>
                  <a:pt x="0" y="45720"/>
                </a:cubicBezTo>
                <a:cubicBezTo>
                  <a:pt x="0" y="20955"/>
                  <a:pt x="20002" y="0"/>
                  <a:pt x="45720" y="0"/>
                </a:cubicBezTo>
                <a:cubicBezTo>
                  <a:pt x="71438" y="0"/>
                  <a:pt x="91440" y="20002"/>
                  <a:pt x="91440" y="4572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2"/>
          <p:cNvSpPr/>
          <p:nvPr/>
        </p:nvSpPr>
        <p:spPr>
          <a:xfrm flipH="1">
            <a:off x="2224993" y="2804424"/>
            <a:ext cx="164378" cy="164378"/>
          </a:xfrm>
          <a:custGeom>
            <a:rect b="b" l="l" r="r" t="t"/>
            <a:pathLst>
              <a:path extrusionOk="0" h="85725" w="85725">
                <a:moveTo>
                  <a:pt x="85725" y="42863"/>
                </a:moveTo>
                <a:cubicBezTo>
                  <a:pt x="85725" y="66675"/>
                  <a:pt x="66675" y="85725"/>
                  <a:pt x="42863" y="85725"/>
                </a:cubicBezTo>
                <a:cubicBezTo>
                  <a:pt x="19050" y="85725"/>
                  <a:pt x="0" y="66675"/>
                  <a:pt x="0" y="42863"/>
                </a:cubicBezTo>
                <a:cubicBezTo>
                  <a:pt x="0" y="19050"/>
                  <a:pt x="19050" y="0"/>
                  <a:pt x="42863" y="0"/>
                </a:cubicBezTo>
                <a:cubicBezTo>
                  <a:pt x="66675" y="0"/>
                  <a:pt x="85725" y="19050"/>
                  <a:pt x="85725" y="42863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2"/>
          <p:cNvSpPr/>
          <p:nvPr/>
        </p:nvSpPr>
        <p:spPr>
          <a:xfrm flipH="1">
            <a:off x="4672915" y="3018159"/>
            <a:ext cx="186295" cy="186293"/>
          </a:xfrm>
          <a:custGeom>
            <a:rect b="b" l="l" r="r" t="t"/>
            <a:pathLst>
              <a:path extrusionOk="0" h="97154" w="97155">
                <a:moveTo>
                  <a:pt x="97155" y="48578"/>
                </a:moveTo>
                <a:cubicBezTo>
                  <a:pt x="97155" y="75248"/>
                  <a:pt x="75247" y="97155"/>
                  <a:pt x="48578" y="97155"/>
                </a:cubicBezTo>
                <a:cubicBezTo>
                  <a:pt x="21907" y="97155"/>
                  <a:pt x="0" y="75248"/>
                  <a:pt x="0" y="48578"/>
                </a:cubicBezTo>
                <a:cubicBezTo>
                  <a:pt x="0" y="21908"/>
                  <a:pt x="21907" y="0"/>
                  <a:pt x="48578" y="0"/>
                </a:cubicBezTo>
                <a:cubicBezTo>
                  <a:pt x="75247" y="953"/>
                  <a:pt x="97155" y="22860"/>
                  <a:pt x="97155" y="4857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2"/>
          <p:cNvSpPr/>
          <p:nvPr/>
        </p:nvSpPr>
        <p:spPr>
          <a:xfrm flipH="1">
            <a:off x="1412049" y="3873103"/>
            <a:ext cx="84015" cy="84015"/>
          </a:xfrm>
          <a:custGeom>
            <a:rect b="b" l="l" r="r" t="t"/>
            <a:pathLst>
              <a:path extrusionOk="0" h="43815" w="43815">
                <a:moveTo>
                  <a:pt x="43815" y="21908"/>
                </a:moveTo>
                <a:cubicBezTo>
                  <a:pt x="43815" y="33338"/>
                  <a:pt x="34290" y="43815"/>
                  <a:pt x="21908" y="43815"/>
                </a:cubicBezTo>
                <a:cubicBezTo>
                  <a:pt x="10478" y="43815"/>
                  <a:pt x="0" y="34290"/>
                  <a:pt x="0" y="21908"/>
                </a:cubicBezTo>
                <a:cubicBezTo>
                  <a:pt x="0" y="9525"/>
                  <a:pt x="9525" y="0"/>
                  <a:pt x="21908" y="0"/>
                </a:cubicBezTo>
                <a:cubicBezTo>
                  <a:pt x="34290" y="0"/>
                  <a:pt x="43815" y="9525"/>
                  <a:pt x="43815" y="2190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2"/>
          <p:cNvSpPr/>
          <p:nvPr/>
        </p:nvSpPr>
        <p:spPr>
          <a:xfrm flipH="1">
            <a:off x="650285" y="2475526"/>
            <a:ext cx="142461" cy="142532"/>
          </a:xfrm>
          <a:custGeom>
            <a:rect b="b" l="l" r="r" t="t"/>
            <a:pathLst>
              <a:path extrusionOk="0" h="74332" w="74295">
                <a:moveTo>
                  <a:pt x="74295" y="37185"/>
                </a:moveTo>
                <a:cubicBezTo>
                  <a:pt x="74295" y="58140"/>
                  <a:pt x="57150" y="74333"/>
                  <a:pt x="37148" y="74333"/>
                </a:cubicBezTo>
                <a:cubicBezTo>
                  <a:pt x="16193" y="74333"/>
                  <a:pt x="0" y="57188"/>
                  <a:pt x="0" y="37185"/>
                </a:cubicBezTo>
                <a:cubicBezTo>
                  <a:pt x="0" y="16230"/>
                  <a:pt x="17145" y="38"/>
                  <a:pt x="37148" y="38"/>
                </a:cubicBezTo>
                <a:cubicBezTo>
                  <a:pt x="57150" y="-915"/>
                  <a:pt x="74295" y="16230"/>
                  <a:pt x="74295" y="37185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2"/>
          <p:cNvSpPr/>
          <p:nvPr/>
        </p:nvSpPr>
        <p:spPr>
          <a:xfrm flipH="1">
            <a:off x="3180393" y="2607129"/>
            <a:ext cx="73057" cy="73057"/>
          </a:xfrm>
          <a:custGeom>
            <a:rect b="b" l="l" r="r" t="t"/>
            <a:pathLst>
              <a:path extrusionOk="0" h="38100" w="38100">
                <a:moveTo>
                  <a:pt x="38100" y="19050"/>
                </a:moveTo>
                <a:cubicBezTo>
                  <a:pt x="38100" y="29571"/>
                  <a:pt x="29571" y="38100"/>
                  <a:pt x="19050" y="38100"/>
                </a:cubicBezTo>
                <a:cubicBezTo>
                  <a:pt x="8529" y="38100"/>
                  <a:pt x="0" y="29571"/>
                  <a:pt x="0" y="19050"/>
                </a:cubicBezTo>
                <a:cubicBezTo>
                  <a:pt x="0" y="8529"/>
                  <a:pt x="8529" y="0"/>
                  <a:pt x="19050" y="0"/>
                </a:cubicBezTo>
                <a:cubicBezTo>
                  <a:pt x="29571" y="0"/>
                  <a:pt x="38100" y="8529"/>
                  <a:pt x="38100" y="1905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2"/>
          <p:cNvSpPr/>
          <p:nvPr/>
        </p:nvSpPr>
        <p:spPr>
          <a:xfrm flipH="1">
            <a:off x="6441253" y="3646579"/>
            <a:ext cx="135153" cy="135153"/>
          </a:xfrm>
          <a:custGeom>
            <a:rect b="b" l="l" r="r" t="t"/>
            <a:pathLst>
              <a:path extrusionOk="0" h="70484" w="70484">
                <a:moveTo>
                  <a:pt x="70485" y="35242"/>
                </a:moveTo>
                <a:cubicBezTo>
                  <a:pt x="70485" y="54292"/>
                  <a:pt x="55245" y="70485"/>
                  <a:pt x="35243" y="70485"/>
                </a:cubicBezTo>
                <a:cubicBezTo>
                  <a:pt x="16193" y="70485"/>
                  <a:pt x="0" y="55245"/>
                  <a:pt x="0" y="35242"/>
                </a:cubicBezTo>
                <a:cubicBezTo>
                  <a:pt x="0" y="16192"/>
                  <a:pt x="15240" y="0"/>
                  <a:pt x="35243" y="0"/>
                </a:cubicBezTo>
                <a:cubicBezTo>
                  <a:pt x="54293" y="0"/>
                  <a:pt x="70485" y="16192"/>
                  <a:pt x="70485" y="35242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2"/>
          <p:cNvSpPr/>
          <p:nvPr/>
        </p:nvSpPr>
        <p:spPr>
          <a:xfrm flipH="1">
            <a:off x="7018518" y="3946175"/>
            <a:ext cx="113236" cy="113236"/>
          </a:xfrm>
          <a:custGeom>
            <a:rect b="b" l="l" r="r" t="t"/>
            <a:pathLst>
              <a:path extrusionOk="0" h="59054" w="59054">
                <a:moveTo>
                  <a:pt x="59055" y="29528"/>
                </a:moveTo>
                <a:cubicBezTo>
                  <a:pt x="59055" y="45720"/>
                  <a:pt x="45720" y="59055"/>
                  <a:pt x="29528" y="59055"/>
                </a:cubicBezTo>
                <a:cubicBezTo>
                  <a:pt x="13335" y="59055"/>
                  <a:pt x="0" y="45720"/>
                  <a:pt x="0" y="29528"/>
                </a:cubicBezTo>
                <a:cubicBezTo>
                  <a:pt x="0" y="13335"/>
                  <a:pt x="13335" y="0"/>
                  <a:pt x="29528" y="0"/>
                </a:cubicBezTo>
                <a:cubicBezTo>
                  <a:pt x="45720" y="0"/>
                  <a:pt x="59055" y="12383"/>
                  <a:pt x="59055" y="2952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2"/>
          <p:cNvSpPr/>
          <p:nvPr/>
        </p:nvSpPr>
        <p:spPr>
          <a:xfrm flipH="1">
            <a:off x="7933762" y="5212150"/>
            <a:ext cx="175334" cy="175336"/>
          </a:xfrm>
          <a:custGeom>
            <a:rect b="b" l="l" r="r" t="t"/>
            <a:pathLst>
              <a:path extrusionOk="0" h="91440" w="91439">
                <a:moveTo>
                  <a:pt x="91440" y="45720"/>
                </a:moveTo>
                <a:cubicBezTo>
                  <a:pt x="91440" y="71438"/>
                  <a:pt x="70485" y="91440"/>
                  <a:pt x="45720" y="91440"/>
                </a:cubicBezTo>
                <a:cubicBezTo>
                  <a:pt x="20955" y="91440"/>
                  <a:pt x="0" y="70485"/>
                  <a:pt x="0" y="45720"/>
                </a:cubicBezTo>
                <a:cubicBezTo>
                  <a:pt x="0" y="20955"/>
                  <a:pt x="20955" y="0"/>
                  <a:pt x="45720" y="0"/>
                </a:cubicBezTo>
                <a:cubicBezTo>
                  <a:pt x="70485" y="0"/>
                  <a:pt x="91440" y="20003"/>
                  <a:pt x="91440" y="45720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2"/>
          <p:cNvSpPr/>
          <p:nvPr/>
        </p:nvSpPr>
        <p:spPr>
          <a:xfrm flipH="1">
            <a:off x="8589571" y="5877108"/>
            <a:ext cx="127849" cy="127849"/>
          </a:xfrm>
          <a:custGeom>
            <a:rect b="b" l="l" r="r" t="t"/>
            <a:pathLst>
              <a:path extrusionOk="0" h="66675" w="66675">
                <a:moveTo>
                  <a:pt x="66675" y="33338"/>
                </a:moveTo>
                <a:cubicBezTo>
                  <a:pt x="66675" y="51749"/>
                  <a:pt x="51749" y="66675"/>
                  <a:pt x="33338" y="66675"/>
                </a:cubicBezTo>
                <a:cubicBezTo>
                  <a:pt x="14926" y="66675"/>
                  <a:pt x="0" y="51749"/>
                  <a:pt x="0" y="33338"/>
                </a:cubicBezTo>
                <a:cubicBezTo>
                  <a:pt x="0" y="14926"/>
                  <a:pt x="14926" y="0"/>
                  <a:pt x="33338" y="0"/>
                </a:cubicBezTo>
                <a:cubicBezTo>
                  <a:pt x="51749" y="0"/>
                  <a:pt x="66675" y="14926"/>
                  <a:pt x="66675" y="3333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2"/>
          <p:cNvSpPr/>
          <p:nvPr/>
        </p:nvSpPr>
        <p:spPr>
          <a:xfrm flipH="1">
            <a:off x="9737664" y="4644008"/>
            <a:ext cx="124196" cy="124195"/>
          </a:xfrm>
          <a:custGeom>
            <a:rect b="b" l="l" r="r" t="t"/>
            <a:pathLst>
              <a:path extrusionOk="0" h="64769" w="64770">
                <a:moveTo>
                  <a:pt x="64770" y="32385"/>
                </a:moveTo>
                <a:cubicBezTo>
                  <a:pt x="64770" y="50482"/>
                  <a:pt x="50483" y="64770"/>
                  <a:pt x="32385" y="64770"/>
                </a:cubicBezTo>
                <a:cubicBezTo>
                  <a:pt x="14288" y="64770"/>
                  <a:pt x="0" y="50482"/>
                  <a:pt x="0" y="32385"/>
                </a:cubicBezTo>
                <a:cubicBezTo>
                  <a:pt x="0" y="14288"/>
                  <a:pt x="14288" y="0"/>
                  <a:pt x="32385" y="0"/>
                </a:cubicBezTo>
                <a:cubicBezTo>
                  <a:pt x="50483" y="0"/>
                  <a:pt x="64770" y="14288"/>
                  <a:pt x="64770" y="32385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2"/>
          <p:cNvSpPr/>
          <p:nvPr/>
        </p:nvSpPr>
        <p:spPr>
          <a:xfrm flipH="1">
            <a:off x="10561916" y="4965797"/>
            <a:ext cx="102278" cy="102279"/>
          </a:xfrm>
          <a:custGeom>
            <a:rect b="b" l="l" r="r" t="t"/>
            <a:pathLst>
              <a:path extrusionOk="0" h="53340" w="53339">
                <a:moveTo>
                  <a:pt x="53340" y="26670"/>
                </a:moveTo>
                <a:cubicBezTo>
                  <a:pt x="53340" y="41399"/>
                  <a:pt x="41399" y="53340"/>
                  <a:pt x="26670" y="53340"/>
                </a:cubicBezTo>
                <a:cubicBezTo>
                  <a:pt x="11941" y="53340"/>
                  <a:pt x="0" y="41399"/>
                  <a:pt x="0" y="26670"/>
                </a:cubicBezTo>
                <a:cubicBezTo>
                  <a:pt x="0" y="11941"/>
                  <a:pt x="11940" y="0"/>
                  <a:pt x="26670" y="0"/>
                </a:cubicBezTo>
                <a:cubicBezTo>
                  <a:pt x="41399" y="0"/>
                  <a:pt x="53340" y="11941"/>
                  <a:pt x="53340" y="26670"/>
                </a:cubicBezTo>
                <a:close/>
              </a:path>
            </a:pathLst>
          </a:custGeom>
          <a:solidFill>
            <a:srgbClr val="29540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2"/>
          <p:cNvSpPr/>
          <p:nvPr/>
        </p:nvSpPr>
        <p:spPr>
          <a:xfrm flipH="1">
            <a:off x="11290816" y="4819653"/>
            <a:ext cx="124195" cy="124196"/>
          </a:xfrm>
          <a:custGeom>
            <a:rect b="b" l="l" r="r" t="t"/>
            <a:pathLst>
              <a:path extrusionOk="0" h="64770" w="64769">
                <a:moveTo>
                  <a:pt x="64770" y="32385"/>
                </a:moveTo>
                <a:cubicBezTo>
                  <a:pt x="64770" y="50483"/>
                  <a:pt x="50482" y="64770"/>
                  <a:pt x="32385" y="64770"/>
                </a:cubicBezTo>
                <a:cubicBezTo>
                  <a:pt x="14288" y="64770"/>
                  <a:pt x="0" y="50483"/>
                  <a:pt x="0" y="32385"/>
                </a:cubicBezTo>
                <a:cubicBezTo>
                  <a:pt x="0" y="14288"/>
                  <a:pt x="14288" y="0"/>
                  <a:pt x="32385" y="0"/>
                </a:cubicBezTo>
                <a:cubicBezTo>
                  <a:pt x="50482" y="953"/>
                  <a:pt x="64770" y="15240"/>
                  <a:pt x="64770" y="32385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2"/>
          <p:cNvSpPr/>
          <p:nvPr/>
        </p:nvSpPr>
        <p:spPr>
          <a:xfrm flipH="1">
            <a:off x="11270722" y="5796992"/>
            <a:ext cx="135155" cy="135153"/>
          </a:xfrm>
          <a:custGeom>
            <a:rect b="b" l="l" r="r" t="t"/>
            <a:pathLst>
              <a:path extrusionOk="0" h="70484" w="70485">
                <a:moveTo>
                  <a:pt x="70485" y="35243"/>
                </a:moveTo>
                <a:cubicBezTo>
                  <a:pt x="70485" y="54293"/>
                  <a:pt x="55245" y="70485"/>
                  <a:pt x="35243" y="70485"/>
                </a:cubicBezTo>
                <a:cubicBezTo>
                  <a:pt x="16193" y="70485"/>
                  <a:pt x="0" y="55245"/>
                  <a:pt x="0" y="35243"/>
                </a:cubicBezTo>
                <a:cubicBezTo>
                  <a:pt x="0" y="16193"/>
                  <a:pt x="15240" y="0"/>
                  <a:pt x="35243" y="0"/>
                </a:cubicBezTo>
                <a:cubicBezTo>
                  <a:pt x="55245" y="953"/>
                  <a:pt x="70485" y="16193"/>
                  <a:pt x="70485" y="35243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2"/>
          <p:cNvSpPr/>
          <p:nvPr/>
        </p:nvSpPr>
        <p:spPr>
          <a:xfrm flipH="1">
            <a:off x="8369167" y="4706525"/>
            <a:ext cx="102279" cy="102279"/>
          </a:xfrm>
          <a:custGeom>
            <a:rect b="b" l="l" r="r" t="t"/>
            <a:pathLst>
              <a:path extrusionOk="0" h="53340" w="53340">
                <a:moveTo>
                  <a:pt x="53340" y="26670"/>
                </a:moveTo>
                <a:cubicBezTo>
                  <a:pt x="53340" y="41399"/>
                  <a:pt x="41399" y="53340"/>
                  <a:pt x="26670" y="53340"/>
                </a:cubicBezTo>
                <a:cubicBezTo>
                  <a:pt x="11941" y="53340"/>
                  <a:pt x="0" y="41399"/>
                  <a:pt x="0" y="26670"/>
                </a:cubicBezTo>
                <a:cubicBezTo>
                  <a:pt x="0" y="11941"/>
                  <a:pt x="11941" y="0"/>
                  <a:pt x="26670" y="0"/>
                </a:cubicBezTo>
                <a:cubicBezTo>
                  <a:pt x="41399" y="0"/>
                  <a:pt x="53340" y="11941"/>
                  <a:pt x="53340" y="26670"/>
                </a:cubicBezTo>
                <a:close/>
              </a:path>
            </a:pathLst>
          </a:custGeom>
          <a:solidFill>
            <a:srgbClr val="29540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2"/>
          <p:cNvSpPr/>
          <p:nvPr/>
        </p:nvSpPr>
        <p:spPr>
          <a:xfrm flipH="1">
            <a:off x="1508869" y="2501174"/>
            <a:ext cx="76710" cy="76708"/>
          </a:xfrm>
          <a:custGeom>
            <a:rect b="b" l="l" r="r" t="t"/>
            <a:pathLst>
              <a:path extrusionOk="0" h="40004" w="40005">
                <a:moveTo>
                  <a:pt x="40005" y="20003"/>
                </a:moveTo>
                <a:cubicBezTo>
                  <a:pt x="40005" y="31050"/>
                  <a:pt x="31050" y="40005"/>
                  <a:pt x="20003" y="40005"/>
                </a:cubicBezTo>
                <a:cubicBezTo>
                  <a:pt x="8956" y="40005"/>
                  <a:pt x="1" y="31050"/>
                  <a:pt x="1" y="20003"/>
                </a:cubicBezTo>
                <a:cubicBezTo>
                  <a:pt x="1" y="8955"/>
                  <a:pt x="8956" y="0"/>
                  <a:pt x="20003" y="0"/>
                </a:cubicBezTo>
                <a:cubicBezTo>
                  <a:pt x="31050" y="0"/>
                  <a:pt x="40005" y="8955"/>
                  <a:pt x="40005" y="20003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table, sitting, white, hat&#10;&#10;Description automatically generated" id="113" name="Google Shape;113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flipH="1" rot="1596692">
            <a:off x="7500641" y="5391412"/>
            <a:ext cx="2014467" cy="1350226"/>
          </a:xfrm>
          <a:prstGeom prst="rect">
            <a:avLst/>
          </a:prstGeom>
          <a:noFill/>
          <a:ln>
            <a:noFill/>
          </a:ln>
        </p:spPr>
      </p:pic>
      <p:pic>
        <p:nvPicPr>
          <p:cNvPr id="114" name="Google Shape;114;p2"/>
          <p:cNvPicPr preferRelativeResize="0"/>
          <p:nvPr/>
        </p:nvPicPr>
        <p:blipFill rotWithShape="1">
          <a:blip r:embed="rId3">
            <a:alphaModFix amt="21000"/>
          </a:blip>
          <a:srcRect b="248" l="0" r="0" t="238"/>
          <a:stretch/>
        </p:blipFill>
        <p:spPr>
          <a:xfrm flipH="1" rot="-2925913">
            <a:off x="-1416662" y="-945033"/>
            <a:ext cx="8398244" cy="10288311"/>
          </a:xfrm>
          <a:prstGeom prst="rect">
            <a:avLst/>
          </a:prstGeom>
          <a:noFill/>
          <a:ln>
            <a:noFill/>
          </a:ln>
        </p:spPr>
      </p:pic>
      <p:sp>
        <p:nvSpPr>
          <p:cNvPr id="115" name="Google Shape;115;p2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8" name="Google Shape;118;p3"/>
          <p:cNvSpPr txBox="1"/>
          <p:nvPr>
            <p:ph type="title"/>
          </p:nvPr>
        </p:nvSpPr>
        <p:spPr>
          <a:xfrm>
            <a:off x="6173875" y="616750"/>
            <a:ext cx="5664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4800"/>
              <a:buNone/>
              <a:defRPr sz="4800">
                <a:solidFill>
                  <a:schemeClr val="accent2"/>
                </a:solidFill>
              </a:defRPr>
            </a:lvl9pPr>
          </a:lstStyle>
          <a:p/>
        </p:txBody>
      </p:sp>
      <p:sp>
        <p:nvSpPr>
          <p:cNvPr id="119" name="Google Shape;119;p3"/>
          <p:cNvSpPr txBox="1"/>
          <p:nvPr>
            <p:ph idx="1" type="body"/>
          </p:nvPr>
        </p:nvSpPr>
        <p:spPr>
          <a:xfrm>
            <a:off x="6173875" y="3096350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20" name="Google Shape;120;p3"/>
          <p:cNvSpPr txBox="1"/>
          <p:nvPr>
            <p:ph idx="2" type="subTitle"/>
          </p:nvPr>
        </p:nvSpPr>
        <p:spPr>
          <a:xfrm>
            <a:off x="6173875" y="1752450"/>
            <a:ext cx="5664900" cy="97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chemeClr val="accent1"/>
                </a:solidFill>
                <a:latin typeface="Freckle Face"/>
                <a:ea typeface="Freckle Face"/>
                <a:cs typeface="Freckle Face"/>
                <a:sym typeface="Freckle Face"/>
              </a:defRPr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121" name="Google Shape;121;p3"/>
          <p:cNvSpPr/>
          <p:nvPr/>
        </p:nvSpPr>
        <p:spPr>
          <a:xfrm>
            <a:off x="6535475" y="2700776"/>
            <a:ext cx="5664273" cy="4153425"/>
          </a:xfrm>
          <a:custGeom>
            <a:rect b="b" l="l" r="r" t="t"/>
            <a:pathLst>
              <a:path extrusionOk="0" h="4706431" w="6803932">
                <a:moveTo>
                  <a:pt x="6787865" y="0"/>
                </a:moveTo>
                <a:cubicBezTo>
                  <a:pt x="6793221" y="1559869"/>
                  <a:pt x="6798576" y="3119737"/>
                  <a:pt x="6803932" y="4679606"/>
                </a:cubicBezTo>
                <a:lnTo>
                  <a:pt x="5127" y="4706431"/>
                </a:lnTo>
                <a:cubicBezTo>
                  <a:pt x="-37401" y="4116864"/>
                  <a:pt x="121610" y="1716530"/>
                  <a:pt x="2963261" y="1823305"/>
                </a:cubicBezTo>
                <a:cubicBezTo>
                  <a:pt x="5804912" y="1930080"/>
                  <a:pt x="6749864" y="33293"/>
                  <a:pt x="6787865" y="0"/>
                </a:cubicBezTo>
                <a:close/>
              </a:path>
            </a:pathLst>
          </a:custGeom>
          <a:gradFill>
            <a:gsLst>
              <a:gs pos="0">
                <a:srgbClr val="255B51"/>
              </a:gs>
              <a:gs pos="7000">
                <a:srgbClr val="255B51"/>
              </a:gs>
              <a:gs pos="60000">
                <a:srgbClr val="224943"/>
              </a:gs>
              <a:gs pos="100000">
                <a:srgbClr val="224943"/>
              </a:gs>
            </a:gsLst>
            <a:lin ang="102001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2" name="Google Shape;122;p3"/>
          <p:cNvGrpSpPr/>
          <p:nvPr/>
        </p:nvGrpSpPr>
        <p:grpSpPr>
          <a:xfrm>
            <a:off x="6989349" y="5013261"/>
            <a:ext cx="5589633" cy="2377336"/>
            <a:chOff x="-430066" y="2547139"/>
            <a:chExt cx="13401181" cy="5699678"/>
          </a:xfrm>
        </p:grpSpPr>
        <p:grpSp>
          <p:nvGrpSpPr>
            <p:cNvPr id="123" name="Google Shape;123;p3"/>
            <p:cNvGrpSpPr/>
            <p:nvPr/>
          </p:nvGrpSpPr>
          <p:grpSpPr>
            <a:xfrm>
              <a:off x="1544186" y="5751901"/>
              <a:ext cx="1421760" cy="1259916"/>
              <a:chOff x="-57404" y="6066190"/>
              <a:chExt cx="959352" cy="850146"/>
            </a:xfrm>
          </p:grpSpPr>
          <p:sp>
            <p:nvSpPr>
              <p:cNvPr id="124" name="Google Shape;124;p3"/>
              <p:cNvSpPr/>
              <p:nvPr/>
            </p:nvSpPr>
            <p:spPr>
              <a:xfrm>
                <a:off x="-50142" y="6252659"/>
                <a:ext cx="667285" cy="657432"/>
              </a:xfrm>
              <a:custGeom>
                <a:rect b="b" l="l" r="r" t="t"/>
                <a:pathLst>
                  <a:path extrusionOk="0" h="657432" w="667285">
                    <a:moveTo>
                      <a:pt x="541556" y="505985"/>
                    </a:moveTo>
                    <a:cubicBezTo>
                      <a:pt x="511076" y="485030"/>
                      <a:pt x="502503" y="460265"/>
                      <a:pt x="499646" y="425022"/>
                    </a:cubicBezTo>
                    <a:cubicBezTo>
                      <a:pt x="496788" y="389780"/>
                      <a:pt x="467261" y="330725"/>
                      <a:pt x="464403" y="295482"/>
                    </a:cubicBezTo>
                    <a:cubicBezTo>
                      <a:pt x="457736" y="223092"/>
                      <a:pt x="464403" y="157370"/>
                      <a:pt x="481548" y="105935"/>
                    </a:cubicBezTo>
                    <a:cubicBezTo>
                      <a:pt x="460593" y="96410"/>
                      <a:pt x="448211" y="85932"/>
                      <a:pt x="426303" y="105935"/>
                    </a:cubicBezTo>
                    <a:cubicBezTo>
                      <a:pt x="399633" y="129747"/>
                      <a:pt x="421541" y="182135"/>
                      <a:pt x="399633" y="237380"/>
                    </a:cubicBezTo>
                    <a:cubicBezTo>
                      <a:pt x="381536" y="283100"/>
                      <a:pt x="353913" y="328820"/>
                      <a:pt x="370106" y="391685"/>
                    </a:cubicBezTo>
                    <a:cubicBezTo>
                      <a:pt x="379631" y="428832"/>
                      <a:pt x="369153" y="468837"/>
                      <a:pt x="386298" y="517415"/>
                    </a:cubicBezTo>
                    <a:cubicBezTo>
                      <a:pt x="325338" y="500270"/>
                      <a:pt x="317718" y="467885"/>
                      <a:pt x="292001" y="411687"/>
                    </a:cubicBezTo>
                    <a:cubicBezTo>
                      <a:pt x="276761" y="379302"/>
                      <a:pt x="265331" y="345965"/>
                      <a:pt x="250091" y="313580"/>
                    </a:cubicBezTo>
                    <a:cubicBezTo>
                      <a:pt x="234851" y="281195"/>
                      <a:pt x="214848" y="254525"/>
                      <a:pt x="194846" y="225950"/>
                    </a:cubicBezTo>
                    <a:cubicBezTo>
                      <a:pt x="171986" y="191660"/>
                      <a:pt x="173891" y="159275"/>
                      <a:pt x="174843" y="119270"/>
                    </a:cubicBezTo>
                    <a:cubicBezTo>
                      <a:pt x="174843" y="93552"/>
                      <a:pt x="136743" y="37355"/>
                      <a:pt x="118646" y="17352"/>
                    </a:cubicBezTo>
                    <a:cubicBezTo>
                      <a:pt x="99596" y="-3603"/>
                      <a:pt x="81498" y="-2650"/>
                      <a:pt x="63401" y="4970"/>
                    </a:cubicBezTo>
                    <a:cubicBezTo>
                      <a:pt x="60543" y="11637"/>
                      <a:pt x="56733" y="17352"/>
                      <a:pt x="54828" y="24020"/>
                    </a:cubicBezTo>
                    <a:cubicBezTo>
                      <a:pt x="42446" y="58310"/>
                      <a:pt x="38636" y="95457"/>
                      <a:pt x="36731" y="132605"/>
                    </a:cubicBezTo>
                    <a:cubicBezTo>
                      <a:pt x="30063" y="154512"/>
                      <a:pt x="9108" y="223092"/>
                      <a:pt x="5298" y="243095"/>
                    </a:cubicBezTo>
                    <a:cubicBezTo>
                      <a:pt x="-6132" y="302150"/>
                      <a:pt x="4346" y="464075"/>
                      <a:pt x="5298" y="597425"/>
                    </a:cubicBezTo>
                    <a:cubicBezTo>
                      <a:pt x="90071" y="615522"/>
                      <a:pt x="198656" y="644097"/>
                      <a:pt x="285333" y="653622"/>
                    </a:cubicBezTo>
                    <a:cubicBezTo>
                      <a:pt x="336768" y="659337"/>
                      <a:pt x="468213" y="626000"/>
                      <a:pt x="476786" y="622190"/>
                    </a:cubicBezTo>
                    <a:cubicBezTo>
                      <a:pt x="532031" y="625047"/>
                      <a:pt x="566321" y="645050"/>
                      <a:pt x="598706" y="653622"/>
                    </a:cubicBezTo>
                    <a:cubicBezTo>
                      <a:pt x="613946" y="657432"/>
                      <a:pt x="638711" y="658385"/>
                      <a:pt x="667286" y="656480"/>
                    </a:cubicBezTo>
                    <a:cubicBezTo>
                      <a:pt x="663476" y="635525"/>
                      <a:pt x="658713" y="615522"/>
                      <a:pt x="649188" y="596472"/>
                    </a:cubicBezTo>
                    <a:cubicBezTo>
                      <a:pt x="624423" y="548847"/>
                      <a:pt x="582513" y="533607"/>
                      <a:pt x="541556" y="505985"/>
                    </a:cubicBezTo>
                    <a:close/>
                  </a:path>
                </a:pathLst>
              </a:custGeom>
              <a:solidFill>
                <a:srgbClr val="87828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5" name="Google Shape;125;p3"/>
              <p:cNvGrpSpPr/>
              <p:nvPr/>
            </p:nvGrpSpPr>
            <p:grpSpPr>
              <a:xfrm>
                <a:off x="23831" y="6082457"/>
                <a:ext cx="878117" cy="822880"/>
                <a:chOff x="23831" y="6082457"/>
                <a:chExt cx="878117" cy="822880"/>
              </a:xfrm>
            </p:grpSpPr>
            <p:grpSp>
              <p:nvGrpSpPr>
                <p:cNvPr id="126" name="Google Shape;126;p3"/>
                <p:cNvGrpSpPr/>
                <p:nvPr/>
              </p:nvGrpSpPr>
              <p:grpSpPr>
                <a:xfrm>
                  <a:off x="510471" y="6536712"/>
                  <a:ext cx="391477" cy="368625"/>
                  <a:chOff x="510471" y="6536712"/>
                  <a:chExt cx="391477" cy="368625"/>
                </a:xfrm>
              </p:grpSpPr>
              <p:sp>
                <p:nvSpPr>
                  <p:cNvPr id="127" name="Google Shape;127;p3"/>
                  <p:cNvSpPr/>
                  <p:nvPr/>
                </p:nvSpPr>
                <p:spPr>
                  <a:xfrm>
                    <a:off x="510471" y="6665076"/>
                    <a:ext cx="391477" cy="240261"/>
                  </a:xfrm>
                  <a:custGeom>
                    <a:rect b="b" l="l" r="r" t="t"/>
                    <a:pathLst>
                      <a:path extrusionOk="0" h="240261" w="391477">
                        <a:moveTo>
                          <a:pt x="340042" y="6899"/>
                        </a:moveTo>
                        <a:cubicBezTo>
                          <a:pt x="315278" y="12614"/>
                          <a:pt x="294323" y="-4531"/>
                          <a:pt x="277178" y="1184"/>
                        </a:cubicBezTo>
                        <a:cubicBezTo>
                          <a:pt x="261938" y="5946"/>
                          <a:pt x="248602" y="24996"/>
                          <a:pt x="236220" y="33569"/>
                        </a:cubicBezTo>
                        <a:cubicBezTo>
                          <a:pt x="208598" y="51666"/>
                          <a:pt x="204788" y="39284"/>
                          <a:pt x="175260" y="44999"/>
                        </a:cubicBezTo>
                        <a:cubicBezTo>
                          <a:pt x="141923" y="51666"/>
                          <a:pt x="91440" y="60239"/>
                          <a:pt x="62865" y="52619"/>
                        </a:cubicBezTo>
                        <a:cubicBezTo>
                          <a:pt x="59055" y="55476"/>
                          <a:pt x="55245" y="57381"/>
                          <a:pt x="52388" y="59286"/>
                        </a:cubicBezTo>
                        <a:cubicBezTo>
                          <a:pt x="41910" y="65001"/>
                          <a:pt x="24765" y="90719"/>
                          <a:pt x="13335" y="96434"/>
                        </a:cubicBezTo>
                        <a:cubicBezTo>
                          <a:pt x="8573" y="99291"/>
                          <a:pt x="3810" y="101196"/>
                          <a:pt x="0" y="103101"/>
                        </a:cubicBezTo>
                        <a:cubicBezTo>
                          <a:pt x="33338" y="123104"/>
                          <a:pt x="65723" y="141201"/>
                          <a:pt x="84773" y="180254"/>
                        </a:cubicBezTo>
                        <a:cubicBezTo>
                          <a:pt x="94298" y="199304"/>
                          <a:pt x="99060" y="220259"/>
                          <a:pt x="102870" y="240261"/>
                        </a:cubicBezTo>
                        <a:cubicBezTo>
                          <a:pt x="198120" y="234546"/>
                          <a:pt x="366713" y="191684"/>
                          <a:pt x="391478" y="151679"/>
                        </a:cubicBezTo>
                        <a:cubicBezTo>
                          <a:pt x="390525" y="99291"/>
                          <a:pt x="382905" y="52619"/>
                          <a:pt x="370523" y="231"/>
                        </a:cubicBezTo>
                        <a:cubicBezTo>
                          <a:pt x="367665" y="231"/>
                          <a:pt x="340995" y="5946"/>
                          <a:pt x="340042" y="6899"/>
                        </a:cubicBezTo>
                        <a:close/>
                      </a:path>
                    </a:pathLst>
                  </a:custGeom>
                  <a:solidFill>
                    <a:srgbClr val="99969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8" name="Google Shape;128;p3"/>
                  <p:cNvSpPr/>
                  <p:nvPr/>
                </p:nvSpPr>
                <p:spPr>
                  <a:xfrm>
                    <a:off x="575233" y="6536712"/>
                    <a:ext cx="306704" cy="187013"/>
                  </a:xfrm>
                  <a:custGeom>
                    <a:rect b="b" l="l" r="r" t="t"/>
                    <a:pathLst>
                      <a:path extrusionOk="0" h="187013" w="306704">
                        <a:moveTo>
                          <a:pt x="113348" y="177165"/>
                        </a:moveTo>
                        <a:cubicBezTo>
                          <a:pt x="142875" y="171450"/>
                          <a:pt x="146685" y="183832"/>
                          <a:pt x="174307" y="165735"/>
                        </a:cubicBezTo>
                        <a:cubicBezTo>
                          <a:pt x="186690" y="157163"/>
                          <a:pt x="200025" y="139065"/>
                          <a:pt x="215265" y="133350"/>
                        </a:cubicBezTo>
                        <a:cubicBezTo>
                          <a:pt x="233363" y="127635"/>
                          <a:pt x="253365" y="144780"/>
                          <a:pt x="278130" y="139065"/>
                        </a:cubicBezTo>
                        <a:cubicBezTo>
                          <a:pt x="279082" y="139065"/>
                          <a:pt x="305753" y="133350"/>
                          <a:pt x="306705" y="132397"/>
                        </a:cubicBezTo>
                        <a:cubicBezTo>
                          <a:pt x="295275" y="87630"/>
                          <a:pt x="289560" y="45720"/>
                          <a:pt x="278130" y="0"/>
                        </a:cubicBezTo>
                        <a:cubicBezTo>
                          <a:pt x="257175" y="11430"/>
                          <a:pt x="192405" y="27622"/>
                          <a:pt x="176213" y="44767"/>
                        </a:cubicBezTo>
                        <a:cubicBezTo>
                          <a:pt x="132398" y="93345"/>
                          <a:pt x="149542" y="117157"/>
                          <a:pt x="60007" y="138113"/>
                        </a:cubicBezTo>
                        <a:cubicBezTo>
                          <a:pt x="49530" y="140970"/>
                          <a:pt x="22860" y="167640"/>
                          <a:pt x="0" y="183832"/>
                        </a:cubicBezTo>
                        <a:cubicBezTo>
                          <a:pt x="29527" y="191452"/>
                          <a:pt x="80010" y="183832"/>
                          <a:pt x="113348" y="177165"/>
                        </a:cubicBezTo>
                        <a:close/>
                      </a:path>
                    </a:pathLst>
                  </a:custGeom>
                  <a:solidFill>
                    <a:srgbClr val="878286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29" name="Google Shape;129;p3"/>
                <p:cNvSpPr/>
                <p:nvPr/>
              </p:nvSpPr>
              <p:spPr>
                <a:xfrm>
                  <a:off x="410761" y="6262239"/>
                  <a:ext cx="401644" cy="509740"/>
                </a:xfrm>
                <a:custGeom>
                  <a:rect b="b" l="l" r="r" t="t"/>
                  <a:pathLst>
                    <a:path extrusionOk="0" h="509740" w="401644">
                      <a:moveTo>
                        <a:pt x="154947" y="465925"/>
                      </a:moveTo>
                      <a:cubicBezTo>
                        <a:pt x="180664" y="450685"/>
                        <a:pt x="213049" y="415443"/>
                        <a:pt x="225432" y="412585"/>
                      </a:cubicBezTo>
                      <a:cubicBezTo>
                        <a:pt x="315919" y="391630"/>
                        <a:pt x="297822" y="367818"/>
                        <a:pt x="341637" y="319240"/>
                      </a:cubicBezTo>
                      <a:cubicBezTo>
                        <a:pt x="356877" y="302095"/>
                        <a:pt x="380689" y="290665"/>
                        <a:pt x="401644" y="279235"/>
                      </a:cubicBezTo>
                      <a:cubicBezTo>
                        <a:pt x="366402" y="197320"/>
                        <a:pt x="318777" y="121120"/>
                        <a:pt x="262579" y="56350"/>
                      </a:cubicBezTo>
                      <a:cubicBezTo>
                        <a:pt x="240672" y="31585"/>
                        <a:pt x="216859" y="2058"/>
                        <a:pt x="181617" y="153"/>
                      </a:cubicBezTo>
                      <a:cubicBezTo>
                        <a:pt x="150184" y="-1752"/>
                        <a:pt x="115894" y="14440"/>
                        <a:pt x="87319" y="32538"/>
                      </a:cubicBezTo>
                      <a:cubicBezTo>
                        <a:pt x="58744" y="54445"/>
                        <a:pt x="33027" y="78258"/>
                        <a:pt x="19692" y="96355"/>
                      </a:cubicBezTo>
                      <a:cubicBezTo>
                        <a:pt x="2547" y="147790"/>
                        <a:pt x="-4121" y="213513"/>
                        <a:pt x="2547" y="285903"/>
                      </a:cubicBezTo>
                      <a:cubicBezTo>
                        <a:pt x="6357" y="321145"/>
                        <a:pt x="34932" y="380200"/>
                        <a:pt x="37789" y="415443"/>
                      </a:cubicBezTo>
                      <a:cubicBezTo>
                        <a:pt x="40647" y="450685"/>
                        <a:pt x="49219" y="475450"/>
                        <a:pt x="79699" y="496405"/>
                      </a:cubicBezTo>
                      <a:cubicBezTo>
                        <a:pt x="86367" y="501168"/>
                        <a:pt x="93987" y="504978"/>
                        <a:pt x="100654" y="509740"/>
                      </a:cubicBezTo>
                      <a:cubicBezTo>
                        <a:pt x="105417" y="507835"/>
                        <a:pt x="110179" y="505930"/>
                        <a:pt x="113989" y="503073"/>
                      </a:cubicBezTo>
                      <a:cubicBezTo>
                        <a:pt x="127324" y="497358"/>
                        <a:pt x="144469" y="472593"/>
                        <a:pt x="154947" y="465925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130" name="Google Shape;130;p3"/>
                <p:cNvGrpSpPr/>
                <p:nvPr/>
              </p:nvGrpSpPr>
              <p:grpSpPr>
                <a:xfrm>
                  <a:off x="23831" y="6082457"/>
                  <a:ext cx="474249" cy="688569"/>
                  <a:chOff x="23831" y="6082457"/>
                  <a:chExt cx="474249" cy="688569"/>
                </a:xfrm>
              </p:grpSpPr>
              <p:sp>
                <p:nvSpPr>
                  <p:cNvPr id="131" name="Google Shape;131;p3"/>
                  <p:cNvSpPr/>
                  <p:nvPr/>
                </p:nvSpPr>
                <p:spPr>
                  <a:xfrm>
                    <a:off x="154228" y="6174761"/>
                    <a:ext cx="343852" cy="596265"/>
                  </a:xfrm>
                  <a:custGeom>
                    <a:rect b="b" l="l" r="r" t="t"/>
                    <a:pathLst>
                      <a:path extrusionOk="0" h="596265" w="343852">
                        <a:moveTo>
                          <a:pt x="340995" y="122873"/>
                        </a:moveTo>
                        <a:cubicBezTo>
                          <a:pt x="330518" y="95250"/>
                          <a:pt x="306705" y="69533"/>
                          <a:pt x="289560" y="48578"/>
                        </a:cubicBezTo>
                        <a:cubicBezTo>
                          <a:pt x="275272" y="31433"/>
                          <a:pt x="260033" y="15240"/>
                          <a:pt x="244793" y="0"/>
                        </a:cubicBezTo>
                        <a:cubicBezTo>
                          <a:pt x="227647" y="123825"/>
                          <a:pt x="104775" y="270510"/>
                          <a:pt x="0" y="319088"/>
                        </a:cubicBezTo>
                        <a:cubicBezTo>
                          <a:pt x="16192" y="342900"/>
                          <a:pt x="32385" y="365760"/>
                          <a:pt x="44767" y="392430"/>
                        </a:cubicBezTo>
                        <a:cubicBezTo>
                          <a:pt x="60007" y="424815"/>
                          <a:pt x="71438" y="458153"/>
                          <a:pt x="86677" y="490538"/>
                        </a:cubicBezTo>
                        <a:cubicBezTo>
                          <a:pt x="112395" y="545783"/>
                          <a:pt x="120015" y="579120"/>
                          <a:pt x="180975" y="596265"/>
                        </a:cubicBezTo>
                        <a:cubicBezTo>
                          <a:pt x="163830" y="547688"/>
                          <a:pt x="174308" y="508635"/>
                          <a:pt x="164783" y="470535"/>
                        </a:cubicBezTo>
                        <a:cubicBezTo>
                          <a:pt x="148590" y="407670"/>
                          <a:pt x="176213" y="361950"/>
                          <a:pt x="194310" y="316230"/>
                        </a:cubicBezTo>
                        <a:cubicBezTo>
                          <a:pt x="216218" y="260033"/>
                          <a:pt x="194310" y="208598"/>
                          <a:pt x="220980" y="184785"/>
                        </a:cubicBezTo>
                        <a:cubicBezTo>
                          <a:pt x="242888" y="164783"/>
                          <a:pt x="255270" y="175260"/>
                          <a:pt x="276225" y="184785"/>
                        </a:cubicBezTo>
                        <a:cubicBezTo>
                          <a:pt x="289560" y="166688"/>
                          <a:pt x="315278" y="142875"/>
                          <a:pt x="343853" y="120968"/>
                        </a:cubicBezTo>
                        <a:cubicBezTo>
                          <a:pt x="343853" y="120968"/>
                          <a:pt x="341947" y="121920"/>
                          <a:pt x="340995" y="122873"/>
                        </a:cubicBezTo>
                        <a:close/>
                      </a:path>
                    </a:pathLst>
                  </a:custGeom>
                  <a:solidFill>
                    <a:srgbClr val="99969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2" name="Google Shape;132;p3"/>
                  <p:cNvSpPr/>
                  <p:nvPr/>
                </p:nvSpPr>
                <p:spPr>
                  <a:xfrm>
                    <a:off x="23831" y="6082457"/>
                    <a:ext cx="384810" cy="423748"/>
                  </a:xfrm>
                  <a:custGeom>
                    <a:rect b="b" l="l" r="r" t="t"/>
                    <a:pathLst>
                      <a:path extrusionOk="0" h="423748" w="384810">
                        <a:moveTo>
                          <a:pt x="384810" y="103708"/>
                        </a:moveTo>
                        <a:cubicBezTo>
                          <a:pt x="364808" y="84658"/>
                          <a:pt x="344805" y="66561"/>
                          <a:pt x="322898" y="50368"/>
                        </a:cubicBezTo>
                        <a:cubicBezTo>
                          <a:pt x="294323" y="28461"/>
                          <a:pt x="251460" y="-12497"/>
                          <a:pt x="213360" y="3696"/>
                        </a:cubicBezTo>
                        <a:cubicBezTo>
                          <a:pt x="189548" y="13221"/>
                          <a:pt x="167640" y="35128"/>
                          <a:pt x="147638" y="49416"/>
                        </a:cubicBezTo>
                        <a:cubicBezTo>
                          <a:pt x="123825" y="66561"/>
                          <a:pt x="99060" y="83706"/>
                          <a:pt x="75248" y="102756"/>
                        </a:cubicBezTo>
                        <a:cubicBezTo>
                          <a:pt x="44768" y="126568"/>
                          <a:pt x="17145" y="153238"/>
                          <a:pt x="0" y="187528"/>
                        </a:cubicBezTo>
                        <a:cubicBezTo>
                          <a:pt x="18097" y="179908"/>
                          <a:pt x="35243" y="178956"/>
                          <a:pt x="55245" y="199911"/>
                        </a:cubicBezTo>
                        <a:cubicBezTo>
                          <a:pt x="73343" y="219913"/>
                          <a:pt x="111443" y="276111"/>
                          <a:pt x="111443" y="301828"/>
                        </a:cubicBezTo>
                        <a:cubicBezTo>
                          <a:pt x="111443" y="340881"/>
                          <a:pt x="108585" y="374218"/>
                          <a:pt x="131445" y="408508"/>
                        </a:cubicBezTo>
                        <a:cubicBezTo>
                          <a:pt x="135255" y="413271"/>
                          <a:pt x="138113" y="418033"/>
                          <a:pt x="141923" y="423748"/>
                        </a:cubicBezTo>
                        <a:cubicBezTo>
                          <a:pt x="243840" y="374218"/>
                          <a:pt x="366713" y="226581"/>
                          <a:pt x="384810" y="103708"/>
                        </a:cubicBezTo>
                        <a:close/>
                      </a:path>
                    </a:pathLst>
                  </a:custGeom>
                  <a:solidFill>
                    <a:srgbClr val="A5A0A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33" name="Google Shape;133;p3"/>
              <p:cNvSpPr/>
              <p:nvPr/>
            </p:nvSpPr>
            <p:spPr>
              <a:xfrm>
                <a:off x="451408" y="6303349"/>
                <a:ext cx="220979" cy="43815"/>
              </a:xfrm>
              <a:custGeom>
                <a:rect b="b" l="l" r="r" t="t"/>
                <a:pathLst>
                  <a:path extrusionOk="0" h="43815" w="220979">
                    <a:moveTo>
                      <a:pt x="10477" y="41910"/>
                    </a:moveTo>
                    <a:cubicBezTo>
                      <a:pt x="6667" y="41910"/>
                      <a:pt x="3810" y="42863"/>
                      <a:pt x="0" y="43815"/>
                    </a:cubicBezTo>
                    <a:cubicBezTo>
                      <a:pt x="20002" y="27622"/>
                      <a:pt x="41910" y="12383"/>
                      <a:pt x="63817" y="953"/>
                    </a:cubicBezTo>
                    <a:cubicBezTo>
                      <a:pt x="63817" y="953"/>
                      <a:pt x="64770" y="953"/>
                      <a:pt x="64770" y="0"/>
                    </a:cubicBezTo>
                    <a:cubicBezTo>
                      <a:pt x="67627" y="0"/>
                      <a:pt x="70485" y="0"/>
                      <a:pt x="73342" y="0"/>
                    </a:cubicBezTo>
                    <a:cubicBezTo>
                      <a:pt x="49530" y="9525"/>
                      <a:pt x="28575" y="23813"/>
                      <a:pt x="10477" y="41910"/>
                    </a:cubicBezTo>
                    <a:close/>
                    <a:moveTo>
                      <a:pt x="188595" y="10478"/>
                    </a:moveTo>
                    <a:cubicBezTo>
                      <a:pt x="199073" y="15240"/>
                      <a:pt x="208598" y="20955"/>
                      <a:pt x="217170" y="29528"/>
                    </a:cubicBezTo>
                    <a:cubicBezTo>
                      <a:pt x="218123" y="30480"/>
                      <a:pt x="220027" y="32385"/>
                      <a:pt x="220980" y="33338"/>
                    </a:cubicBezTo>
                    <a:cubicBezTo>
                      <a:pt x="210502" y="24765"/>
                      <a:pt x="200025" y="17145"/>
                      <a:pt x="188595" y="10478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" name="Google Shape;134;p3"/>
              <p:cNvSpPr/>
              <p:nvPr/>
            </p:nvSpPr>
            <p:spPr>
              <a:xfrm>
                <a:off x="-57404" y="6557666"/>
                <a:ext cx="886954" cy="358670"/>
              </a:xfrm>
              <a:custGeom>
                <a:rect b="b" l="l" r="r" t="t"/>
                <a:pathLst>
                  <a:path extrusionOk="0" h="358670" w="886954">
                    <a:moveTo>
                      <a:pt x="731697" y="319088"/>
                    </a:moveTo>
                    <a:cubicBezTo>
                      <a:pt x="706932" y="315278"/>
                      <a:pt x="655497" y="287655"/>
                      <a:pt x="651687" y="280988"/>
                    </a:cubicBezTo>
                    <a:cubicBezTo>
                      <a:pt x="640257" y="261938"/>
                      <a:pt x="618350" y="228600"/>
                      <a:pt x="569772" y="214313"/>
                    </a:cubicBezTo>
                    <a:cubicBezTo>
                      <a:pt x="569772" y="244793"/>
                      <a:pt x="612635" y="262890"/>
                      <a:pt x="620255" y="269558"/>
                    </a:cubicBezTo>
                    <a:cubicBezTo>
                      <a:pt x="624065" y="273368"/>
                      <a:pt x="623112" y="295275"/>
                      <a:pt x="611682" y="299085"/>
                    </a:cubicBezTo>
                    <a:cubicBezTo>
                      <a:pt x="599300" y="302895"/>
                      <a:pt x="575487" y="288608"/>
                      <a:pt x="565962" y="281940"/>
                    </a:cubicBezTo>
                    <a:cubicBezTo>
                      <a:pt x="534530" y="259080"/>
                      <a:pt x="509765" y="267653"/>
                      <a:pt x="480237" y="244793"/>
                    </a:cubicBezTo>
                    <a:cubicBezTo>
                      <a:pt x="468807" y="236220"/>
                      <a:pt x="475475" y="200977"/>
                      <a:pt x="438327" y="170498"/>
                    </a:cubicBezTo>
                    <a:cubicBezTo>
                      <a:pt x="406895" y="143827"/>
                      <a:pt x="388797" y="80963"/>
                      <a:pt x="379272" y="0"/>
                    </a:cubicBezTo>
                    <a:cubicBezTo>
                      <a:pt x="357365" y="60008"/>
                      <a:pt x="369747" y="146685"/>
                      <a:pt x="383082" y="246698"/>
                    </a:cubicBezTo>
                    <a:cubicBezTo>
                      <a:pt x="361175" y="266700"/>
                      <a:pt x="357365" y="309563"/>
                      <a:pt x="343077" y="336233"/>
                    </a:cubicBezTo>
                    <a:cubicBezTo>
                      <a:pt x="335457" y="315278"/>
                      <a:pt x="321170" y="296228"/>
                      <a:pt x="307835" y="282893"/>
                    </a:cubicBezTo>
                    <a:cubicBezTo>
                      <a:pt x="281165" y="256223"/>
                      <a:pt x="254495" y="252413"/>
                      <a:pt x="221157" y="240030"/>
                    </a:cubicBezTo>
                    <a:cubicBezTo>
                      <a:pt x="168770" y="220980"/>
                      <a:pt x="154482" y="159068"/>
                      <a:pt x="129717" y="112395"/>
                    </a:cubicBezTo>
                    <a:cubicBezTo>
                      <a:pt x="116382" y="87630"/>
                      <a:pt x="61137" y="3810"/>
                      <a:pt x="5892" y="10478"/>
                    </a:cubicBezTo>
                    <a:cubicBezTo>
                      <a:pt x="-7443" y="72390"/>
                      <a:pt x="5892" y="272415"/>
                      <a:pt x="6845" y="295275"/>
                    </a:cubicBezTo>
                    <a:cubicBezTo>
                      <a:pt x="59232" y="302895"/>
                      <a:pt x="228777" y="351473"/>
                      <a:pt x="294500" y="352425"/>
                    </a:cubicBezTo>
                    <a:cubicBezTo>
                      <a:pt x="313550" y="356235"/>
                      <a:pt x="478332" y="338138"/>
                      <a:pt x="487857" y="322898"/>
                    </a:cubicBezTo>
                    <a:cubicBezTo>
                      <a:pt x="544055" y="334328"/>
                      <a:pt x="591680" y="362903"/>
                      <a:pt x="663117" y="358140"/>
                    </a:cubicBezTo>
                    <a:cubicBezTo>
                      <a:pt x="752652" y="352425"/>
                      <a:pt x="865047" y="320993"/>
                      <a:pt x="886955" y="306705"/>
                    </a:cubicBezTo>
                    <a:cubicBezTo>
                      <a:pt x="831710" y="280035"/>
                      <a:pt x="777417" y="313373"/>
                      <a:pt x="731697" y="319088"/>
                    </a:cubicBezTo>
                    <a:close/>
                  </a:path>
                </a:pathLst>
              </a:custGeom>
              <a:solidFill>
                <a:srgbClr val="6D696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" name="Google Shape;135;p3"/>
              <p:cNvSpPr/>
              <p:nvPr/>
            </p:nvSpPr>
            <p:spPr>
              <a:xfrm>
                <a:off x="7543" y="6066190"/>
                <a:ext cx="444817" cy="456233"/>
              </a:xfrm>
              <a:custGeom>
                <a:rect b="b" l="l" r="r" t="t"/>
                <a:pathLst>
                  <a:path extrusionOk="0" h="456233" w="444817">
                    <a:moveTo>
                      <a:pt x="395288" y="97141"/>
                    </a:moveTo>
                    <a:cubicBezTo>
                      <a:pt x="377190" y="79996"/>
                      <a:pt x="350520" y="68566"/>
                      <a:pt x="329565" y="52374"/>
                    </a:cubicBezTo>
                    <a:cubicBezTo>
                      <a:pt x="287655" y="19989"/>
                      <a:pt x="245745" y="-12396"/>
                      <a:pt x="215265" y="4749"/>
                    </a:cubicBezTo>
                    <a:cubicBezTo>
                      <a:pt x="169545" y="31419"/>
                      <a:pt x="44768" y="127621"/>
                      <a:pt x="27622" y="148576"/>
                    </a:cubicBezTo>
                    <a:cubicBezTo>
                      <a:pt x="20002" y="158101"/>
                      <a:pt x="4763" y="185724"/>
                      <a:pt x="0" y="201916"/>
                    </a:cubicBezTo>
                    <a:cubicBezTo>
                      <a:pt x="6667" y="200011"/>
                      <a:pt x="20955" y="198106"/>
                      <a:pt x="26670" y="200011"/>
                    </a:cubicBezTo>
                    <a:cubicBezTo>
                      <a:pt x="54293" y="208584"/>
                      <a:pt x="69533" y="229539"/>
                      <a:pt x="85725" y="255256"/>
                    </a:cubicBezTo>
                    <a:cubicBezTo>
                      <a:pt x="103823" y="283831"/>
                      <a:pt x="102870" y="311454"/>
                      <a:pt x="105727" y="342886"/>
                    </a:cubicBezTo>
                    <a:cubicBezTo>
                      <a:pt x="106680" y="352411"/>
                      <a:pt x="110490" y="360031"/>
                      <a:pt x="112395" y="369556"/>
                    </a:cubicBezTo>
                    <a:cubicBezTo>
                      <a:pt x="121920" y="408609"/>
                      <a:pt x="146685" y="420991"/>
                      <a:pt x="166687" y="456234"/>
                    </a:cubicBezTo>
                    <a:cubicBezTo>
                      <a:pt x="165735" y="439089"/>
                      <a:pt x="160020" y="410514"/>
                      <a:pt x="141923" y="391464"/>
                    </a:cubicBezTo>
                    <a:cubicBezTo>
                      <a:pt x="132398" y="381939"/>
                      <a:pt x="136208" y="345744"/>
                      <a:pt x="140970" y="330504"/>
                    </a:cubicBezTo>
                    <a:cubicBezTo>
                      <a:pt x="145733" y="315264"/>
                      <a:pt x="152400" y="300976"/>
                      <a:pt x="145733" y="284784"/>
                    </a:cubicBezTo>
                    <a:cubicBezTo>
                      <a:pt x="137160" y="261924"/>
                      <a:pt x="109537" y="247636"/>
                      <a:pt x="97155" y="226681"/>
                    </a:cubicBezTo>
                    <a:cubicBezTo>
                      <a:pt x="80963" y="200011"/>
                      <a:pt x="75248" y="168579"/>
                      <a:pt x="91440" y="139051"/>
                    </a:cubicBezTo>
                    <a:cubicBezTo>
                      <a:pt x="96202" y="130479"/>
                      <a:pt x="102870" y="123811"/>
                      <a:pt x="109537" y="117144"/>
                    </a:cubicBezTo>
                    <a:cubicBezTo>
                      <a:pt x="127635" y="102856"/>
                      <a:pt x="145733" y="88569"/>
                      <a:pt x="163830" y="74281"/>
                    </a:cubicBezTo>
                    <a:cubicBezTo>
                      <a:pt x="185737" y="56184"/>
                      <a:pt x="206693" y="36181"/>
                      <a:pt x="235268" y="31419"/>
                    </a:cubicBezTo>
                    <a:cubicBezTo>
                      <a:pt x="247650" y="29514"/>
                      <a:pt x="259080" y="31419"/>
                      <a:pt x="270510" y="34276"/>
                    </a:cubicBezTo>
                    <a:cubicBezTo>
                      <a:pt x="297180" y="45706"/>
                      <a:pt x="322898" y="65709"/>
                      <a:pt x="342900" y="78091"/>
                    </a:cubicBezTo>
                    <a:cubicBezTo>
                      <a:pt x="360998" y="89521"/>
                      <a:pt x="377190" y="98094"/>
                      <a:pt x="391478" y="113334"/>
                    </a:cubicBezTo>
                    <a:cubicBezTo>
                      <a:pt x="406718" y="129526"/>
                      <a:pt x="423863" y="152386"/>
                      <a:pt x="444818" y="166674"/>
                    </a:cubicBezTo>
                    <a:cubicBezTo>
                      <a:pt x="426720" y="140956"/>
                      <a:pt x="414338" y="115239"/>
                      <a:pt x="395288" y="97141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" name="Google Shape;136;p3"/>
              <p:cNvSpPr/>
              <p:nvPr/>
            </p:nvSpPr>
            <p:spPr>
              <a:xfrm>
                <a:off x="359825" y="6248965"/>
                <a:ext cx="389714" cy="350611"/>
              </a:xfrm>
              <a:custGeom>
                <a:rect b="b" l="l" r="r" t="t"/>
                <a:pathLst>
                  <a:path extrusionOk="0" h="350611" w="389714">
                    <a:moveTo>
                      <a:pt x="323040" y="77244"/>
                    </a:moveTo>
                    <a:cubicBezTo>
                      <a:pt x="300180" y="45812"/>
                      <a:pt x="256365" y="2949"/>
                      <a:pt x="219218" y="92"/>
                    </a:cubicBezTo>
                    <a:cubicBezTo>
                      <a:pt x="203977" y="-861"/>
                      <a:pt x="189690" y="5807"/>
                      <a:pt x="174450" y="10569"/>
                    </a:cubicBezTo>
                    <a:cubicBezTo>
                      <a:pt x="133492" y="23904"/>
                      <a:pt x="72533" y="58194"/>
                      <a:pt x="41100" y="81054"/>
                    </a:cubicBezTo>
                    <a:cubicBezTo>
                      <a:pt x="12525" y="102962"/>
                      <a:pt x="-4620" y="124869"/>
                      <a:pt x="1095" y="163922"/>
                    </a:cubicBezTo>
                    <a:cubicBezTo>
                      <a:pt x="11572" y="146777"/>
                      <a:pt x="42053" y="151539"/>
                      <a:pt x="39195" y="174399"/>
                    </a:cubicBezTo>
                    <a:cubicBezTo>
                      <a:pt x="32528" y="226787"/>
                      <a:pt x="40147" y="305844"/>
                      <a:pt x="67770" y="350612"/>
                    </a:cubicBezTo>
                    <a:cubicBezTo>
                      <a:pt x="79200" y="299177"/>
                      <a:pt x="53483" y="266792"/>
                      <a:pt x="58245" y="223929"/>
                    </a:cubicBezTo>
                    <a:cubicBezTo>
                      <a:pt x="61103" y="196307"/>
                      <a:pt x="66817" y="160112"/>
                      <a:pt x="78248" y="134394"/>
                    </a:cubicBezTo>
                    <a:cubicBezTo>
                      <a:pt x="90630" y="103914"/>
                      <a:pt x="113490" y="95342"/>
                      <a:pt x="138255" y="80102"/>
                    </a:cubicBezTo>
                    <a:cubicBezTo>
                      <a:pt x="154448" y="70577"/>
                      <a:pt x="170640" y="58194"/>
                      <a:pt x="187785" y="51527"/>
                    </a:cubicBezTo>
                    <a:cubicBezTo>
                      <a:pt x="232552" y="33429"/>
                      <a:pt x="267795" y="48669"/>
                      <a:pt x="302085" y="77244"/>
                    </a:cubicBezTo>
                    <a:cubicBezTo>
                      <a:pt x="335423" y="105819"/>
                      <a:pt x="360187" y="140109"/>
                      <a:pt x="389715" y="172494"/>
                    </a:cubicBezTo>
                    <a:cubicBezTo>
                      <a:pt x="384000" y="136299"/>
                      <a:pt x="345900" y="108677"/>
                      <a:pt x="323040" y="77244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" name="Google Shape;137;p3"/>
              <p:cNvSpPr/>
              <p:nvPr/>
            </p:nvSpPr>
            <p:spPr>
              <a:xfrm>
                <a:off x="546658" y="6472894"/>
                <a:ext cx="307559" cy="274319"/>
              </a:xfrm>
              <a:custGeom>
                <a:rect b="b" l="l" r="r" t="t"/>
                <a:pathLst>
                  <a:path extrusionOk="0" h="274319" w="307559">
                    <a:moveTo>
                      <a:pt x="299085" y="54293"/>
                    </a:moveTo>
                    <a:cubicBezTo>
                      <a:pt x="268605" y="42863"/>
                      <a:pt x="245745" y="38100"/>
                      <a:pt x="232410" y="0"/>
                    </a:cubicBezTo>
                    <a:cubicBezTo>
                      <a:pt x="234315" y="48577"/>
                      <a:pt x="223838" y="56197"/>
                      <a:pt x="213360" y="61913"/>
                    </a:cubicBezTo>
                    <a:cubicBezTo>
                      <a:pt x="187642" y="69532"/>
                      <a:pt x="134302" y="77152"/>
                      <a:pt x="115252" y="87630"/>
                    </a:cubicBezTo>
                    <a:cubicBezTo>
                      <a:pt x="93345" y="100013"/>
                      <a:pt x="100013" y="109538"/>
                      <a:pt x="94298" y="128588"/>
                    </a:cubicBezTo>
                    <a:cubicBezTo>
                      <a:pt x="86677" y="154305"/>
                      <a:pt x="65723" y="185738"/>
                      <a:pt x="41910" y="196215"/>
                    </a:cubicBezTo>
                    <a:cubicBezTo>
                      <a:pt x="15240" y="207645"/>
                      <a:pt x="0" y="234315"/>
                      <a:pt x="0" y="274320"/>
                    </a:cubicBezTo>
                    <a:cubicBezTo>
                      <a:pt x="11430" y="260033"/>
                      <a:pt x="35242" y="237172"/>
                      <a:pt x="65723" y="227647"/>
                    </a:cubicBezTo>
                    <a:cubicBezTo>
                      <a:pt x="97155" y="219075"/>
                      <a:pt x="128588" y="210503"/>
                      <a:pt x="149542" y="196215"/>
                    </a:cubicBezTo>
                    <a:cubicBezTo>
                      <a:pt x="170498" y="181927"/>
                      <a:pt x="195263" y="169545"/>
                      <a:pt x="202882" y="163830"/>
                    </a:cubicBezTo>
                    <a:cubicBezTo>
                      <a:pt x="232410" y="142875"/>
                      <a:pt x="217170" y="119063"/>
                      <a:pt x="220980" y="117157"/>
                    </a:cubicBezTo>
                    <a:cubicBezTo>
                      <a:pt x="247650" y="103822"/>
                      <a:pt x="270510" y="121920"/>
                      <a:pt x="282892" y="100013"/>
                    </a:cubicBezTo>
                    <a:cubicBezTo>
                      <a:pt x="288607" y="90488"/>
                      <a:pt x="301942" y="78105"/>
                      <a:pt x="306705" y="67627"/>
                    </a:cubicBezTo>
                    <a:cubicBezTo>
                      <a:pt x="309563" y="61913"/>
                      <a:pt x="304800" y="55245"/>
                      <a:pt x="299085" y="54293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" name="Google Shape;138;p3"/>
              <p:cNvSpPr/>
              <p:nvPr/>
            </p:nvSpPr>
            <p:spPr>
              <a:xfrm>
                <a:off x="281862" y="6765312"/>
                <a:ext cx="168613" cy="142967"/>
              </a:xfrm>
              <a:custGeom>
                <a:rect b="b" l="l" r="r" t="t"/>
                <a:pathLst>
                  <a:path extrusionOk="0" h="142967" w="168613">
                    <a:moveTo>
                      <a:pt x="122873" y="89535"/>
                    </a:moveTo>
                    <a:cubicBezTo>
                      <a:pt x="102870" y="86677"/>
                      <a:pt x="95250" y="85725"/>
                      <a:pt x="82868" y="69532"/>
                    </a:cubicBezTo>
                    <a:cubicBezTo>
                      <a:pt x="64770" y="47625"/>
                      <a:pt x="54293" y="24765"/>
                      <a:pt x="40005" y="0"/>
                    </a:cubicBezTo>
                    <a:cubicBezTo>
                      <a:pt x="45720" y="54292"/>
                      <a:pt x="58103" y="73342"/>
                      <a:pt x="61913" y="93345"/>
                    </a:cubicBezTo>
                    <a:cubicBezTo>
                      <a:pt x="53340" y="114300"/>
                      <a:pt x="16193" y="129540"/>
                      <a:pt x="0" y="142875"/>
                    </a:cubicBezTo>
                    <a:cubicBezTo>
                      <a:pt x="28575" y="143827"/>
                      <a:pt x="106680" y="137160"/>
                      <a:pt x="112395" y="134302"/>
                    </a:cubicBezTo>
                    <a:cubicBezTo>
                      <a:pt x="139065" y="121920"/>
                      <a:pt x="140018" y="122873"/>
                      <a:pt x="168593" y="120015"/>
                    </a:cubicBezTo>
                    <a:cubicBezTo>
                      <a:pt x="169545" y="92392"/>
                      <a:pt x="137160" y="91440"/>
                      <a:pt x="122873" y="89535"/>
                    </a:cubicBezTo>
                    <a:close/>
                  </a:path>
                </a:pathLst>
              </a:custGeom>
              <a:solidFill>
                <a:srgbClr val="5B575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" name="Google Shape;139;p3"/>
              <p:cNvSpPr/>
              <p:nvPr/>
            </p:nvSpPr>
            <p:spPr>
              <a:xfrm>
                <a:off x="-57227" y="6681491"/>
                <a:ext cx="154305" cy="204787"/>
              </a:xfrm>
              <a:custGeom>
                <a:rect b="b" l="l" r="r" t="t"/>
                <a:pathLst>
                  <a:path extrusionOk="0" h="204787" w="154305">
                    <a:moveTo>
                      <a:pt x="154305" y="204788"/>
                    </a:moveTo>
                    <a:cubicBezTo>
                      <a:pt x="145733" y="183833"/>
                      <a:pt x="92393" y="160973"/>
                      <a:pt x="75248" y="148590"/>
                    </a:cubicBezTo>
                    <a:cubicBezTo>
                      <a:pt x="65723" y="141923"/>
                      <a:pt x="64770" y="116205"/>
                      <a:pt x="34290" y="111443"/>
                    </a:cubicBezTo>
                    <a:cubicBezTo>
                      <a:pt x="26670" y="77152"/>
                      <a:pt x="23813" y="16193"/>
                      <a:pt x="0" y="0"/>
                    </a:cubicBezTo>
                    <a:cubicBezTo>
                      <a:pt x="953" y="35243"/>
                      <a:pt x="2858" y="139065"/>
                      <a:pt x="6668" y="174308"/>
                    </a:cubicBezTo>
                    <a:cubicBezTo>
                      <a:pt x="29528" y="181927"/>
                      <a:pt x="106680" y="194310"/>
                      <a:pt x="154305" y="204788"/>
                    </a:cubicBezTo>
                    <a:close/>
                  </a:path>
                </a:pathLst>
              </a:custGeom>
              <a:solidFill>
                <a:srgbClr val="5B575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0" name="Google Shape;140;p3"/>
            <p:cNvSpPr/>
            <p:nvPr/>
          </p:nvSpPr>
          <p:spPr>
            <a:xfrm>
              <a:off x="10466905" y="2766428"/>
              <a:ext cx="1448131" cy="3087992"/>
            </a:xfrm>
            <a:custGeom>
              <a:rect b="b" l="l" r="r" t="t"/>
              <a:pathLst>
                <a:path extrusionOk="0" h="1610426" w="755218">
                  <a:moveTo>
                    <a:pt x="124839" y="867728"/>
                  </a:moveTo>
                  <a:cubicBezTo>
                    <a:pt x="176273" y="796290"/>
                    <a:pt x="243901" y="733425"/>
                    <a:pt x="271523" y="649605"/>
                  </a:cubicBezTo>
                  <a:cubicBezTo>
                    <a:pt x="296289" y="573405"/>
                    <a:pt x="285811" y="488633"/>
                    <a:pt x="316291" y="415290"/>
                  </a:cubicBezTo>
                  <a:cubicBezTo>
                    <a:pt x="349628" y="333375"/>
                    <a:pt x="426781" y="279083"/>
                    <a:pt x="493456" y="221933"/>
                  </a:cubicBezTo>
                  <a:cubicBezTo>
                    <a:pt x="561084" y="164783"/>
                    <a:pt x="625853" y="88583"/>
                    <a:pt x="620139" y="0"/>
                  </a:cubicBezTo>
                  <a:cubicBezTo>
                    <a:pt x="735391" y="220980"/>
                    <a:pt x="775396" y="477203"/>
                    <a:pt x="745868" y="724853"/>
                  </a:cubicBezTo>
                  <a:cubicBezTo>
                    <a:pt x="716341" y="972503"/>
                    <a:pt x="618234" y="1209675"/>
                    <a:pt x="475359" y="1412557"/>
                  </a:cubicBezTo>
                  <a:cubicBezTo>
                    <a:pt x="431543" y="1474470"/>
                    <a:pt x="382014" y="1535430"/>
                    <a:pt x="316291" y="1573530"/>
                  </a:cubicBezTo>
                  <a:cubicBezTo>
                    <a:pt x="250568" y="1611630"/>
                    <a:pt x="165796" y="1624965"/>
                    <a:pt x="98168" y="1590675"/>
                  </a:cubicBezTo>
                  <a:lnTo>
                    <a:pt x="98168" y="1590675"/>
                  </a:lnTo>
                  <a:cubicBezTo>
                    <a:pt x="-7559" y="1536382"/>
                    <a:pt x="2918" y="1370648"/>
                    <a:pt x="61" y="1267778"/>
                  </a:cubicBezTo>
                  <a:cubicBezTo>
                    <a:pt x="-1844" y="1126807"/>
                    <a:pt x="41018" y="982980"/>
                    <a:pt x="124839" y="86772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1" name="Google Shape;141;p3"/>
            <p:cNvGrpSpPr/>
            <p:nvPr/>
          </p:nvGrpSpPr>
          <p:grpSpPr>
            <a:xfrm>
              <a:off x="7602637" y="2620275"/>
              <a:ext cx="2082258" cy="4773603"/>
              <a:chOff x="6209083" y="1899986"/>
              <a:chExt cx="1085697" cy="2488974"/>
            </a:xfrm>
          </p:grpSpPr>
          <p:sp>
            <p:nvSpPr>
              <p:cNvPr id="142" name="Google Shape;142;p3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" name="Google Shape;143;p3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" name="Google Shape;144;p3"/>
            <p:cNvGrpSpPr/>
            <p:nvPr/>
          </p:nvGrpSpPr>
          <p:grpSpPr>
            <a:xfrm>
              <a:off x="4448604" y="4260741"/>
              <a:ext cx="1441070" cy="3306949"/>
              <a:chOff x="4564559" y="2755331"/>
              <a:chExt cx="751379" cy="1724255"/>
            </a:xfrm>
          </p:grpSpPr>
          <p:sp>
            <p:nvSpPr>
              <p:cNvPr id="145" name="Google Shape;145;p3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" name="Google Shape;146;p3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7" name="Google Shape;147;p3"/>
            <p:cNvGrpSpPr/>
            <p:nvPr/>
          </p:nvGrpSpPr>
          <p:grpSpPr>
            <a:xfrm>
              <a:off x="3811954" y="5773332"/>
              <a:ext cx="1961981" cy="1987556"/>
              <a:chOff x="4232609" y="3544001"/>
              <a:chExt cx="1022984" cy="1036319"/>
            </a:xfrm>
          </p:grpSpPr>
          <p:sp>
            <p:nvSpPr>
              <p:cNvPr id="148" name="Google Shape;148;p3"/>
              <p:cNvSpPr/>
              <p:nvPr/>
            </p:nvSpPr>
            <p:spPr>
              <a:xfrm>
                <a:off x="4232609" y="3544001"/>
                <a:ext cx="1020127" cy="1036319"/>
              </a:xfrm>
              <a:custGeom>
                <a:rect b="b" l="l" r="r" t="t"/>
                <a:pathLst>
                  <a:path extrusionOk="0" h="1036319" w="1020127">
                    <a:moveTo>
                      <a:pt x="930593" y="376238"/>
                    </a:moveTo>
                    <a:cubicBezTo>
                      <a:pt x="929640" y="375285"/>
                      <a:pt x="929640" y="375285"/>
                      <a:pt x="928688" y="374332"/>
                    </a:cubicBezTo>
                    <a:cubicBezTo>
                      <a:pt x="923925" y="378142"/>
                      <a:pt x="919163" y="381000"/>
                      <a:pt x="914400" y="383857"/>
                    </a:cubicBezTo>
                    <a:cubicBezTo>
                      <a:pt x="838200" y="429578"/>
                      <a:pt x="744855" y="434340"/>
                      <a:pt x="656272" y="439103"/>
                    </a:cubicBezTo>
                    <a:cubicBezTo>
                      <a:pt x="734378" y="421957"/>
                      <a:pt x="805815" y="375285"/>
                      <a:pt x="854393" y="311467"/>
                    </a:cubicBezTo>
                    <a:cubicBezTo>
                      <a:pt x="792480" y="267653"/>
                      <a:pt x="721995" y="234315"/>
                      <a:pt x="652463" y="203835"/>
                    </a:cubicBezTo>
                    <a:cubicBezTo>
                      <a:pt x="620078" y="189547"/>
                      <a:pt x="587693" y="175260"/>
                      <a:pt x="555307" y="161925"/>
                    </a:cubicBezTo>
                    <a:cubicBezTo>
                      <a:pt x="541972" y="175260"/>
                      <a:pt x="526733" y="186690"/>
                      <a:pt x="509588" y="195263"/>
                    </a:cubicBezTo>
                    <a:cubicBezTo>
                      <a:pt x="467678" y="215265"/>
                      <a:pt x="421005" y="219075"/>
                      <a:pt x="374333" y="218122"/>
                    </a:cubicBezTo>
                    <a:cubicBezTo>
                      <a:pt x="406717" y="191453"/>
                      <a:pt x="440055" y="163830"/>
                      <a:pt x="462915" y="127635"/>
                    </a:cubicBezTo>
                    <a:cubicBezTo>
                      <a:pt x="463867" y="126682"/>
                      <a:pt x="463867" y="125730"/>
                      <a:pt x="464820" y="124778"/>
                    </a:cubicBezTo>
                    <a:cubicBezTo>
                      <a:pt x="357188" y="80963"/>
                      <a:pt x="248603" y="39053"/>
                      <a:pt x="138113" y="0"/>
                    </a:cubicBezTo>
                    <a:cubicBezTo>
                      <a:pt x="138113" y="2857"/>
                      <a:pt x="138113" y="4763"/>
                      <a:pt x="138113" y="7620"/>
                    </a:cubicBezTo>
                    <a:cubicBezTo>
                      <a:pt x="140017" y="87630"/>
                      <a:pt x="103822" y="161925"/>
                      <a:pt x="68580" y="236220"/>
                    </a:cubicBezTo>
                    <a:cubicBezTo>
                      <a:pt x="124778" y="250507"/>
                      <a:pt x="181928" y="260032"/>
                      <a:pt x="240030" y="261938"/>
                    </a:cubicBezTo>
                    <a:cubicBezTo>
                      <a:pt x="189547" y="291465"/>
                      <a:pt x="129540" y="298132"/>
                      <a:pt x="71438" y="303847"/>
                    </a:cubicBezTo>
                    <a:cubicBezTo>
                      <a:pt x="60960" y="304800"/>
                      <a:pt x="49530" y="305753"/>
                      <a:pt x="38100" y="305753"/>
                    </a:cubicBezTo>
                    <a:cubicBezTo>
                      <a:pt x="35242" y="312420"/>
                      <a:pt x="33338" y="318135"/>
                      <a:pt x="30480" y="324803"/>
                    </a:cubicBezTo>
                    <a:cubicBezTo>
                      <a:pt x="12383" y="374332"/>
                      <a:pt x="2858" y="426720"/>
                      <a:pt x="0" y="479107"/>
                    </a:cubicBezTo>
                    <a:cubicBezTo>
                      <a:pt x="93345" y="478155"/>
                      <a:pt x="186690" y="449580"/>
                      <a:pt x="264795" y="398145"/>
                    </a:cubicBezTo>
                    <a:cubicBezTo>
                      <a:pt x="248603" y="454342"/>
                      <a:pt x="195263" y="489585"/>
                      <a:pt x="145733" y="521017"/>
                    </a:cubicBezTo>
                    <a:cubicBezTo>
                      <a:pt x="111442" y="542925"/>
                      <a:pt x="76200" y="563880"/>
                      <a:pt x="41910" y="585788"/>
                    </a:cubicBezTo>
                    <a:cubicBezTo>
                      <a:pt x="31433" y="592455"/>
                      <a:pt x="20003" y="599122"/>
                      <a:pt x="7620" y="603885"/>
                    </a:cubicBezTo>
                    <a:cubicBezTo>
                      <a:pt x="20003" y="677228"/>
                      <a:pt x="45720" y="747713"/>
                      <a:pt x="84772" y="810578"/>
                    </a:cubicBezTo>
                    <a:cubicBezTo>
                      <a:pt x="151447" y="775335"/>
                      <a:pt x="210503" y="723900"/>
                      <a:pt x="266700" y="672465"/>
                    </a:cubicBezTo>
                    <a:cubicBezTo>
                      <a:pt x="252413" y="745807"/>
                      <a:pt x="224790" y="815340"/>
                      <a:pt x="183833" y="878205"/>
                    </a:cubicBezTo>
                    <a:cubicBezTo>
                      <a:pt x="177165" y="888682"/>
                      <a:pt x="169545" y="899160"/>
                      <a:pt x="160020" y="907732"/>
                    </a:cubicBezTo>
                    <a:cubicBezTo>
                      <a:pt x="163830" y="911542"/>
                      <a:pt x="166688" y="914400"/>
                      <a:pt x="170497" y="918210"/>
                    </a:cubicBezTo>
                    <a:cubicBezTo>
                      <a:pt x="230505" y="975360"/>
                      <a:pt x="306705" y="1018222"/>
                      <a:pt x="387667" y="1033463"/>
                    </a:cubicBezTo>
                    <a:cubicBezTo>
                      <a:pt x="417195" y="985838"/>
                      <a:pt x="447675" y="937260"/>
                      <a:pt x="477203" y="889635"/>
                    </a:cubicBezTo>
                    <a:cubicBezTo>
                      <a:pt x="487680" y="921067"/>
                      <a:pt x="496253" y="953453"/>
                      <a:pt x="495300" y="985838"/>
                    </a:cubicBezTo>
                    <a:cubicBezTo>
                      <a:pt x="494347" y="1002982"/>
                      <a:pt x="491490" y="1020128"/>
                      <a:pt x="484822" y="1036320"/>
                    </a:cubicBezTo>
                    <a:cubicBezTo>
                      <a:pt x="486728" y="1036320"/>
                      <a:pt x="489585" y="1035367"/>
                      <a:pt x="491490" y="1035367"/>
                    </a:cubicBezTo>
                    <a:cubicBezTo>
                      <a:pt x="603885" y="1018222"/>
                      <a:pt x="704850" y="922020"/>
                      <a:pt x="709613" y="810578"/>
                    </a:cubicBezTo>
                    <a:cubicBezTo>
                      <a:pt x="714375" y="812482"/>
                      <a:pt x="720090" y="814388"/>
                      <a:pt x="724853" y="816292"/>
                    </a:cubicBezTo>
                    <a:cubicBezTo>
                      <a:pt x="776288" y="833438"/>
                      <a:pt x="835343" y="831532"/>
                      <a:pt x="884872" y="810578"/>
                    </a:cubicBezTo>
                    <a:cubicBezTo>
                      <a:pt x="942022" y="786765"/>
                      <a:pt x="987743" y="738188"/>
                      <a:pt x="1008697" y="680085"/>
                    </a:cubicBezTo>
                    <a:cubicBezTo>
                      <a:pt x="1009650" y="678180"/>
                      <a:pt x="1009650" y="677228"/>
                      <a:pt x="1010603" y="675322"/>
                    </a:cubicBezTo>
                    <a:cubicBezTo>
                      <a:pt x="985838" y="677228"/>
                      <a:pt x="962025" y="671513"/>
                      <a:pt x="938213" y="664845"/>
                    </a:cubicBezTo>
                    <a:cubicBezTo>
                      <a:pt x="891540" y="649605"/>
                      <a:pt x="847725" y="626745"/>
                      <a:pt x="807720" y="597217"/>
                    </a:cubicBezTo>
                    <a:cubicBezTo>
                      <a:pt x="879157" y="609600"/>
                      <a:pt x="954405" y="598170"/>
                      <a:pt x="1020128" y="567690"/>
                    </a:cubicBezTo>
                    <a:cubicBezTo>
                      <a:pt x="1014413" y="496253"/>
                      <a:pt x="979170" y="427672"/>
                      <a:pt x="930593" y="3762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" name="Google Shape;149;p3"/>
              <p:cNvSpPr/>
              <p:nvPr/>
            </p:nvSpPr>
            <p:spPr>
              <a:xfrm>
                <a:off x="4370721" y="3544001"/>
                <a:ext cx="884872" cy="825579"/>
              </a:xfrm>
              <a:custGeom>
                <a:rect b="b" l="l" r="r" t="t"/>
                <a:pathLst>
                  <a:path extrusionOk="0" h="825579" w="884872">
                    <a:moveTo>
                      <a:pt x="645795" y="824865"/>
                    </a:moveTo>
                    <a:cubicBezTo>
                      <a:pt x="681038" y="827722"/>
                      <a:pt x="716280" y="822007"/>
                      <a:pt x="749618" y="807720"/>
                    </a:cubicBezTo>
                    <a:cubicBezTo>
                      <a:pt x="806768" y="783907"/>
                      <a:pt x="852488" y="735330"/>
                      <a:pt x="873443" y="677228"/>
                    </a:cubicBezTo>
                    <a:cubicBezTo>
                      <a:pt x="874395" y="675322"/>
                      <a:pt x="874395" y="674370"/>
                      <a:pt x="875347" y="672465"/>
                    </a:cubicBezTo>
                    <a:cubicBezTo>
                      <a:pt x="850582" y="674370"/>
                      <a:pt x="826770" y="668655"/>
                      <a:pt x="802957" y="661988"/>
                    </a:cubicBezTo>
                    <a:cubicBezTo>
                      <a:pt x="756285" y="646747"/>
                      <a:pt x="712470" y="623888"/>
                      <a:pt x="672465" y="594360"/>
                    </a:cubicBezTo>
                    <a:cubicBezTo>
                      <a:pt x="743903" y="606742"/>
                      <a:pt x="819150" y="595313"/>
                      <a:pt x="884872" y="564832"/>
                    </a:cubicBezTo>
                    <a:cubicBezTo>
                      <a:pt x="876300" y="495300"/>
                      <a:pt x="841057" y="427672"/>
                      <a:pt x="792480" y="376238"/>
                    </a:cubicBezTo>
                    <a:cubicBezTo>
                      <a:pt x="791528" y="375285"/>
                      <a:pt x="791528" y="375285"/>
                      <a:pt x="790575" y="374332"/>
                    </a:cubicBezTo>
                    <a:cubicBezTo>
                      <a:pt x="785813" y="378142"/>
                      <a:pt x="781050" y="381000"/>
                      <a:pt x="776288" y="383857"/>
                    </a:cubicBezTo>
                    <a:cubicBezTo>
                      <a:pt x="700088" y="429578"/>
                      <a:pt x="606743" y="434340"/>
                      <a:pt x="518160" y="439103"/>
                    </a:cubicBezTo>
                    <a:cubicBezTo>
                      <a:pt x="596265" y="421957"/>
                      <a:pt x="667703" y="375285"/>
                      <a:pt x="716280" y="311467"/>
                    </a:cubicBezTo>
                    <a:cubicBezTo>
                      <a:pt x="654368" y="267653"/>
                      <a:pt x="583882" y="234315"/>
                      <a:pt x="514350" y="203835"/>
                    </a:cubicBezTo>
                    <a:cubicBezTo>
                      <a:pt x="481965" y="189547"/>
                      <a:pt x="449580" y="175260"/>
                      <a:pt x="417195" y="161925"/>
                    </a:cubicBezTo>
                    <a:cubicBezTo>
                      <a:pt x="403860" y="175260"/>
                      <a:pt x="388620" y="186690"/>
                      <a:pt x="371475" y="195263"/>
                    </a:cubicBezTo>
                    <a:cubicBezTo>
                      <a:pt x="329565" y="215265"/>
                      <a:pt x="282892" y="219075"/>
                      <a:pt x="236220" y="218122"/>
                    </a:cubicBezTo>
                    <a:cubicBezTo>
                      <a:pt x="268605" y="191453"/>
                      <a:pt x="301942" y="163830"/>
                      <a:pt x="324803" y="127635"/>
                    </a:cubicBezTo>
                    <a:cubicBezTo>
                      <a:pt x="325755" y="126682"/>
                      <a:pt x="325755" y="125730"/>
                      <a:pt x="326708" y="124778"/>
                    </a:cubicBezTo>
                    <a:cubicBezTo>
                      <a:pt x="219075" y="80963"/>
                      <a:pt x="110490" y="39053"/>
                      <a:pt x="0" y="0"/>
                    </a:cubicBezTo>
                    <a:cubicBezTo>
                      <a:pt x="0" y="2857"/>
                      <a:pt x="0" y="4763"/>
                      <a:pt x="0" y="7620"/>
                    </a:cubicBezTo>
                    <a:cubicBezTo>
                      <a:pt x="14288" y="40957"/>
                      <a:pt x="127635" y="297180"/>
                      <a:pt x="323850" y="471488"/>
                    </a:cubicBezTo>
                    <a:cubicBezTo>
                      <a:pt x="520065" y="645795"/>
                      <a:pt x="571500" y="810578"/>
                      <a:pt x="571500" y="810578"/>
                    </a:cubicBezTo>
                    <a:lnTo>
                      <a:pt x="645795" y="824865"/>
                    </a:lnTo>
                    <a:close/>
                  </a:path>
                </a:pathLst>
              </a:custGeom>
              <a:solidFill>
                <a:srgbClr val="255B5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" name="Google Shape;150;p3"/>
            <p:cNvGrpSpPr/>
            <p:nvPr/>
          </p:nvGrpSpPr>
          <p:grpSpPr>
            <a:xfrm>
              <a:off x="11002690" y="3107504"/>
              <a:ext cx="1968425" cy="3416883"/>
              <a:chOff x="7981884" y="2154029"/>
              <a:chExt cx="1026344" cy="1781575"/>
            </a:xfrm>
          </p:grpSpPr>
          <p:sp>
            <p:nvSpPr>
              <p:cNvPr id="151" name="Google Shape;151;p3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" name="Google Shape;152;p3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3" name="Google Shape;153;p3"/>
            <p:cNvGrpSpPr/>
            <p:nvPr/>
          </p:nvGrpSpPr>
          <p:grpSpPr>
            <a:xfrm>
              <a:off x="-430066" y="4887681"/>
              <a:ext cx="2375470" cy="2361002"/>
              <a:chOff x="2327129" y="3221103"/>
              <a:chExt cx="1159671" cy="1202017"/>
            </a:xfrm>
          </p:grpSpPr>
          <p:sp>
            <p:nvSpPr>
              <p:cNvPr id="154" name="Google Shape;154;p3"/>
              <p:cNvSpPr/>
              <p:nvPr/>
            </p:nvSpPr>
            <p:spPr>
              <a:xfrm>
                <a:off x="2943611" y="3343976"/>
                <a:ext cx="543189" cy="1006792"/>
              </a:xfrm>
              <a:custGeom>
                <a:rect b="b" l="l" r="r" t="t"/>
                <a:pathLst>
                  <a:path extrusionOk="0" h="1006792" w="543189">
                    <a:moveTo>
                      <a:pt x="42175" y="986790"/>
                    </a:moveTo>
                    <a:cubicBezTo>
                      <a:pt x="12647" y="913447"/>
                      <a:pt x="10742" y="897255"/>
                      <a:pt x="2170" y="818197"/>
                    </a:cubicBezTo>
                    <a:cubicBezTo>
                      <a:pt x="-6403" y="739140"/>
                      <a:pt x="9790" y="655320"/>
                      <a:pt x="62177" y="596265"/>
                    </a:cubicBezTo>
                    <a:cubicBezTo>
                      <a:pt x="99325" y="554355"/>
                      <a:pt x="152665" y="527685"/>
                      <a:pt x="182192" y="480060"/>
                    </a:cubicBezTo>
                    <a:cubicBezTo>
                      <a:pt x="207910" y="439103"/>
                      <a:pt x="212672" y="387667"/>
                      <a:pt x="230770" y="342900"/>
                    </a:cubicBezTo>
                    <a:cubicBezTo>
                      <a:pt x="288872" y="198120"/>
                      <a:pt x="471752" y="139065"/>
                      <a:pt x="543190" y="0"/>
                    </a:cubicBezTo>
                    <a:cubicBezTo>
                      <a:pt x="516520" y="165735"/>
                      <a:pt x="486040" y="340042"/>
                      <a:pt x="376502" y="467678"/>
                    </a:cubicBezTo>
                    <a:cubicBezTo>
                      <a:pt x="345070" y="503872"/>
                      <a:pt x="307922" y="535305"/>
                      <a:pt x="280300" y="574357"/>
                    </a:cubicBezTo>
                    <a:cubicBezTo>
                      <a:pt x="232675" y="641032"/>
                      <a:pt x="216482" y="722947"/>
                      <a:pt x="194575" y="801053"/>
                    </a:cubicBezTo>
                    <a:cubicBezTo>
                      <a:pt x="172667" y="879157"/>
                      <a:pt x="139330" y="960120"/>
                      <a:pt x="72655" y="1006792"/>
                    </a:cubicBezTo>
                    <a:lnTo>
                      <a:pt x="42175" y="98679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5" name="Google Shape;155;p3"/>
              <p:cNvGrpSpPr/>
              <p:nvPr/>
            </p:nvGrpSpPr>
            <p:grpSpPr>
              <a:xfrm>
                <a:off x="2970533" y="3650680"/>
                <a:ext cx="488180" cy="772440"/>
                <a:chOff x="2970533" y="3650680"/>
                <a:chExt cx="488180" cy="772440"/>
              </a:xfrm>
            </p:grpSpPr>
            <p:sp>
              <p:nvSpPr>
                <p:cNvPr id="156" name="Google Shape;156;p3"/>
                <p:cNvSpPr/>
                <p:nvPr/>
              </p:nvSpPr>
              <p:spPr>
                <a:xfrm>
                  <a:off x="2970533" y="3650680"/>
                  <a:ext cx="488180" cy="772440"/>
                </a:xfrm>
                <a:custGeom>
                  <a:rect b="b" l="l" r="r" t="t"/>
                  <a:pathLst>
                    <a:path extrusionOk="0" h="772440" w="488180">
                      <a:moveTo>
                        <a:pt x="344818" y="164783"/>
                      </a:moveTo>
                      <a:lnTo>
                        <a:pt x="344818" y="164783"/>
                      </a:lnTo>
                      <a:cubicBezTo>
                        <a:pt x="406730" y="125730"/>
                        <a:pt x="472453" y="73343"/>
                        <a:pt x="481025" y="0"/>
                      </a:cubicBezTo>
                      <a:cubicBezTo>
                        <a:pt x="503885" y="180975"/>
                        <a:pt x="471500" y="368618"/>
                        <a:pt x="390538" y="532448"/>
                      </a:cubicBezTo>
                      <a:cubicBezTo>
                        <a:pt x="336245" y="641985"/>
                        <a:pt x="248615" y="748665"/>
                        <a:pt x="127648" y="769620"/>
                      </a:cubicBezTo>
                      <a:cubicBezTo>
                        <a:pt x="86690" y="777240"/>
                        <a:pt x="37160" y="770573"/>
                        <a:pt x="13348" y="735330"/>
                      </a:cubicBezTo>
                      <a:cubicBezTo>
                        <a:pt x="-5702" y="706755"/>
                        <a:pt x="-940" y="669608"/>
                        <a:pt x="6680" y="636270"/>
                      </a:cubicBezTo>
                      <a:cubicBezTo>
                        <a:pt x="30493" y="533400"/>
                        <a:pt x="79070" y="437198"/>
                        <a:pt x="147650" y="357188"/>
                      </a:cubicBezTo>
                      <a:cubicBezTo>
                        <a:pt x="176225" y="323850"/>
                        <a:pt x="193370" y="282893"/>
                        <a:pt x="223850" y="251460"/>
                      </a:cubicBezTo>
                      <a:cubicBezTo>
                        <a:pt x="259093" y="216218"/>
                        <a:pt x="303860" y="191453"/>
                        <a:pt x="344818" y="164783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" name="Google Shape;157;p3"/>
                <p:cNvSpPr/>
                <p:nvPr/>
              </p:nvSpPr>
              <p:spPr>
                <a:xfrm>
                  <a:off x="3026042" y="3780379"/>
                  <a:ext cx="390274" cy="639594"/>
                </a:xfrm>
                <a:custGeom>
                  <a:rect b="b" l="l" r="r" t="t"/>
                  <a:pathLst>
                    <a:path extrusionOk="0" h="639594" w="390274">
                      <a:moveTo>
                        <a:pt x="382654" y="2699"/>
                      </a:moveTo>
                      <a:cubicBezTo>
                        <a:pt x="359794" y="93187"/>
                        <a:pt x="306454" y="173197"/>
                        <a:pt x="257877" y="251302"/>
                      </a:cubicBezTo>
                      <a:cubicBezTo>
                        <a:pt x="205489" y="334169"/>
                        <a:pt x="151197" y="417037"/>
                        <a:pt x="95952" y="497999"/>
                      </a:cubicBezTo>
                      <a:cubicBezTo>
                        <a:pt x="64519" y="543719"/>
                        <a:pt x="33087" y="588487"/>
                        <a:pt x="702" y="634207"/>
                      </a:cubicBezTo>
                      <a:cubicBezTo>
                        <a:pt x="-2156" y="638017"/>
                        <a:pt x="4512" y="641827"/>
                        <a:pt x="6417" y="638017"/>
                      </a:cubicBezTo>
                      <a:cubicBezTo>
                        <a:pt x="64519" y="557054"/>
                        <a:pt x="121669" y="474187"/>
                        <a:pt x="176914" y="391319"/>
                      </a:cubicBezTo>
                      <a:cubicBezTo>
                        <a:pt x="230254" y="310357"/>
                        <a:pt x="284547" y="229394"/>
                        <a:pt x="332172" y="144622"/>
                      </a:cubicBezTo>
                      <a:cubicBezTo>
                        <a:pt x="356937" y="100807"/>
                        <a:pt x="378844" y="55087"/>
                        <a:pt x="390274" y="5557"/>
                      </a:cubicBezTo>
                      <a:cubicBezTo>
                        <a:pt x="390274" y="-158"/>
                        <a:pt x="383607" y="-2063"/>
                        <a:pt x="382654" y="2699"/>
                      </a:cubicBezTo>
                      <a:lnTo>
                        <a:pt x="382654" y="2699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8" name="Google Shape;158;p3"/>
              <p:cNvGrpSpPr/>
              <p:nvPr/>
            </p:nvGrpSpPr>
            <p:grpSpPr>
              <a:xfrm>
                <a:off x="2327129" y="3565908"/>
                <a:ext cx="479314" cy="778311"/>
                <a:chOff x="2327129" y="3565908"/>
                <a:chExt cx="479314" cy="778311"/>
              </a:xfrm>
            </p:grpSpPr>
            <p:sp>
              <p:nvSpPr>
                <p:cNvPr id="159" name="Google Shape;159;p3"/>
                <p:cNvSpPr/>
                <p:nvPr/>
              </p:nvSpPr>
              <p:spPr>
                <a:xfrm>
                  <a:off x="2327129" y="3565908"/>
                  <a:ext cx="479314" cy="778311"/>
                </a:xfrm>
                <a:custGeom>
                  <a:rect b="b" l="l" r="r" t="t"/>
                  <a:pathLst>
                    <a:path extrusionOk="0" h="778311" w="479314">
                      <a:moveTo>
                        <a:pt x="143355" y="166688"/>
                      </a:moveTo>
                      <a:lnTo>
                        <a:pt x="143355" y="166688"/>
                      </a:lnTo>
                      <a:cubicBezTo>
                        <a:pt x="81442" y="126683"/>
                        <a:pt x="17625" y="73343"/>
                        <a:pt x="9052" y="0"/>
                      </a:cubicBezTo>
                      <a:cubicBezTo>
                        <a:pt x="-16665" y="180975"/>
                        <a:pt x="12862" y="369570"/>
                        <a:pt x="91920" y="534353"/>
                      </a:cubicBezTo>
                      <a:cubicBezTo>
                        <a:pt x="144307" y="644843"/>
                        <a:pt x="230985" y="752475"/>
                        <a:pt x="351000" y="775335"/>
                      </a:cubicBezTo>
                      <a:cubicBezTo>
                        <a:pt x="391957" y="782955"/>
                        <a:pt x="441487" y="777240"/>
                        <a:pt x="465300" y="742950"/>
                      </a:cubicBezTo>
                      <a:cubicBezTo>
                        <a:pt x="484350" y="715328"/>
                        <a:pt x="480540" y="677228"/>
                        <a:pt x="473872" y="643890"/>
                      </a:cubicBezTo>
                      <a:cubicBezTo>
                        <a:pt x="451965" y="541020"/>
                        <a:pt x="404340" y="443865"/>
                        <a:pt x="336712" y="362903"/>
                      </a:cubicBezTo>
                      <a:cubicBezTo>
                        <a:pt x="308137" y="328613"/>
                        <a:pt x="291945" y="288608"/>
                        <a:pt x="261465" y="256222"/>
                      </a:cubicBezTo>
                      <a:cubicBezTo>
                        <a:pt x="228127" y="219075"/>
                        <a:pt x="184312" y="193358"/>
                        <a:pt x="143355" y="166688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" name="Google Shape;160;p3"/>
                <p:cNvSpPr/>
                <p:nvPr/>
              </p:nvSpPr>
              <p:spPr>
                <a:xfrm>
                  <a:off x="2371330" y="3695326"/>
                  <a:ext cx="379966" cy="644637"/>
                </a:xfrm>
                <a:custGeom>
                  <a:rect b="b" l="l" r="r" t="t"/>
                  <a:pathLst>
                    <a:path extrusionOk="0" h="644637" w="379966">
                      <a:moveTo>
                        <a:pt x="93" y="4884"/>
                      </a:moveTo>
                      <a:cubicBezTo>
                        <a:pt x="21048" y="95372"/>
                        <a:pt x="73436" y="176334"/>
                        <a:pt x="121061" y="254439"/>
                      </a:cubicBezTo>
                      <a:cubicBezTo>
                        <a:pt x="172496" y="338259"/>
                        <a:pt x="224883" y="422079"/>
                        <a:pt x="279176" y="503994"/>
                      </a:cubicBezTo>
                      <a:cubicBezTo>
                        <a:pt x="310608" y="550667"/>
                        <a:pt x="342041" y="597339"/>
                        <a:pt x="373473" y="643059"/>
                      </a:cubicBezTo>
                      <a:cubicBezTo>
                        <a:pt x="376331" y="646869"/>
                        <a:pt x="382046" y="643059"/>
                        <a:pt x="379188" y="639249"/>
                      </a:cubicBezTo>
                      <a:cubicBezTo>
                        <a:pt x="322991" y="559239"/>
                        <a:pt x="268698" y="478277"/>
                        <a:pt x="216311" y="395409"/>
                      </a:cubicBezTo>
                      <a:cubicBezTo>
                        <a:pt x="164876" y="314447"/>
                        <a:pt x="112488" y="232532"/>
                        <a:pt x="65816" y="148712"/>
                      </a:cubicBezTo>
                      <a:cubicBezTo>
                        <a:pt x="40098" y="102039"/>
                        <a:pt x="17238" y="54414"/>
                        <a:pt x="5808" y="2027"/>
                      </a:cubicBezTo>
                      <a:cubicBezTo>
                        <a:pt x="5808" y="-1783"/>
                        <a:pt x="-859" y="122"/>
                        <a:pt x="93" y="4884"/>
                      </a:cubicBezTo>
                      <a:lnTo>
                        <a:pt x="93" y="4884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1" name="Google Shape;161;p3"/>
              <p:cNvGrpSpPr/>
              <p:nvPr/>
            </p:nvGrpSpPr>
            <p:grpSpPr>
              <a:xfrm>
                <a:off x="2774303" y="3274443"/>
                <a:ext cx="455089" cy="1142346"/>
                <a:chOff x="2774303" y="3274443"/>
                <a:chExt cx="455089" cy="1142346"/>
              </a:xfrm>
            </p:grpSpPr>
            <p:sp>
              <p:nvSpPr>
                <p:cNvPr id="162" name="Google Shape;162;p3"/>
                <p:cNvSpPr/>
                <p:nvPr/>
              </p:nvSpPr>
              <p:spPr>
                <a:xfrm>
                  <a:off x="2774303" y="3274443"/>
                  <a:ext cx="455089" cy="1142346"/>
                </a:xfrm>
                <a:custGeom>
                  <a:rect b="b" l="l" r="r" t="t"/>
                  <a:pathLst>
                    <a:path extrusionOk="0" h="1142346" w="455089">
                      <a:moveTo>
                        <a:pt x="47654" y="642938"/>
                      </a:moveTo>
                      <a:cubicBezTo>
                        <a:pt x="75276" y="588645"/>
                        <a:pt x="114329" y="539115"/>
                        <a:pt x="123854" y="479108"/>
                      </a:cubicBezTo>
                      <a:cubicBezTo>
                        <a:pt x="132426" y="424815"/>
                        <a:pt x="116233" y="368618"/>
                        <a:pt x="128616" y="315278"/>
                      </a:cubicBezTo>
                      <a:cubicBezTo>
                        <a:pt x="141951" y="256223"/>
                        <a:pt x="188623" y="211455"/>
                        <a:pt x="227676" y="164783"/>
                      </a:cubicBezTo>
                      <a:cubicBezTo>
                        <a:pt x="266729" y="118110"/>
                        <a:pt x="302923" y="60008"/>
                        <a:pt x="289589" y="0"/>
                      </a:cubicBezTo>
                      <a:cubicBezTo>
                        <a:pt x="391506" y="137160"/>
                        <a:pt x="447704" y="307658"/>
                        <a:pt x="454371" y="478155"/>
                      </a:cubicBezTo>
                      <a:cubicBezTo>
                        <a:pt x="461039" y="649605"/>
                        <a:pt x="421033" y="821055"/>
                        <a:pt x="345786" y="974408"/>
                      </a:cubicBezTo>
                      <a:cubicBezTo>
                        <a:pt x="322926" y="1021080"/>
                        <a:pt x="296256" y="1067753"/>
                        <a:pt x="255298" y="1101090"/>
                      </a:cubicBezTo>
                      <a:cubicBezTo>
                        <a:pt x="215294" y="1134428"/>
                        <a:pt x="159096" y="1152525"/>
                        <a:pt x="109566" y="1136333"/>
                      </a:cubicBezTo>
                      <a:cubicBezTo>
                        <a:pt x="109566" y="1136333"/>
                        <a:pt x="109566" y="1136333"/>
                        <a:pt x="109566" y="1136333"/>
                      </a:cubicBezTo>
                      <a:cubicBezTo>
                        <a:pt x="31461" y="1110615"/>
                        <a:pt x="20983" y="997268"/>
                        <a:pt x="7649" y="927735"/>
                      </a:cubicBezTo>
                      <a:cubicBezTo>
                        <a:pt x="-10449" y="831533"/>
                        <a:pt x="3838" y="729615"/>
                        <a:pt x="47654" y="642938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3" name="Google Shape;163;p3"/>
                <p:cNvSpPr/>
                <p:nvPr/>
              </p:nvSpPr>
              <p:spPr>
                <a:xfrm>
                  <a:off x="2908872" y="3416604"/>
                  <a:ext cx="171475" cy="997883"/>
                </a:xfrm>
                <a:custGeom>
                  <a:rect b="b" l="l" r="r" t="t"/>
                  <a:pathLst>
                    <a:path extrusionOk="0" h="997883" w="171475">
                      <a:moveTo>
                        <a:pt x="15002" y="993219"/>
                      </a:moveTo>
                      <a:cubicBezTo>
                        <a:pt x="-25003" y="727472"/>
                        <a:pt x="99774" y="474107"/>
                        <a:pt x="150257" y="218837"/>
                      </a:cubicBezTo>
                      <a:cubicBezTo>
                        <a:pt x="164544" y="147399"/>
                        <a:pt x="173117" y="75962"/>
                        <a:pt x="171212" y="3572"/>
                      </a:cubicBezTo>
                      <a:cubicBezTo>
                        <a:pt x="171212" y="-1191"/>
                        <a:pt x="163592" y="-1191"/>
                        <a:pt x="163592" y="3572"/>
                      </a:cubicBezTo>
                      <a:cubicBezTo>
                        <a:pt x="168354" y="271224"/>
                        <a:pt x="40719" y="516017"/>
                        <a:pt x="7382" y="777954"/>
                      </a:cubicBezTo>
                      <a:cubicBezTo>
                        <a:pt x="-2143" y="850344"/>
                        <a:pt x="-3096" y="923687"/>
                        <a:pt x="8334" y="995124"/>
                      </a:cubicBezTo>
                      <a:cubicBezTo>
                        <a:pt x="9287" y="999887"/>
                        <a:pt x="15954" y="997982"/>
                        <a:pt x="15002" y="993219"/>
                      </a:cubicBezTo>
                      <a:lnTo>
                        <a:pt x="15002" y="993219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64" name="Google Shape;164;p3"/>
              <p:cNvSpPr/>
              <p:nvPr/>
            </p:nvSpPr>
            <p:spPr>
              <a:xfrm>
                <a:off x="2620449" y="3221103"/>
                <a:ext cx="262493" cy="1166812"/>
              </a:xfrm>
              <a:custGeom>
                <a:rect b="b" l="l" r="r" t="t"/>
                <a:pathLst>
                  <a:path extrusionOk="0" h="1166812" w="262493">
                    <a:moveTo>
                      <a:pt x="202459" y="1166813"/>
                    </a:moveTo>
                    <a:cubicBezTo>
                      <a:pt x="134832" y="1117282"/>
                      <a:pt x="124354" y="1103948"/>
                      <a:pt x="72919" y="1037272"/>
                    </a:cubicBezTo>
                    <a:cubicBezTo>
                      <a:pt x="21484" y="971550"/>
                      <a:pt x="-10901" y="886777"/>
                      <a:pt x="3387" y="803910"/>
                    </a:cubicBezTo>
                    <a:cubicBezTo>
                      <a:pt x="13864" y="745807"/>
                      <a:pt x="46249" y="691515"/>
                      <a:pt x="47202" y="632460"/>
                    </a:cubicBezTo>
                    <a:cubicBezTo>
                      <a:pt x="47202" y="581025"/>
                      <a:pt x="23389" y="532447"/>
                      <a:pt x="13864" y="481965"/>
                    </a:cubicBezTo>
                    <a:cubicBezTo>
                      <a:pt x="-14711" y="319088"/>
                      <a:pt x="116734" y="163830"/>
                      <a:pt x="103399" y="0"/>
                    </a:cubicBezTo>
                    <a:cubicBezTo>
                      <a:pt x="171979" y="163830"/>
                      <a:pt x="242464" y="338138"/>
                      <a:pt x="214842" y="512445"/>
                    </a:cubicBezTo>
                    <a:cubicBezTo>
                      <a:pt x="207222" y="561975"/>
                      <a:pt x="191029" y="611505"/>
                      <a:pt x="188172" y="661988"/>
                    </a:cubicBezTo>
                    <a:cubicBezTo>
                      <a:pt x="182457" y="747713"/>
                      <a:pt x="213889" y="831532"/>
                      <a:pt x="237702" y="913447"/>
                    </a:cubicBezTo>
                    <a:cubicBezTo>
                      <a:pt x="261514" y="996315"/>
                      <a:pt x="276754" y="1087755"/>
                      <a:pt x="242464" y="1165860"/>
                    </a:cubicBezTo>
                    <a:lnTo>
                      <a:pt x="202459" y="1166813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5" name="Google Shape;165;p3"/>
            <p:cNvSpPr/>
            <p:nvPr/>
          </p:nvSpPr>
          <p:spPr>
            <a:xfrm>
              <a:off x="6079038" y="3280388"/>
              <a:ext cx="2127777" cy="3044242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3"/>
            <p:cNvSpPr/>
            <p:nvPr/>
          </p:nvSpPr>
          <p:spPr>
            <a:xfrm>
              <a:off x="9120668" y="2987605"/>
              <a:ext cx="2036456" cy="2893145"/>
            </a:xfrm>
            <a:custGeom>
              <a:rect b="b" l="l" r="r" t="t"/>
              <a:pathLst>
                <a:path extrusionOk="0" h="1508811" w="1062037">
                  <a:moveTo>
                    <a:pt x="381953" y="1176267"/>
                  </a:moveTo>
                  <a:cubicBezTo>
                    <a:pt x="569595" y="1036250"/>
                    <a:pt x="628650" y="893375"/>
                    <a:pt x="758190" y="761930"/>
                  </a:cubicBezTo>
                  <a:cubicBezTo>
                    <a:pt x="514350" y="834320"/>
                    <a:pt x="391478" y="1110545"/>
                    <a:pt x="380047" y="1168647"/>
                  </a:cubicBezTo>
                  <a:cubicBezTo>
                    <a:pt x="364808" y="1073397"/>
                    <a:pt x="360997" y="978147"/>
                    <a:pt x="369570" y="885755"/>
                  </a:cubicBezTo>
                  <a:cubicBezTo>
                    <a:pt x="478155" y="790505"/>
                    <a:pt x="597217" y="737165"/>
                    <a:pt x="676275" y="600957"/>
                  </a:cubicBezTo>
                  <a:cubicBezTo>
                    <a:pt x="521970" y="635247"/>
                    <a:pt x="401003" y="805745"/>
                    <a:pt x="370522" y="871467"/>
                  </a:cubicBezTo>
                  <a:cubicBezTo>
                    <a:pt x="379095" y="789552"/>
                    <a:pt x="397192" y="709542"/>
                    <a:pt x="424815" y="632390"/>
                  </a:cubicBezTo>
                  <a:cubicBezTo>
                    <a:pt x="537210" y="579050"/>
                    <a:pt x="633412" y="507612"/>
                    <a:pt x="709612" y="422840"/>
                  </a:cubicBezTo>
                  <a:cubicBezTo>
                    <a:pt x="599122" y="451415"/>
                    <a:pt x="503872" y="511422"/>
                    <a:pt x="440055" y="594290"/>
                  </a:cubicBezTo>
                  <a:cubicBezTo>
                    <a:pt x="463867" y="535235"/>
                    <a:pt x="494347" y="478085"/>
                    <a:pt x="529590" y="423792"/>
                  </a:cubicBezTo>
                  <a:cubicBezTo>
                    <a:pt x="534353" y="424745"/>
                    <a:pt x="539115" y="426650"/>
                    <a:pt x="543878" y="427602"/>
                  </a:cubicBezTo>
                  <a:cubicBezTo>
                    <a:pt x="642937" y="405695"/>
                    <a:pt x="728662" y="357117"/>
                    <a:pt x="786765" y="288537"/>
                  </a:cubicBezTo>
                  <a:cubicBezTo>
                    <a:pt x="701040" y="301872"/>
                    <a:pt x="621983" y="334257"/>
                    <a:pt x="559117" y="382835"/>
                  </a:cubicBezTo>
                  <a:cubicBezTo>
                    <a:pt x="581978" y="351402"/>
                    <a:pt x="606742" y="321875"/>
                    <a:pt x="633412" y="293300"/>
                  </a:cubicBezTo>
                  <a:cubicBezTo>
                    <a:pt x="649605" y="292347"/>
                    <a:pt x="701040" y="284727"/>
                    <a:pt x="701040" y="284727"/>
                  </a:cubicBezTo>
                  <a:cubicBezTo>
                    <a:pt x="784860" y="264725"/>
                    <a:pt x="857250" y="229482"/>
                    <a:pt x="926783" y="190430"/>
                  </a:cubicBezTo>
                  <a:cubicBezTo>
                    <a:pt x="855345" y="190430"/>
                    <a:pt x="686753" y="259010"/>
                    <a:pt x="641033" y="284727"/>
                  </a:cubicBezTo>
                  <a:cubicBezTo>
                    <a:pt x="677228" y="246627"/>
                    <a:pt x="717233" y="210432"/>
                    <a:pt x="760095" y="177095"/>
                  </a:cubicBezTo>
                  <a:cubicBezTo>
                    <a:pt x="762000" y="177095"/>
                    <a:pt x="763905" y="177095"/>
                    <a:pt x="765810" y="178047"/>
                  </a:cubicBezTo>
                  <a:cubicBezTo>
                    <a:pt x="830580" y="173285"/>
                    <a:pt x="887730" y="147567"/>
                    <a:pt x="935355" y="114230"/>
                  </a:cubicBezTo>
                  <a:cubicBezTo>
                    <a:pt x="982028" y="80892"/>
                    <a:pt x="1021080" y="40887"/>
                    <a:pt x="1062037" y="1835"/>
                  </a:cubicBezTo>
                  <a:cubicBezTo>
                    <a:pt x="902970" y="-16263"/>
                    <a:pt x="832485" y="103752"/>
                    <a:pt x="750570" y="175190"/>
                  </a:cubicBezTo>
                  <a:cubicBezTo>
                    <a:pt x="750570" y="175190"/>
                    <a:pt x="751522" y="175190"/>
                    <a:pt x="751522" y="175190"/>
                  </a:cubicBezTo>
                  <a:cubicBezTo>
                    <a:pt x="712470" y="204717"/>
                    <a:pt x="676275" y="236150"/>
                    <a:pt x="641985" y="270440"/>
                  </a:cubicBezTo>
                  <a:cubicBezTo>
                    <a:pt x="659130" y="187572"/>
                    <a:pt x="689610" y="108515"/>
                    <a:pt x="722947" y="29457"/>
                  </a:cubicBezTo>
                  <a:cubicBezTo>
                    <a:pt x="655320" y="88512"/>
                    <a:pt x="620078" y="172332"/>
                    <a:pt x="622935" y="258057"/>
                  </a:cubicBezTo>
                  <a:cubicBezTo>
                    <a:pt x="622935" y="258057"/>
                    <a:pt x="628650" y="274250"/>
                    <a:pt x="633412" y="279012"/>
                  </a:cubicBezTo>
                  <a:cubicBezTo>
                    <a:pt x="590550" y="322827"/>
                    <a:pt x="551497" y="369500"/>
                    <a:pt x="518160" y="419982"/>
                  </a:cubicBezTo>
                  <a:lnTo>
                    <a:pt x="518160" y="419982"/>
                  </a:lnTo>
                  <a:lnTo>
                    <a:pt x="518160" y="419982"/>
                  </a:lnTo>
                  <a:cubicBezTo>
                    <a:pt x="513397" y="427602"/>
                    <a:pt x="507683" y="435222"/>
                    <a:pt x="502920" y="442842"/>
                  </a:cubicBezTo>
                  <a:cubicBezTo>
                    <a:pt x="506730" y="404742"/>
                    <a:pt x="546735" y="218052"/>
                    <a:pt x="469583" y="71367"/>
                  </a:cubicBezTo>
                  <a:cubicBezTo>
                    <a:pt x="437197" y="187572"/>
                    <a:pt x="453390" y="330447"/>
                    <a:pt x="500062" y="446652"/>
                  </a:cubicBezTo>
                  <a:cubicBezTo>
                    <a:pt x="461962" y="506660"/>
                    <a:pt x="431483" y="569525"/>
                    <a:pt x="406717" y="636200"/>
                  </a:cubicBezTo>
                  <a:cubicBezTo>
                    <a:pt x="396240" y="571430"/>
                    <a:pt x="383858" y="340925"/>
                    <a:pt x="300037" y="196145"/>
                  </a:cubicBezTo>
                  <a:cubicBezTo>
                    <a:pt x="308610" y="269487"/>
                    <a:pt x="288608" y="359975"/>
                    <a:pt x="298133" y="433317"/>
                  </a:cubicBezTo>
                  <a:cubicBezTo>
                    <a:pt x="306705" y="503802"/>
                    <a:pt x="353378" y="586670"/>
                    <a:pt x="402908" y="646677"/>
                  </a:cubicBezTo>
                  <a:cubicBezTo>
                    <a:pt x="376237" y="720972"/>
                    <a:pt x="359092" y="799077"/>
                    <a:pt x="350520" y="879087"/>
                  </a:cubicBezTo>
                  <a:cubicBezTo>
                    <a:pt x="295275" y="704780"/>
                    <a:pt x="235267" y="511422"/>
                    <a:pt x="94297" y="334257"/>
                  </a:cubicBezTo>
                  <a:cubicBezTo>
                    <a:pt x="81915" y="515232"/>
                    <a:pt x="300990" y="836225"/>
                    <a:pt x="349567" y="889565"/>
                  </a:cubicBezTo>
                  <a:cubicBezTo>
                    <a:pt x="340995" y="981005"/>
                    <a:pt x="343853" y="1074350"/>
                    <a:pt x="357187" y="1168647"/>
                  </a:cubicBezTo>
                  <a:cubicBezTo>
                    <a:pt x="333375" y="1115308"/>
                    <a:pt x="271462" y="944810"/>
                    <a:pt x="220028" y="862895"/>
                  </a:cubicBezTo>
                  <a:cubicBezTo>
                    <a:pt x="155257" y="765740"/>
                    <a:pt x="101917" y="679062"/>
                    <a:pt x="0" y="599052"/>
                  </a:cubicBezTo>
                  <a:cubicBezTo>
                    <a:pt x="41910" y="854322"/>
                    <a:pt x="181928" y="1036250"/>
                    <a:pt x="359092" y="1181983"/>
                  </a:cubicBezTo>
                  <a:cubicBezTo>
                    <a:pt x="376237" y="1288662"/>
                    <a:pt x="406717" y="1394390"/>
                    <a:pt x="451485" y="1498212"/>
                  </a:cubicBezTo>
                  <a:cubicBezTo>
                    <a:pt x="451485" y="1498212"/>
                    <a:pt x="451485" y="1498212"/>
                    <a:pt x="451485" y="1498212"/>
                  </a:cubicBezTo>
                  <a:cubicBezTo>
                    <a:pt x="454342" y="1504880"/>
                    <a:pt x="461962" y="1509642"/>
                    <a:pt x="468630" y="1508690"/>
                  </a:cubicBezTo>
                  <a:cubicBezTo>
                    <a:pt x="475297" y="1507737"/>
                    <a:pt x="478155" y="1502022"/>
                    <a:pt x="475297" y="1495355"/>
                  </a:cubicBezTo>
                  <a:cubicBezTo>
                    <a:pt x="432435" y="1391533"/>
                    <a:pt x="400050" y="1283900"/>
                    <a:pt x="381953" y="1176267"/>
                  </a:cubicBezTo>
                  <a:close/>
                </a:path>
              </a:pathLst>
            </a:custGeom>
            <a:solidFill>
              <a:srgbClr val="1C3B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3"/>
            <p:cNvSpPr/>
            <p:nvPr/>
          </p:nvSpPr>
          <p:spPr>
            <a:xfrm>
              <a:off x="11269534" y="4584098"/>
              <a:ext cx="642848" cy="2430962"/>
            </a:xfrm>
            <a:custGeom>
              <a:rect b="b" l="l" r="r" t="t"/>
              <a:pathLst>
                <a:path extrusionOk="0" h="1267777" w="335253">
                  <a:moveTo>
                    <a:pt x="281655" y="1267778"/>
                  </a:moveTo>
                  <a:cubicBezTo>
                    <a:pt x="203550" y="1220153"/>
                    <a:pt x="190215" y="1205865"/>
                    <a:pt x="127350" y="1138238"/>
                  </a:cubicBezTo>
                  <a:cubicBezTo>
                    <a:pt x="65438" y="1070610"/>
                    <a:pt x="21623" y="981075"/>
                    <a:pt x="29243" y="889635"/>
                  </a:cubicBezTo>
                  <a:cubicBezTo>
                    <a:pt x="34958" y="824865"/>
                    <a:pt x="66390" y="762953"/>
                    <a:pt x="60675" y="698182"/>
                  </a:cubicBezTo>
                  <a:cubicBezTo>
                    <a:pt x="55913" y="641985"/>
                    <a:pt x="25433" y="591503"/>
                    <a:pt x="10193" y="536257"/>
                  </a:cubicBezTo>
                  <a:cubicBezTo>
                    <a:pt x="-36479" y="360997"/>
                    <a:pt x="94013" y="179070"/>
                    <a:pt x="63533" y="0"/>
                  </a:cubicBezTo>
                  <a:cubicBezTo>
                    <a:pt x="154021" y="172403"/>
                    <a:pt x="246413" y="357188"/>
                    <a:pt x="232125" y="551497"/>
                  </a:cubicBezTo>
                  <a:cubicBezTo>
                    <a:pt x="228315" y="606743"/>
                    <a:pt x="214980" y="661988"/>
                    <a:pt x="215933" y="717232"/>
                  </a:cubicBezTo>
                  <a:cubicBezTo>
                    <a:pt x="217838" y="811530"/>
                    <a:pt x="259748" y="900113"/>
                    <a:pt x="293085" y="988695"/>
                  </a:cubicBezTo>
                  <a:cubicBezTo>
                    <a:pt x="326423" y="1077278"/>
                    <a:pt x="352140" y="1175385"/>
                    <a:pt x="321660" y="1264920"/>
                  </a:cubicBezTo>
                  <a:lnTo>
                    <a:pt x="281655" y="1267778"/>
                  </a:ln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3"/>
            <p:cNvSpPr/>
            <p:nvPr/>
          </p:nvSpPr>
          <p:spPr>
            <a:xfrm>
              <a:off x="6009539" y="3709059"/>
              <a:ext cx="626000" cy="2765196"/>
            </a:xfrm>
            <a:custGeom>
              <a:rect b="b" l="l" r="r" t="t"/>
              <a:pathLst>
                <a:path extrusionOk="0" h="1442084" w="326467">
                  <a:moveTo>
                    <a:pt x="255312" y="1442085"/>
                  </a:moveTo>
                  <a:cubicBezTo>
                    <a:pt x="171492" y="1382078"/>
                    <a:pt x="157204" y="1364932"/>
                    <a:pt x="93387" y="1283970"/>
                  </a:cubicBezTo>
                  <a:cubicBezTo>
                    <a:pt x="28617" y="1203007"/>
                    <a:pt x="-13293" y="1098232"/>
                    <a:pt x="3852" y="996315"/>
                  </a:cubicBezTo>
                  <a:cubicBezTo>
                    <a:pt x="15282" y="923925"/>
                    <a:pt x="55287" y="857250"/>
                    <a:pt x="55287" y="783907"/>
                  </a:cubicBezTo>
                  <a:cubicBezTo>
                    <a:pt x="55287" y="720090"/>
                    <a:pt x="23854" y="661035"/>
                    <a:pt x="12425" y="598170"/>
                  </a:cubicBezTo>
                  <a:cubicBezTo>
                    <a:pt x="-25675" y="397192"/>
                    <a:pt x="135297" y="203835"/>
                    <a:pt x="115294" y="0"/>
                  </a:cubicBezTo>
                  <a:cubicBezTo>
                    <a:pt x="202925" y="200977"/>
                    <a:pt x="291507" y="415290"/>
                    <a:pt x="260075" y="632460"/>
                  </a:cubicBezTo>
                  <a:cubicBezTo>
                    <a:pt x="251502" y="694372"/>
                    <a:pt x="232452" y="754380"/>
                    <a:pt x="228642" y="817245"/>
                  </a:cubicBezTo>
                  <a:cubicBezTo>
                    <a:pt x="222927" y="923925"/>
                    <a:pt x="262932" y="1025842"/>
                    <a:pt x="293412" y="1127760"/>
                  </a:cubicBezTo>
                  <a:cubicBezTo>
                    <a:pt x="323892" y="1229678"/>
                    <a:pt x="344847" y="1342073"/>
                    <a:pt x="302937" y="1440180"/>
                  </a:cubicBezTo>
                  <a:lnTo>
                    <a:pt x="255312" y="144208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3"/>
            <p:cNvSpPr/>
            <p:nvPr/>
          </p:nvSpPr>
          <p:spPr>
            <a:xfrm>
              <a:off x="5218614" y="4132878"/>
              <a:ext cx="1526886" cy="2370692"/>
            </a:xfrm>
            <a:custGeom>
              <a:rect b="b" l="l" r="r" t="t"/>
              <a:pathLst>
                <a:path extrusionOk="0" h="1236345" w="796290">
                  <a:moveTo>
                    <a:pt x="755332" y="1236345"/>
                  </a:moveTo>
                  <a:cubicBezTo>
                    <a:pt x="653415" y="1219200"/>
                    <a:pt x="633413" y="1209675"/>
                    <a:pt x="540068" y="1164908"/>
                  </a:cubicBezTo>
                  <a:cubicBezTo>
                    <a:pt x="446722" y="1120140"/>
                    <a:pt x="363855" y="1043940"/>
                    <a:pt x="334328" y="944880"/>
                  </a:cubicBezTo>
                  <a:cubicBezTo>
                    <a:pt x="313372" y="874395"/>
                    <a:pt x="320040" y="797243"/>
                    <a:pt x="287655" y="731520"/>
                  </a:cubicBezTo>
                  <a:cubicBezTo>
                    <a:pt x="260032" y="674370"/>
                    <a:pt x="205740" y="634365"/>
                    <a:pt x="167640" y="582930"/>
                  </a:cubicBezTo>
                  <a:cubicBezTo>
                    <a:pt x="45720" y="419100"/>
                    <a:pt x="106680" y="174308"/>
                    <a:pt x="0" y="0"/>
                  </a:cubicBezTo>
                  <a:cubicBezTo>
                    <a:pt x="165735" y="142875"/>
                    <a:pt x="340043" y="297180"/>
                    <a:pt x="405765" y="506730"/>
                  </a:cubicBezTo>
                  <a:cubicBezTo>
                    <a:pt x="424815" y="566737"/>
                    <a:pt x="434340" y="628650"/>
                    <a:pt x="458153" y="686752"/>
                  </a:cubicBezTo>
                  <a:cubicBezTo>
                    <a:pt x="499110" y="784860"/>
                    <a:pt x="580072" y="860108"/>
                    <a:pt x="651510" y="938212"/>
                  </a:cubicBezTo>
                  <a:cubicBezTo>
                    <a:pt x="722947" y="1016318"/>
                    <a:pt x="790575" y="1108710"/>
                    <a:pt x="796290" y="1215390"/>
                  </a:cubicBezTo>
                  <a:lnTo>
                    <a:pt x="755332" y="1236345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0" name="Google Shape;170;p3"/>
            <p:cNvGrpSpPr/>
            <p:nvPr/>
          </p:nvGrpSpPr>
          <p:grpSpPr>
            <a:xfrm>
              <a:off x="11404734" y="4642541"/>
              <a:ext cx="1304019" cy="2569194"/>
              <a:chOff x="8191513" y="2954403"/>
              <a:chExt cx="679920" cy="1339587"/>
            </a:xfrm>
          </p:grpSpPr>
          <p:sp>
            <p:nvSpPr>
              <p:cNvPr id="171" name="Google Shape;171;p3"/>
              <p:cNvSpPr/>
              <p:nvPr/>
            </p:nvSpPr>
            <p:spPr>
              <a:xfrm>
                <a:off x="8191513" y="2954403"/>
                <a:ext cx="679920" cy="1339587"/>
              </a:xfrm>
              <a:custGeom>
                <a:rect b="b" l="l" r="r" t="t"/>
                <a:pathLst>
                  <a:path extrusionOk="0" h="1339587" w="679920">
                    <a:moveTo>
                      <a:pt x="129226" y="707707"/>
                    </a:moveTo>
                    <a:cubicBezTo>
                      <a:pt x="176851" y="650557"/>
                      <a:pt x="236858" y="600075"/>
                      <a:pt x="264481" y="531495"/>
                    </a:cubicBezTo>
                    <a:cubicBezTo>
                      <a:pt x="289246" y="468630"/>
                      <a:pt x="285435" y="396240"/>
                      <a:pt x="314963" y="335280"/>
                    </a:cubicBezTo>
                    <a:cubicBezTo>
                      <a:pt x="347348" y="267652"/>
                      <a:pt x="414976" y="226695"/>
                      <a:pt x="474983" y="180975"/>
                    </a:cubicBezTo>
                    <a:cubicBezTo>
                      <a:pt x="534990" y="136207"/>
                      <a:pt x="594046" y="75247"/>
                      <a:pt x="593093" y="0"/>
                    </a:cubicBezTo>
                    <a:cubicBezTo>
                      <a:pt x="678818" y="192405"/>
                      <a:pt x="699773" y="411480"/>
                      <a:pt x="661673" y="619125"/>
                    </a:cubicBezTo>
                    <a:cubicBezTo>
                      <a:pt x="623573" y="826770"/>
                      <a:pt x="528323" y="1022032"/>
                      <a:pt x="396878" y="1186815"/>
                    </a:cubicBezTo>
                    <a:cubicBezTo>
                      <a:pt x="356873" y="1237298"/>
                      <a:pt x="311153" y="1285875"/>
                      <a:pt x="254003" y="1314450"/>
                    </a:cubicBezTo>
                    <a:cubicBezTo>
                      <a:pt x="196853" y="1343977"/>
                      <a:pt x="124463" y="1350645"/>
                      <a:pt x="69218" y="1317307"/>
                    </a:cubicBezTo>
                    <a:lnTo>
                      <a:pt x="69218" y="1317307"/>
                    </a:lnTo>
                    <a:cubicBezTo>
                      <a:pt x="-17460" y="1265873"/>
                      <a:pt x="638" y="1126807"/>
                      <a:pt x="3496" y="1039177"/>
                    </a:cubicBezTo>
                    <a:cubicBezTo>
                      <a:pt x="8258" y="919163"/>
                      <a:pt x="52073" y="800100"/>
                      <a:pt x="129226" y="7077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367023"/>
                  </a:gs>
                  <a:gs pos="52999">
                    <a:srgbClr val="367023"/>
                  </a:gs>
                  <a:gs pos="100000">
                    <a:srgbClr val="2A5B5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" name="Google Shape;172;p3"/>
              <p:cNvSpPr/>
              <p:nvPr/>
            </p:nvSpPr>
            <p:spPr>
              <a:xfrm>
                <a:off x="8301689" y="3128809"/>
                <a:ext cx="462055" cy="1157079"/>
              </a:xfrm>
              <a:custGeom>
                <a:rect b="b" l="l" r="r" t="t"/>
                <a:pathLst>
                  <a:path extrusionOk="0" h="1157079" w="462055">
                    <a:moveTo>
                      <a:pt x="7620" y="1153379"/>
                    </a:moveTo>
                    <a:cubicBezTo>
                      <a:pt x="19050" y="990501"/>
                      <a:pt x="80963" y="838101"/>
                      <a:pt x="153352" y="694274"/>
                    </a:cubicBezTo>
                    <a:cubicBezTo>
                      <a:pt x="226695" y="548541"/>
                      <a:pt x="312420" y="408524"/>
                      <a:pt x="378143" y="258981"/>
                    </a:cubicBezTo>
                    <a:cubicBezTo>
                      <a:pt x="414338" y="177066"/>
                      <a:pt x="443865" y="92294"/>
                      <a:pt x="461963" y="4664"/>
                    </a:cubicBezTo>
                    <a:cubicBezTo>
                      <a:pt x="462915" y="-99"/>
                      <a:pt x="456247" y="-2004"/>
                      <a:pt x="455295" y="2759"/>
                    </a:cubicBezTo>
                    <a:cubicBezTo>
                      <a:pt x="421957" y="164684"/>
                      <a:pt x="348615" y="313274"/>
                      <a:pt x="271463" y="458054"/>
                    </a:cubicBezTo>
                    <a:cubicBezTo>
                      <a:pt x="195263" y="599976"/>
                      <a:pt x="113347" y="739994"/>
                      <a:pt x="58102" y="892394"/>
                    </a:cubicBezTo>
                    <a:cubicBezTo>
                      <a:pt x="27622" y="977166"/>
                      <a:pt x="6668" y="1063844"/>
                      <a:pt x="0" y="1154331"/>
                    </a:cubicBezTo>
                    <a:cubicBezTo>
                      <a:pt x="0" y="1158141"/>
                      <a:pt x="6668" y="1158141"/>
                      <a:pt x="7620" y="1153379"/>
                    </a:cubicBezTo>
                    <a:lnTo>
                      <a:pt x="7620" y="115337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3" name="Google Shape;173;p3"/>
            <p:cNvGrpSpPr/>
            <p:nvPr/>
          </p:nvGrpSpPr>
          <p:grpSpPr>
            <a:xfrm>
              <a:off x="10640815" y="5002421"/>
              <a:ext cx="1033990" cy="2271444"/>
              <a:chOff x="7793199" y="3142045"/>
              <a:chExt cx="539126" cy="1184339"/>
            </a:xfrm>
          </p:grpSpPr>
          <p:sp>
            <p:nvSpPr>
              <p:cNvPr id="174" name="Google Shape;174;p3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3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6" name="Google Shape;176;p3"/>
            <p:cNvGrpSpPr/>
            <p:nvPr/>
          </p:nvGrpSpPr>
          <p:grpSpPr>
            <a:xfrm>
              <a:off x="9051215" y="4945790"/>
              <a:ext cx="2217512" cy="2543594"/>
              <a:chOff x="6964378" y="3112518"/>
              <a:chExt cx="1156219" cy="1326239"/>
            </a:xfrm>
          </p:grpSpPr>
          <p:sp>
            <p:nvSpPr>
              <p:cNvPr id="177" name="Google Shape;177;p3"/>
              <p:cNvSpPr/>
              <p:nvPr/>
            </p:nvSpPr>
            <p:spPr>
              <a:xfrm>
                <a:off x="6964378" y="3113470"/>
                <a:ext cx="1156219" cy="1325287"/>
              </a:xfrm>
              <a:custGeom>
                <a:rect b="b" l="l" r="r" t="t"/>
                <a:pathLst>
                  <a:path extrusionOk="0" h="1325287" w="1156219">
                    <a:moveTo>
                      <a:pt x="1148715" y="907733"/>
                    </a:moveTo>
                    <a:cubicBezTo>
                      <a:pt x="1148715" y="906780"/>
                      <a:pt x="1148715" y="905828"/>
                      <a:pt x="1147763" y="904875"/>
                    </a:cubicBezTo>
                    <a:cubicBezTo>
                      <a:pt x="1141095" y="905828"/>
                      <a:pt x="1134428" y="905828"/>
                      <a:pt x="1127760" y="905828"/>
                    </a:cubicBezTo>
                    <a:cubicBezTo>
                      <a:pt x="1020128" y="902018"/>
                      <a:pt x="921068" y="845820"/>
                      <a:pt x="827723" y="791528"/>
                    </a:cubicBezTo>
                    <a:cubicBezTo>
                      <a:pt x="919163" y="825818"/>
                      <a:pt x="1022985" y="824865"/>
                      <a:pt x="1114425" y="792480"/>
                    </a:cubicBezTo>
                    <a:cubicBezTo>
                      <a:pt x="1080135" y="706755"/>
                      <a:pt x="1030605" y="626745"/>
                      <a:pt x="980123" y="548640"/>
                    </a:cubicBezTo>
                    <a:cubicBezTo>
                      <a:pt x="956310" y="512445"/>
                      <a:pt x="932498" y="477203"/>
                      <a:pt x="908685" y="441008"/>
                    </a:cubicBezTo>
                    <a:cubicBezTo>
                      <a:pt x="886778" y="446722"/>
                      <a:pt x="862965" y="447675"/>
                      <a:pt x="840105" y="444818"/>
                    </a:cubicBezTo>
                    <a:cubicBezTo>
                      <a:pt x="784860" y="438150"/>
                      <a:pt x="733425" y="410528"/>
                      <a:pt x="686753" y="379095"/>
                    </a:cubicBezTo>
                    <a:cubicBezTo>
                      <a:pt x="738188" y="373380"/>
                      <a:pt x="790575" y="366713"/>
                      <a:pt x="837248" y="344805"/>
                    </a:cubicBezTo>
                    <a:cubicBezTo>
                      <a:pt x="838200" y="343853"/>
                      <a:pt x="840105" y="343853"/>
                      <a:pt x="841057" y="342900"/>
                    </a:cubicBezTo>
                    <a:cubicBezTo>
                      <a:pt x="760095" y="226695"/>
                      <a:pt x="677228" y="112395"/>
                      <a:pt x="590550" y="0"/>
                    </a:cubicBezTo>
                    <a:cubicBezTo>
                      <a:pt x="588645" y="2858"/>
                      <a:pt x="587693" y="4763"/>
                      <a:pt x="585788" y="7620"/>
                    </a:cubicBezTo>
                    <a:cubicBezTo>
                      <a:pt x="534353" y="90488"/>
                      <a:pt x="448628" y="142875"/>
                      <a:pt x="363855" y="195263"/>
                    </a:cubicBezTo>
                    <a:cubicBezTo>
                      <a:pt x="411480" y="246697"/>
                      <a:pt x="463868" y="294322"/>
                      <a:pt x="521018" y="334328"/>
                    </a:cubicBezTo>
                    <a:cubicBezTo>
                      <a:pt x="449580" y="331470"/>
                      <a:pt x="383857" y="298133"/>
                      <a:pt x="320993" y="265747"/>
                    </a:cubicBezTo>
                    <a:cubicBezTo>
                      <a:pt x="309563" y="260033"/>
                      <a:pt x="297180" y="253365"/>
                      <a:pt x="285750" y="245745"/>
                    </a:cubicBezTo>
                    <a:cubicBezTo>
                      <a:pt x="279082" y="250508"/>
                      <a:pt x="272415" y="255270"/>
                      <a:pt x="265748" y="260033"/>
                    </a:cubicBezTo>
                    <a:cubicBezTo>
                      <a:pt x="214313" y="299085"/>
                      <a:pt x="170498" y="345758"/>
                      <a:pt x="133350" y="397193"/>
                    </a:cubicBezTo>
                    <a:cubicBezTo>
                      <a:pt x="229553" y="457200"/>
                      <a:pt x="342900" y="490538"/>
                      <a:pt x="456248" y="489585"/>
                    </a:cubicBezTo>
                    <a:cubicBezTo>
                      <a:pt x="402907" y="536258"/>
                      <a:pt x="324803" y="537210"/>
                      <a:pt x="253365" y="535305"/>
                    </a:cubicBezTo>
                    <a:cubicBezTo>
                      <a:pt x="203835" y="534353"/>
                      <a:pt x="154305" y="533400"/>
                      <a:pt x="104775" y="532447"/>
                    </a:cubicBezTo>
                    <a:cubicBezTo>
                      <a:pt x="89535" y="532447"/>
                      <a:pt x="73343" y="531495"/>
                      <a:pt x="58103" y="528638"/>
                    </a:cubicBezTo>
                    <a:cubicBezTo>
                      <a:pt x="22860" y="611505"/>
                      <a:pt x="2858" y="700088"/>
                      <a:pt x="0" y="790575"/>
                    </a:cubicBezTo>
                    <a:cubicBezTo>
                      <a:pt x="91440" y="799147"/>
                      <a:pt x="185738" y="784860"/>
                      <a:pt x="277178" y="770572"/>
                    </a:cubicBezTo>
                    <a:cubicBezTo>
                      <a:pt x="215265" y="836295"/>
                      <a:pt x="140018" y="888683"/>
                      <a:pt x="57150" y="925830"/>
                    </a:cubicBezTo>
                    <a:cubicBezTo>
                      <a:pt x="42863" y="931545"/>
                      <a:pt x="28575" y="938213"/>
                      <a:pt x="13335" y="940118"/>
                    </a:cubicBezTo>
                    <a:cubicBezTo>
                      <a:pt x="14288" y="945833"/>
                      <a:pt x="16193" y="951547"/>
                      <a:pt x="17145" y="958215"/>
                    </a:cubicBezTo>
                    <a:cubicBezTo>
                      <a:pt x="40958" y="1056323"/>
                      <a:pt x="89535" y="1150620"/>
                      <a:pt x="161925" y="1219200"/>
                    </a:cubicBezTo>
                    <a:cubicBezTo>
                      <a:pt x="223838" y="1190625"/>
                      <a:pt x="286703" y="1161098"/>
                      <a:pt x="348615" y="1132523"/>
                    </a:cubicBezTo>
                    <a:cubicBezTo>
                      <a:pt x="338138" y="1171575"/>
                      <a:pt x="325755" y="1209675"/>
                      <a:pt x="302895" y="1243013"/>
                    </a:cubicBezTo>
                    <a:cubicBezTo>
                      <a:pt x="291465" y="1260158"/>
                      <a:pt x="276225" y="1275398"/>
                      <a:pt x="259080" y="1286828"/>
                    </a:cubicBezTo>
                    <a:cubicBezTo>
                      <a:pt x="261938" y="1287780"/>
                      <a:pt x="263843" y="1289685"/>
                      <a:pt x="266700" y="1290638"/>
                    </a:cubicBezTo>
                    <a:cubicBezTo>
                      <a:pt x="392430" y="1346835"/>
                      <a:pt x="559118" y="1316355"/>
                      <a:pt x="637223" y="1204913"/>
                    </a:cubicBezTo>
                    <a:cubicBezTo>
                      <a:pt x="641032" y="1210628"/>
                      <a:pt x="644843" y="1215390"/>
                      <a:pt x="648653" y="1221105"/>
                    </a:cubicBezTo>
                    <a:cubicBezTo>
                      <a:pt x="689610" y="1273493"/>
                      <a:pt x="750570" y="1309688"/>
                      <a:pt x="816293" y="1321118"/>
                    </a:cubicBezTo>
                    <a:cubicBezTo>
                      <a:pt x="890588" y="1334453"/>
                      <a:pt x="969645" y="1315403"/>
                      <a:pt x="1029653" y="1269683"/>
                    </a:cubicBezTo>
                    <a:cubicBezTo>
                      <a:pt x="1031557" y="1268730"/>
                      <a:pt x="1032510" y="1266825"/>
                      <a:pt x="1034415" y="1265873"/>
                    </a:cubicBezTo>
                    <a:cubicBezTo>
                      <a:pt x="1007745" y="1251585"/>
                      <a:pt x="986790" y="1230630"/>
                      <a:pt x="967740" y="1206818"/>
                    </a:cubicBezTo>
                    <a:cubicBezTo>
                      <a:pt x="929640" y="1161098"/>
                      <a:pt x="900113" y="1107758"/>
                      <a:pt x="879157" y="1052513"/>
                    </a:cubicBezTo>
                    <a:cubicBezTo>
                      <a:pt x="943928" y="1112520"/>
                      <a:pt x="1027748" y="1150620"/>
                      <a:pt x="1115378" y="1162050"/>
                    </a:cubicBezTo>
                    <a:cubicBezTo>
                      <a:pt x="1155382" y="1084898"/>
                      <a:pt x="1164907" y="992505"/>
                      <a:pt x="1148715" y="90773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" name="Google Shape;178;p3"/>
              <p:cNvSpPr/>
              <p:nvPr/>
            </p:nvSpPr>
            <p:spPr>
              <a:xfrm>
                <a:off x="7527095" y="3112518"/>
                <a:ext cx="593165" cy="1325287"/>
              </a:xfrm>
              <a:custGeom>
                <a:rect b="b" l="l" r="r" t="t"/>
                <a:pathLst>
                  <a:path extrusionOk="0" h="1325287" w="593165">
                    <a:moveTo>
                      <a:pt x="140229" y="1269683"/>
                    </a:moveTo>
                    <a:cubicBezTo>
                      <a:pt x="174519" y="1295400"/>
                      <a:pt x="214524" y="1313498"/>
                      <a:pt x="256434" y="1321118"/>
                    </a:cubicBezTo>
                    <a:cubicBezTo>
                      <a:pt x="330729" y="1334453"/>
                      <a:pt x="409787" y="1315403"/>
                      <a:pt x="469794" y="1269683"/>
                    </a:cubicBezTo>
                    <a:cubicBezTo>
                      <a:pt x="471699" y="1268730"/>
                      <a:pt x="472651" y="1266825"/>
                      <a:pt x="474557" y="1265873"/>
                    </a:cubicBezTo>
                    <a:cubicBezTo>
                      <a:pt x="447887" y="1251585"/>
                      <a:pt x="426932" y="1230630"/>
                      <a:pt x="407882" y="1206818"/>
                    </a:cubicBezTo>
                    <a:cubicBezTo>
                      <a:pt x="369782" y="1161098"/>
                      <a:pt x="340254" y="1107758"/>
                      <a:pt x="319299" y="1052513"/>
                    </a:cubicBezTo>
                    <a:cubicBezTo>
                      <a:pt x="384069" y="1112520"/>
                      <a:pt x="467889" y="1150620"/>
                      <a:pt x="555519" y="1162050"/>
                    </a:cubicBezTo>
                    <a:cubicBezTo>
                      <a:pt x="592666" y="1085850"/>
                      <a:pt x="601239" y="992505"/>
                      <a:pt x="585999" y="907733"/>
                    </a:cubicBezTo>
                    <a:cubicBezTo>
                      <a:pt x="585999" y="906780"/>
                      <a:pt x="585999" y="905828"/>
                      <a:pt x="585046" y="904875"/>
                    </a:cubicBezTo>
                    <a:cubicBezTo>
                      <a:pt x="578379" y="905828"/>
                      <a:pt x="571712" y="905828"/>
                      <a:pt x="565044" y="905828"/>
                    </a:cubicBezTo>
                    <a:cubicBezTo>
                      <a:pt x="457412" y="902018"/>
                      <a:pt x="358351" y="845820"/>
                      <a:pt x="265007" y="791528"/>
                    </a:cubicBezTo>
                    <a:cubicBezTo>
                      <a:pt x="356446" y="825818"/>
                      <a:pt x="460269" y="824865"/>
                      <a:pt x="551709" y="792480"/>
                    </a:cubicBezTo>
                    <a:cubicBezTo>
                      <a:pt x="517419" y="706755"/>
                      <a:pt x="467889" y="626745"/>
                      <a:pt x="417407" y="548640"/>
                    </a:cubicBezTo>
                    <a:cubicBezTo>
                      <a:pt x="393594" y="512445"/>
                      <a:pt x="369782" y="477203"/>
                      <a:pt x="345969" y="441008"/>
                    </a:cubicBezTo>
                    <a:cubicBezTo>
                      <a:pt x="324062" y="446723"/>
                      <a:pt x="300249" y="447675"/>
                      <a:pt x="277389" y="444818"/>
                    </a:cubicBezTo>
                    <a:cubicBezTo>
                      <a:pt x="222144" y="438150"/>
                      <a:pt x="170709" y="410528"/>
                      <a:pt x="124037" y="379095"/>
                    </a:cubicBezTo>
                    <a:cubicBezTo>
                      <a:pt x="175471" y="373380"/>
                      <a:pt x="227859" y="366713"/>
                      <a:pt x="274532" y="344805"/>
                    </a:cubicBezTo>
                    <a:cubicBezTo>
                      <a:pt x="275484" y="343853"/>
                      <a:pt x="277389" y="343853"/>
                      <a:pt x="278341" y="342900"/>
                    </a:cubicBezTo>
                    <a:cubicBezTo>
                      <a:pt x="197379" y="226695"/>
                      <a:pt x="114512" y="112395"/>
                      <a:pt x="27834" y="0"/>
                    </a:cubicBezTo>
                    <a:cubicBezTo>
                      <a:pt x="25929" y="2858"/>
                      <a:pt x="24976" y="4763"/>
                      <a:pt x="23071" y="7620"/>
                    </a:cubicBezTo>
                    <a:cubicBezTo>
                      <a:pt x="16404" y="51435"/>
                      <a:pt x="-37888" y="387668"/>
                      <a:pt x="47837" y="694373"/>
                    </a:cubicBezTo>
                    <a:cubicBezTo>
                      <a:pt x="133562" y="1001078"/>
                      <a:pt x="76412" y="1203960"/>
                      <a:pt x="76412" y="1203960"/>
                    </a:cubicBezTo>
                    <a:lnTo>
                      <a:pt x="140229" y="1269683"/>
                    </a:ln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9" name="Google Shape;179;p3"/>
            <p:cNvGrpSpPr/>
            <p:nvPr/>
          </p:nvGrpSpPr>
          <p:grpSpPr>
            <a:xfrm>
              <a:off x="6598047" y="4468995"/>
              <a:ext cx="1740716" cy="3777822"/>
              <a:chOff x="5685287" y="2863915"/>
              <a:chExt cx="907616" cy="1969770"/>
            </a:xfrm>
          </p:grpSpPr>
          <p:sp>
            <p:nvSpPr>
              <p:cNvPr id="180" name="Google Shape;180;p3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" name="Google Shape;181;p3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" name="Google Shape;182;p3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3" name="Google Shape;183;p3"/>
            <p:cNvGrpSpPr/>
            <p:nvPr/>
          </p:nvGrpSpPr>
          <p:grpSpPr>
            <a:xfrm>
              <a:off x="7914676" y="4476304"/>
              <a:ext cx="1660410" cy="3655423"/>
              <a:chOff x="6371781" y="2867726"/>
              <a:chExt cx="865744" cy="1905951"/>
            </a:xfrm>
          </p:grpSpPr>
          <p:sp>
            <p:nvSpPr>
              <p:cNvPr id="184" name="Google Shape;184;p3"/>
              <p:cNvSpPr/>
              <p:nvPr/>
            </p:nvSpPr>
            <p:spPr>
              <a:xfrm>
                <a:off x="6371781" y="2867726"/>
                <a:ext cx="736425" cy="1790700"/>
              </a:xfrm>
              <a:custGeom>
                <a:rect b="b" l="l" r="r" t="t"/>
                <a:pathLst>
                  <a:path extrusionOk="0" h="1790700" w="736425">
                    <a:moveTo>
                      <a:pt x="736425" y="0"/>
                    </a:moveTo>
                    <a:cubicBezTo>
                      <a:pt x="622125" y="66675"/>
                      <a:pt x="519255" y="145732"/>
                      <a:pt x="428768" y="234315"/>
                    </a:cubicBezTo>
                    <a:cubicBezTo>
                      <a:pt x="463058" y="277178"/>
                      <a:pt x="499253" y="318135"/>
                      <a:pt x="526875" y="340042"/>
                    </a:cubicBezTo>
                    <a:cubicBezTo>
                      <a:pt x="526875" y="340042"/>
                      <a:pt x="449723" y="317182"/>
                      <a:pt x="379238" y="284797"/>
                    </a:cubicBezTo>
                    <a:cubicBezTo>
                      <a:pt x="295418" y="374332"/>
                      <a:pt x="223980" y="473392"/>
                      <a:pt x="166830" y="579120"/>
                    </a:cubicBezTo>
                    <a:cubicBezTo>
                      <a:pt x="229695" y="633413"/>
                      <a:pt x="299228" y="690563"/>
                      <a:pt x="341138" y="718185"/>
                    </a:cubicBezTo>
                    <a:cubicBezTo>
                      <a:pt x="399240" y="755332"/>
                      <a:pt x="250650" y="713422"/>
                      <a:pt x="123968" y="665797"/>
                    </a:cubicBezTo>
                    <a:cubicBezTo>
                      <a:pt x="106823" y="703897"/>
                      <a:pt x="91583" y="741997"/>
                      <a:pt x="78248" y="782003"/>
                    </a:cubicBezTo>
                    <a:cubicBezTo>
                      <a:pt x="50625" y="860107"/>
                      <a:pt x="30623" y="942022"/>
                      <a:pt x="18240" y="1024890"/>
                    </a:cubicBezTo>
                    <a:cubicBezTo>
                      <a:pt x="104918" y="1069657"/>
                      <a:pt x="193500" y="1113473"/>
                      <a:pt x="214455" y="1117282"/>
                    </a:cubicBezTo>
                    <a:cubicBezTo>
                      <a:pt x="242078" y="1122998"/>
                      <a:pt x="120158" y="1123950"/>
                      <a:pt x="6810" y="1111567"/>
                    </a:cubicBezTo>
                    <a:cubicBezTo>
                      <a:pt x="3000" y="1154430"/>
                      <a:pt x="143" y="1197292"/>
                      <a:pt x="143" y="1241107"/>
                    </a:cubicBezTo>
                    <a:cubicBezTo>
                      <a:pt x="-810" y="1311592"/>
                      <a:pt x="3000" y="1383982"/>
                      <a:pt x="11573" y="1456373"/>
                    </a:cubicBezTo>
                    <a:cubicBezTo>
                      <a:pt x="43958" y="1461135"/>
                      <a:pt x="73485" y="1465898"/>
                      <a:pt x="84915" y="1464945"/>
                    </a:cubicBezTo>
                    <a:cubicBezTo>
                      <a:pt x="103965" y="1463992"/>
                      <a:pt x="64913" y="1504950"/>
                      <a:pt x="21098" y="1524953"/>
                    </a:cubicBezTo>
                    <a:cubicBezTo>
                      <a:pt x="28718" y="1573530"/>
                      <a:pt x="40148" y="1622107"/>
                      <a:pt x="53483" y="1669732"/>
                    </a:cubicBezTo>
                    <a:cubicBezTo>
                      <a:pt x="71580" y="1733550"/>
                      <a:pt x="96345" y="1771650"/>
                      <a:pt x="124920" y="1790700"/>
                    </a:cubicBezTo>
                    <a:cubicBezTo>
                      <a:pt x="299228" y="1196340"/>
                      <a:pt x="506873" y="569595"/>
                      <a:pt x="736425" y="0"/>
                    </a:cubicBezTo>
                    <a:cubicBezTo>
                      <a:pt x="736425" y="952"/>
                      <a:pt x="736425" y="0"/>
                      <a:pt x="736425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" name="Google Shape;185;p3"/>
              <p:cNvSpPr/>
              <p:nvPr/>
            </p:nvSpPr>
            <p:spPr>
              <a:xfrm>
                <a:off x="6488181" y="2872788"/>
                <a:ext cx="749344" cy="1806113"/>
              </a:xfrm>
              <a:custGeom>
                <a:rect b="b" l="l" r="r" t="t"/>
                <a:pathLst>
                  <a:path extrusionOk="0" h="1806113" w="749344">
                    <a:moveTo>
                      <a:pt x="360998" y="1284923"/>
                    </a:moveTo>
                    <a:cubicBezTo>
                      <a:pt x="394335" y="1312545"/>
                      <a:pt x="464820" y="1352550"/>
                      <a:pt x="532448" y="1387793"/>
                    </a:cubicBezTo>
                    <a:cubicBezTo>
                      <a:pt x="596265" y="1290637"/>
                      <a:pt x="646748" y="1186815"/>
                      <a:pt x="682943" y="1077277"/>
                    </a:cubicBezTo>
                    <a:cubicBezTo>
                      <a:pt x="688658" y="1060133"/>
                      <a:pt x="693420" y="1043940"/>
                      <a:pt x="698183" y="1026795"/>
                    </a:cubicBezTo>
                    <a:cubicBezTo>
                      <a:pt x="609600" y="1008698"/>
                      <a:pt x="501015" y="978218"/>
                      <a:pt x="544830" y="977265"/>
                    </a:cubicBezTo>
                    <a:cubicBezTo>
                      <a:pt x="576263" y="977265"/>
                      <a:pt x="649605" y="970598"/>
                      <a:pt x="714375" y="964883"/>
                    </a:cubicBezTo>
                    <a:cubicBezTo>
                      <a:pt x="745807" y="827723"/>
                      <a:pt x="756285" y="684848"/>
                      <a:pt x="744855" y="539115"/>
                    </a:cubicBezTo>
                    <a:cubicBezTo>
                      <a:pt x="658178" y="530543"/>
                      <a:pt x="552450" y="505777"/>
                      <a:pt x="591503" y="508635"/>
                    </a:cubicBezTo>
                    <a:cubicBezTo>
                      <a:pt x="621983" y="510540"/>
                      <a:pt x="683895" y="483870"/>
                      <a:pt x="736282" y="458152"/>
                    </a:cubicBezTo>
                    <a:cubicBezTo>
                      <a:pt x="717232" y="305752"/>
                      <a:pt x="675323" y="151448"/>
                      <a:pt x="610553" y="0"/>
                    </a:cubicBezTo>
                    <a:cubicBezTo>
                      <a:pt x="381000" y="568643"/>
                      <a:pt x="173355" y="1195387"/>
                      <a:pt x="0" y="1790700"/>
                    </a:cubicBezTo>
                    <a:cubicBezTo>
                      <a:pt x="53340" y="1825943"/>
                      <a:pt x="122873" y="1797368"/>
                      <a:pt x="200025" y="1739265"/>
                    </a:cubicBezTo>
                    <a:cubicBezTo>
                      <a:pt x="219075" y="1724977"/>
                      <a:pt x="238125" y="1709737"/>
                      <a:pt x="256223" y="1694498"/>
                    </a:cubicBezTo>
                    <a:cubicBezTo>
                      <a:pt x="222885" y="1642110"/>
                      <a:pt x="199073" y="1542098"/>
                      <a:pt x="220028" y="1564005"/>
                    </a:cubicBezTo>
                    <a:cubicBezTo>
                      <a:pt x="232410" y="1577340"/>
                      <a:pt x="273368" y="1612583"/>
                      <a:pt x="311468" y="1645920"/>
                    </a:cubicBezTo>
                    <a:cubicBezTo>
                      <a:pt x="375285" y="1586865"/>
                      <a:pt x="433388" y="1523048"/>
                      <a:pt x="483870" y="1455420"/>
                    </a:cubicBezTo>
                    <a:cubicBezTo>
                      <a:pt x="397193" y="1366837"/>
                      <a:pt x="312420" y="1243965"/>
                      <a:pt x="360998" y="1284923"/>
                    </a:cubicBezTo>
                    <a:close/>
                  </a:path>
                </a:pathLst>
              </a:custGeom>
              <a:solidFill>
                <a:srgbClr val="2F5B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" name="Google Shape;186;p3"/>
              <p:cNvSpPr/>
              <p:nvPr/>
            </p:nvSpPr>
            <p:spPr>
              <a:xfrm>
                <a:off x="6459553" y="2932495"/>
                <a:ext cx="629602" cy="1841182"/>
              </a:xfrm>
              <a:custGeom>
                <a:rect b="b" l="l" r="r" t="t"/>
                <a:pathLst>
                  <a:path extrusionOk="0" h="1841182" w="629602">
                    <a:moveTo>
                      <a:pt x="629603" y="1905"/>
                    </a:moveTo>
                    <a:cubicBezTo>
                      <a:pt x="507683" y="300990"/>
                      <a:pt x="396240" y="603885"/>
                      <a:pt x="294323" y="911543"/>
                    </a:cubicBezTo>
                    <a:cubicBezTo>
                      <a:pt x="192405" y="1218248"/>
                      <a:pt x="100013" y="1529715"/>
                      <a:pt x="11430" y="1841183"/>
                    </a:cubicBezTo>
                    <a:lnTo>
                      <a:pt x="0" y="1837373"/>
                    </a:lnTo>
                    <a:cubicBezTo>
                      <a:pt x="89535" y="1525905"/>
                      <a:pt x="182880" y="1215390"/>
                      <a:pt x="284798" y="908685"/>
                    </a:cubicBezTo>
                    <a:cubicBezTo>
                      <a:pt x="387668" y="601980"/>
                      <a:pt x="499110" y="298133"/>
                      <a:pt x="621983" y="0"/>
                    </a:cubicBezTo>
                    <a:lnTo>
                      <a:pt x="629603" y="1905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7" name="Google Shape;187;p3"/>
            <p:cNvGrpSpPr/>
            <p:nvPr/>
          </p:nvGrpSpPr>
          <p:grpSpPr>
            <a:xfrm>
              <a:off x="5279419" y="4979956"/>
              <a:ext cx="2126832" cy="2971527"/>
              <a:chOff x="4997749" y="3130332"/>
              <a:chExt cx="1108938" cy="1549365"/>
            </a:xfrm>
          </p:grpSpPr>
          <p:sp>
            <p:nvSpPr>
              <p:cNvPr id="188" name="Google Shape;188;p3"/>
              <p:cNvSpPr/>
              <p:nvPr/>
            </p:nvSpPr>
            <p:spPr>
              <a:xfrm>
                <a:off x="4997749" y="3130332"/>
                <a:ext cx="1108938" cy="1471784"/>
              </a:xfrm>
              <a:custGeom>
                <a:rect b="b" l="l" r="r" t="t"/>
                <a:pathLst>
                  <a:path extrusionOk="0" h="1471784" w="1108938">
                    <a:moveTo>
                      <a:pt x="476920" y="1201386"/>
                    </a:moveTo>
                    <a:cubicBezTo>
                      <a:pt x="399767" y="1179478"/>
                      <a:pt x="320710" y="1164238"/>
                      <a:pt x="250225" y="1126138"/>
                    </a:cubicBezTo>
                    <a:cubicBezTo>
                      <a:pt x="179740" y="1088038"/>
                      <a:pt x="119732" y="1020411"/>
                      <a:pt x="116875" y="940401"/>
                    </a:cubicBezTo>
                    <a:cubicBezTo>
                      <a:pt x="114017" y="860391"/>
                      <a:pt x="191170" y="780381"/>
                      <a:pt x="268322" y="800384"/>
                    </a:cubicBezTo>
                    <a:cubicBezTo>
                      <a:pt x="299755" y="808956"/>
                      <a:pt x="337855" y="828959"/>
                      <a:pt x="358810" y="805146"/>
                    </a:cubicBezTo>
                    <a:cubicBezTo>
                      <a:pt x="378812" y="782286"/>
                      <a:pt x="356905" y="746091"/>
                      <a:pt x="332140" y="729898"/>
                    </a:cubicBezTo>
                    <a:cubicBezTo>
                      <a:pt x="290230" y="702276"/>
                      <a:pt x="240700" y="692751"/>
                      <a:pt x="192122" y="680368"/>
                    </a:cubicBezTo>
                    <a:cubicBezTo>
                      <a:pt x="144497" y="667034"/>
                      <a:pt x="94967" y="647984"/>
                      <a:pt x="64487" y="607978"/>
                    </a:cubicBezTo>
                    <a:cubicBezTo>
                      <a:pt x="34960" y="567973"/>
                      <a:pt x="34960" y="502251"/>
                      <a:pt x="76870" y="475581"/>
                    </a:cubicBezTo>
                    <a:cubicBezTo>
                      <a:pt x="92110" y="465103"/>
                      <a:pt x="112112" y="461293"/>
                      <a:pt x="125447" y="447958"/>
                    </a:cubicBezTo>
                    <a:cubicBezTo>
                      <a:pt x="147355" y="425098"/>
                      <a:pt x="138782" y="386998"/>
                      <a:pt x="119732" y="362233"/>
                    </a:cubicBezTo>
                    <a:cubicBezTo>
                      <a:pt x="99730" y="337468"/>
                      <a:pt x="72107" y="322228"/>
                      <a:pt x="49247" y="300321"/>
                    </a:cubicBezTo>
                    <a:cubicBezTo>
                      <a:pt x="-29810" y="224121"/>
                      <a:pt x="-10760" y="72673"/>
                      <a:pt x="85442" y="19333"/>
                    </a:cubicBezTo>
                    <a:cubicBezTo>
                      <a:pt x="181645" y="-34007"/>
                      <a:pt x="320710" y="28858"/>
                      <a:pt x="343570" y="136491"/>
                    </a:cubicBezTo>
                    <a:cubicBezTo>
                      <a:pt x="350237" y="169828"/>
                      <a:pt x="348332" y="205071"/>
                      <a:pt x="360715" y="236503"/>
                    </a:cubicBezTo>
                    <a:cubicBezTo>
                      <a:pt x="373097" y="267936"/>
                      <a:pt x="410245" y="294606"/>
                      <a:pt x="440725" y="279366"/>
                    </a:cubicBezTo>
                    <a:cubicBezTo>
                      <a:pt x="471205" y="264126"/>
                      <a:pt x="472157" y="220311"/>
                      <a:pt x="491207" y="191736"/>
                    </a:cubicBezTo>
                    <a:cubicBezTo>
                      <a:pt x="521687" y="143158"/>
                      <a:pt x="598840" y="145063"/>
                      <a:pt x="641703" y="183163"/>
                    </a:cubicBezTo>
                    <a:cubicBezTo>
                      <a:pt x="684565" y="221263"/>
                      <a:pt x="697900" y="282223"/>
                      <a:pt x="699805" y="339373"/>
                    </a:cubicBezTo>
                    <a:cubicBezTo>
                      <a:pt x="701710" y="396523"/>
                      <a:pt x="693137" y="454626"/>
                      <a:pt x="701710" y="510823"/>
                    </a:cubicBezTo>
                    <a:cubicBezTo>
                      <a:pt x="704567" y="530826"/>
                      <a:pt x="713140" y="553686"/>
                      <a:pt x="732190" y="558448"/>
                    </a:cubicBezTo>
                    <a:cubicBezTo>
                      <a:pt x="763622" y="566068"/>
                      <a:pt x="779815" y="524158"/>
                      <a:pt x="796007" y="496536"/>
                    </a:cubicBezTo>
                    <a:cubicBezTo>
                      <a:pt x="834107" y="429861"/>
                      <a:pt x="936978" y="425098"/>
                      <a:pt x="998890" y="469866"/>
                    </a:cubicBezTo>
                    <a:cubicBezTo>
                      <a:pt x="1060803" y="515586"/>
                      <a:pt x="1089378" y="594643"/>
                      <a:pt x="1100807" y="670843"/>
                    </a:cubicBezTo>
                    <a:cubicBezTo>
                      <a:pt x="1100807" y="670843"/>
                      <a:pt x="1100807" y="670843"/>
                      <a:pt x="1100807" y="670843"/>
                    </a:cubicBezTo>
                    <a:cubicBezTo>
                      <a:pt x="1118905" y="793716"/>
                      <a:pt x="1103665" y="917541"/>
                      <a:pt x="1085567" y="1039461"/>
                    </a:cubicBezTo>
                    <a:cubicBezTo>
                      <a:pt x="1067470" y="1157571"/>
                      <a:pt x="1068422" y="1284253"/>
                      <a:pt x="1046515" y="1399506"/>
                    </a:cubicBezTo>
                    <a:cubicBezTo>
                      <a:pt x="1015082" y="1562384"/>
                      <a:pt x="892210" y="1406173"/>
                      <a:pt x="816010" y="1355691"/>
                    </a:cubicBezTo>
                    <a:cubicBezTo>
                      <a:pt x="710282" y="1289016"/>
                      <a:pt x="595982" y="1235676"/>
                      <a:pt x="476920" y="1201386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" name="Google Shape;189;p3"/>
              <p:cNvSpPr/>
              <p:nvPr/>
            </p:nvSpPr>
            <p:spPr>
              <a:xfrm>
                <a:off x="5203012" y="3417822"/>
                <a:ext cx="850127" cy="1261875"/>
              </a:xfrm>
              <a:custGeom>
                <a:rect b="b" l="l" r="r" t="t"/>
                <a:pathLst>
                  <a:path extrusionOk="0" h="1261875" w="850127">
                    <a:moveTo>
                      <a:pt x="642179" y="384306"/>
                    </a:moveTo>
                    <a:cubicBezTo>
                      <a:pt x="642179" y="379543"/>
                      <a:pt x="634559" y="380496"/>
                      <a:pt x="634559" y="385258"/>
                    </a:cubicBezTo>
                    <a:cubicBezTo>
                      <a:pt x="647894" y="637671"/>
                      <a:pt x="692662" y="885321"/>
                      <a:pt x="778387" y="1122493"/>
                    </a:cubicBezTo>
                    <a:cubicBezTo>
                      <a:pt x="643132" y="880558"/>
                      <a:pt x="494541" y="647196"/>
                      <a:pt x="332616" y="422406"/>
                    </a:cubicBezTo>
                    <a:cubicBezTo>
                      <a:pt x="332616" y="422406"/>
                      <a:pt x="332616" y="422406"/>
                      <a:pt x="332616" y="421453"/>
                    </a:cubicBezTo>
                    <a:cubicBezTo>
                      <a:pt x="316424" y="321441"/>
                      <a:pt x="311662" y="220476"/>
                      <a:pt x="317377" y="119511"/>
                    </a:cubicBezTo>
                    <a:cubicBezTo>
                      <a:pt x="317377" y="114748"/>
                      <a:pt x="309757" y="113796"/>
                      <a:pt x="309757" y="118558"/>
                    </a:cubicBezTo>
                    <a:cubicBezTo>
                      <a:pt x="304041" y="215713"/>
                      <a:pt x="308804" y="312868"/>
                      <a:pt x="323091" y="408118"/>
                    </a:cubicBezTo>
                    <a:cubicBezTo>
                      <a:pt x="287849" y="359541"/>
                      <a:pt x="251654" y="310963"/>
                      <a:pt x="215459" y="263338"/>
                    </a:cubicBezTo>
                    <a:cubicBezTo>
                      <a:pt x="147832" y="174756"/>
                      <a:pt x="78299" y="87126"/>
                      <a:pt x="6862" y="1401"/>
                    </a:cubicBezTo>
                    <a:cubicBezTo>
                      <a:pt x="4004" y="-2409"/>
                      <a:pt x="-2663" y="2353"/>
                      <a:pt x="1147" y="6163"/>
                    </a:cubicBezTo>
                    <a:cubicBezTo>
                      <a:pt x="75441" y="95698"/>
                      <a:pt x="147832" y="187138"/>
                      <a:pt x="218316" y="279531"/>
                    </a:cubicBezTo>
                    <a:cubicBezTo>
                      <a:pt x="163072" y="261433"/>
                      <a:pt x="107827" y="243336"/>
                      <a:pt x="52582" y="226191"/>
                    </a:cubicBezTo>
                    <a:cubicBezTo>
                      <a:pt x="47819" y="224286"/>
                      <a:pt x="44962" y="231906"/>
                      <a:pt x="49724" y="233811"/>
                    </a:cubicBezTo>
                    <a:cubicBezTo>
                      <a:pt x="107827" y="252861"/>
                      <a:pt x="166882" y="271911"/>
                      <a:pt x="224984" y="290961"/>
                    </a:cubicBezTo>
                    <a:cubicBezTo>
                      <a:pt x="224984" y="290961"/>
                      <a:pt x="225937" y="290961"/>
                      <a:pt x="225937" y="290961"/>
                    </a:cubicBezTo>
                    <a:cubicBezTo>
                      <a:pt x="349762" y="455743"/>
                      <a:pt x="466919" y="625288"/>
                      <a:pt x="576457" y="799596"/>
                    </a:cubicBezTo>
                    <a:cubicBezTo>
                      <a:pt x="441202" y="730063"/>
                      <a:pt x="299279" y="672913"/>
                      <a:pt x="152594" y="630051"/>
                    </a:cubicBezTo>
                    <a:cubicBezTo>
                      <a:pt x="147832" y="629098"/>
                      <a:pt x="144974" y="635766"/>
                      <a:pt x="149737" y="637671"/>
                    </a:cubicBezTo>
                    <a:cubicBezTo>
                      <a:pt x="300232" y="681486"/>
                      <a:pt x="445964" y="740541"/>
                      <a:pt x="584077" y="812931"/>
                    </a:cubicBezTo>
                    <a:cubicBezTo>
                      <a:pt x="616462" y="865318"/>
                      <a:pt x="648847" y="917706"/>
                      <a:pt x="680279" y="971046"/>
                    </a:cubicBezTo>
                    <a:cubicBezTo>
                      <a:pt x="736477" y="1066296"/>
                      <a:pt x="790769" y="1162498"/>
                      <a:pt x="842204" y="1259653"/>
                    </a:cubicBezTo>
                    <a:cubicBezTo>
                      <a:pt x="844109" y="1264416"/>
                      <a:pt x="851729" y="1260606"/>
                      <a:pt x="849824" y="1256796"/>
                    </a:cubicBezTo>
                    <a:cubicBezTo>
                      <a:pt x="833632" y="1226316"/>
                      <a:pt x="817439" y="1196788"/>
                      <a:pt x="800294" y="1166308"/>
                    </a:cubicBezTo>
                    <a:cubicBezTo>
                      <a:pt x="800294" y="1165356"/>
                      <a:pt x="800294" y="1165356"/>
                      <a:pt x="800294" y="1164403"/>
                    </a:cubicBezTo>
                    <a:cubicBezTo>
                      <a:pt x="705044" y="912943"/>
                      <a:pt x="655514" y="651958"/>
                      <a:pt x="642179" y="384306"/>
                    </a:cubicBezTo>
                    <a:close/>
                  </a:path>
                </a:pathLst>
              </a:custGeom>
              <a:solidFill>
                <a:srgbClr val="317A6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90" name="Google Shape;190;p3"/>
            <p:cNvSpPr/>
            <p:nvPr/>
          </p:nvSpPr>
          <p:spPr>
            <a:xfrm>
              <a:off x="9040289" y="3256012"/>
              <a:ext cx="175334" cy="175334"/>
            </a:xfrm>
            <a:custGeom>
              <a:rect b="b" l="l" r="r" t="t"/>
              <a:pathLst>
                <a:path extrusionOk="0" h="91439" w="91439">
                  <a:moveTo>
                    <a:pt x="91440" y="45720"/>
                  </a:moveTo>
                  <a:cubicBezTo>
                    <a:pt x="91440" y="70485"/>
                    <a:pt x="71438" y="91440"/>
                    <a:pt x="45720" y="91440"/>
                  </a:cubicBezTo>
                  <a:cubicBezTo>
                    <a:pt x="20955" y="91440"/>
                    <a:pt x="0" y="71438"/>
                    <a:pt x="0" y="45720"/>
                  </a:cubicBezTo>
                  <a:cubicBezTo>
                    <a:pt x="0" y="20955"/>
                    <a:pt x="20002" y="0"/>
                    <a:pt x="45720" y="0"/>
                  </a:cubicBezTo>
                  <a:cubicBezTo>
                    <a:pt x="71438" y="0"/>
                    <a:pt x="91440" y="20002"/>
                    <a:pt x="91440" y="4572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3"/>
            <p:cNvSpPr/>
            <p:nvPr/>
          </p:nvSpPr>
          <p:spPr>
            <a:xfrm>
              <a:off x="9771010" y="2876037"/>
              <a:ext cx="164378" cy="164378"/>
            </a:xfrm>
            <a:custGeom>
              <a:rect b="b" l="l" r="r" t="t"/>
              <a:pathLst>
                <a:path extrusionOk="0" h="85725" w="85725">
                  <a:moveTo>
                    <a:pt x="85725" y="42863"/>
                  </a:moveTo>
                  <a:cubicBezTo>
                    <a:pt x="85725" y="66675"/>
                    <a:pt x="66675" y="85725"/>
                    <a:pt x="42863" y="85725"/>
                  </a:cubicBezTo>
                  <a:cubicBezTo>
                    <a:pt x="19050" y="85725"/>
                    <a:pt x="0" y="66675"/>
                    <a:pt x="0" y="42863"/>
                  </a:cubicBezTo>
                  <a:cubicBezTo>
                    <a:pt x="0" y="19050"/>
                    <a:pt x="19050" y="0"/>
                    <a:pt x="42863" y="0"/>
                  </a:cubicBezTo>
                  <a:cubicBezTo>
                    <a:pt x="66675" y="0"/>
                    <a:pt x="85725" y="19050"/>
                    <a:pt x="85725" y="42863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3"/>
            <p:cNvSpPr/>
            <p:nvPr/>
          </p:nvSpPr>
          <p:spPr>
            <a:xfrm>
              <a:off x="7301171" y="3089772"/>
              <a:ext cx="186295" cy="186293"/>
            </a:xfrm>
            <a:custGeom>
              <a:rect b="b" l="l" r="r" t="t"/>
              <a:pathLst>
                <a:path extrusionOk="0" h="97154" w="97155">
                  <a:moveTo>
                    <a:pt x="97155" y="48578"/>
                  </a:moveTo>
                  <a:cubicBezTo>
                    <a:pt x="97155" y="75248"/>
                    <a:pt x="75247" y="97155"/>
                    <a:pt x="48578" y="97155"/>
                  </a:cubicBezTo>
                  <a:cubicBezTo>
                    <a:pt x="21907" y="97155"/>
                    <a:pt x="0" y="75248"/>
                    <a:pt x="0" y="48578"/>
                  </a:cubicBezTo>
                  <a:cubicBezTo>
                    <a:pt x="0" y="21908"/>
                    <a:pt x="21907" y="0"/>
                    <a:pt x="48578" y="0"/>
                  </a:cubicBezTo>
                  <a:cubicBezTo>
                    <a:pt x="75247" y="953"/>
                    <a:pt x="97155" y="22860"/>
                    <a:pt x="97155" y="4857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3"/>
            <p:cNvSpPr/>
            <p:nvPr/>
          </p:nvSpPr>
          <p:spPr>
            <a:xfrm>
              <a:off x="10664317" y="3944716"/>
              <a:ext cx="84015" cy="84015"/>
            </a:xfrm>
            <a:custGeom>
              <a:rect b="b" l="l" r="r" t="t"/>
              <a:pathLst>
                <a:path extrusionOk="0" h="43815" w="43815">
                  <a:moveTo>
                    <a:pt x="43815" y="21908"/>
                  </a:moveTo>
                  <a:cubicBezTo>
                    <a:pt x="43815" y="33338"/>
                    <a:pt x="34290" y="43815"/>
                    <a:pt x="21908" y="43815"/>
                  </a:cubicBezTo>
                  <a:cubicBezTo>
                    <a:pt x="10478" y="43815"/>
                    <a:pt x="0" y="34290"/>
                    <a:pt x="0" y="21908"/>
                  </a:cubicBezTo>
                  <a:cubicBezTo>
                    <a:pt x="0" y="9525"/>
                    <a:pt x="9525" y="0"/>
                    <a:pt x="21908" y="0"/>
                  </a:cubicBezTo>
                  <a:cubicBezTo>
                    <a:pt x="34290" y="0"/>
                    <a:pt x="43815" y="9525"/>
                    <a:pt x="43815" y="2190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3"/>
            <p:cNvSpPr/>
            <p:nvPr/>
          </p:nvSpPr>
          <p:spPr>
            <a:xfrm>
              <a:off x="11367635" y="2547139"/>
              <a:ext cx="142461" cy="142532"/>
            </a:xfrm>
            <a:custGeom>
              <a:rect b="b" l="l" r="r" t="t"/>
              <a:pathLst>
                <a:path extrusionOk="0" h="74332" w="74295">
                  <a:moveTo>
                    <a:pt x="74295" y="37185"/>
                  </a:moveTo>
                  <a:cubicBezTo>
                    <a:pt x="74295" y="58140"/>
                    <a:pt x="57150" y="74333"/>
                    <a:pt x="37148" y="74333"/>
                  </a:cubicBezTo>
                  <a:cubicBezTo>
                    <a:pt x="16193" y="74333"/>
                    <a:pt x="0" y="57188"/>
                    <a:pt x="0" y="37185"/>
                  </a:cubicBezTo>
                  <a:cubicBezTo>
                    <a:pt x="0" y="16230"/>
                    <a:pt x="17145" y="38"/>
                    <a:pt x="37148" y="38"/>
                  </a:cubicBezTo>
                  <a:cubicBezTo>
                    <a:pt x="57150" y="-915"/>
                    <a:pt x="74295" y="16230"/>
                    <a:pt x="74295" y="37185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3"/>
            <p:cNvSpPr/>
            <p:nvPr/>
          </p:nvSpPr>
          <p:spPr>
            <a:xfrm>
              <a:off x="12005191" y="2834019"/>
              <a:ext cx="204559" cy="204557"/>
            </a:xfrm>
            <a:custGeom>
              <a:rect b="b" l="l" r="r" t="t"/>
              <a:pathLst>
                <a:path extrusionOk="0" h="106679" w="106680">
                  <a:moveTo>
                    <a:pt x="106680" y="53340"/>
                  </a:moveTo>
                  <a:cubicBezTo>
                    <a:pt x="106680" y="82799"/>
                    <a:pt x="82799" y="106680"/>
                    <a:pt x="53340" y="106680"/>
                  </a:cubicBezTo>
                  <a:cubicBezTo>
                    <a:pt x="23882" y="106680"/>
                    <a:pt x="1" y="82799"/>
                    <a:pt x="1" y="53340"/>
                  </a:cubicBezTo>
                  <a:cubicBezTo>
                    <a:pt x="1" y="23881"/>
                    <a:pt x="23882" y="0"/>
                    <a:pt x="53340" y="0"/>
                  </a:cubicBezTo>
                  <a:cubicBezTo>
                    <a:pt x="82799" y="0"/>
                    <a:pt x="106680" y="23881"/>
                    <a:pt x="106680" y="5334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3"/>
            <p:cNvSpPr/>
            <p:nvPr/>
          </p:nvSpPr>
          <p:spPr>
            <a:xfrm>
              <a:off x="8906931" y="2678742"/>
              <a:ext cx="73057" cy="73057"/>
            </a:xfrm>
            <a:custGeom>
              <a:rect b="b" l="l" r="r" t="t"/>
              <a:pathLst>
                <a:path extrusionOk="0" h="38100" w="38100">
                  <a:moveTo>
                    <a:pt x="38100" y="19050"/>
                  </a:moveTo>
                  <a:cubicBezTo>
                    <a:pt x="38100" y="29571"/>
                    <a:pt x="29571" y="38100"/>
                    <a:pt x="19050" y="38100"/>
                  </a:cubicBezTo>
                  <a:cubicBezTo>
                    <a:pt x="8529" y="38100"/>
                    <a:pt x="0" y="29571"/>
                    <a:pt x="0" y="19050"/>
                  </a:cubicBezTo>
                  <a:cubicBezTo>
                    <a:pt x="0" y="8529"/>
                    <a:pt x="8529" y="0"/>
                    <a:pt x="19050" y="0"/>
                  </a:cubicBezTo>
                  <a:cubicBezTo>
                    <a:pt x="29571" y="0"/>
                    <a:pt x="38100" y="8529"/>
                    <a:pt x="38100" y="1905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3"/>
            <p:cNvSpPr/>
            <p:nvPr/>
          </p:nvSpPr>
          <p:spPr>
            <a:xfrm>
              <a:off x="5583975" y="3718192"/>
              <a:ext cx="135153" cy="135153"/>
            </a:xfrm>
            <a:custGeom>
              <a:rect b="b" l="l" r="r" t="t"/>
              <a:pathLst>
                <a:path extrusionOk="0" h="70484" w="70484">
                  <a:moveTo>
                    <a:pt x="70485" y="35242"/>
                  </a:moveTo>
                  <a:cubicBezTo>
                    <a:pt x="70485" y="54292"/>
                    <a:pt x="55245" y="70485"/>
                    <a:pt x="35243" y="70485"/>
                  </a:cubicBezTo>
                  <a:cubicBezTo>
                    <a:pt x="16193" y="70485"/>
                    <a:pt x="0" y="55245"/>
                    <a:pt x="0" y="35242"/>
                  </a:cubicBezTo>
                  <a:cubicBezTo>
                    <a:pt x="0" y="16192"/>
                    <a:pt x="15240" y="0"/>
                    <a:pt x="35243" y="0"/>
                  </a:cubicBezTo>
                  <a:cubicBezTo>
                    <a:pt x="54293" y="0"/>
                    <a:pt x="70485" y="16192"/>
                    <a:pt x="70485" y="35242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3"/>
            <p:cNvSpPr/>
            <p:nvPr/>
          </p:nvSpPr>
          <p:spPr>
            <a:xfrm>
              <a:off x="5028627" y="4017788"/>
              <a:ext cx="113236" cy="113236"/>
            </a:xfrm>
            <a:custGeom>
              <a:rect b="b" l="l" r="r" t="t"/>
              <a:pathLst>
                <a:path extrusionOk="0" h="59054" w="59054">
                  <a:moveTo>
                    <a:pt x="59055" y="29528"/>
                  </a:moveTo>
                  <a:cubicBezTo>
                    <a:pt x="59055" y="45720"/>
                    <a:pt x="45720" y="59055"/>
                    <a:pt x="29528" y="59055"/>
                  </a:cubicBezTo>
                  <a:cubicBezTo>
                    <a:pt x="13335" y="59055"/>
                    <a:pt x="0" y="45720"/>
                    <a:pt x="0" y="29528"/>
                  </a:cubicBezTo>
                  <a:cubicBezTo>
                    <a:pt x="0" y="13335"/>
                    <a:pt x="13335" y="0"/>
                    <a:pt x="29528" y="0"/>
                  </a:cubicBezTo>
                  <a:cubicBezTo>
                    <a:pt x="45720" y="0"/>
                    <a:pt x="59055" y="12383"/>
                    <a:pt x="59055" y="2952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3"/>
            <p:cNvSpPr/>
            <p:nvPr/>
          </p:nvSpPr>
          <p:spPr>
            <a:xfrm>
              <a:off x="10574802" y="2572787"/>
              <a:ext cx="76710" cy="76708"/>
            </a:xfrm>
            <a:custGeom>
              <a:rect b="b" l="l" r="r" t="t"/>
              <a:pathLst>
                <a:path extrusionOk="0" h="40004" w="40005">
                  <a:moveTo>
                    <a:pt x="40005" y="20003"/>
                  </a:moveTo>
                  <a:cubicBezTo>
                    <a:pt x="40005" y="31050"/>
                    <a:pt x="31050" y="40005"/>
                    <a:pt x="20003" y="40005"/>
                  </a:cubicBezTo>
                  <a:cubicBezTo>
                    <a:pt x="8956" y="40005"/>
                    <a:pt x="1" y="31050"/>
                    <a:pt x="1" y="20003"/>
                  </a:cubicBezTo>
                  <a:cubicBezTo>
                    <a:pt x="1" y="8955"/>
                    <a:pt x="8956" y="0"/>
                    <a:pt x="20003" y="0"/>
                  </a:cubicBezTo>
                  <a:cubicBezTo>
                    <a:pt x="31050" y="0"/>
                    <a:pt x="40005" y="8955"/>
                    <a:pt x="40005" y="20003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0" name="Google Shape;200;p3"/>
          <p:cNvGrpSpPr/>
          <p:nvPr/>
        </p:nvGrpSpPr>
        <p:grpSpPr>
          <a:xfrm>
            <a:off x="7305592" y="4746950"/>
            <a:ext cx="2194069" cy="2111043"/>
            <a:chOff x="1665517" y="4206875"/>
            <a:chExt cx="2194069" cy="2111043"/>
          </a:xfrm>
        </p:grpSpPr>
        <p:sp>
          <p:nvSpPr>
            <p:cNvPr id="201" name="Google Shape;201;p3"/>
            <p:cNvSpPr/>
            <p:nvPr/>
          </p:nvSpPr>
          <p:spPr>
            <a:xfrm>
              <a:off x="2186603" y="5499966"/>
              <a:ext cx="1153356" cy="407971"/>
            </a:xfrm>
            <a:prstGeom prst="ellipse">
              <a:avLst/>
            </a:prstGeom>
            <a:solidFill>
              <a:srgbClr val="833C0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3"/>
            <p:cNvSpPr/>
            <p:nvPr/>
          </p:nvSpPr>
          <p:spPr>
            <a:xfrm>
              <a:off x="2117252" y="5150277"/>
              <a:ext cx="1334907" cy="859994"/>
            </a:xfrm>
            <a:custGeom>
              <a:rect b="b" l="l" r="r" t="t"/>
              <a:pathLst>
                <a:path extrusionOk="0" h="543625" w="897227">
                  <a:moveTo>
                    <a:pt x="889607" y="313120"/>
                  </a:moveTo>
                  <a:cubicBezTo>
                    <a:pt x="889607" y="314073"/>
                    <a:pt x="889607" y="315025"/>
                    <a:pt x="890560" y="315978"/>
                  </a:cubicBezTo>
                  <a:cubicBezTo>
                    <a:pt x="891512" y="317883"/>
                    <a:pt x="892465" y="320740"/>
                    <a:pt x="893417" y="322645"/>
                  </a:cubicBezTo>
                  <a:cubicBezTo>
                    <a:pt x="893417" y="325503"/>
                    <a:pt x="894369" y="329313"/>
                    <a:pt x="894369" y="332170"/>
                  </a:cubicBezTo>
                  <a:cubicBezTo>
                    <a:pt x="895322" y="334075"/>
                    <a:pt x="895322" y="336933"/>
                    <a:pt x="896274" y="338838"/>
                  </a:cubicBezTo>
                  <a:cubicBezTo>
                    <a:pt x="896274" y="352173"/>
                    <a:pt x="896274" y="364555"/>
                    <a:pt x="897227" y="377890"/>
                  </a:cubicBezTo>
                  <a:lnTo>
                    <a:pt x="891512" y="386463"/>
                  </a:lnTo>
                  <a:cubicBezTo>
                    <a:pt x="886749" y="395988"/>
                    <a:pt x="883892" y="406465"/>
                    <a:pt x="879130" y="415990"/>
                  </a:cubicBezTo>
                  <a:cubicBezTo>
                    <a:pt x="857222" y="457900"/>
                    <a:pt x="825790" y="491238"/>
                    <a:pt x="783880" y="514098"/>
                  </a:cubicBezTo>
                  <a:cubicBezTo>
                    <a:pt x="748637" y="533148"/>
                    <a:pt x="711490" y="542673"/>
                    <a:pt x="672437" y="543625"/>
                  </a:cubicBezTo>
                  <a:cubicBezTo>
                    <a:pt x="656244" y="543625"/>
                    <a:pt x="641005" y="540768"/>
                    <a:pt x="624812" y="538863"/>
                  </a:cubicBezTo>
                  <a:cubicBezTo>
                    <a:pt x="613382" y="536958"/>
                    <a:pt x="600999" y="536005"/>
                    <a:pt x="590522" y="531243"/>
                  </a:cubicBezTo>
                  <a:cubicBezTo>
                    <a:pt x="573377" y="524575"/>
                    <a:pt x="557185" y="516955"/>
                    <a:pt x="540992" y="509335"/>
                  </a:cubicBezTo>
                  <a:cubicBezTo>
                    <a:pt x="510512" y="496000"/>
                    <a:pt x="479080" y="487428"/>
                    <a:pt x="445742" y="487428"/>
                  </a:cubicBezTo>
                  <a:cubicBezTo>
                    <a:pt x="427644" y="487428"/>
                    <a:pt x="408594" y="488380"/>
                    <a:pt x="390497" y="491238"/>
                  </a:cubicBezTo>
                  <a:cubicBezTo>
                    <a:pt x="371447" y="495048"/>
                    <a:pt x="351444" y="499810"/>
                    <a:pt x="334299" y="507430"/>
                  </a:cubicBezTo>
                  <a:cubicBezTo>
                    <a:pt x="314297" y="516003"/>
                    <a:pt x="295247" y="527433"/>
                    <a:pt x="274292" y="533148"/>
                  </a:cubicBezTo>
                  <a:cubicBezTo>
                    <a:pt x="253337" y="538863"/>
                    <a:pt x="232382" y="542673"/>
                    <a:pt x="210475" y="542673"/>
                  </a:cubicBezTo>
                  <a:cubicBezTo>
                    <a:pt x="194282" y="542673"/>
                    <a:pt x="177137" y="540768"/>
                    <a:pt x="160944" y="537910"/>
                  </a:cubicBezTo>
                  <a:cubicBezTo>
                    <a:pt x="142847" y="534100"/>
                    <a:pt x="123797" y="530290"/>
                    <a:pt x="107604" y="522670"/>
                  </a:cubicBezTo>
                  <a:cubicBezTo>
                    <a:pt x="89507" y="514098"/>
                    <a:pt x="72362" y="501715"/>
                    <a:pt x="55217" y="490285"/>
                  </a:cubicBezTo>
                  <a:cubicBezTo>
                    <a:pt x="47597" y="485523"/>
                    <a:pt x="40929" y="480760"/>
                    <a:pt x="34262" y="475045"/>
                  </a:cubicBezTo>
                  <a:lnTo>
                    <a:pt x="34262" y="474093"/>
                  </a:lnTo>
                  <a:cubicBezTo>
                    <a:pt x="33310" y="473140"/>
                    <a:pt x="32357" y="471235"/>
                    <a:pt x="31404" y="470283"/>
                  </a:cubicBezTo>
                  <a:cubicBezTo>
                    <a:pt x="17117" y="450280"/>
                    <a:pt x="9497" y="428373"/>
                    <a:pt x="4735" y="405513"/>
                  </a:cubicBezTo>
                  <a:cubicBezTo>
                    <a:pt x="-981" y="381700"/>
                    <a:pt x="-981" y="357888"/>
                    <a:pt x="1877" y="334075"/>
                  </a:cubicBezTo>
                  <a:cubicBezTo>
                    <a:pt x="3782" y="317883"/>
                    <a:pt x="8544" y="302643"/>
                    <a:pt x="13307" y="286450"/>
                  </a:cubicBezTo>
                  <a:cubicBezTo>
                    <a:pt x="20927" y="255018"/>
                    <a:pt x="29499" y="224538"/>
                    <a:pt x="37119" y="194058"/>
                  </a:cubicBezTo>
                  <a:cubicBezTo>
                    <a:pt x="43787" y="167388"/>
                    <a:pt x="51407" y="139765"/>
                    <a:pt x="59027" y="113095"/>
                  </a:cubicBezTo>
                  <a:cubicBezTo>
                    <a:pt x="65694" y="87378"/>
                    <a:pt x="72362" y="60708"/>
                    <a:pt x="79029" y="34990"/>
                  </a:cubicBezTo>
                  <a:cubicBezTo>
                    <a:pt x="80935" y="28323"/>
                    <a:pt x="81887" y="22608"/>
                    <a:pt x="83792" y="15940"/>
                  </a:cubicBezTo>
                  <a:cubicBezTo>
                    <a:pt x="84744" y="13083"/>
                    <a:pt x="87602" y="9273"/>
                    <a:pt x="90460" y="8320"/>
                  </a:cubicBezTo>
                  <a:cubicBezTo>
                    <a:pt x="99032" y="5463"/>
                    <a:pt x="108557" y="2605"/>
                    <a:pt x="118082" y="700"/>
                  </a:cubicBezTo>
                  <a:cubicBezTo>
                    <a:pt x="123797" y="-1205"/>
                    <a:pt x="126654" y="700"/>
                    <a:pt x="126654" y="7368"/>
                  </a:cubicBezTo>
                  <a:cubicBezTo>
                    <a:pt x="126654" y="25465"/>
                    <a:pt x="128560" y="44515"/>
                    <a:pt x="126654" y="62613"/>
                  </a:cubicBezTo>
                  <a:cubicBezTo>
                    <a:pt x="125702" y="74995"/>
                    <a:pt x="121892" y="86425"/>
                    <a:pt x="119035" y="98808"/>
                  </a:cubicBezTo>
                  <a:cubicBezTo>
                    <a:pt x="112367" y="126430"/>
                    <a:pt x="104747" y="154053"/>
                    <a:pt x="98079" y="180723"/>
                  </a:cubicBezTo>
                  <a:cubicBezTo>
                    <a:pt x="92364" y="202630"/>
                    <a:pt x="87602" y="224538"/>
                    <a:pt x="80935" y="245493"/>
                  </a:cubicBezTo>
                  <a:cubicBezTo>
                    <a:pt x="51407" y="341695"/>
                    <a:pt x="159466" y="394499"/>
                    <a:pt x="191588" y="429487"/>
                  </a:cubicBezTo>
                  <a:cubicBezTo>
                    <a:pt x="223710" y="464475"/>
                    <a:pt x="245093" y="455419"/>
                    <a:pt x="273668" y="455419"/>
                  </a:cubicBezTo>
                  <a:cubicBezTo>
                    <a:pt x="306053" y="454467"/>
                    <a:pt x="302856" y="429664"/>
                    <a:pt x="335504" y="425114"/>
                  </a:cubicBezTo>
                  <a:cubicBezTo>
                    <a:pt x="368152" y="420564"/>
                    <a:pt x="433360" y="423356"/>
                    <a:pt x="469555" y="428118"/>
                  </a:cubicBezTo>
                  <a:cubicBezTo>
                    <a:pt x="494973" y="429203"/>
                    <a:pt x="512196" y="417915"/>
                    <a:pt x="524578" y="421884"/>
                  </a:cubicBezTo>
                  <a:cubicBezTo>
                    <a:pt x="536960" y="425853"/>
                    <a:pt x="542669" y="427339"/>
                    <a:pt x="563004" y="430829"/>
                  </a:cubicBezTo>
                  <a:cubicBezTo>
                    <a:pt x="583339" y="434319"/>
                    <a:pt x="608466" y="456274"/>
                    <a:pt x="646586" y="442823"/>
                  </a:cubicBezTo>
                  <a:cubicBezTo>
                    <a:pt x="684706" y="429372"/>
                    <a:pt x="762195" y="419653"/>
                    <a:pt x="791723" y="350121"/>
                  </a:cubicBezTo>
                  <a:cubicBezTo>
                    <a:pt x="803153" y="322498"/>
                    <a:pt x="831505" y="314073"/>
                    <a:pt x="825790" y="283593"/>
                  </a:cubicBezTo>
                  <a:cubicBezTo>
                    <a:pt x="821027" y="257875"/>
                    <a:pt x="814360" y="233110"/>
                    <a:pt x="808644" y="208345"/>
                  </a:cubicBezTo>
                  <a:cubicBezTo>
                    <a:pt x="801024" y="178818"/>
                    <a:pt x="792452" y="149290"/>
                    <a:pt x="783880" y="119763"/>
                  </a:cubicBezTo>
                  <a:cubicBezTo>
                    <a:pt x="780069" y="105475"/>
                    <a:pt x="775307" y="92140"/>
                    <a:pt x="772449" y="77853"/>
                  </a:cubicBezTo>
                  <a:cubicBezTo>
                    <a:pt x="771497" y="74043"/>
                    <a:pt x="771497" y="69280"/>
                    <a:pt x="771497" y="64518"/>
                  </a:cubicBezTo>
                  <a:cubicBezTo>
                    <a:pt x="772449" y="47373"/>
                    <a:pt x="773402" y="30228"/>
                    <a:pt x="774355" y="13083"/>
                  </a:cubicBezTo>
                  <a:cubicBezTo>
                    <a:pt x="774355" y="11178"/>
                    <a:pt x="774355" y="9273"/>
                    <a:pt x="775307" y="5463"/>
                  </a:cubicBezTo>
                  <a:cubicBezTo>
                    <a:pt x="787690" y="9273"/>
                    <a:pt x="799119" y="13083"/>
                    <a:pt x="810549" y="17845"/>
                  </a:cubicBezTo>
                  <a:cubicBezTo>
                    <a:pt x="811502" y="17845"/>
                    <a:pt x="812455" y="20703"/>
                    <a:pt x="813407" y="22608"/>
                  </a:cubicBezTo>
                  <a:cubicBezTo>
                    <a:pt x="828647" y="75948"/>
                    <a:pt x="842935" y="128335"/>
                    <a:pt x="858174" y="181675"/>
                  </a:cubicBezTo>
                  <a:cubicBezTo>
                    <a:pt x="866747" y="213108"/>
                    <a:pt x="875319" y="243588"/>
                    <a:pt x="883892" y="275020"/>
                  </a:cubicBezTo>
                  <a:cubicBezTo>
                    <a:pt x="884844" y="276925"/>
                    <a:pt x="883892" y="279783"/>
                    <a:pt x="884844" y="281688"/>
                  </a:cubicBezTo>
                  <a:cubicBezTo>
                    <a:pt x="885797" y="283593"/>
                    <a:pt x="886749" y="284545"/>
                    <a:pt x="886749" y="286450"/>
                  </a:cubicBezTo>
                  <a:cubicBezTo>
                    <a:pt x="886749" y="289308"/>
                    <a:pt x="887702" y="291213"/>
                    <a:pt x="887702" y="294070"/>
                  </a:cubicBezTo>
                  <a:cubicBezTo>
                    <a:pt x="888655" y="295975"/>
                    <a:pt x="888655" y="296928"/>
                    <a:pt x="889607" y="298833"/>
                  </a:cubicBezTo>
                  <a:cubicBezTo>
                    <a:pt x="890560" y="302643"/>
                    <a:pt x="891512" y="305500"/>
                    <a:pt x="891512" y="309310"/>
                  </a:cubicBezTo>
                  <a:cubicBezTo>
                    <a:pt x="888655" y="311215"/>
                    <a:pt x="889607" y="312168"/>
                    <a:pt x="889607" y="313120"/>
                  </a:cubicBezTo>
                  <a:close/>
                </a:path>
              </a:pathLst>
            </a:custGeom>
            <a:solidFill>
              <a:srgbClr val="A0A1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3" name="Google Shape;203;p3"/>
            <p:cNvGrpSpPr/>
            <p:nvPr/>
          </p:nvGrpSpPr>
          <p:grpSpPr>
            <a:xfrm>
              <a:off x="1853733" y="4933741"/>
              <a:ext cx="1815990" cy="1358545"/>
              <a:chOff x="3548235" y="3429000"/>
              <a:chExt cx="4568530" cy="3296639"/>
            </a:xfrm>
          </p:grpSpPr>
          <p:sp>
            <p:nvSpPr>
              <p:cNvPr id="204" name="Google Shape;204;p3"/>
              <p:cNvSpPr/>
              <p:nvPr/>
            </p:nvSpPr>
            <p:spPr>
              <a:xfrm>
                <a:off x="3638778" y="3979015"/>
                <a:ext cx="4477987" cy="2746624"/>
              </a:xfrm>
              <a:custGeom>
                <a:rect b="b" l="l" r="r" t="t"/>
                <a:pathLst>
                  <a:path extrusionOk="0" h="808425" w="1318024">
                    <a:moveTo>
                      <a:pt x="927735" y="601980"/>
                    </a:moveTo>
                    <a:cubicBezTo>
                      <a:pt x="938213" y="599123"/>
                      <a:pt x="948690" y="596265"/>
                      <a:pt x="959168" y="592455"/>
                    </a:cubicBezTo>
                    <a:cubicBezTo>
                      <a:pt x="990600" y="581978"/>
                      <a:pt x="1018222" y="566738"/>
                      <a:pt x="1043940" y="545783"/>
                    </a:cubicBezTo>
                    <a:cubicBezTo>
                      <a:pt x="1066800" y="526733"/>
                      <a:pt x="1084898" y="504825"/>
                      <a:pt x="1099185" y="480060"/>
                    </a:cubicBezTo>
                    <a:lnTo>
                      <a:pt x="1101090" y="478155"/>
                    </a:lnTo>
                    <a:cubicBezTo>
                      <a:pt x="1105853" y="475298"/>
                      <a:pt x="1111568" y="472440"/>
                      <a:pt x="1114425" y="468630"/>
                    </a:cubicBezTo>
                    <a:cubicBezTo>
                      <a:pt x="1138238" y="441960"/>
                      <a:pt x="1130883" y="403129"/>
                      <a:pt x="1150885" y="372649"/>
                    </a:cubicBezTo>
                    <a:cubicBezTo>
                      <a:pt x="1176603" y="334549"/>
                      <a:pt x="1224483" y="296106"/>
                      <a:pt x="1243965" y="264795"/>
                    </a:cubicBezTo>
                    <a:cubicBezTo>
                      <a:pt x="1263447" y="233484"/>
                      <a:pt x="1261110" y="211455"/>
                      <a:pt x="1267778" y="184785"/>
                    </a:cubicBezTo>
                    <a:cubicBezTo>
                      <a:pt x="1277303" y="148590"/>
                      <a:pt x="1282065" y="111442"/>
                      <a:pt x="1281113" y="74295"/>
                    </a:cubicBezTo>
                    <a:cubicBezTo>
                      <a:pt x="1280160" y="49530"/>
                      <a:pt x="1283970" y="24765"/>
                      <a:pt x="1275398" y="0"/>
                    </a:cubicBezTo>
                    <a:cubicBezTo>
                      <a:pt x="1278255" y="4763"/>
                      <a:pt x="1282065" y="9525"/>
                      <a:pt x="1283970" y="14288"/>
                    </a:cubicBezTo>
                    <a:cubicBezTo>
                      <a:pt x="1309688" y="84773"/>
                      <a:pt x="1321118" y="157163"/>
                      <a:pt x="1317308" y="231458"/>
                    </a:cubicBezTo>
                    <a:cubicBezTo>
                      <a:pt x="1314450" y="296228"/>
                      <a:pt x="1299210" y="359092"/>
                      <a:pt x="1274445" y="419100"/>
                    </a:cubicBezTo>
                    <a:cubicBezTo>
                      <a:pt x="1255395" y="462915"/>
                      <a:pt x="1231583" y="503873"/>
                      <a:pt x="1203008" y="541973"/>
                    </a:cubicBezTo>
                    <a:cubicBezTo>
                      <a:pt x="1174433" y="580073"/>
                      <a:pt x="1142048" y="613410"/>
                      <a:pt x="1105853" y="643890"/>
                    </a:cubicBezTo>
                    <a:cubicBezTo>
                      <a:pt x="1059180" y="683895"/>
                      <a:pt x="1007745" y="716280"/>
                      <a:pt x="951547" y="741998"/>
                    </a:cubicBezTo>
                    <a:cubicBezTo>
                      <a:pt x="907733" y="762000"/>
                      <a:pt x="862013" y="777240"/>
                      <a:pt x="815340" y="788670"/>
                    </a:cubicBezTo>
                    <a:cubicBezTo>
                      <a:pt x="747713" y="804863"/>
                      <a:pt x="678180" y="810578"/>
                      <a:pt x="609600" y="807720"/>
                    </a:cubicBezTo>
                    <a:cubicBezTo>
                      <a:pt x="575310" y="805815"/>
                      <a:pt x="541020" y="801053"/>
                      <a:pt x="507683" y="795338"/>
                    </a:cubicBezTo>
                    <a:cubicBezTo>
                      <a:pt x="464820" y="788670"/>
                      <a:pt x="422910" y="776288"/>
                      <a:pt x="381953" y="760095"/>
                    </a:cubicBezTo>
                    <a:cubicBezTo>
                      <a:pt x="339090" y="743903"/>
                      <a:pt x="298133" y="723900"/>
                      <a:pt x="260033" y="699135"/>
                    </a:cubicBezTo>
                    <a:cubicBezTo>
                      <a:pt x="215265" y="670560"/>
                      <a:pt x="173355" y="638175"/>
                      <a:pt x="137160" y="600075"/>
                    </a:cubicBezTo>
                    <a:cubicBezTo>
                      <a:pt x="88583" y="549593"/>
                      <a:pt x="49530" y="492442"/>
                      <a:pt x="20002" y="428625"/>
                    </a:cubicBezTo>
                    <a:cubicBezTo>
                      <a:pt x="13335" y="413385"/>
                      <a:pt x="7620" y="396240"/>
                      <a:pt x="1905" y="380048"/>
                    </a:cubicBezTo>
                    <a:cubicBezTo>
                      <a:pt x="952" y="377190"/>
                      <a:pt x="952" y="374333"/>
                      <a:pt x="0" y="370523"/>
                    </a:cubicBezTo>
                    <a:cubicBezTo>
                      <a:pt x="952" y="371475"/>
                      <a:pt x="2858" y="372428"/>
                      <a:pt x="3810" y="374333"/>
                    </a:cubicBezTo>
                    <a:cubicBezTo>
                      <a:pt x="6667" y="380048"/>
                      <a:pt x="8573" y="385763"/>
                      <a:pt x="11430" y="390525"/>
                    </a:cubicBezTo>
                    <a:cubicBezTo>
                      <a:pt x="19050" y="401003"/>
                      <a:pt x="177865" y="318948"/>
                      <a:pt x="208578" y="335309"/>
                    </a:cubicBezTo>
                    <a:cubicBezTo>
                      <a:pt x="239291" y="351670"/>
                      <a:pt x="186855" y="451855"/>
                      <a:pt x="195708" y="488690"/>
                    </a:cubicBezTo>
                    <a:cubicBezTo>
                      <a:pt x="204561" y="525525"/>
                      <a:pt x="242563" y="533309"/>
                      <a:pt x="261697" y="556318"/>
                    </a:cubicBezTo>
                    <a:cubicBezTo>
                      <a:pt x="280831" y="579327"/>
                      <a:pt x="279083" y="612458"/>
                      <a:pt x="310515" y="626745"/>
                    </a:cubicBezTo>
                    <a:cubicBezTo>
                      <a:pt x="350520" y="643890"/>
                      <a:pt x="391478" y="657225"/>
                      <a:pt x="434340" y="664845"/>
                    </a:cubicBezTo>
                    <a:cubicBezTo>
                      <a:pt x="456248" y="668655"/>
                      <a:pt x="478155" y="672465"/>
                      <a:pt x="500063" y="675323"/>
                    </a:cubicBezTo>
                    <a:cubicBezTo>
                      <a:pt x="513397" y="677228"/>
                      <a:pt x="526733" y="678180"/>
                      <a:pt x="539115" y="679133"/>
                    </a:cubicBezTo>
                    <a:cubicBezTo>
                      <a:pt x="570547" y="680085"/>
                      <a:pt x="602933" y="682943"/>
                      <a:pt x="634365" y="681038"/>
                    </a:cubicBezTo>
                    <a:cubicBezTo>
                      <a:pt x="666750" y="679133"/>
                      <a:pt x="698183" y="673418"/>
                      <a:pt x="729615" y="667703"/>
                    </a:cubicBezTo>
                    <a:cubicBezTo>
                      <a:pt x="749618" y="663893"/>
                      <a:pt x="769620" y="659130"/>
                      <a:pt x="790575" y="654368"/>
                    </a:cubicBezTo>
                    <a:cubicBezTo>
                      <a:pt x="830580" y="645795"/>
                      <a:pt x="869633" y="629603"/>
                      <a:pt x="906780" y="613410"/>
                    </a:cubicBezTo>
                    <a:cubicBezTo>
                      <a:pt x="913447" y="612458"/>
                      <a:pt x="920115" y="606743"/>
                      <a:pt x="927735" y="601980"/>
                    </a:cubicBezTo>
                    <a:close/>
                  </a:path>
                </a:pathLst>
              </a:custGeom>
              <a:solidFill>
                <a:srgbClr val="898A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3"/>
              <p:cNvSpPr/>
              <p:nvPr/>
            </p:nvSpPr>
            <p:spPr>
              <a:xfrm>
                <a:off x="3548235" y="3429000"/>
                <a:ext cx="3242540" cy="2872613"/>
              </a:xfrm>
              <a:custGeom>
                <a:rect b="b" l="l" r="r" t="t"/>
                <a:pathLst>
                  <a:path extrusionOk="0" h="845508" w="954390">
                    <a:moveTo>
                      <a:pt x="954391" y="763905"/>
                    </a:moveTo>
                    <a:cubicBezTo>
                      <a:pt x="946771" y="768668"/>
                      <a:pt x="940103" y="773430"/>
                      <a:pt x="932483" y="777240"/>
                    </a:cubicBezTo>
                    <a:cubicBezTo>
                      <a:pt x="894383" y="793433"/>
                      <a:pt x="856283" y="809625"/>
                      <a:pt x="816278" y="818198"/>
                    </a:cubicBezTo>
                    <a:cubicBezTo>
                      <a:pt x="796276" y="822960"/>
                      <a:pt x="776273" y="827723"/>
                      <a:pt x="755318" y="831533"/>
                    </a:cubicBezTo>
                    <a:cubicBezTo>
                      <a:pt x="723886" y="836295"/>
                      <a:pt x="691501" y="842963"/>
                      <a:pt x="660068" y="844868"/>
                    </a:cubicBezTo>
                    <a:cubicBezTo>
                      <a:pt x="628636" y="846773"/>
                      <a:pt x="597203" y="843915"/>
                      <a:pt x="564818" y="842963"/>
                    </a:cubicBezTo>
                    <a:cubicBezTo>
                      <a:pt x="551483" y="842010"/>
                      <a:pt x="538148" y="841058"/>
                      <a:pt x="525766" y="839153"/>
                    </a:cubicBezTo>
                    <a:cubicBezTo>
                      <a:pt x="503858" y="836295"/>
                      <a:pt x="481951" y="832485"/>
                      <a:pt x="460043" y="828675"/>
                    </a:cubicBezTo>
                    <a:cubicBezTo>
                      <a:pt x="417181" y="821055"/>
                      <a:pt x="376223" y="807720"/>
                      <a:pt x="336218" y="790575"/>
                    </a:cubicBezTo>
                    <a:cubicBezTo>
                      <a:pt x="303833" y="777240"/>
                      <a:pt x="273353" y="760095"/>
                      <a:pt x="242873" y="742950"/>
                    </a:cubicBezTo>
                    <a:cubicBezTo>
                      <a:pt x="207631" y="723900"/>
                      <a:pt x="176198" y="701040"/>
                      <a:pt x="146671" y="675323"/>
                    </a:cubicBezTo>
                    <a:cubicBezTo>
                      <a:pt x="115238" y="648653"/>
                      <a:pt x="85711" y="620078"/>
                      <a:pt x="60946" y="585788"/>
                    </a:cubicBezTo>
                    <a:cubicBezTo>
                      <a:pt x="53326" y="575310"/>
                      <a:pt x="44753" y="564833"/>
                      <a:pt x="37133" y="554355"/>
                    </a:cubicBezTo>
                    <a:cubicBezTo>
                      <a:pt x="33323" y="549593"/>
                      <a:pt x="32371" y="542925"/>
                      <a:pt x="29513" y="538163"/>
                    </a:cubicBezTo>
                    <a:cubicBezTo>
                      <a:pt x="28561" y="536258"/>
                      <a:pt x="27608" y="535305"/>
                      <a:pt x="25703" y="534353"/>
                    </a:cubicBezTo>
                    <a:cubicBezTo>
                      <a:pt x="24751" y="532448"/>
                      <a:pt x="24751" y="529590"/>
                      <a:pt x="23798" y="527685"/>
                    </a:cubicBezTo>
                    <a:cubicBezTo>
                      <a:pt x="23798" y="526733"/>
                      <a:pt x="22846" y="525780"/>
                      <a:pt x="22846" y="523875"/>
                    </a:cubicBezTo>
                    <a:cubicBezTo>
                      <a:pt x="22846" y="521017"/>
                      <a:pt x="21893" y="519113"/>
                      <a:pt x="21893" y="516255"/>
                    </a:cubicBezTo>
                    <a:cubicBezTo>
                      <a:pt x="20941" y="514350"/>
                      <a:pt x="19988" y="513398"/>
                      <a:pt x="19988" y="511492"/>
                    </a:cubicBezTo>
                    <a:cubicBezTo>
                      <a:pt x="19988" y="508635"/>
                      <a:pt x="19036" y="506730"/>
                      <a:pt x="19036" y="503873"/>
                    </a:cubicBezTo>
                    <a:cubicBezTo>
                      <a:pt x="18083" y="501967"/>
                      <a:pt x="17131" y="501015"/>
                      <a:pt x="17131" y="499110"/>
                    </a:cubicBezTo>
                    <a:cubicBezTo>
                      <a:pt x="15226" y="491490"/>
                      <a:pt x="14273" y="482917"/>
                      <a:pt x="12368" y="475298"/>
                    </a:cubicBezTo>
                    <a:cubicBezTo>
                      <a:pt x="11416" y="473392"/>
                      <a:pt x="11416" y="472440"/>
                      <a:pt x="10463" y="470535"/>
                    </a:cubicBezTo>
                    <a:cubicBezTo>
                      <a:pt x="1891" y="424815"/>
                      <a:pt x="-1919" y="380048"/>
                      <a:pt x="938" y="333375"/>
                    </a:cubicBezTo>
                    <a:cubicBezTo>
                      <a:pt x="4748" y="281940"/>
                      <a:pt x="14273" y="232410"/>
                      <a:pt x="31418" y="183833"/>
                    </a:cubicBezTo>
                    <a:cubicBezTo>
                      <a:pt x="54278" y="118110"/>
                      <a:pt x="89521" y="59055"/>
                      <a:pt x="133336" y="4763"/>
                    </a:cubicBezTo>
                    <a:cubicBezTo>
                      <a:pt x="135241" y="2858"/>
                      <a:pt x="137146" y="953"/>
                      <a:pt x="138098" y="0"/>
                    </a:cubicBezTo>
                    <a:cubicBezTo>
                      <a:pt x="138098" y="20003"/>
                      <a:pt x="137146" y="40958"/>
                      <a:pt x="138098" y="60960"/>
                    </a:cubicBezTo>
                    <a:cubicBezTo>
                      <a:pt x="140003" y="92393"/>
                      <a:pt x="147623" y="121920"/>
                      <a:pt x="169531" y="146685"/>
                    </a:cubicBezTo>
                    <a:cubicBezTo>
                      <a:pt x="191438" y="170498"/>
                      <a:pt x="218108" y="182880"/>
                      <a:pt x="250493" y="181928"/>
                    </a:cubicBezTo>
                    <a:cubicBezTo>
                      <a:pt x="255256" y="181928"/>
                      <a:pt x="260018" y="181928"/>
                      <a:pt x="266686" y="181928"/>
                    </a:cubicBezTo>
                    <a:cubicBezTo>
                      <a:pt x="263828" y="192405"/>
                      <a:pt x="261923" y="202883"/>
                      <a:pt x="259066" y="212408"/>
                    </a:cubicBezTo>
                    <a:cubicBezTo>
                      <a:pt x="252398" y="240030"/>
                      <a:pt x="244778" y="267653"/>
                      <a:pt x="238111" y="294323"/>
                    </a:cubicBezTo>
                    <a:cubicBezTo>
                      <a:pt x="232396" y="317183"/>
                      <a:pt x="225728" y="339090"/>
                      <a:pt x="220013" y="361950"/>
                    </a:cubicBezTo>
                    <a:cubicBezTo>
                      <a:pt x="214298" y="383858"/>
                      <a:pt x="208583" y="405765"/>
                      <a:pt x="202868" y="427673"/>
                    </a:cubicBezTo>
                    <a:cubicBezTo>
                      <a:pt x="199058" y="442913"/>
                      <a:pt x="194296" y="458153"/>
                      <a:pt x="191438" y="473392"/>
                    </a:cubicBezTo>
                    <a:cubicBezTo>
                      <a:pt x="186676" y="498158"/>
                      <a:pt x="184771" y="522923"/>
                      <a:pt x="188581" y="548640"/>
                    </a:cubicBezTo>
                    <a:cubicBezTo>
                      <a:pt x="192391" y="576263"/>
                      <a:pt x="200011" y="601980"/>
                      <a:pt x="212393" y="627698"/>
                    </a:cubicBezTo>
                    <a:cubicBezTo>
                      <a:pt x="240968" y="684848"/>
                      <a:pt x="284783" y="723900"/>
                      <a:pt x="343838" y="748665"/>
                    </a:cubicBezTo>
                    <a:cubicBezTo>
                      <a:pt x="384796" y="765810"/>
                      <a:pt x="427658" y="770573"/>
                      <a:pt x="470521" y="766763"/>
                    </a:cubicBezTo>
                    <a:cubicBezTo>
                      <a:pt x="504811" y="763905"/>
                      <a:pt x="536243" y="753428"/>
                      <a:pt x="566723" y="737235"/>
                    </a:cubicBezTo>
                    <a:cubicBezTo>
                      <a:pt x="596251" y="721995"/>
                      <a:pt x="627683" y="713423"/>
                      <a:pt x="661021" y="711518"/>
                    </a:cubicBezTo>
                    <a:cubicBezTo>
                      <a:pt x="707693" y="708660"/>
                      <a:pt x="751508" y="720090"/>
                      <a:pt x="792466" y="741998"/>
                    </a:cubicBezTo>
                    <a:cubicBezTo>
                      <a:pt x="802943" y="747713"/>
                      <a:pt x="813421" y="750570"/>
                      <a:pt x="824851" y="755333"/>
                    </a:cubicBezTo>
                    <a:cubicBezTo>
                      <a:pt x="825803" y="756285"/>
                      <a:pt x="826756" y="756285"/>
                      <a:pt x="828661" y="757238"/>
                    </a:cubicBezTo>
                    <a:cubicBezTo>
                      <a:pt x="836281" y="759143"/>
                      <a:pt x="842948" y="761048"/>
                      <a:pt x="850568" y="762000"/>
                    </a:cubicBezTo>
                    <a:cubicBezTo>
                      <a:pt x="851521" y="762000"/>
                      <a:pt x="852473" y="762953"/>
                      <a:pt x="854378" y="762953"/>
                    </a:cubicBezTo>
                    <a:cubicBezTo>
                      <a:pt x="878191" y="763905"/>
                      <a:pt x="901051" y="765810"/>
                      <a:pt x="924863" y="766763"/>
                    </a:cubicBezTo>
                    <a:cubicBezTo>
                      <a:pt x="932483" y="767715"/>
                      <a:pt x="942961" y="764858"/>
                      <a:pt x="954391" y="763905"/>
                    </a:cubicBezTo>
                    <a:close/>
                  </a:path>
                </a:pathLst>
              </a:custGeom>
              <a:solidFill>
                <a:srgbClr val="A1A2A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6" name="Google Shape;206;p3"/>
            <p:cNvGrpSpPr/>
            <p:nvPr/>
          </p:nvGrpSpPr>
          <p:grpSpPr>
            <a:xfrm>
              <a:off x="1665517" y="4919328"/>
              <a:ext cx="2194069" cy="853078"/>
              <a:chOff x="1183272" y="1049403"/>
              <a:chExt cx="9825656" cy="3171293"/>
            </a:xfrm>
          </p:grpSpPr>
          <p:grpSp>
            <p:nvGrpSpPr>
              <p:cNvPr id="207" name="Google Shape;207;p3"/>
              <p:cNvGrpSpPr/>
              <p:nvPr/>
            </p:nvGrpSpPr>
            <p:grpSpPr>
              <a:xfrm>
                <a:off x="1183272" y="1049403"/>
                <a:ext cx="9825656" cy="3171293"/>
                <a:chOff x="743362" y="1344339"/>
                <a:chExt cx="8890388" cy="2615715"/>
              </a:xfrm>
            </p:grpSpPr>
            <p:sp>
              <p:nvSpPr>
                <p:cNvPr id="208" name="Google Shape;208;p3"/>
                <p:cNvSpPr/>
                <p:nvPr/>
              </p:nvSpPr>
              <p:spPr>
                <a:xfrm>
                  <a:off x="743362" y="2434364"/>
                  <a:ext cx="8890388" cy="1525690"/>
                </a:xfrm>
                <a:custGeom>
                  <a:rect b="b" l="l" r="r" t="t"/>
                  <a:pathLst>
                    <a:path extrusionOk="0" h="753427" w="5717291">
                      <a:moveTo>
                        <a:pt x="5657670" y="70485"/>
                      </a:moveTo>
                      <a:cubicBezTo>
                        <a:pt x="5647193" y="70485"/>
                        <a:pt x="5635762" y="71438"/>
                        <a:pt x="5625285" y="71438"/>
                      </a:cubicBezTo>
                      <a:cubicBezTo>
                        <a:pt x="5577660" y="73342"/>
                        <a:pt x="5562420" y="34290"/>
                        <a:pt x="5572898" y="0"/>
                      </a:cubicBezTo>
                      <a:cubicBezTo>
                        <a:pt x="3898402" y="115252"/>
                        <a:pt x="2240100" y="183833"/>
                        <a:pt x="576082" y="60008"/>
                      </a:cubicBezTo>
                      <a:cubicBezTo>
                        <a:pt x="567510" y="74295"/>
                        <a:pt x="551317" y="83820"/>
                        <a:pt x="527505" y="83820"/>
                      </a:cubicBezTo>
                      <a:cubicBezTo>
                        <a:pt x="371295" y="80010"/>
                        <a:pt x="215085" y="75247"/>
                        <a:pt x="58875" y="70485"/>
                      </a:cubicBezTo>
                      <a:cubicBezTo>
                        <a:pt x="21727" y="69533"/>
                        <a:pt x="-4943" y="97155"/>
                        <a:pt x="772" y="132397"/>
                      </a:cubicBezTo>
                      <a:cubicBezTo>
                        <a:pt x="26490" y="287655"/>
                        <a:pt x="61732" y="442913"/>
                        <a:pt x="106500" y="597218"/>
                      </a:cubicBezTo>
                      <a:cubicBezTo>
                        <a:pt x="116977" y="632460"/>
                        <a:pt x="154125" y="662940"/>
                        <a:pt x="190320" y="664845"/>
                      </a:cubicBezTo>
                      <a:cubicBezTo>
                        <a:pt x="1969590" y="782955"/>
                        <a:pt x="3747907" y="782955"/>
                        <a:pt x="5527177" y="664845"/>
                      </a:cubicBezTo>
                      <a:cubicBezTo>
                        <a:pt x="5562420" y="661987"/>
                        <a:pt x="5600520" y="631508"/>
                        <a:pt x="5610998" y="597218"/>
                      </a:cubicBezTo>
                      <a:cubicBezTo>
                        <a:pt x="5655765" y="441960"/>
                        <a:pt x="5691007" y="286702"/>
                        <a:pt x="5716725" y="132397"/>
                      </a:cubicBezTo>
                      <a:cubicBezTo>
                        <a:pt x="5721487" y="96202"/>
                        <a:pt x="5695770" y="68580"/>
                        <a:pt x="5657670" y="70485"/>
                      </a:cubicBezTo>
                      <a:close/>
                    </a:path>
                  </a:pathLst>
                </a:custGeom>
                <a:solidFill>
                  <a:srgbClr val="7B583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" name="Google Shape;209;p3"/>
                <p:cNvSpPr/>
                <p:nvPr/>
              </p:nvSpPr>
              <p:spPr>
                <a:xfrm>
                  <a:off x="781175" y="1804577"/>
                  <a:ext cx="8785536" cy="1689942"/>
                </a:xfrm>
                <a:custGeom>
                  <a:rect b="b" l="l" r="r" t="t"/>
                  <a:pathLst>
                    <a:path extrusionOk="0" h="1251809" w="5818236">
                      <a:moveTo>
                        <a:pt x="1322414" y="58232"/>
                      </a:moveTo>
                      <a:cubicBezTo>
                        <a:pt x="1149059" y="17275"/>
                        <a:pt x="974752" y="-1775"/>
                        <a:pt x="799492" y="130"/>
                      </a:cubicBezTo>
                      <a:cubicBezTo>
                        <a:pt x="803302" y="34420"/>
                        <a:pt x="777584" y="76330"/>
                        <a:pt x="729959" y="77282"/>
                      </a:cubicBezTo>
                      <a:cubicBezTo>
                        <a:pt x="521362" y="82045"/>
                        <a:pt x="313717" y="87760"/>
                        <a:pt x="105119" y="93475"/>
                      </a:cubicBezTo>
                      <a:cubicBezTo>
                        <a:pt x="67972" y="94427"/>
                        <a:pt x="32729" y="123955"/>
                        <a:pt x="28919" y="159197"/>
                      </a:cubicBezTo>
                      <a:cubicBezTo>
                        <a:pt x="-6323" y="443042"/>
                        <a:pt x="-9181" y="726887"/>
                        <a:pt x="19394" y="1010732"/>
                      </a:cubicBezTo>
                      <a:cubicBezTo>
                        <a:pt x="23204" y="1045975"/>
                        <a:pt x="56542" y="1075502"/>
                        <a:pt x="94642" y="1076455"/>
                      </a:cubicBezTo>
                      <a:cubicBezTo>
                        <a:pt x="250852" y="1080265"/>
                        <a:pt x="407062" y="1084075"/>
                        <a:pt x="562319" y="1086932"/>
                      </a:cubicBezTo>
                      <a:cubicBezTo>
                        <a:pt x="627089" y="1087885"/>
                        <a:pt x="648997" y="1150750"/>
                        <a:pt x="627089" y="1185992"/>
                      </a:cubicBezTo>
                      <a:cubicBezTo>
                        <a:pt x="2291107" y="1309817"/>
                        <a:pt x="3949410" y="1241237"/>
                        <a:pt x="5623905" y="1125985"/>
                      </a:cubicBezTo>
                      <a:cubicBezTo>
                        <a:pt x="5632477" y="1100267"/>
                        <a:pt x="5656290" y="1078360"/>
                        <a:pt x="5694390" y="1077407"/>
                      </a:cubicBezTo>
                      <a:cubicBezTo>
                        <a:pt x="5703915" y="1077407"/>
                        <a:pt x="5713440" y="1077407"/>
                        <a:pt x="5723917" y="1076455"/>
                      </a:cubicBezTo>
                      <a:cubicBezTo>
                        <a:pt x="5762017" y="1075502"/>
                        <a:pt x="5795355" y="1045975"/>
                        <a:pt x="5799165" y="1010732"/>
                      </a:cubicBezTo>
                      <a:cubicBezTo>
                        <a:pt x="5807737" y="929770"/>
                        <a:pt x="5812500" y="848807"/>
                        <a:pt x="5816310" y="767845"/>
                      </a:cubicBezTo>
                      <a:cubicBezTo>
                        <a:pt x="5817262" y="732602"/>
                        <a:pt x="5787735" y="704027"/>
                        <a:pt x="5749635" y="704027"/>
                      </a:cubicBezTo>
                      <a:cubicBezTo>
                        <a:pt x="5606760" y="704980"/>
                        <a:pt x="5463885" y="704980"/>
                        <a:pt x="5320057" y="705932"/>
                      </a:cubicBezTo>
                      <a:cubicBezTo>
                        <a:pt x="5229569" y="705932"/>
                        <a:pt x="5233380" y="584012"/>
                        <a:pt x="5317200" y="584012"/>
                      </a:cubicBezTo>
                      <a:cubicBezTo>
                        <a:pt x="5461980" y="584012"/>
                        <a:pt x="5605807" y="584965"/>
                        <a:pt x="5750587" y="584965"/>
                      </a:cubicBezTo>
                      <a:cubicBezTo>
                        <a:pt x="5788687" y="584965"/>
                        <a:pt x="5819167" y="556390"/>
                        <a:pt x="5818215" y="521147"/>
                      </a:cubicBezTo>
                      <a:cubicBezTo>
                        <a:pt x="5813452" y="349697"/>
                        <a:pt x="5797260" y="178247"/>
                        <a:pt x="5768685" y="6797"/>
                      </a:cubicBezTo>
                      <a:cubicBezTo>
                        <a:pt x="5527702" y="14417"/>
                        <a:pt x="5287672" y="41087"/>
                        <a:pt x="5046690" y="69662"/>
                      </a:cubicBezTo>
                      <a:cubicBezTo>
                        <a:pt x="3817012" y="231587"/>
                        <a:pt x="2576857" y="317312"/>
                        <a:pt x="1322414" y="58232"/>
                      </a:cubicBezTo>
                      <a:close/>
                    </a:path>
                  </a:pathLst>
                </a:custGeom>
                <a:solidFill>
                  <a:srgbClr val="7B583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10" name="Google Shape;210;p3"/>
                <p:cNvGrpSpPr/>
                <p:nvPr/>
              </p:nvGrpSpPr>
              <p:grpSpPr>
                <a:xfrm>
                  <a:off x="768219" y="2116414"/>
                  <a:ext cx="8808679" cy="1141122"/>
                  <a:chOff x="5380672" y="1743927"/>
                  <a:chExt cx="5716580" cy="1186814"/>
                </a:xfrm>
              </p:grpSpPr>
              <p:sp>
                <p:nvSpPr>
                  <p:cNvPr id="211" name="Google Shape;211;p3"/>
                  <p:cNvSpPr/>
                  <p:nvPr/>
                </p:nvSpPr>
                <p:spPr>
                  <a:xfrm>
                    <a:off x="5403532" y="1832509"/>
                    <a:ext cx="1885949" cy="81017"/>
                  </a:xfrm>
                  <a:custGeom>
                    <a:rect b="b" l="l" r="r" t="t"/>
                    <a:pathLst>
                      <a:path extrusionOk="0" h="81017" w="1885949">
                        <a:moveTo>
                          <a:pt x="1885950" y="17145"/>
                        </a:moveTo>
                        <a:cubicBezTo>
                          <a:pt x="1843088" y="11430"/>
                          <a:pt x="1800225" y="5715"/>
                          <a:pt x="1757363" y="0"/>
                        </a:cubicBezTo>
                        <a:cubicBezTo>
                          <a:pt x="1439228" y="46673"/>
                          <a:pt x="616268" y="29527"/>
                          <a:pt x="6667" y="18098"/>
                        </a:cubicBezTo>
                        <a:cubicBezTo>
                          <a:pt x="6667" y="19050"/>
                          <a:pt x="6667" y="20002"/>
                          <a:pt x="5715" y="21908"/>
                        </a:cubicBezTo>
                        <a:cubicBezTo>
                          <a:pt x="3810" y="37148"/>
                          <a:pt x="1905" y="52388"/>
                          <a:pt x="0" y="67627"/>
                        </a:cubicBezTo>
                        <a:cubicBezTo>
                          <a:pt x="405765" y="76200"/>
                          <a:pt x="849630" y="83820"/>
                          <a:pt x="1174433" y="80010"/>
                        </a:cubicBezTo>
                        <a:cubicBezTo>
                          <a:pt x="1640205" y="74295"/>
                          <a:pt x="1816418" y="45720"/>
                          <a:pt x="1885950" y="1714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2" name="Google Shape;212;p3"/>
                  <p:cNvSpPr/>
                  <p:nvPr/>
                </p:nvSpPr>
                <p:spPr>
                  <a:xfrm>
                    <a:off x="10355579" y="1743927"/>
                    <a:ext cx="460667" cy="79140"/>
                  </a:xfrm>
                  <a:custGeom>
                    <a:rect b="b" l="l" r="r" t="t"/>
                    <a:pathLst>
                      <a:path extrusionOk="0" h="109537" w="815340">
                        <a:moveTo>
                          <a:pt x="808673" y="60007"/>
                        </a:moveTo>
                        <a:cubicBezTo>
                          <a:pt x="648653" y="41910"/>
                          <a:pt x="449580" y="20002"/>
                          <a:pt x="242888" y="0"/>
                        </a:cubicBezTo>
                        <a:cubicBezTo>
                          <a:pt x="185738" y="6667"/>
                          <a:pt x="128588" y="13335"/>
                          <a:pt x="71438" y="20002"/>
                        </a:cubicBezTo>
                        <a:cubicBezTo>
                          <a:pt x="47625" y="22860"/>
                          <a:pt x="23813" y="25717"/>
                          <a:pt x="0" y="28575"/>
                        </a:cubicBezTo>
                        <a:cubicBezTo>
                          <a:pt x="292418" y="53340"/>
                          <a:pt x="591503" y="84772"/>
                          <a:pt x="815340" y="109538"/>
                        </a:cubicBezTo>
                        <a:cubicBezTo>
                          <a:pt x="812482" y="93345"/>
                          <a:pt x="810578" y="77152"/>
                          <a:pt x="808673" y="60007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3" name="Google Shape;213;p3"/>
                  <p:cNvSpPr/>
                  <p:nvPr/>
                </p:nvSpPr>
                <p:spPr>
                  <a:xfrm>
                    <a:off x="9469754" y="1854417"/>
                    <a:ext cx="1541328" cy="213121"/>
                  </a:xfrm>
                  <a:custGeom>
                    <a:rect b="b" l="l" r="r" t="t"/>
                    <a:pathLst>
                      <a:path extrusionOk="0" h="170497" w="1717357">
                        <a:moveTo>
                          <a:pt x="171450" y="0"/>
                        </a:moveTo>
                        <a:cubicBezTo>
                          <a:pt x="114300" y="5715"/>
                          <a:pt x="57150" y="10477"/>
                          <a:pt x="0" y="15240"/>
                        </a:cubicBezTo>
                        <a:cubicBezTo>
                          <a:pt x="367665" y="100013"/>
                          <a:pt x="1126807" y="144780"/>
                          <a:pt x="1717357" y="170498"/>
                        </a:cubicBezTo>
                        <a:cubicBezTo>
                          <a:pt x="1716405" y="154305"/>
                          <a:pt x="1714500" y="137160"/>
                          <a:pt x="1713548" y="120967"/>
                        </a:cubicBezTo>
                        <a:cubicBezTo>
                          <a:pt x="1132523" y="93345"/>
                          <a:pt x="534353" y="53340"/>
                          <a:pt x="171450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4" name="Google Shape;214;p3"/>
                  <p:cNvSpPr/>
                  <p:nvPr/>
                </p:nvSpPr>
                <p:spPr>
                  <a:xfrm>
                    <a:off x="9346881" y="2393532"/>
                    <a:ext cx="11430" cy="9525"/>
                  </a:xfrm>
                  <a:custGeom>
                    <a:rect b="b" l="l" r="r" t="t"/>
                    <a:pathLst>
                      <a:path extrusionOk="0" h="9525" w="11430">
                        <a:moveTo>
                          <a:pt x="11430" y="0"/>
                        </a:moveTo>
                        <a:cubicBezTo>
                          <a:pt x="7620" y="0"/>
                          <a:pt x="3810" y="0"/>
                          <a:pt x="0" y="0"/>
                        </a:cubicBezTo>
                        <a:cubicBezTo>
                          <a:pt x="3810" y="0"/>
                          <a:pt x="7620" y="0"/>
                          <a:pt x="11430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5" name="Google Shape;215;p3"/>
                  <p:cNvSpPr/>
                  <p:nvPr/>
                </p:nvSpPr>
                <p:spPr>
                  <a:xfrm>
                    <a:off x="8934449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6" name="Google Shape;216;p3"/>
                  <p:cNvSpPr/>
                  <p:nvPr/>
                </p:nvSpPr>
                <p:spPr>
                  <a:xfrm>
                    <a:off x="8927781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7" name="Google Shape;217;p3"/>
                  <p:cNvSpPr/>
                  <p:nvPr/>
                </p:nvSpPr>
                <p:spPr>
                  <a:xfrm>
                    <a:off x="8928734" y="2386865"/>
                    <a:ext cx="5715" cy="9525"/>
                  </a:xfrm>
                  <a:custGeom>
                    <a:rect b="b" l="l" r="r" t="t"/>
                    <a:pathLst>
                      <a:path extrusionOk="0" h="9525" w="5715">
                        <a:moveTo>
                          <a:pt x="5715" y="0"/>
                        </a:moveTo>
                        <a:cubicBezTo>
                          <a:pt x="3810" y="0"/>
                          <a:pt x="1905" y="0"/>
                          <a:pt x="0" y="0"/>
                        </a:cubicBezTo>
                        <a:cubicBezTo>
                          <a:pt x="1905" y="0"/>
                          <a:pt x="3810" y="0"/>
                          <a:pt x="5715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8" name="Google Shape;218;p3"/>
                  <p:cNvSpPr/>
                  <p:nvPr/>
                </p:nvSpPr>
                <p:spPr>
                  <a:xfrm>
                    <a:off x="8928734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9" name="Google Shape;219;p3"/>
                  <p:cNvSpPr/>
                  <p:nvPr/>
                </p:nvSpPr>
                <p:spPr>
                  <a:xfrm>
                    <a:off x="8926829" y="2386865"/>
                    <a:ext cx="952" cy="9525"/>
                  </a:xfrm>
                  <a:custGeom>
                    <a:rect b="b" l="l" r="r" t="t"/>
                    <a:pathLst>
                      <a:path extrusionOk="0" h="9525" w="952">
                        <a:moveTo>
                          <a:pt x="953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953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0" name="Google Shape;220;p3"/>
                  <p:cNvSpPr/>
                  <p:nvPr/>
                </p:nvSpPr>
                <p:spPr>
                  <a:xfrm>
                    <a:off x="5380672" y="2188671"/>
                    <a:ext cx="5680976" cy="326431"/>
                  </a:xfrm>
                  <a:custGeom>
                    <a:rect b="b" l="l" r="r" t="t"/>
                    <a:pathLst>
                      <a:path extrusionOk="0" h="228673" w="5796914">
                        <a:moveTo>
                          <a:pt x="953" y="43888"/>
                        </a:moveTo>
                        <a:cubicBezTo>
                          <a:pt x="0" y="65796"/>
                          <a:pt x="0" y="86751"/>
                          <a:pt x="0" y="108658"/>
                        </a:cubicBezTo>
                        <a:cubicBezTo>
                          <a:pt x="532448" y="56271"/>
                          <a:pt x="1097280" y="96276"/>
                          <a:pt x="1596390" y="164856"/>
                        </a:cubicBezTo>
                        <a:cubicBezTo>
                          <a:pt x="4455795" y="214386"/>
                          <a:pt x="4359593" y="209623"/>
                          <a:pt x="3984308" y="204861"/>
                        </a:cubicBezTo>
                        <a:cubicBezTo>
                          <a:pt x="4322445" y="209623"/>
                          <a:pt x="4891088" y="219148"/>
                          <a:pt x="5796915" y="228673"/>
                        </a:cubicBezTo>
                        <a:cubicBezTo>
                          <a:pt x="5784533" y="217243"/>
                          <a:pt x="5767388" y="210576"/>
                          <a:pt x="5749290" y="210576"/>
                        </a:cubicBezTo>
                        <a:cubicBezTo>
                          <a:pt x="5606415" y="211528"/>
                          <a:pt x="5463540" y="211528"/>
                          <a:pt x="5319713" y="212481"/>
                        </a:cubicBezTo>
                        <a:cubicBezTo>
                          <a:pt x="5273993" y="212481"/>
                          <a:pt x="5252085" y="182001"/>
                          <a:pt x="5253038" y="151521"/>
                        </a:cubicBezTo>
                        <a:cubicBezTo>
                          <a:pt x="4033838" y="98181"/>
                          <a:pt x="2787968" y="66748"/>
                          <a:pt x="1604010" y="59128"/>
                        </a:cubicBezTo>
                        <a:cubicBezTo>
                          <a:pt x="1096328" y="-2784"/>
                          <a:pt x="533400" y="-28502"/>
                          <a:pt x="953" y="4388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1" name="Google Shape;221;p3"/>
                  <p:cNvSpPr/>
                  <p:nvPr/>
                </p:nvSpPr>
                <p:spPr>
                  <a:xfrm>
                    <a:off x="8926115" y="2386865"/>
                    <a:ext cx="714" cy="9525"/>
                  </a:xfrm>
                  <a:custGeom>
                    <a:rect b="b" l="l" r="r" t="t"/>
                    <a:pathLst>
                      <a:path extrusionOk="0" h="9525" w="714">
                        <a:moveTo>
                          <a:pt x="714" y="0"/>
                        </a:moveTo>
                        <a:cubicBezTo>
                          <a:pt x="-238" y="0"/>
                          <a:pt x="-238" y="0"/>
                          <a:pt x="714" y="0"/>
                        </a:cubicBezTo>
                        <a:cubicBezTo>
                          <a:pt x="-238" y="0"/>
                          <a:pt x="-238" y="0"/>
                          <a:pt x="714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2" name="Google Shape;222;p3"/>
                  <p:cNvSpPr/>
                  <p:nvPr/>
                </p:nvSpPr>
                <p:spPr>
                  <a:xfrm>
                    <a:off x="8928734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3" name="Google Shape;223;p3"/>
                  <p:cNvSpPr/>
                  <p:nvPr/>
                </p:nvSpPr>
                <p:spPr>
                  <a:xfrm>
                    <a:off x="9358312" y="2393532"/>
                    <a:ext cx="6667" cy="9525"/>
                  </a:xfrm>
                  <a:custGeom>
                    <a:rect b="b" l="l" r="r" t="t"/>
                    <a:pathLst>
                      <a:path extrusionOk="0" h="9525" w="6667">
                        <a:moveTo>
                          <a:pt x="6667" y="0"/>
                        </a:moveTo>
                        <a:cubicBezTo>
                          <a:pt x="4763" y="0"/>
                          <a:pt x="1905" y="0"/>
                          <a:pt x="0" y="0"/>
                        </a:cubicBezTo>
                        <a:cubicBezTo>
                          <a:pt x="1905" y="0"/>
                          <a:pt x="3810" y="0"/>
                          <a:pt x="6667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4" name="Google Shape;224;p3"/>
                  <p:cNvSpPr/>
                  <p:nvPr/>
                </p:nvSpPr>
                <p:spPr>
                  <a:xfrm>
                    <a:off x="9320212" y="2392818"/>
                    <a:ext cx="26669" cy="714"/>
                  </a:xfrm>
                  <a:custGeom>
                    <a:rect b="b" l="l" r="r" t="t"/>
                    <a:pathLst>
                      <a:path extrusionOk="0" h="714" w="26669">
                        <a:moveTo>
                          <a:pt x="26670" y="714"/>
                        </a:moveTo>
                        <a:cubicBezTo>
                          <a:pt x="18097" y="714"/>
                          <a:pt x="8572" y="714"/>
                          <a:pt x="0" y="714"/>
                        </a:cubicBezTo>
                        <a:cubicBezTo>
                          <a:pt x="9525" y="-238"/>
                          <a:pt x="18097" y="-238"/>
                          <a:pt x="26670" y="714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5" name="Google Shape;225;p3"/>
                  <p:cNvSpPr/>
                  <p:nvPr/>
                </p:nvSpPr>
                <p:spPr>
                  <a:xfrm>
                    <a:off x="9320212" y="2392579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6" name="Google Shape;226;p3"/>
                  <p:cNvSpPr/>
                  <p:nvPr/>
                </p:nvSpPr>
                <p:spPr>
                  <a:xfrm>
                    <a:off x="8934449" y="2386865"/>
                    <a:ext cx="385762" cy="5714"/>
                  </a:xfrm>
                  <a:custGeom>
                    <a:rect b="b" l="l" r="r" t="t"/>
                    <a:pathLst>
                      <a:path extrusionOk="0" h="5714" w="385762">
                        <a:moveTo>
                          <a:pt x="385763" y="5715"/>
                        </a:moveTo>
                        <a:cubicBezTo>
                          <a:pt x="141922" y="1905"/>
                          <a:pt x="29528" y="0"/>
                          <a:pt x="0" y="0"/>
                        </a:cubicBezTo>
                        <a:cubicBezTo>
                          <a:pt x="40957" y="0"/>
                          <a:pt x="227647" y="3810"/>
                          <a:pt x="385763" y="5715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7" name="Google Shape;227;p3"/>
                  <p:cNvSpPr/>
                  <p:nvPr/>
                </p:nvSpPr>
                <p:spPr>
                  <a:xfrm>
                    <a:off x="5385434" y="1957585"/>
                    <a:ext cx="5666851" cy="279073"/>
                  </a:xfrm>
                  <a:custGeom>
                    <a:rect b="b" l="l" r="r" t="t"/>
                    <a:pathLst>
                      <a:path extrusionOk="0" h="319854" w="5812155">
                        <a:moveTo>
                          <a:pt x="4967288" y="230022"/>
                        </a:moveTo>
                        <a:cubicBezTo>
                          <a:pt x="4522470" y="276694"/>
                          <a:pt x="3312795" y="70002"/>
                          <a:pt x="2612708" y="8089"/>
                        </a:cubicBezTo>
                        <a:cubicBezTo>
                          <a:pt x="2171700" y="-31916"/>
                          <a:pt x="798195" y="85242"/>
                          <a:pt x="2858" y="167157"/>
                        </a:cubicBezTo>
                        <a:cubicBezTo>
                          <a:pt x="1905" y="184302"/>
                          <a:pt x="953" y="201447"/>
                          <a:pt x="0" y="217639"/>
                        </a:cubicBezTo>
                        <a:cubicBezTo>
                          <a:pt x="3951923" y="36664"/>
                          <a:pt x="1750695" y="120484"/>
                          <a:pt x="4328160" y="305269"/>
                        </a:cubicBezTo>
                        <a:cubicBezTo>
                          <a:pt x="5133975" y="362419"/>
                          <a:pt x="5148263" y="230022"/>
                          <a:pt x="5812155" y="275742"/>
                        </a:cubicBezTo>
                        <a:cubicBezTo>
                          <a:pt x="5811203" y="258597"/>
                          <a:pt x="5811203" y="242404"/>
                          <a:pt x="5810250" y="225259"/>
                        </a:cubicBezTo>
                        <a:cubicBezTo>
                          <a:pt x="5521643" y="196684"/>
                          <a:pt x="5236845" y="191922"/>
                          <a:pt x="4967288" y="230022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8" name="Google Shape;228;p3"/>
                  <p:cNvSpPr/>
                  <p:nvPr/>
                </p:nvSpPr>
                <p:spPr>
                  <a:xfrm>
                    <a:off x="5407341" y="2570785"/>
                    <a:ext cx="5689911" cy="177944"/>
                  </a:xfrm>
                  <a:custGeom>
                    <a:rect b="b" l="l" r="r" t="t"/>
                    <a:pathLst>
                      <a:path extrusionOk="0" h="199937" w="5747385">
                        <a:moveTo>
                          <a:pt x="1107758" y="74208"/>
                        </a:moveTo>
                        <a:cubicBezTo>
                          <a:pt x="670560" y="182793"/>
                          <a:pt x="291465" y="184698"/>
                          <a:pt x="0" y="158028"/>
                        </a:cubicBezTo>
                        <a:cubicBezTo>
                          <a:pt x="5715" y="168505"/>
                          <a:pt x="13335" y="177078"/>
                          <a:pt x="22860" y="183745"/>
                        </a:cubicBezTo>
                        <a:cubicBezTo>
                          <a:pt x="313373" y="208510"/>
                          <a:pt x="686753" y="204700"/>
                          <a:pt x="1115378" y="98020"/>
                        </a:cubicBezTo>
                        <a:cubicBezTo>
                          <a:pt x="1864043" y="-87717"/>
                          <a:pt x="4492943" y="130405"/>
                          <a:pt x="5676900" y="199938"/>
                        </a:cubicBezTo>
                        <a:cubicBezTo>
                          <a:pt x="5683568" y="199938"/>
                          <a:pt x="5691188" y="199938"/>
                          <a:pt x="5697855" y="198985"/>
                        </a:cubicBezTo>
                        <a:cubicBezTo>
                          <a:pt x="5716905" y="198985"/>
                          <a:pt x="5734050" y="191365"/>
                          <a:pt x="5747385" y="178983"/>
                        </a:cubicBezTo>
                        <a:cubicBezTo>
                          <a:pt x="4592955" y="112308"/>
                          <a:pt x="1875473" y="-116292"/>
                          <a:pt x="1107758" y="7420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9" name="Google Shape;229;p3"/>
                  <p:cNvSpPr/>
                  <p:nvPr/>
                </p:nvSpPr>
                <p:spPr>
                  <a:xfrm>
                    <a:off x="7795774" y="2692822"/>
                    <a:ext cx="1748816" cy="237919"/>
                  </a:xfrm>
                  <a:custGeom>
                    <a:rect b="b" l="l" r="r" t="t"/>
                    <a:pathLst>
                      <a:path extrusionOk="0" h="237919" w="1748816">
                        <a:moveTo>
                          <a:pt x="1747323" y="189342"/>
                        </a:moveTo>
                        <a:cubicBezTo>
                          <a:pt x="1749228" y="185532"/>
                          <a:pt x="1751133" y="176007"/>
                          <a:pt x="1740655" y="166482"/>
                        </a:cubicBezTo>
                        <a:cubicBezTo>
                          <a:pt x="1640642" y="75042"/>
                          <a:pt x="1076763" y="55040"/>
                          <a:pt x="1046283" y="53135"/>
                        </a:cubicBezTo>
                        <a:cubicBezTo>
                          <a:pt x="946270" y="42657"/>
                          <a:pt x="78542" y="-57355"/>
                          <a:pt x="7105" y="47420"/>
                        </a:cubicBezTo>
                        <a:cubicBezTo>
                          <a:pt x="-75762" y="173150"/>
                          <a:pt x="583367" y="229347"/>
                          <a:pt x="1091050" y="237920"/>
                        </a:cubicBezTo>
                        <a:cubicBezTo>
                          <a:pt x="1294885" y="232205"/>
                          <a:pt x="1498720" y="223632"/>
                          <a:pt x="1702555" y="215060"/>
                        </a:cubicBezTo>
                        <a:cubicBezTo>
                          <a:pt x="1736845" y="206487"/>
                          <a:pt x="1744465" y="196962"/>
                          <a:pt x="1747323" y="189342"/>
                        </a:cubicBezTo>
                        <a:close/>
                        <a:moveTo>
                          <a:pt x="29965" y="75995"/>
                        </a:moveTo>
                        <a:cubicBezTo>
                          <a:pt x="-31947" y="-38305"/>
                          <a:pt x="915790" y="65517"/>
                          <a:pt x="1043425" y="78852"/>
                        </a:cubicBezTo>
                        <a:cubicBezTo>
                          <a:pt x="1167250" y="83615"/>
                          <a:pt x="1626355" y="108380"/>
                          <a:pt x="1719700" y="183627"/>
                        </a:cubicBezTo>
                        <a:cubicBezTo>
                          <a:pt x="1600638" y="252207"/>
                          <a:pt x="100450" y="205535"/>
                          <a:pt x="29965" y="7599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30" name="Google Shape;230;p3"/>
                <p:cNvSpPr/>
                <p:nvPr/>
              </p:nvSpPr>
              <p:spPr>
                <a:xfrm>
                  <a:off x="870823" y="1344339"/>
                  <a:ext cx="8693740" cy="939629"/>
                </a:xfrm>
                <a:custGeom>
                  <a:rect b="b" l="l" r="r" t="t"/>
                  <a:pathLst>
                    <a:path extrusionOk="0" h="976238" w="5700813">
                      <a:moveTo>
                        <a:pt x="5473166" y="97155"/>
                      </a:moveTo>
                      <a:cubicBezTo>
                        <a:pt x="3719614" y="-32385"/>
                        <a:pt x="1966061" y="-32385"/>
                        <a:pt x="212509" y="97155"/>
                      </a:cubicBezTo>
                      <a:cubicBezTo>
                        <a:pt x="177266" y="100013"/>
                        <a:pt x="139166" y="130493"/>
                        <a:pt x="127736" y="165735"/>
                      </a:cubicBezTo>
                      <a:cubicBezTo>
                        <a:pt x="74396" y="332423"/>
                        <a:pt x="32486" y="500063"/>
                        <a:pt x="1054" y="666750"/>
                      </a:cubicBezTo>
                      <a:cubicBezTo>
                        <a:pt x="-5614" y="701993"/>
                        <a:pt x="20104" y="729615"/>
                        <a:pt x="57251" y="727710"/>
                      </a:cubicBezTo>
                      <a:cubicBezTo>
                        <a:pt x="262991" y="720090"/>
                        <a:pt x="468731" y="713423"/>
                        <a:pt x="674471" y="707708"/>
                      </a:cubicBezTo>
                      <a:cubicBezTo>
                        <a:pt x="712571" y="706755"/>
                        <a:pt x="730669" y="728663"/>
                        <a:pt x="733526" y="753428"/>
                      </a:cubicBezTo>
                      <a:cubicBezTo>
                        <a:pt x="909739" y="752475"/>
                        <a:pt x="1083094" y="770573"/>
                        <a:pt x="1256449" y="811530"/>
                      </a:cubicBezTo>
                      <a:cubicBezTo>
                        <a:pt x="2509939" y="1070610"/>
                        <a:pt x="3751046" y="984885"/>
                        <a:pt x="4978819" y="822008"/>
                      </a:cubicBezTo>
                      <a:cubicBezTo>
                        <a:pt x="5220754" y="793433"/>
                        <a:pt x="5459831" y="766763"/>
                        <a:pt x="5700814" y="759143"/>
                      </a:cubicBezTo>
                      <a:cubicBezTo>
                        <a:pt x="5668429" y="561023"/>
                        <a:pt x="5620804" y="362903"/>
                        <a:pt x="5556987" y="164783"/>
                      </a:cubicBezTo>
                      <a:cubicBezTo>
                        <a:pt x="5546509" y="130493"/>
                        <a:pt x="5507456" y="100013"/>
                        <a:pt x="5473166" y="97155"/>
                      </a:cubicBezTo>
                      <a:close/>
                    </a:path>
                  </a:pathLst>
                </a:custGeom>
                <a:solidFill>
                  <a:srgbClr val="7B583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31" name="Google Shape;231;p3"/>
                <p:cNvGrpSpPr/>
                <p:nvPr/>
              </p:nvGrpSpPr>
              <p:grpSpPr>
                <a:xfrm>
                  <a:off x="870898" y="1392511"/>
                  <a:ext cx="8455770" cy="1035739"/>
                  <a:chOff x="5447308" y="940652"/>
                  <a:chExt cx="5487553" cy="1077212"/>
                </a:xfrm>
              </p:grpSpPr>
              <p:sp>
                <p:nvSpPr>
                  <p:cNvPr id="232" name="Google Shape;232;p3"/>
                  <p:cNvSpPr/>
                  <p:nvPr/>
                </p:nvSpPr>
                <p:spPr>
                  <a:xfrm>
                    <a:off x="5556884" y="940652"/>
                    <a:ext cx="4290059" cy="253924"/>
                  </a:xfrm>
                  <a:custGeom>
                    <a:rect b="b" l="l" r="r" t="t"/>
                    <a:pathLst>
                      <a:path extrusionOk="0" h="253924" w="4290059">
                        <a:moveTo>
                          <a:pt x="53340" y="119380"/>
                        </a:moveTo>
                        <a:cubicBezTo>
                          <a:pt x="37147" y="131763"/>
                          <a:pt x="24765" y="148908"/>
                          <a:pt x="19050" y="167005"/>
                        </a:cubicBezTo>
                        <a:cubicBezTo>
                          <a:pt x="12382" y="187960"/>
                          <a:pt x="5715" y="207963"/>
                          <a:pt x="0" y="228918"/>
                        </a:cubicBezTo>
                        <a:cubicBezTo>
                          <a:pt x="1346835" y="362268"/>
                          <a:pt x="1914525" y="-89218"/>
                          <a:pt x="2860358" y="79375"/>
                        </a:cubicBezTo>
                        <a:cubicBezTo>
                          <a:pt x="3684270" y="233680"/>
                          <a:pt x="3850958" y="327025"/>
                          <a:pt x="4290060" y="34608"/>
                        </a:cubicBezTo>
                        <a:cubicBezTo>
                          <a:pt x="4232910" y="31750"/>
                          <a:pt x="4174808" y="29845"/>
                          <a:pt x="4117658" y="26988"/>
                        </a:cubicBezTo>
                        <a:cubicBezTo>
                          <a:pt x="3800475" y="204153"/>
                          <a:pt x="3635693" y="128905"/>
                          <a:pt x="3020378" y="1270"/>
                        </a:cubicBezTo>
                        <a:cubicBezTo>
                          <a:pt x="2576513" y="-2540"/>
                          <a:pt x="2133600" y="2223"/>
                          <a:pt x="1690688" y="15558"/>
                        </a:cubicBezTo>
                        <a:cubicBezTo>
                          <a:pt x="1295400" y="91758"/>
                          <a:pt x="813435" y="164148"/>
                          <a:pt x="53340" y="11938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33" name="Google Shape;233;p3"/>
                  <p:cNvSpPr/>
                  <p:nvPr/>
                </p:nvSpPr>
                <p:spPr>
                  <a:xfrm>
                    <a:off x="8834013" y="1259105"/>
                    <a:ext cx="423" cy="9525"/>
                  </a:xfrm>
                  <a:custGeom>
                    <a:rect b="b" l="l" r="r" t="t"/>
                    <a:pathLst>
                      <a:path extrusionOk="0" h="9525" w="423">
                        <a:moveTo>
                          <a:pt x="423" y="0"/>
                        </a:moveTo>
                        <a:lnTo>
                          <a:pt x="423" y="0"/>
                        </a:lnTo>
                        <a:cubicBezTo>
                          <a:pt x="423" y="0"/>
                          <a:pt x="-529" y="0"/>
                          <a:pt x="423" y="0"/>
                        </a:cubicBezTo>
                        <a:cubicBezTo>
                          <a:pt x="-529" y="0"/>
                          <a:pt x="423" y="0"/>
                          <a:pt x="423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34" name="Google Shape;234;p3"/>
                  <p:cNvSpPr/>
                  <p:nvPr/>
                </p:nvSpPr>
                <p:spPr>
                  <a:xfrm>
                    <a:off x="5507355" y="1056222"/>
                    <a:ext cx="5411609" cy="274951"/>
                  </a:xfrm>
                  <a:custGeom>
                    <a:rect b="b" l="l" r="r" t="t"/>
                    <a:pathLst>
                      <a:path extrusionOk="0" h="325386" w="5494019">
                        <a:moveTo>
                          <a:pt x="3532823" y="224790"/>
                        </a:moveTo>
                        <a:cubicBezTo>
                          <a:pt x="3534728" y="225742"/>
                          <a:pt x="3302318" y="138113"/>
                          <a:pt x="2934653" y="76200"/>
                        </a:cubicBezTo>
                        <a:cubicBezTo>
                          <a:pt x="2901315" y="73342"/>
                          <a:pt x="2867025" y="69532"/>
                          <a:pt x="2833688" y="66675"/>
                        </a:cubicBezTo>
                        <a:cubicBezTo>
                          <a:pt x="2068830" y="6667"/>
                          <a:pt x="1346835" y="370523"/>
                          <a:pt x="6667" y="260033"/>
                        </a:cubicBezTo>
                        <a:cubicBezTo>
                          <a:pt x="4763" y="268605"/>
                          <a:pt x="1905" y="277178"/>
                          <a:pt x="0" y="285750"/>
                        </a:cubicBezTo>
                        <a:cubicBezTo>
                          <a:pt x="1558290" y="409575"/>
                          <a:pt x="2442210" y="-105728"/>
                          <a:pt x="3327083" y="201930"/>
                        </a:cubicBezTo>
                        <a:cubicBezTo>
                          <a:pt x="3338513" y="205740"/>
                          <a:pt x="3523298" y="262890"/>
                          <a:pt x="3526155" y="262890"/>
                        </a:cubicBezTo>
                        <a:cubicBezTo>
                          <a:pt x="4165283" y="432435"/>
                          <a:pt x="4924425" y="222885"/>
                          <a:pt x="5494020" y="40005"/>
                        </a:cubicBezTo>
                        <a:cubicBezTo>
                          <a:pt x="5486400" y="24765"/>
                          <a:pt x="5474970" y="10477"/>
                          <a:pt x="5460683" y="0"/>
                        </a:cubicBezTo>
                        <a:cubicBezTo>
                          <a:pt x="4885373" y="187642"/>
                          <a:pt x="4151948" y="389573"/>
                          <a:pt x="3532823" y="22479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35" name="Google Shape;235;p3"/>
                  <p:cNvSpPr/>
                  <p:nvPr/>
                </p:nvSpPr>
                <p:spPr>
                  <a:xfrm>
                    <a:off x="8833484" y="125910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lnTo>
                          <a:pt x="0" y="0"/>
                        </a:ln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36" name="Google Shape;236;p3"/>
                  <p:cNvSpPr/>
                  <p:nvPr/>
                </p:nvSpPr>
                <p:spPr>
                  <a:xfrm>
                    <a:off x="5447308" y="1574472"/>
                    <a:ext cx="1933168" cy="443392"/>
                  </a:xfrm>
                  <a:custGeom>
                    <a:rect b="b" l="l" r="r" t="t"/>
                    <a:pathLst>
                      <a:path extrusionOk="0" h="273277" w="1895263">
                        <a:moveTo>
                          <a:pt x="1891704" y="233272"/>
                        </a:moveTo>
                        <a:cubicBezTo>
                          <a:pt x="1898371" y="216127"/>
                          <a:pt x="1899324" y="189457"/>
                          <a:pt x="1861224" y="160882"/>
                        </a:cubicBezTo>
                        <a:cubicBezTo>
                          <a:pt x="1652626" y="-90"/>
                          <a:pt x="685839" y="-16283"/>
                          <a:pt x="4801" y="10387"/>
                        </a:cubicBezTo>
                        <a:cubicBezTo>
                          <a:pt x="2896" y="18007"/>
                          <a:pt x="1944" y="25627"/>
                          <a:pt x="991" y="32295"/>
                        </a:cubicBezTo>
                        <a:cubicBezTo>
                          <a:pt x="-914" y="41820"/>
                          <a:pt x="39" y="51345"/>
                          <a:pt x="2896" y="58965"/>
                        </a:cubicBezTo>
                        <a:cubicBezTo>
                          <a:pt x="727749" y="34200"/>
                          <a:pt x="1749781" y="54202"/>
                          <a:pt x="1843126" y="215175"/>
                        </a:cubicBezTo>
                        <a:cubicBezTo>
                          <a:pt x="1828839" y="232320"/>
                          <a:pt x="1783119" y="245655"/>
                          <a:pt x="1714539" y="256132"/>
                        </a:cubicBezTo>
                        <a:cubicBezTo>
                          <a:pt x="1757401" y="261847"/>
                          <a:pt x="1800264" y="268515"/>
                          <a:pt x="1843126" y="273277"/>
                        </a:cubicBezTo>
                        <a:cubicBezTo>
                          <a:pt x="1880274" y="259942"/>
                          <a:pt x="1886941" y="243750"/>
                          <a:pt x="1891704" y="233272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37" name="Google Shape;237;p3"/>
                  <p:cNvSpPr/>
                  <p:nvPr/>
                </p:nvSpPr>
                <p:spPr>
                  <a:xfrm>
                    <a:off x="5476874" y="1420076"/>
                    <a:ext cx="5457987" cy="79336"/>
                  </a:xfrm>
                  <a:custGeom>
                    <a:rect b="b" l="l" r="r" t="t"/>
                    <a:pathLst>
                      <a:path extrusionOk="0" h="197107" w="5655945">
                        <a:moveTo>
                          <a:pt x="2064068" y="81915"/>
                        </a:moveTo>
                        <a:cubicBezTo>
                          <a:pt x="1751648" y="128588"/>
                          <a:pt x="503873" y="22860"/>
                          <a:pt x="11430" y="0"/>
                        </a:cubicBezTo>
                        <a:cubicBezTo>
                          <a:pt x="7620" y="16193"/>
                          <a:pt x="3810" y="32385"/>
                          <a:pt x="0" y="48578"/>
                        </a:cubicBezTo>
                        <a:cubicBezTo>
                          <a:pt x="501968" y="73343"/>
                          <a:pt x="1747838" y="180975"/>
                          <a:pt x="2069783" y="132397"/>
                        </a:cubicBezTo>
                        <a:cubicBezTo>
                          <a:pt x="2375535" y="73343"/>
                          <a:pt x="4542473" y="230505"/>
                          <a:pt x="5655945" y="190500"/>
                        </a:cubicBezTo>
                        <a:cubicBezTo>
                          <a:pt x="5653088" y="174308"/>
                          <a:pt x="5650230" y="158115"/>
                          <a:pt x="5646420" y="141922"/>
                        </a:cubicBezTo>
                        <a:cubicBezTo>
                          <a:pt x="4552950" y="176213"/>
                          <a:pt x="2370773" y="20955"/>
                          <a:pt x="2064068" y="8191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38" name="Google Shape;238;p3"/>
                  <p:cNvSpPr/>
                  <p:nvPr/>
                </p:nvSpPr>
                <p:spPr>
                  <a:xfrm>
                    <a:off x="9249020" y="1683078"/>
                    <a:ext cx="1348493" cy="186579"/>
                  </a:xfrm>
                  <a:custGeom>
                    <a:rect b="b" l="l" r="r" t="t"/>
                    <a:pathLst>
                      <a:path extrusionOk="0" h="186579" w="1348493">
                        <a:moveTo>
                          <a:pt x="4516" y="55134"/>
                        </a:moveTo>
                        <a:cubicBezTo>
                          <a:pt x="-21201" y="107522"/>
                          <a:pt x="64524" y="151337"/>
                          <a:pt x="220733" y="186579"/>
                        </a:cubicBezTo>
                        <a:cubicBezTo>
                          <a:pt x="277883" y="181817"/>
                          <a:pt x="335033" y="176102"/>
                          <a:pt x="392183" y="171339"/>
                        </a:cubicBezTo>
                        <a:cubicBezTo>
                          <a:pt x="208351" y="143717"/>
                          <a:pt x="84526" y="112284"/>
                          <a:pt x="54046" y="77042"/>
                        </a:cubicBezTo>
                        <a:cubicBezTo>
                          <a:pt x="122626" y="23702"/>
                          <a:pt x="604591" y="46562"/>
                          <a:pt x="1105606" y="89424"/>
                        </a:cubicBezTo>
                        <a:cubicBezTo>
                          <a:pt x="1129419" y="86567"/>
                          <a:pt x="1153231" y="83709"/>
                          <a:pt x="1177044" y="80852"/>
                        </a:cubicBezTo>
                        <a:cubicBezTo>
                          <a:pt x="1234194" y="74184"/>
                          <a:pt x="1291344" y="67517"/>
                          <a:pt x="1348494" y="60849"/>
                        </a:cubicBezTo>
                        <a:cubicBezTo>
                          <a:pt x="736989" y="1794"/>
                          <a:pt x="50236" y="-37258"/>
                          <a:pt x="4516" y="55134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39" name="Google Shape;239;p3"/>
                <p:cNvGrpSpPr/>
                <p:nvPr/>
              </p:nvGrpSpPr>
              <p:grpSpPr>
                <a:xfrm>
                  <a:off x="851878" y="3234639"/>
                  <a:ext cx="8581685" cy="622600"/>
                  <a:chOff x="5434964" y="2906929"/>
                  <a:chExt cx="5569268" cy="647530"/>
                </a:xfrm>
              </p:grpSpPr>
              <p:sp>
                <p:nvSpPr>
                  <p:cNvPr id="240" name="Google Shape;240;p3"/>
                  <p:cNvSpPr/>
                  <p:nvPr/>
                </p:nvSpPr>
                <p:spPr>
                  <a:xfrm>
                    <a:off x="5474969" y="3145280"/>
                    <a:ext cx="5374004" cy="382196"/>
                  </a:xfrm>
                  <a:custGeom>
                    <a:rect b="b" l="l" r="r" t="t"/>
                    <a:pathLst>
                      <a:path extrusionOk="0" h="382196" w="5374004">
                        <a:moveTo>
                          <a:pt x="798195" y="137887"/>
                        </a:moveTo>
                        <a:cubicBezTo>
                          <a:pt x="1045845" y="191227"/>
                          <a:pt x="1465898" y="477930"/>
                          <a:pt x="1724025" y="349342"/>
                        </a:cubicBezTo>
                        <a:cubicBezTo>
                          <a:pt x="2317433" y="64545"/>
                          <a:pt x="3855720" y="276952"/>
                          <a:pt x="4749165" y="381727"/>
                        </a:cubicBezTo>
                        <a:cubicBezTo>
                          <a:pt x="4957763" y="372202"/>
                          <a:pt x="5166360" y="359820"/>
                          <a:pt x="5374005" y="346485"/>
                        </a:cubicBezTo>
                        <a:cubicBezTo>
                          <a:pt x="4996815" y="280762"/>
                          <a:pt x="4316730" y="151222"/>
                          <a:pt x="4062413" y="175987"/>
                        </a:cubicBezTo>
                        <a:cubicBezTo>
                          <a:pt x="3691890" y="221707"/>
                          <a:pt x="2444115" y="38827"/>
                          <a:pt x="2252663" y="33112"/>
                        </a:cubicBezTo>
                        <a:cubicBezTo>
                          <a:pt x="2068830" y="32160"/>
                          <a:pt x="1735455" y="196942"/>
                          <a:pt x="1429703" y="202657"/>
                        </a:cubicBezTo>
                        <a:cubicBezTo>
                          <a:pt x="1112520" y="208372"/>
                          <a:pt x="1143953" y="41685"/>
                          <a:pt x="932498" y="7395"/>
                        </a:cubicBezTo>
                        <a:cubicBezTo>
                          <a:pt x="822008" y="-10703"/>
                          <a:pt x="393383" y="8347"/>
                          <a:pt x="0" y="22635"/>
                        </a:cubicBezTo>
                        <a:cubicBezTo>
                          <a:pt x="9525" y="66450"/>
                          <a:pt x="20003" y="110265"/>
                          <a:pt x="31433" y="153127"/>
                        </a:cubicBezTo>
                        <a:cubicBezTo>
                          <a:pt x="326708" y="132172"/>
                          <a:pt x="670560" y="109312"/>
                          <a:pt x="798195" y="137887"/>
                        </a:cubicBezTo>
                        <a:close/>
                      </a:path>
                    </a:pathLst>
                  </a:custGeom>
                  <a:solidFill>
                    <a:srgbClr val="CE7F42">
                      <a:alpha val="18820"/>
                    </a:srgbClr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1" name="Google Shape;241;p3"/>
                  <p:cNvSpPr/>
                  <p:nvPr/>
                </p:nvSpPr>
                <p:spPr>
                  <a:xfrm>
                    <a:off x="5434964" y="2943302"/>
                    <a:ext cx="5558909" cy="353676"/>
                  </a:xfrm>
                  <a:custGeom>
                    <a:rect b="b" l="l" r="r" t="t"/>
                    <a:pathLst>
                      <a:path extrusionOk="0" h="363677" w="5643562">
                        <a:moveTo>
                          <a:pt x="2663190" y="141745"/>
                        </a:moveTo>
                        <a:cubicBezTo>
                          <a:pt x="3002280" y="208420"/>
                          <a:pt x="3388995" y="288430"/>
                          <a:pt x="3708083" y="214135"/>
                        </a:cubicBezTo>
                        <a:cubicBezTo>
                          <a:pt x="3668078" y="209372"/>
                          <a:pt x="4223385" y="24588"/>
                          <a:pt x="5636895" y="363677"/>
                        </a:cubicBezTo>
                        <a:cubicBezTo>
                          <a:pt x="5638800" y="355105"/>
                          <a:pt x="5641658" y="345580"/>
                          <a:pt x="5643563" y="337008"/>
                        </a:cubicBezTo>
                        <a:cubicBezTo>
                          <a:pt x="4229100" y="-23037"/>
                          <a:pt x="3733800" y="155080"/>
                          <a:pt x="3652838" y="175083"/>
                        </a:cubicBezTo>
                        <a:cubicBezTo>
                          <a:pt x="3114675" y="241758"/>
                          <a:pt x="2800350" y="78880"/>
                          <a:pt x="2268855" y="19825"/>
                        </a:cubicBezTo>
                        <a:cubicBezTo>
                          <a:pt x="1926908" y="-19228"/>
                          <a:pt x="751523" y="8395"/>
                          <a:pt x="0" y="26493"/>
                        </a:cubicBezTo>
                        <a:cubicBezTo>
                          <a:pt x="2858" y="41733"/>
                          <a:pt x="5715" y="56972"/>
                          <a:pt x="8573" y="72213"/>
                        </a:cubicBezTo>
                        <a:cubicBezTo>
                          <a:pt x="2123123" y="47447"/>
                          <a:pt x="2223135" y="45543"/>
                          <a:pt x="2663190" y="14174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2" name="Google Shape;242;p3"/>
                  <p:cNvSpPr/>
                  <p:nvPr/>
                </p:nvSpPr>
                <p:spPr>
                  <a:xfrm>
                    <a:off x="8886824" y="2906929"/>
                    <a:ext cx="611504" cy="24747"/>
                  </a:xfrm>
                  <a:custGeom>
                    <a:rect b="b" l="l" r="r" t="t"/>
                    <a:pathLst>
                      <a:path extrusionOk="0" h="24747" w="611504">
                        <a:moveTo>
                          <a:pt x="513397" y="14288"/>
                        </a:moveTo>
                        <a:cubicBezTo>
                          <a:pt x="560070" y="9525"/>
                          <a:pt x="590550" y="4763"/>
                          <a:pt x="611505" y="0"/>
                        </a:cubicBezTo>
                        <a:cubicBezTo>
                          <a:pt x="407670" y="9525"/>
                          <a:pt x="203835" y="17145"/>
                          <a:pt x="0" y="22860"/>
                        </a:cubicBezTo>
                        <a:cubicBezTo>
                          <a:pt x="226695" y="27623"/>
                          <a:pt x="423863" y="22860"/>
                          <a:pt x="513397" y="1428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3" name="Google Shape;243;p3"/>
                  <p:cNvSpPr/>
                  <p:nvPr/>
                </p:nvSpPr>
                <p:spPr>
                  <a:xfrm>
                    <a:off x="5504497" y="3270041"/>
                    <a:ext cx="4717732" cy="284418"/>
                  </a:xfrm>
                  <a:custGeom>
                    <a:rect b="b" l="l" r="r" t="t"/>
                    <a:pathLst>
                      <a:path extrusionOk="0" h="284418" w="4717732">
                        <a:moveTo>
                          <a:pt x="767715" y="36938"/>
                        </a:moveTo>
                        <a:cubicBezTo>
                          <a:pt x="841058" y="53131"/>
                          <a:pt x="933450" y="92183"/>
                          <a:pt x="1031558" y="133141"/>
                        </a:cubicBezTo>
                        <a:cubicBezTo>
                          <a:pt x="1615440" y="381743"/>
                          <a:pt x="1578293" y="267443"/>
                          <a:pt x="1883093" y="186481"/>
                        </a:cubicBezTo>
                        <a:cubicBezTo>
                          <a:pt x="2179320" y="98851"/>
                          <a:pt x="2819400" y="44558"/>
                          <a:pt x="4548188" y="264585"/>
                        </a:cubicBezTo>
                        <a:cubicBezTo>
                          <a:pt x="4604385" y="261728"/>
                          <a:pt x="4661535" y="259823"/>
                          <a:pt x="4717733" y="256966"/>
                        </a:cubicBezTo>
                        <a:cubicBezTo>
                          <a:pt x="3824288" y="152191"/>
                          <a:pt x="2286000" y="-60217"/>
                          <a:pt x="1692593" y="224581"/>
                        </a:cubicBezTo>
                        <a:cubicBezTo>
                          <a:pt x="1434465" y="352216"/>
                          <a:pt x="1014413" y="65513"/>
                          <a:pt x="766763" y="13126"/>
                        </a:cubicBezTo>
                        <a:cubicBezTo>
                          <a:pt x="639128" y="-15449"/>
                          <a:pt x="295275" y="8363"/>
                          <a:pt x="0" y="30271"/>
                        </a:cubicBezTo>
                        <a:cubicBezTo>
                          <a:pt x="1905" y="38843"/>
                          <a:pt x="3810" y="46463"/>
                          <a:pt x="6667" y="55036"/>
                        </a:cubicBezTo>
                        <a:cubicBezTo>
                          <a:pt x="301943" y="33128"/>
                          <a:pt x="643890" y="10268"/>
                          <a:pt x="767715" y="3693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4" name="Google Shape;244;p3"/>
                  <p:cNvSpPr/>
                  <p:nvPr/>
                </p:nvSpPr>
                <p:spPr>
                  <a:xfrm>
                    <a:off x="5464492" y="3095796"/>
                    <a:ext cx="5539740" cy="396920"/>
                  </a:xfrm>
                  <a:custGeom>
                    <a:rect b="b" l="l" r="r" t="t"/>
                    <a:pathLst>
                      <a:path extrusionOk="0" h="396920" w="5539740">
                        <a:moveTo>
                          <a:pt x="942975" y="57831"/>
                        </a:moveTo>
                        <a:cubicBezTo>
                          <a:pt x="1154430" y="92121"/>
                          <a:pt x="1123950" y="259761"/>
                          <a:pt x="1440180" y="253093"/>
                        </a:cubicBezTo>
                        <a:cubicBezTo>
                          <a:pt x="1745933" y="247378"/>
                          <a:pt x="2079308" y="82596"/>
                          <a:pt x="2263140" y="83548"/>
                        </a:cubicBezTo>
                        <a:cubicBezTo>
                          <a:pt x="2453640" y="89263"/>
                          <a:pt x="3702368" y="272143"/>
                          <a:pt x="4072890" y="226423"/>
                        </a:cubicBezTo>
                        <a:cubicBezTo>
                          <a:pt x="4327208" y="201658"/>
                          <a:pt x="5007293" y="331198"/>
                          <a:pt x="5384483" y="396921"/>
                        </a:cubicBezTo>
                        <a:cubicBezTo>
                          <a:pt x="5420678" y="395016"/>
                          <a:pt x="5457825" y="392158"/>
                          <a:pt x="5494020" y="390253"/>
                        </a:cubicBezTo>
                        <a:cubicBezTo>
                          <a:pt x="5510213" y="389301"/>
                          <a:pt x="5526405" y="382633"/>
                          <a:pt x="5539740" y="372156"/>
                        </a:cubicBezTo>
                        <a:cubicBezTo>
                          <a:pt x="5201603" y="314053"/>
                          <a:pt x="4373880" y="148318"/>
                          <a:pt x="4073843" y="174988"/>
                        </a:cubicBezTo>
                        <a:cubicBezTo>
                          <a:pt x="3832860" y="201658"/>
                          <a:pt x="3226118" y="138793"/>
                          <a:pt x="2774633" y="85453"/>
                        </a:cubicBezTo>
                        <a:cubicBezTo>
                          <a:pt x="2205990" y="17826"/>
                          <a:pt x="2253615" y="6396"/>
                          <a:pt x="1917383" y="104503"/>
                        </a:cubicBezTo>
                        <a:cubicBezTo>
                          <a:pt x="1061085" y="351201"/>
                          <a:pt x="1272540" y="57831"/>
                          <a:pt x="942975" y="7348"/>
                        </a:cubicBezTo>
                        <a:cubicBezTo>
                          <a:pt x="827723" y="-10749"/>
                          <a:pt x="396240" y="8301"/>
                          <a:pt x="0" y="24493"/>
                        </a:cubicBezTo>
                        <a:cubicBezTo>
                          <a:pt x="3810" y="40686"/>
                          <a:pt x="6667" y="56878"/>
                          <a:pt x="10477" y="73071"/>
                        </a:cubicBezTo>
                        <a:cubicBezTo>
                          <a:pt x="403860" y="58783"/>
                          <a:pt x="832485" y="39733"/>
                          <a:pt x="942975" y="57831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45" name="Google Shape;245;p3"/>
                <p:cNvSpPr/>
                <p:nvPr/>
              </p:nvSpPr>
              <p:spPr>
                <a:xfrm>
                  <a:off x="4591623" y="1680437"/>
                  <a:ext cx="858114" cy="108179"/>
                </a:xfrm>
                <a:custGeom>
                  <a:rect b="b" l="l" r="r" t="t"/>
                  <a:pathLst>
                    <a:path extrusionOk="0" h="112394" w="557217">
                      <a:moveTo>
                        <a:pt x="557218" y="56197"/>
                      </a:moveTo>
                      <a:cubicBezTo>
                        <a:pt x="557218" y="87630"/>
                        <a:pt x="432440" y="112395"/>
                        <a:pt x="278136" y="112395"/>
                      </a:cubicBezTo>
                      <a:cubicBezTo>
                        <a:pt x="123830" y="112395"/>
                        <a:pt x="-947" y="88582"/>
                        <a:pt x="5" y="58102"/>
                      </a:cubicBezTo>
                      <a:cubicBezTo>
                        <a:pt x="958" y="26670"/>
                        <a:pt x="126688" y="952"/>
                        <a:pt x="279088" y="0"/>
                      </a:cubicBezTo>
                      <a:cubicBezTo>
                        <a:pt x="432440" y="0"/>
                        <a:pt x="556265" y="24765"/>
                        <a:pt x="557218" y="56197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46" name="Google Shape;246;p3"/>
              <p:cNvSpPr/>
              <p:nvPr/>
            </p:nvSpPr>
            <p:spPr>
              <a:xfrm flipH="1">
                <a:off x="1653533" y="1604454"/>
                <a:ext cx="9149242" cy="445258"/>
              </a:xfrm>
              <a:custGeom>
                <a:rect b="b" l="l" r="r" t="t"/>
                <a:pathLst>
                  <a:path extrusionOk="0" h="382196" w="5374004">
                    <a:moveTo>
                      <a:pt x="798195" y="137887"/>
                    </a:moveTo>
                    <a:cubicBezTo>
                      <a:pt x="1045845" y="191227"/>
                      <a:pt x="1465898" y="477930"/>
                      <a:pt x="1724025" y="349342"/>
                    </a:cubicBezTo>
                    <a:cubicBezTo>
                      <a:pt x="2317433" y="64545"/>
                      <a:pt x="3855720" y="276952"/>
                      <a:pt x="4749165" y="381727"/>
                    </a:cubicBezTo>
                    <a:cubicBezTo>
                      <a:pt x="4957763" y="372202"/>
                      <a:pt x="5166360" y="359820"/>
                      <a:pt x="5374005" y="346485"/>
                    </a:cubicBezTo>
                    <a:cubicBezTo>
                      <a:pt x="4996815" y="280762"/>
                      <a:pt x="4316730" y="151222"/>
                      <a:pt x="4062413" y="175987"/>
                    </a:cubicBezTo>
                    <a:cubicBezTo>
                      <a:pt x="3691890" y="221707"/>
                      <a:pt x="2444115" y="38827"/>
                      <a:pt x="2252663" y="33112"/>
                    </a:cubicBezTo>
                    <a:cubicBezTo>
                      <a:pt x="2068830" y="32160"/>
                      <a:pt x="1735455" y="196942"/>
                      <a:pt x="1429703" y="202657"/>
                    </a:cubicBezTo>
                    <a:cubicBezTo>
                      <a:pt x="1112520" y="208372"/>
                      <a:pt x="1143953" y="41685"/>
                      <a:pt x="932498" y="7395"/>
                    </a:cubicBezTo>
                    <a:cubicBezTo>
                      <a:pt x="822008" y="-10703"/>
                      <a:pt x="393383" y="8347"/>
                      <a:pt x="0" y="22635"/>
                    </a:cubicBezTo>
                    <a:cubicBezTo>
                      <a:pt x="9525" y="66450"/>
                      <a:pt x="20003" y="110265"/>
                      <a:pt x="31433" y="153127"/>
                    </a:cubicBezTo>
                    <a:cubicBezTo>
                      <a:pt x="326708" y="132172"/>
                      <a:pt x="670560" y="109312"/>
                      <a:pt x="798195" y="137887"/>
                    </a:cubicBezTo>
                    <a:close/>
                  </a:path>
                </a:pathLst>
              </a:custGeom>
              <a:solidFill>
                <a:srgbClr val="CE7F42">
                  <a:alpha val="1882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47" name="Google Shape;247;p3"/>
            <p:cNvSpPr/>
            <p:nvPr/>
          </p:nvSpPr>
          <p:spPr>
            <a:xfrm>
              <a:off x="2365825" y="4380280"/>
              <a:ext cx="822346" cy="300928"/>
            </a:xfrm>
            <a:custGeom>
              <a:rect b="b" l="l" r="r" t="t"/>
              <a:pathLst>
                <a:path extrusionOk="0" h="192067" w="520184">
                  <a:moveTo>
                    <a:pt x="517006" y="127252"/>
                  </a:moveTo>
                  <a:cubicBezTo>
                    <a:pt x="517958" y="130110"/>
                    <a:pt x="519863" y="132967"/>
                    <a:pt x="519863" y="135825"/>
                  </a:cubicBezTo>
                  <a:cubicBezTo>
                    <a:pt x="520816" y="140587"/>
                    <a:pt x="519863" y="142492"/>
                    <a:pt x="514148" y="143445"/>
                  </a:cubicBezTo>
                  <a:cubicBezTo>
                    <a:pt x="491288" y="145350"/>
                    <a:pt x="468428" y="145350"/>
                    <a:pt x="446521" y="149160"/>
                  </a:cubicBezTo>
                  <a:cubicBezTo>
                    <a:pt x="429376" y="152017"/>
                    <a:pt x="413183" y="156780"/>
                    <a:pt x="396991" y="162495"/>
                  </a:cubicBezTo>
                  <a:cubicBezTo>
                    <a:pt x="367463" y="173925"/>
                    <a:pt x="337936" y="183450"/>
                    <a:pt x="306503" y="188212"/>
                  </a:cubicBezTo>
                  <a:cubicBezTo>
                    <a:pt x="274118" y="192975"/>
                    <a:pt x="242686" y="192975"/>
                    <a:pt x="210301" y="190117"/>
                  </a:cubicBezTo>
                  <a:cubicBezTo>
                    <a:pt x="177916" y="186307"/>
                    <a:pt x="145531" y="177735"/>
                    <a:pt x="115051" y="165352"/>
                  </a:cubicBezTo>
                  <a:cubicBezTo>
                    <a:pt x="81713" y="151065"/>
                    <a:pt x="46471" y="145350"/>
                    <a:pt x="11228" y="144397"/>
                  </a:cubicBezTo>
                  <a:cubicBezTo>
                    <a:pt x="-1154" y="143445"/>
                    <a:pt x="-2107" y="143445"/>
                    <a:pt x="2656" y="130110"/>
                  </a:cubicBezTo>
                  <a:cubicBezTo>
                    <a:pt x="5513" y="128205"/>
                    <a:pt x="8371" y="126300"/>
                    <a:pt x="10276" y="124395"/>
                  </a:cubicBezTo>
                  <a:cubicBezTo>
                    <a:pt x="15991" y="116775"/>
                    <a:pt x="19801" y="109155"/>
                    <a:pt x="25516" y="101535"/>
                  </a:cubicBezTo>
                  <a:cubicBezTo>
                    <a:pt x="43613" y="78675"/>
                    <a:pt x="65521" y="60577"/>
                    <a:pt x="90286" y="45337"/>
                  </a:cubicBezTo>
                  <a:cubicBezTo>
                    <a:pt x="109336" y="33907"/>
                    <a:pt x="129338" y="23430"/>
                    <a:pt x="151246" y="17715"/>
                  </a:cubicBezTo>
                  <a:cubicBezTo>
                    <a:pt x="172201" y="12000"/>
                    <a:pt x="193156" y="5332"/>
                    <a:pt x="215063" y="2475"/>
                  </a:cubicBezTo>
                  <a:cubicBezTo>
                    <a:pt x="236971" y="-383"/>
                    <a:pt x="258878" y="-383"/>
                    <a:pt x="280786" y="570"/>
                  </a:cubicBezTo>
                  <a:cubicBezTo>
                    <a:pt x="303646" y="2475"/>
                    <a:pt x="325553" y="5332"/>
                    <a:pt x="347461" y="11047"/>
                  </a:cubicBezTo>
                  <a:cubicBezTo>
                    <a:pt x="379846" y="18667"/>
                    <a:pt x="410326" y="32955"/>
                    <a:pt x="438901" y="51052"/>
                  </a:cubicBezTo>
                  <a:cubicBezTo>
                    <a:pt x="468428" y="70102"/>
                    <a:pt x="492241" y="94867"/>
                    <a:pt x="511291" y="125347"/>
                  </a:cubicBezTo>
                  <a:cubicBezTo>
                    <a:pt x="512243" y="125347"/>
                    <a:pt x="515101" y="125347"/>
                    <a:pt x="517006" y="127252"/>
                  </a:cubicBezTo>
                  <a:close/>
                  <a:moveTo>
                    <a:pt x="388418" y="112965"/>
                  </a:moveTo>
                  <a:cubicBezTo>
                    <a:pt x="388418" y="93915"/>
                    <a:pt x="373178" y="77722"/>
                    <a:pt x="354128" y="76770"/>
                  </a:cubicBezTo>
                  <a:cubicBezTo>
                    <a:pt x="335078" y="76770"/>
                    <a:pt x="317933" y="92962"/>
                    <a:pt x="317933" y="112012"/>
                  </a:cubicBezTo>
                  <a:cubicBezTo>
                    <a:pt x="317933" y="131062"/>
                    <a:pt x="335078" y="148207"/>
                    <a:pt x="353176" y="148207"/>
                  </a:cubicBezTo>
                  <a:cubicBezTo>
                    <a:pt x="372226" y="148207"/>
                    <a:pt x="388418" y="132015"/>
                    <a:pt x="388418" y="112965"/>
                  </a:cubicBezTo>
                  <a:close/>
                  <a:moveTo>
                    <a:pt x="120766" y="112012"/>
                  </a:moveTo>
                  <a:cubicBezTo>
                    <a:pt x="120766" y="132015"/>
                    <a:pt x="136006" y="147255"/>
                    <a:pt x="156008" y="148207"/>
                  </a:cubicBezTo>
                  <a:cubicBezTo>
                    <a:pt x="174106" y="149160"/>
                    <a:pt x="191251" y="132015"/>
                    <a:pt x="191251" y="113917"/>
                  </a:cubicBezTo>
                  <a:cubicBezTo>
                    <a:pt x="191251" y="94867"/>
                    <a:pt x="175058" y="77722"/>
                    <a:pt x="155056" y="77722"/>
                  </a:cubicBezTo>
                  <a:cubicBezTo>
                    <a:pt x="136958" y="76770"/>
                    <a:pt x="120766" y="92962"/>
                    <a:pt x="120766" y="112012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3"/>
            <p:cNvSpPr/>
            <p:nvPr/>
          </p:nvSpPr>
          <p:spPr>
            <a:xfrm>
              <a:off x="2011721" y="4598850"/>
              <a:ext cx="1513313" cy="250473"/>
            </a:xfrm>
            <a:custGeom>
              <a:rect b="b" l="l" r="r" t="t"/>
              <a:pathLst>
                <a:path extrusionOk="0" h="159864" w="957262">
                  <a:moveTo>
                    <a:pt x="957263" y="157007"/>
                  </a:moveTo>
                  <a:cubicBezTo>
                    <a:pt x="956310" y="157959"/>
                    <a:pt x="954405" y="158912"/>
                    <a:pt x="953453" y="159864"/>
                  </a:cubicBezTo>
                  <a:cubicBezTo>
                    <a:pt x="946785" y="143672"/>
                    <a:pt x="937260" y="128432"/>
                    <a:pt x="923925" y="116049"/>
                  </a:cubicBezTo>
                  <a:cubicBezTo>
                    <a:pt x="908685" y="102714"/>
                    <a:pt x="893445" y="89379"/>
                    <a:pt x="876300" y="76997"/>
                  </a:cubicBezTo>
                  <a:cubicBezTo>
                    <a:pt x="865823" y="69377"/>
                    <a:pt x="854393" y="63662"/>
                    <a:pt x="842963" y="58899"/>
                  </a:cubicBezTo>
                  <a:cubicBezTo>
                    <a:pt x="826770" y="52232"/>
                    <a:pt x="810578" y="46517"/>
                    <a:pt x="793433" y="41754"/>
                  </a:cubicBezTo>
                  <a:cubicBezTo>
                    <a:pt x="781050" y="37944"/>
                    <a:pt x="766763" y="36992"/>
                    <a:pt x="753428" y="35087"/>
                  </a:cubicBezTo>
                  <a:cubicBezTo>
                    <a:pt x="729615" y="31277"/>
                    <a:pt x="704850" y="33182"/>
                    <a:pt x="681038" y="36992"/>
                  </a:cubicBezTo>
                  <a:cubicBezTo>
                    <a:pt x="668655" y="38897"/>
                    <a:pt x="656273" y="42707"/>
                    <a:pt x="644843" y="46517"/>
                  </a:cubicBezTo>
                  <a:cubicBezTo>
                    <a:pt x="618173" y="55089"/>
                    <a:pt x="591503" y="65567"/>
                    <a:pt x="563880" y="72234"/>
                  </a:cubicBezTo>
                  <a:cubicBezTo>
                    <a:pt x="542925" y="76997"/>
                    <a:pt x="521017" y="78902"/>
                    <a:pt x="500063" y="80807"/>
                  </a:cubicBezTo>
                  <a:cubicBezTo>
                    <a:pt x="479108" y="81759"/>
                    <a:pt x="458153" y="82712"/>
                    <a:pt x="437198" y="80807"/>
                  </a:cubicBezTo>
                  <a:cubicBezTo>
                    <a:pt x="417195" y="78902"/>
                    <a:pt x="398145" y="74139"/>
                    <a:pt x="379095" y="69377"/>
                  </a:cubicBezTo>
                  <a:cubicBezTo>
                    <a:pt x="355283" y="62709"/>
                    <a:pt x="331470" y="53184"/>
                    <a:pt x="307658" y="45564"/>
                  </a:cubicBezTo>
                  <a:cubicBezTo>
                    <a:pt x="280988" y="37944"/>
                    <a:pt x="253365" y="33182"/>
                    <a:pt x="224790" y="34134"/>
                  </a:cubicBezTo>
                  <a:cubicBezTo>
                    <a:pt x="197168" y="35087"/>
                    <a:pt x="170498" y="37944"/>
                    <a:pt x="144780" y="47469"/>
                  </a:cubicBezTo>
                  <a:cubicBezTo>
                    <a:pt x="128588" y="53184"/>
                    <a:pt x="111443" y="58899"/>
                    <a:pt x="97155" y="67472"/>
                  </a:cubicBezTo>
                  <a:cubicBezTo>
                    <a:pt x="62865" y="86522"/>
                    <a:pt x="33338" y="111287"/>
                    <a:pt x="11430" y="144624"/>
                  </a:cubicBezTo>
                  <a:cubicBezTo>
                    <a:pt x="8573" y="149387"/>
                    <a:pt x="3810" y="152244"/>
                    <a:pt x="0" y="156054"/>
                  </a:cubicBezTo>
                  <a:cubicBezTo>
                    <a:pt x="4763" y="133194"/>
                    <a:pt x="16193" y="113192"/>
                    <a:pt x="30480" y="95094"/>
                  </a:cubicBezTo>
                  <a:cubicBezTo>
                    <a:pt x="62865" y="52232"/>
                    <a:pt x="105728" y="24609"/>
                    <a:pt x="157163" y="10322"/>
                  </a:cubicBezTo>
                  <a:cubicBezTo>
                    <a:pt x="218123" y="-6823"/>
                    <a:pt x="277178" y="-1108"/>
                    <a:pt x="336233" y="21752"/>
                  </a:cubicBezTo>
                  <a:cubicBezTo>
                    <a:pt x="394335" y="44612"/>
                    <a:pt x="455295" y="53184"/>
                    <a:pt x="517208" y="46517"/>
                  </a:cubicBezTo>
                  <a:cubicBezTo>
                    <a:pt x="559118" y="41754"/>
                    <a:pt x="598170" y="30324"/>
                    <a:pt x="637223" y="16037"/>
                  </a:cubicBezTo>
                  <a:cubicBezTo>
                    <a:pt x="680085" y="-156"/>
                    <a:pt x="723900" y="-3013"/>
                    <a:pt x="768668" y="2702"/>
                  </a:cubicBezTo>
                  <a:cubicBezTo>
                    <a:pt x="810578" y="8417"/>
                    <a:pt x="847725" y="23657"/>
                    <a:pt x="881063" y="48422"/>
                  </a:cubicBezTo>
                  <a:cubicBezTo>
                    <a:pt x="916305" y="74139"/>
                    <a:pt x="941070" y="107477"/>
                    <a:pt x="956310" y="149387"/>
                  </a:cubicBezTo>
                  <a:cubicBezTo>
                    <a:pt x="956310" y="151292"/>
                    <a:pt x="956310" y="154149"/>
                    <a:pt x="957263" y="157007"/>
                  </a:cubicBezTo>
                  <a:close/>
                </a:path>
              </a:pathLst>
            </a:custGeom>
            <a:solidFill>
              <a:srgbClr val="B3B4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3"/>
            <p:cNvSpPr/>
            <p:nvPr/>
          </p:nvSpPr>
          <p:spPr>
            <a:xfrm>
              <a:off x="2371845" y="4333194"/>
              <a:ext cx="813124" cy="274823"/>
            </a:xfrm>
            <a:custGeom>
              <a:rect b="b" l="l" r="r" t="t"/>
              <a:pathLst>
                <a:path extrusionOk="0" h="175406" w="514350">
                  <a:moveTo>
                    <a:pt x="514350" y="173501"/>
                  </a:moveTo>
                  <a:cubicBezTo>
                    <a:pt x="512445" y="172549"/>
                    <a:pt x="509588" y="171596"/>
                    <a:pt x="508635" y="170644"/>
                  </a:cubicBezTo>
                  <a:cubicBezTo>
                    <a:pt x="490538" y="140164"/>
                    <a:pt x="466725" y="115399"/>
                    <a:pt x="436245" y="96349"/>
                  </a:cubicBezTo>
                  <a:cubicBezTo>
                    <a:pt x="407670" y="78251"/>
                    <a:pt x="377190" y="63964"/>
                    <a:pt x="344805" y="56344"/>
                  </a:cubicBezTo>
                  <a:cubicBezTo>
                    <a:pt x="322897" y="50629"/>
                    <a:pt x="300038" y="47771"/>
                    <a:pt x="278130" y="45866"/>
                  </a:cubicBezTo>
                  <a:cubicBezTo>
                    <a:pt x="256222" y="44914"/>
                    <a:pt x="234315" y="44914"/>
                    <a:pt x="212408" y="47771"/>
                  </a:cubicBezTo>
                  <a:cubicBezTo>
                    <a:pt x="190500" y="50629"/>
                    <a:pt x="169545" y="57296"/>
                    <a:pt x="148590" y="63011"/>
                  </a:cubicBezTo>
                  <a:cubicBezTo>
                    <a:pt x="126683" y="68726"/>
                    <a:pt x="106680" y="79204"/>
                    <a:pt x="87630" y="90634"/>
                  </a:cubicBezTo>
                  <a:cubicBezTo>
                    <a:pt x="62865" y="105874"/>
                    <a:pt x="40958" y="123971"/>
                    <a:pt x="22860" y="146831"/>
                  </a:cubicBezTo>
                  <a:cubicBezTo>
                    <a:pt x="17145" y="154451"/>
                    <a:pt x="13335" y="162071"/>
                    <a:pt x="7620" y="169691"/>
                  </a:cubicBezTo>
                  <a:cubicBezTo>
                    <a:pt x="5715" y="172549"/>
                    <a:pt x="2858" y="173501"/>
                    <a:pt x="0" y="175406"/>
                  </a:cubicBezTo>
                  <a:cubicBezTo>
                    <a:pt x="11430" y="110636"/>
                    <a:pt x="50483" y="67774"/>
                    <a:pt x="105727" y="37294"/>
                  </a:cubicBezTo>
                  <a:cubicBezTo>
                    <a:pt x="160020" y="6814"/>
                    <a:pt x="218122" y="-3664"/>
                    <a:pt x="280035" y="1099"/>
                  </a:cubicBezTo>
                  <a:cubicBezTo>
                    <a:pt x="335280" y="4909"/>
                    <a:pt x="386715" y="21101"/>
                    <a:pt x="432435" y="53486"/>
                  </a:cubicBezTo>
                  <a:cubicBezTo>
                    <a:pt x="468630" y="79204"/>
                    <a:pt x="495300" y="111589"/>
                    <a:pt x="508635" y="155404"/>
                  </a:cubicBezTo>
                  <a:cubicBezTo>
                    <a:pt x="509588" y="157309"/>
                    <a:pt x="509588" y="160166"/>
                    <a:pt x="509588" y="163024"/>
                  </a:cubicBezTo>
                  <a:cubicBezTo>
                    <a:pt x="509588" y="163976"/>
                    <a:pt x="510540" y="164929"/>
                    <a:pt x="510540" y="166834"/>
                  </a:cubicBezTo>
                  <a:cubicBezTo>
                    <a:pt x="513397" y="167786"/>
                    <a:pt x="513397" y="170644"/>
                    <a:pt x="514350" y="173501"/>
                  </a:cubicBezTo>
                  <a:close/>
                </a:path>
              </a:pathLst>
            </a:custGeom>
            <a:solidFill>
              <a:srgbClr val="B3B4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3"/>
            <p:cNvSpPr/>
            <p:nvPr/>
          </p:nvSpPr>
          <p:spPr>
            <a:xfrm>
              <a:off x="3010814" y="4349882"/>
              <a:ext cx="181428" cy="160071"/>
            </a:xfrm>
            <a:custGeom>
              <a:rect b="b" l="l" r="r" t="t"/>
              <a:pathLst>
                <a:path extrusionOk="0" h="102165" w="114764">
                  <a:moveTo>
                    <a:pt x="114765" y="73342"/>
                  </a:moveTo>
                  <a:cubicBezTo>
                    <a:pt x="109049" y="87630"/>
                    <a:pt x="98572" y="96202"/>
                    <a:pt x="84285" y="101917"/>
                  </a:cubicBezTo>
                  <a:cubicBezTo>
                    <a:pt x="82380" y="102870"/>
                    <a:pt x="77617" y="100965"/>
                    <a:pt x="76665" y="98107"/>
                  </a:cubicBezTo>
                  <a:cubicBezTo>
                    <a:pt x="58567" y="73342"/>
                    <a:pt x="35707" y="51435"/>
                    <a:pt x="9990" y="34290"/>
                  </a:cubicBezTo>
                  <a:cubicBezTo>
                    <a:pt x="-2393" y="25717"/>
                    <a:pt x="-2393" y="25717"/>
                    <a:pt x="5227" y="12382"/>
                  </a:cubicBezTo>
                  <a:cubicBezTo>
                    <a:pt x="8085" y="7620"/>
                    <a:pt x="11895" y="3810"/>
                    <a:pt x="14752" y="0"/>
                  </a:cubicBezTo>
                  <a:cubicBezTo>
                    <a:pt x="16657" y="1905"/>
                    <a:pt x="18562" y="4763"/>
                    <a:pt x="20467" y="4763"/>
                  </a:cubicBezTo>
                  <a:cubicBezTo>
                    <a:pt x="25230" y="5715"/>
                    <a:pt x="30945" y="4763"/>
                    <a:pt x="35707" y="4763"/>
                  </a:cubicBezTo>
                  <a:cubicBezTo>
                    <a:pt x="55710" y="4763"/>
                    <a:pt x="72855" y="12382"/>
                    <a:pt x="88095" y="26670"/>
                  </a:cubicBezTo>
                  <a:cubicBezTo>
                    <a:pt x="100477" y="39052"/>
                    <a:pt x="110002" y="52388"/>
                    <a:pt x="111907" y="69532"/>
                  </a:cubicBezTo>
                  <a:cubicBezTo>
                    <a:pt x="112860" y="71438"/>
                    <a:pt x="113812" y="72390"/>
                    <a:pt x="114765" y="73342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3"/>
            <p:cNvSpPr/>
            <p:nvPr/>
          </p:nvSpPr>
          <p:spPr>
            <a:xfrm>
              <a:off x="2360331" y="4361576"/>
              <a:ext cx="179425" cy="148688"/>
            </a:xfrm>
            <a:custGeom>
              <a:rect b="b" l="l" r="r" t="t"/>
              <a:pathLst>
                <a:path extrusionOk="0" h="94900" w="113497">
                  <a:moveTo>
                    <a:pt x="101917" y="0"/>
                  </a:moveTo>
                  <a:cubicBezTo>
                    <a:pt x="105727" y="5715"/>
                    <a:pt x="109538" y="10478"/>
                    <a:pt x="113347" y="16193"/>
                  </a:cubicBezTo>
                  <a:cubicBezTo>
                    <a:pt x="114300" y="17145"/>
                    <a:pt x="110490" y="21908"/>
                    <a:pt x="108585" y="22860"/>
                  </a:cubicBezTo>
                  <a:cubicBezTo>
                    <a:pt x="90488" y="36195"/>
                    <a:pt x="72390" y="49530"/>
                    <a:pt x="55245" y="63818"/>
                  </a:cubicBezTo>
                  <a:cubicBezTo>
                    <a:pt x="45720" y="71438"/>
                    <a:pt x="39052" y="80963"/>
                    <a:pt x="31432" y="90488"/>
                  </a:cubicBezTo>
                  <a:cubicBezTo>
                    <a:pt x="27622" y="96203"/>
                    <a:pt x="23813" y="96203"/>
                    <a:pt x="19050" y="91440"/>
                  </a:cubicBezTo>
                  <a:cubicBezTo>
                    <a:pt x="12382" y="83820"/>
                    <a:pt x="6667" y="76200"/>
                    <a:pt x="0" y="68580"/>
                  </a:cubicBezTo>
                  <a:cubicBezTo>
                    <a:pt x="2857" y="64770"/>
                    <a:pt x="6667" y="60960"/>
                    <a:pt x="7620" y="57150"/>
                  </a:cubicBezTo>
                  <a:cubicBezTo>
                    <a:pt x="13335" y="37148"/>
                    <a:pt x="26670" y="22860"/>
                    <a:pt x="43815" y="13335"/>
                  </a:cubicBezTo>
                  <a:cubicBezTo>
                    <a:pt x="59055" y="4763"/>
                    <a:pt x="75247" y="1905"/>
                    <a:pt x="92392" y="2858"/>
                  </a:cubicBezTo>
                  <a:cubicBezTo>
                    <a:pt x="95250" y="2858"/>
                    <a:pt x="98107" y="953"/>
                    <a:pt x="101917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3"/>
            <p:cNvSpPr/>
            <p:nvPr/>
          </p:nvSpPr>
          <p:spPr>
            <a:xfrm>
              <a:off x="2349792" y="4329629"/>
              <a:ext cx="171659" cy="139405"/>
            </a:xfrm>
            <a:custGeom>
              <a:rect b="b" l="l" r="r" t="t"/>
              <a:pathLst>
                <a:path extrusionOk="0" h="88975" w="108585">
                  <a:moveTo>
                    <a:pt x="108585" y="20395"/>
                  </a:moveTo>
                  <a:cubicBezTo>
                    <a:pt x="105727" y="21348"/>
                    <a:pt x="101918" y="23253"/>
                    <a:pt x="99060" y="23253"/>
                  </a:cubicBezTo>
                  <a:cubicBezTo>
                    <a:pt x="81915" y="22300"/>
                    <a:pt x="65723" y="25158"/>
                    <a:pt x="50483" y="33730"/>
                  </a:cubicBezTo>
                  <a:cubicBezTo>
                    <a:pt x="33338" y="44208"/>
                    <a:pt x="20002" y="57543"/>
                    <a:pt x="14288" y="77545"/>
                  </a:cubicBezTo>
                  <a:cubicBezTo>
                    <a:pt x="13335" y="82308"/>
                    <a:pt x="9525" y="85165"/>
                    <a:pt x="6668" y="88975"/>
                  </a:cubicBezTo>
                  <a:cubicBezTo>
                    <a:pt x="6668" y="88023"/>
                    <a:pt x="5715" y="86118"/>
                    <a:pt x="5715" y="85165"/>
                  </a:cubicBezTo>
                  <a:cubicBezTo>
                    <a:pt x="4763" y="84213"/>
                    <a:pt x="4763" y="83260"/>
                    <a:pt x="3810" y="82308"/>
                  </a:cubicBezTo>
                  <a:cubicBezTo>
                    <a:pt x="2858" y="79450"/>
                    <a:pt x="2858" y="76593"/>
                    <a:pt x="1905" y="73735"/>
                  </a:cubicBezTo>
                  <a:cubicBezTo>
                    <a:pt x="952" y="70878"/>
                    <a:pt x="952" y="68020"/>
                    <a:pt x="0" y="65163"/>
                  </a:cubicBezTo>
                  <a:cubicBezTo>
                    <a:pt x="0" y="63258"/>
                    <a:pt x="0" y="61353"/>
                    <a:pt x="0" y="60400"/>
                  </a:cubicBezTo>
                  <a:cubicBezTo>
                    <a:pt x="952" y="57543"/>
                    <a:pt x="952" y="54685"/>
                    <a:pt x="1905" y="51828"/>
                  </a:cubicBezTo>
                  <a:cubicBezTo>
                    <a:pt x="3810" y="27063"/>
                    <a:pt x="28575" y="2298"/>
                    <a:pt x="54293" y="393"/>
                  </a:cubicBezTo>
                  <a:cubicBezTo>
                    <a:pt x="75248" y="-1512"/>
                    <a:pt x="94298" y="3250"/>
                    <a:pt x="108585" y="20395"/>
                  </a:cubicBezTo>
                  <a:close/>
                </a:path>
              </a:pathLst>
            </a:custGeom>
            <a:solidFill>
              <a:srgbClr val="B2B3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3"/>
            <p:cNvSpPr/>
            <p:nvPr/>
          </p:nvSpPr>
          <p:spPr>
            <a:xfrm>
              <a:off x="3034130" y="4321954"/>
              <a:ext cx="165636" cy="142845"/>
            </a:xfrm>
            <a:custGeom>
              <a:rect b="b" l="l" r="r" t="t"/>
              <a:pathLst>
                <a:path extrusionOk="0" h="91171" w="104775">
                  <a:moveTo>
                    <a:pt x="100013" y="91171"/>
                  </a:moveTo>
                  <a:cubicBezTo>
                    <a:pt x="99060" y="90219"/>
                    <a:pt x="97155" y="89266"/>
                    <a:pt x="97155" y="88314"/>
                  </a:cubicBezTo>
                  <a:cubicBezTo>
                    <a:pt x="95250" y="70216"/>
                    <a:pt x="85725" y="56881"/>
                    <a:pt x="73342" y="45451"/>
                  </a:cubicBezTo>
                  <a:cubicBezTo>
                    <a:pt x="59055" y="31164"/>
                    <a:pt x="41910" y="24496"/>
                    <a:pt x="20955" y="23544"/>
                  </a:cubicBezTo>
                  <a:cubicBezTo>
                    <a:pt x="16192" y="23544"/>
                    <a:pt x="10478" y="24496"/>
                    <a:pt x="5715" y="23544"/>
                  </a:cubicBezTo>
                  <a:cubicBezTo>
                    <a:pt x="3810" y="23544"/>
                    <a:pt x="1905" y="20686"/>
                    <a:pt x="0" y="18781"/>
                  </a:cubicBezTo>
                  <a:cubicBezTo>
                    <a:pt x="953" y="17829"/>
                    <a:pt x="2858" y="15924"/>
                    <a:pt x="3810" y="14971"/>
                  </a:cubicBezTo>
                  <a:cubicBezTo>
                    <a:pt x="4763" y="14019"/>
                    <a:pt x="6667" y="13066"/>
                    <a:pt x="7620" y="12114"/>
                  </a:cubicBezTo>
                  <a:cubicBezTo>
                    <a:pt x="10478" y="11161"/>
                    <a:pt x="12383" y="9256"/>
                    <a:pt x="15240" y="8304"/>
                  </a:cubicBezTo>
                  <a:cubicBezTo>
                    <a:pt x="17145" y="7351"/>
                    <a:pt x="18097" y="6399"/>
                    <a:pt x="20003" y="5446"/>
                  </a:cubicBezTo>
                  <a:cubicBezTo>
                    <a:pt x="21908" y="4494"/>
                    <a:pt x="24765" y="4494"/>
                    <a:pt x="26670" y="3541"/>
                  </a:cubicBezTo>
                  <a:cubicBezTo>
                    <a:pt x="27622" y="2589"/>
                    <a:pt x="28575" y="2589"/>
                    <a:pt x="30480" y="1636"/>
                  </a:cubicBezTo>
                  <a:cubicBezTo>
                    <a:pt x="58103" y="-5031"/>
                    <a:pt x="88583" y="9256"/>
                    <a:pt x="99060" y="34021"/>
                  </a:cubicBezTo>
                  <a:cubicBezTo>
                    <a:pt x="100013" y="35926"/>
                    <a:pt x="100965" y="36879"/>
                    <a:pt x="101917" y="38784"/>
                  </a:cubicBezTo>
                  <a:cubicBezTo>
                    <a:pt x="101917" y="40689"/>
                    <a:pt x="102870" y="42594"/>
                    <a:pt x="102870" y="43546"/>
                  </a:cubicBezTo>
                  <a:cubicBezTo>
                    <a:pt x="103822" y="44499"/>
                    <a:pt x="103822" y="45451"/>
                    <a:pt x="104775" y="47356"/>
                  </a:cubicBezTo>
                  <a:cubicBezTo>
                    <a:pt x="104775" y="57834"/>
                    <a:pt x="104775" y="67359"/>
                    <a:pt x="104775" y="77836"/>
                  </a:cubicBezTo>
                  <a:cubicBezTo>
                    <a:pt x="103822" y="78789"/>
                    <a:pt x="103822" y="79741"/>
                    <a:pt x="102870" y="81646"/>
                  </a:cubicBezTo>
                  <a:cubicBezTo>
                    <a:pt x="102870" y="84504"/>
                    <a:pt x="101917" y="87361"/>
                    <a:pt x="100013" y="91171"/>
                  </a:cubicBezTo>
                  <a:close/>
                </a:path>
              </a:pathLst>
            </a:custGeom>
            <a:solidFill>
              <a:srgbClr val="B4B5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3"/>
            <p:cNvSpPr/>
            <p:nvPr/>
          </p:nvSpPr>
          <p:spPr>
            <a:xfrm>
              <a:off x="2318836" y="4206875"/>
              <a:ext cx="3012" cy="13430"/>
            </a:xfrm>
            <a:custGeom>
              <a:rect b="b" l="l" r="r" t="t"/>
              <a:pathLst>
                <a:path extrusionOk="0" h="8572" w="1905">
                  <a:moveTo>
                    <a:pt x="1905" y="0"/>
                  </a:moveTo>
                  <a:cubicBezTo>
                    <a:pt x="952" y="2858"/>
                    <a:pt x="952" y="5715"/>
                    <a:pt x="0" y="8573"/>
                  </a:cubicBezTo>
                  <a:cubicBezTo>
                    <a:pt x="952" y="5715"/>
                    <a:pt x="952" y="2858"/>
                    <a:pt x="1905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3"/>
            <p:cNvSpPr/>
            <p:nvPr/>
          </p:nvSpPr>
          <p:spPr>
            <a:xfrm>
              <a:off x="2318836" y="4227764"/>
              <a:ext cx="3012" cy="13430"/>
            </a:xfrm>
            <a:custGeom>
              <a:rect b="b" l="l" r="r" t="t"/>
              <a:pathLst>
                <a:path extrusionOk="0" h="8572" w="1905">
                  <a:moveTo>
                    <a:pt x="0" y="0"/>
                  </a:moveTo>
                  <a:cubicBezTo>
                    <a:pt x="952" y="2857"/>
                    <a:pt x="952" y="5715"/>
                    <a:pt x="1905" y="8573"/>
                  </a:cubicBezTo>
                  <a:cubicBezTo>
                    <a:pt x="952" y="5715"/>
                    <a:pt x="952" y="2857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3"/>
            <p:cNvSpPr/>
            <p:nvPr/>
          </p:nvSpPr>
          <p:spPr>
            <a:xfrm>
              <a:off x="3777633" y="5039437"/>
              <a:ext cx="4517" cy="7461"/>
            </a:xfrm>
            <a:custGeom>
              <a:rect b="b" l="l" r="r" t="t"/>
              <a:pathLst>
                <a:path extrusionOk="0" h="4762" w="2857">
                  <a:moveTo>
                    <a:pt x="2858" y="4763"/>
                  </a:moveTo>
                  <a:cubicBezTo>
                    <a:pt x="1905" y="2857"/>
                    <a:pt x="953" y="1905"/>
                    <a:pt x="0" y="0"/>
                  </a:cubicBezTo>
                  <a:cubicBezTo>
                    <a:pt x="953" y="1905"/>
                    <a:pt x="1905" y="3810"/>
                    <a:pt x="2858" y="4763"/>
                  </a:cubicBezTo>
                  <a:close/>
                </a:path>
              </a:pathLst>
            </a:custGeom>
            <a:solidFill>
              <a:srgbClr val="898A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3"/>
            <p:cNvSpPr/>
            <p:nvPr/>
          </p:nvSpPr>
          <p:spPr>
            <a:xfrm>
              <a:off x="3178457" y="4432174"/>
              <a:ext cx="1505" cy="5969"/>
            </a:xfrm>
            <a:custGeom>
              <a:rect b="b" l="l" r="r" t="t"/>
              <a:pathLst>
                <a:path extrusionOk="0" h="3810" w="952">
                  <a:moveTo>
                    <a:pt x="953" y="3810"/>
                  </a:moveTo>
                  <a:cubicBezTo>
                    <a:pt x="953" y="2858"/>
                    <a:pt x="0" y="1905"/>
                    <a:pt x="0" y="0"/>
                  </a:cubicBezTo>
                  <a:cubicBezTo>
                    <a:pt x="0" y="952"/>
                    <a:pt x="0" y="2858"/>
                    <a:pt x="953" y="3810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3"/>
            <p:cNvSpPr/>
            <p:nvPr/>
          </p:nvSpPr>
          <p:spPr>
            <a:xfrm>
              <a:off x="2324859" y="4254621"/>
              <a:ext cx="3010" cy="4476"/>
            </a:xfrm>
            <a:custGeom>
              <a:rect b="b" l="l" r="r" t="t"/>
              <a:pathLst>
                <a:path extrusionOk="0" h="2857" w="1904">
                  <a:moveTo>
                    <a:pt x="0" y="0"/>
                  </a:moveTo>
                  <a:cubicBezTo>
                    <a:pt x="952" y="953"/>
                    <a:pt x="952" y="1905"/>
                    <a:pt x="1905" y="2858"/>
                  </a:cubicBezTo>
                  <a:cubicBezTo>
                    <a:pt x="952" y="1905"/>
                    <a:pt x="0" y="953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3"/>
            <p:cNvSpPr/>
            <p:nvPr/>
          </p:nvSpPr>
          <p:spPr>
            <a:xfrm>
              <a:off x="2948487" y="4735874"/>
              <a:ext cx="312686" cy="175192"/>
            </a:xfrm>
            <a:custGeom>
              <a:rect b="b" l="l" r="r" t="t"/>
              <a:pathLst>
                <a:path extrusionOk="0" h="111816" w="197793">
                  <a:moveTo>
                    <a:pt x="108353" y="0"/>
                  </a:moveTo>
                  <a:cubicBezTo>
                    <a:pt x="151216" y="0"/>
                    <a:pt x="183601" y="23813"/>
                    <a:pt x="195983" y="64770"/>
                  </a:cubicBezTo>
                  <a:cubicBezTo>
                    <a:pt x="202651" y="85725"/>
                    <a:pt x="190268" y="106680"/>
                    <a:pt x="169313" y="111443"/>
                  </a:cubicBezTo>
                  <a:cubicBezTo>
                    <a:pt x="163598" y="112395"/>
                    <a:pt x="156931" y="111443"/>
                    <a:pt x="152168" y="109538"/>
                  </a:cubicBezTo>
                  <a:cubicBezTo>
                    <a:pt x="124546" y="96202"/>
                    <a:pt x="94066" y="93345"/>
                    <a:pt x="63586" y="92393"/>
                  </a:cubicBezTo>
                  <a:cubicBezTo>
                    <a:pt x="46441" y="91440"/>
                    <a:pt x="29296" y="89535"/>
                    <a:pt x="12151" y="85725"/>
                  </a:cubicBezTo>
                  <a:cubicBezTo>
                    <a:pt x="721" y="82868"/>
                    <a:pt x="-3089" y="72390"/>
                    <a:pt x="2626" y="61913"/>
                  </a:cubicBezTo>
                  <a:cubicBezTo>
                    <a:pt x="8341" y="52388"/>
                    <a:pt x="15961" y="42863"/>
                    <a:pt x="24533" y="35243"/>
                  </a:cubicBezTo>
                  <a:cubicBezTo>
                    <a:pt x="48346" y="13335"/>
                    <a:pt x="75968" y="0"/>
                    <a:pt x="108353" y="0"/>
                  </a:cubicBezTo>
                  <a:close/>
                </a:path>
              </a:pathLst>
            </a:custGeom>
            <a:solidFill>
              <a:srgbClr val="262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3"/>
            <p:cNvSpPr/>
            <p:nvPr/>
          </p:nvSpPr>
          <p:spPr>
            <a:xfrm>
              <a:off x="2253586" y="4721563"/>
              <a:ext cx="383825" cy="211498"/>
            </a:xfrm>
            <a:custGeom>
              <a:rect b="b" l="l" r="r" t="t"/>
              <a:pathLst>
                <a:path extrusionOk="0" h="110730" w="196756">
                  <a:moveTo>
                    <a:pt x="81951" y="0"/>
                  </a:moveTo>
                  <a:cubicBezTo>
                    <a:pt x="130528" y="1905"/>
                    <a:pt x="163866" y="20955"/>
                    <a:pt x="189583" y="53340"/>
                  </a:cubicBezTo>
                  <a:cubicBezTo>
                    <a:pt x="202918" y="70485"/>
                    <a:pt x="197203" y="84773"/>
                    <a:pt x="176248" y="88583"/>
                  </a:cubicBezTo>
                  <a:cubicBezTo>
                    <a:pt x="166723" y="90488"/>
                    <a:pt x="157198" y="91440"/>
                    <a:pt x="147673" y="91440"/>
                  </a:cubicBezTo>
                  <a:cubicBezTo>
                    <a:pt x="131481" y="92393"/>
                    <a:pt x="114336" y="90488"/>
                    <a:pt x="98143" y="93345"/>
                  </a:cubicBezTo>
                  <a:cubicBezTo>
                    <a:pt x="80046" y="96202"/>
                    <a:pt x="62901" y="102870"/>
                    <a:pt x="45756" y="108585"/>
                  </a:cubicBezTo>
                  <a:cubicBezTo>
                    <a:pt x="23848" y="116205"/>
                    <a:pt x="988" y="102870"/>
                    <a:pt x="36" y="79058"/>
                  </a:cubicBezTo>
                  <a:cubicBezTo>
                    <a:pt x="-917" y="53340"/>
                    <a:pt x="17181" y="20002"/>
                    <a:pt x="48613" y="7620"/>
                  </a:cubicBezTo>
                  <a:cubicBezTo>
                    <a:pt x="60996" y="3810"/>
                    <a:pt x="74331" y="952"/>
                    <a:pt x="81951" y="0"/>
                  </a:cubicBezTo>
                  <a:close/>
                </a:path>
              </a:pathLst>
            </a:custGeom>
            <a:solidFill>
              <a:srgbClr val="2522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3"/>
            <p:cNvSpPr/>
            <p:nvPr/>
          </p:nvSpPr>
          <p:spPr>
            <a:xfrm>
              <a:off x="2554879" y="4498826"/>
              <a:ext cx="116410" cy="115433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3"/>
            <p:cNvSpPr/>
            <p:nvPr/>
          </p:nvSpPr>
          <p:spPr>
            <a:xfrm>
              <a:off x="2149219" y="5739705"/>
              <a:ext cx="1270716" cy="288235"/>
            </a:xfrm>
            <a:custGeom>
              <a:rect b="b" l="l" r="r" t="t"/>
              <a:pathLst>
                <a:path extrusionOk="0" h="197506" w="862965">
                  <a:moveTo>
                    <a:pt x="0" y="97155"/>
                  </a:moveTo>
                  <a:cubicBezTo>
                    <a:pt x="6668" y="101917"/>
                    <a:pt x="14288" y="107633"/>
                    <a:pt x="20955" y="112395"/>
                  </a:cubicBezTo>
                  <a:cubicBezTo>
                    <a:pt x="38100" y="123825"/>
                    <a:pt x="54293" y="136208"/>
                    <a:pt x="73343" y="144780"/>
                  </a:cubicBezTo>
                  <a:cubicBezTo>
                    <a:pt x="90488" y="152400"/>
                    <a:pt x="108585" y="156210"/>
                    <a:pt x="126683" y="160020"/>
                  </a:cubicBezTo>
                  <a:cubicBezTo>
                    <a:pt x="142875" y="162878"/>
                    <a:pt x="159068" y="164783"/>
                    <a:pt x="176213" y="164783"/>
                  </a:cubicBezTo>
                  <a:cubicBezTo>
                    <a:pt x="198120" y="164783"/>
                    <a:pt x="219075" y="160972"/>
                    <a:pt x="240030" y="155258"/>
                  </a:cubicBezTo>
                  <a:cubicBezTo>
                    <a:pt x="260985" y="149542"/>
                    <a:pt x="280035" y="139065"/>
                    <a:pt x="300038" y="129540"/>
                  </a:cubicBezTo>
                  <a:cubicBezTo>
                    <a:pt x="318135" y="121920"/>
                    <a:pt x="337185" y="116205"/>
                    <a:pt x="356235" y="113347"/>
                  </a:cubicBezTo>
                  <a:cubicBezTo>
                    <a:pt x="374333" y="110490"/>
                    <a:pt x="393383" y="109538"/>
                    <a:pt x="411480" y="109538"/>
                  </a:cubicBezTo>
                  <a:cubicBezTo>
                    <a:pt x="444817" y="108585"/>
                    <a:pt x="476250" y="117158"/>
                    <a:pt x="506730" y="131445"/>
                  </a:cubicBezTo>
                  <a:cubicBezTo>
                    <a:pt x="522923" y="139065"/>
                    <a:pt x="540068" y="146685"/>
                    <a:pt x="556260" y="153353"/>
                  </a:cubicBezTo>
                  <a:cubicBezTo>
                    <a:pt x="566738" y="157163"/>
                    <a:pt x="579120" y="159067"/>
                    <a:pt x="590550" y="160972"/>
                  </a:cubicBezTo>
                  <a:cubicBezTo>
                    <a:pt x="605790" y="162878"/>
                    <a:pt x="621983" y="165735"/>
                    <a:pt x="638175" y="165735"/>
                  </a:cubicBezTo>
                  <a:cubicBezTo>
                    <a:pt x="677228" y="164783"/>
                    <a:pt x="715328" y="155258"/>
                    <a:pt x="749618" y="136208"/>
                  </a:cubicBezTo>
                  <a:cubicBezTo>
                    <a:pt x="791528" y="113347"/>
                    <a:pt x="822960" y="80963"/>
                    <a:pt x="844868" y="38100"/>
                  </a:cubicBezTo>
                  <a:cubicBezTo>
                    <a:pt x="849630" y="28575"/>
                    <a:pt x="853440" y="18097"/>
                    <a:pt x="857250" y="8572"/>
                  </a:cubicBezTo>
                  <a:cubicBezTo>
                    <a:pt x="858203" y="5715"/>
                    <a:pt x="861060" y="2858"/>
                    <a:pt x="862965" y="0"/>
                  </a:cubicBezTo>
                  <a:cubicBezTo>
                    <a:pt x="862013" y="9525"/>
                    <a:pt x="862013" y="18097"/>
                    <a:pt x="860108" y="27622"/>
                  </a:cubicBezTo>
                  <a:cubicBezTo>
                    <a:pt x="850583" y="68580"/>
                    <a:pt x="831533" y="103822"/>
                    <a:pt x="802005" y="133350"/>
                  </a:cubicBezTo>
                  <a:cubicBezTo>
                    <a:pt x="771525" y="162878"/>
                    <a:pt x="735330" y="181928"/>
                    <a:pt x="694373" y="191453"/>
                  </a:cubicBezTo>
                  <a:cubicBezTo>
                    <a:pt x="665798" y="198120"/>
                    <a:pt x="636270" y="200025"/>
                    <a:pt x="607695" y="193358"/>
                  </a:cubicBezTo>
                  <a:cubicBezTo>
                    <a:pt x="586740" y="188595"/>
                    <a:pt x="565785" y="182880"/>
                    <a:pt x="546735" y="173355"/>
                  </a:cubicBezTo>
                  <a:cubicBezTo>
                    <a:pt x="513398" y="157163"/>
                    <a:pt x="478155" y="145733"/>
                    <a:pt x="441008" y="140970"/>
                  </a:cubicBezTo>
                  <a:cubicBezTo>
                    <a:pt x="396240" y="136208"/>
                    <a:pt x="354330" y="142875"/>
                    <a:pt x="313373" y="159067"/>
                  </a:cubicBezTo>
                  <a:cubicBezTo>
                    <a:pt x="293370" y="166688"/>
                    <a:pt x="274320" y="177165"/>
                    <a:pt x="253365" y="184785"/>
                  </a:cubicBezTo>
                  <a:cubicBezTo>
                    <a:pt x="222885" y="195263"/>
                    <a:pt x="191453" y="199072"/>
                    <a:pt x="159068" y="195263"/>
                  </a:cubicBezTo>
                  <a:cubicBezTo>
                    <a:pt x="120015" y="190500"/>
                    <a:pt x="83820" y="177165"/>
                    <a:pt x="51435" y="154305"/>
                  </a:cubicBezTo>
                  <a:cubicBezTo>
                    <a:pt x="31433" y="138113"/>
                    <a:pt x="12383" y="120015"/>
                    <a:pt x="0" y="97155"/>
                  </a:cubicBezTo>
                  <a:close/>
                </a:path>
              </a:pathLst>
            </a:custGeom>
            <a:solidFill>
              <a:srgbClr val="898A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3"/>
            <p:cNvSpPr/>
            <p:nvPr/>
          </p:nvSpPr>
          <p:spPr>
            <a:xfrm>
              <a:off x="2975186" y="5977744"/>
              <a:ext cx="557682" cy="340173"/>
            </a:xfrm>
            <a:custGeom>
              <a:rect b="b" l="l" r="r" t="t"/>
              <a:pathLst>
                <a:path extrusionOk="0" h="206352" w="335279">
                  <a:moveTo>
                    <a:pt x="335280" y="189547"/>
                  </a:moveTo>
                  <a:cubicBezTo>
                    <a:pt x="276225" y="213360"/>
                    <a:pt x="38100" y="210502"/>
                    <a:pt x="0" y="189547"/>
                  </a:cubicBezTo>
                  <a:cubicBezTo>
                    <a:pt x="6667" y="177165"/>
                    <a:pt x="19050" y="172402"/>
                    <a:pt x="30480" y="165735"/>
                  </a:cubicBezTo>
                  <a:cubicBezTo>
                    <a:pt x="72390" y="144780"/>
                    <a:pt x="114300" y="125730"/>
                    <a:pt x="155258" y="102870"/>
                  </a:cubicBezTo>
                  <a:cubicBezTo>
                    <a:pt x="202883" y="77152"/>
                    <a:pt x="244792" y="42863"/>
                    <a:pt x="282892" y="5715"/>
                  </a:cubicBezTo>
                  <a:cubicBezTo>
                    <a:pt x="284797" y="3810"/>
                    <a:pt x="285750" y="2857"/>
                    <a:pt x="287655" y="952"/>
                  </a:cubicBezTo>
                  <a:cubicBezTo>
                    <a:pt x="288608" y="0"/>
                    <a:pt x="289560" y="0"/>
                    <a:pt x="291465" y="0"/>
                  </a:cubicBezTo>
                  <a:cubicBezTo>
                    <a:pt x="291465" y="2857"/>
                    <a:pt x="292417" y="5715"/>
                    <a:pt x="292417" y="9525"/>
                  </a:cubicBezTo>
                  <a:cubicBezTo>
                    <a:pt x="292417" y="56197"/>
                    <a:pt x="292417" y="103822"/>
                    <a:pt x="292417" y="150495"/>
                  </a:cubicBezTo>
                  <a:cubicBezTo>
                    <a:pt x="292417" y="159067"/>
                    <a:pt x="295275" y="161925"/>
                    <a:pt x="301942" y="165735"/>
                  </a:cubicBezTo>
                  <a:cubicBezTo>
                    <a:pt x="310515" y="169545"/>
                    <a:pt x="319088" y="175260"/>
                    <a:pt x="327660" y="180975"/>
                  </a:cubicBezTo>
                  <a:cubicBezTo>
                    <a:pt x="329565" y="182880"/>
                    <a:pt x="332422" y="185738"/>
                    <a:pt x="335280" y="189547"/>
                  </a:cubicBezTo>
                  <a:close/>
                  <a:moveTo>
                    <a:pt x="255270" y="153352"/>
                  </a:moveTo>
                  <a:cubicBezTo>
                    <a:pt x="226695" y="127635"/>
                    <a:pt x="113347" y="128588"/>
                    <a:pt x="87630" y="153352"/>
                  </a:cubicBezTo>
                  <a:cubicBezTo>
                    <a:pt x="142875" y="146685"/>
                    <a:pt x="199072" y="142875"/>
                    <a:pt x="255270" y="153352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3"/>
            <p:cNvSpPr/>
            <p:nvPr/>
          </p:nvSpPr>
          <p:spPr>
            <a:xfrm>
              <a:off x="1984070" y="5980325"/>
              <a:ext cx="559267" cy="337593"/>
            </a:xfrm>
            <a:custGeom>
              <a:rect b="b" l="l" r="r" t="t"/>
              <a:pathLst>
                <a:path extrusionOk="0" h="204787" w="336232">
                  <a:moveTo>
                    <a:pt x="45720" y="0"/>
                  </a:moveTo>
                  <a:cubicBezTo>
                    <a:pt x="55245" y="8572"/>
                    <a:pt x="63818" y="16192"/>
                    <a:pt x="73343" y="24765"/>
                  </a:cubicBezTo>
                  <a:cubicBezTo>
                    <a:pt x="123825" y="70485"/>
                    <a:pt x="180023" y="106680"/>
                    <a:pt x="240983" y="136207"/>
                  </a:cubicBezTo>
                  <a:cubicBezTo>
                    <a:pt x="256223" y="143827"/>
                    <a:pt x="272415" y="149542"/>
                    <a:pt x="287655" y="156210"/>
                  </a:cubicBezTo>
                  <a:cubicBezTo>
                    <a:pt x="301943" y="163830"/>
                    <a:pt x="316230" y="171450"/>
                    <a:pt x="329565" y="180022"/>
                  </a:cubicBezTo>
                  <a:cubicBezTo>
                    <a:pt x="332423" y="181927"/>
                    <a:pt x="334328" y="185738"/>
                    <a:pt x="336233" y="187642"/>
                  </a:cubicBezTo>
                  <a:cubicBezTo>
                    <a:pt x="293370" y="210502"/>
                    <a:pt x="45720" y="210502"/>
                    <a:pt x="0" y="187642"/>
                  </a:cubicBezTo>
                  <a:cubicBezTo>
                    <a:pt x="6668" y="181927"/>
                    <a:pt x="11430" y="177165"/>
                    <a:pt x="18098" y="172402"/>
                  </a:cubicBezTo>
                  <a:cubicBezTo>
                    <a:pt x="23813" y="168592"/>
                    <a:pt x="29528" y="165735"/>
                    <a:pt x="35243" y="163830"/>
                  </a:cubicBezTo>
                  <a:cubicBezTo>
                    <a:pt x="41910" y="160972"/>
                    <a:pt x="43815" y="157163"/>
                    <a:pt x="43815" y="149542"/>
                  </a:cubicBezTo>
                  <a:cubicBezTo>
                    <a:pt x="43815" y="102870"/>
                    <a:pt x="43815" y="56197"/>
                    <a:pt x="43815" y="9525"/>
                  </a:cubicBezTo>
                  <a:cubicBezTo>
                    <a:pt x="43815" y="6667"/>
                    <a:pt x="43815" y="3810"/>
                    <a:pt x="43815" y="0"/>
                  </a:cubicBezTo>
                  <a:cubicBezTo>
                    <a:pt x="43815" y="952"/>
                    <a:pt x="44768" y="952"/>
                    <a:pt x="45720" y="0"/>
                  </a:cubicBezTo>
                  <a:close/>
                  <a:moveTo>
                    <a:pt x="85725" y="154305"/>
                  </a:moveTo>
                  <a:cubicBezTo>
                    <a:pt x="115253" y="152400"/>
                    <a:pt x="143828" y="148590"/>
                    <a:pt x="172403" y="147638"/>
                  </a:cubicBezTo>
                  <a:cubicBezTo>
                    <a:pt x="200025" y="147638"/>
                    <a:pt x="228600" y="150495"/>
                    <a:pt x="257175" y="152400"/>
                  </a:cubicBezTo>
                  <a:cubicBezTo>
                    <a:pt x="212408" y="124777"/>
                    <a:pt x="121920" y="131445"/>
                    <a:pt x="85725" y="154305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3"/>
            <p:cNvSpPr/>
            <p:nvPr/>
          </p:nvSpPr>
          <p:spPr>
            <a:xfrm>
              <a:off x="3120989" y="6199995"/>
              <a:ext cx="278842" cy="30618"/>
            </a:xfrm>
            <a:custGeom>
              <a:rect b="b" l="l" r="r" t="t"/>
              <a:pathLst>
                <a:path extrusionOk="0" h="18573" w="167640">
                  <a:moveTo>
                    <a:pt x="167640" y="18574"/>
                  </a:moveTo>
                  <a:cubicBezTo>
                    <a:pt x="111442" y="7144"/>
                    <a:pt x="56197" y="11906"/>
                    <a:pt x="0" y="18574"/>
                  </a:cubicBezTo>
                  <a:cubicBezTo>
                    <a:pt x="25717" y="-6191"/>
                    <a:pt x="138113" y="-6191"/>
                    <a:pt x="167640" y="18574"/>
                  </a:cubicBezTo>
                  <a:close/>
                </a:path>
              </a:pathLst>
            </a:custGeom>
            <a:solidFill>
              <a:srgbClr val="33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3"/>
            <p:cNvSpPr/>
            <p:nvPr/>
          </p:nvSpPr>
          <p:spPr>
            <a:xfrm>
              <a:off x="2126702" y="6202297"/>
              <a:ext cx="283594" cy="32467"/>
            </a:xfrm>
            <a:custGeom>
              <a:rect b="b" l="l" r="r" t="t"/>
              <a:pathLst>
                <a:path extrusionOk="0" h="19695" w="170497">
                  <a:moveTo>
                    <a:pt x="0" y="19696"/>
                  </a:moveTo>
                  <a:cubicBezTo>
                    <a:pt x="36195" y="-2212"/>
                    <a:pt x="126683" y="-9832"/>
                    <a:pt x="170498" y="17791"/>
                  </a:cubicBezTo>
                  <a:cubicBezTo>
                    <a:pt x="141923" y="15886"/>
                    <a:pt x="114300" y="13028"/>
                    <a:pt x="85725" y="13028"/>
                  </a:cubicBezTo>
                  <a:cubicBezTo>
                    <a:pt x="58103" y="13028"/>
                    <a:pt x="29528" y="16838"/>
                    <a:pt x="0" y="19696"/>
                  </a:cubicBezTo>
                  <a:close/>
                </a:path>
              </a:pathLst>
            </a:custGeom>
            <a:solidFill>
              <a:srgbClr val="34323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3"/>
            <p:cNvSpPr/>
            <p:nvPr/>
          </p:nvSpPr>
          <p:spPr>
            <a:xfrm>
              <a:off x="2868090" y="4498826"/>
              <a:ext cx="116410" cy="115433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3"/>
            <p:cNvSpPr/>
            <p:nvPr/>
          </p:nvSpPr>
          <p:spPr>
            <a:xfrm>
              <a:off x="1996804" y="4649068"/>
              <a:ext cx="1540628" cy="443938"/>
            </a:xfrm>
            <a:custGeom>
              <a:rect b="b" l="l" r="r" t="t"/>
              <a:pathLst>
                <a:path extrusionOk="0" h="283343" w="974541">
                  <a:moveTo>
                    <a:pt x="966701" y="124949"/>
                  </a:moveTo>
                  <a:cubicBezTo>
                    <a:pt x="968606" y="130664"/>
                    <a:pt x="970511" y="136379"/>
                    <a:pt x="971463" y="142094"/>
                  </a:cubicBezTo>
                  <a:cubicBezTo>
                    <a:pt x="977178" y="176384"/>
                    <a:pt x="975273" y="209722"/>
                    <a:pt x="962891" y="241154"/>
                  </a:cubicBezTo>
                  <a:cubicBezTo>
                    <a:pt x="949556" y="274492"/>
                    <a:pt x="910503" y="289732"/>
                    <a:pt x="876213" y="279254"/>
                  </a:cubicBezTo>
                  <a:cubicBezTo>
                    <a:pt x="842876" y="268777"/>
                    <a:pt x="808586" y="260204"/>
                    <a:pt x="775248" y="251632"/>
                  </a:cubicBezTo>
                  <a:cubicBezTo>
                    <a:pt x="750483" y="245917"/>
                    <a:pt x="725718" y="240202"/>
                    <a:pt x="700001" y="236392"/>
                  </a:cubicBezTo>
                  <a:cubicBezTo>
                    <a:pt x="679998" y="232582"/>
                    <a:pt x="660948" y="230677"/>
                    <a:pt x="640946" y="228772"/>
                  </a:cubicBezTo>
                  <a:cubicBezTo>
                    <a:pt x="606656" y="225914"/>
                    <a:pt x="572366" y="222104"/>
                    <a:pt x="537123" y="221152"/>
                  </a:cubicBezTo>
                  <a:cubicBezTo>
                    <a:pt x="503786" y="220199"/>
                    <a:pt x="470448" y="220199"/>
                    <a:pt x="436158" y="221152"/>
                  </a:cubicBezTo>
                  <a:cubicBezTo>
                    <a:pt x="411393" y="222104"/>
                    <a:pt x="387581" y="223057"/>
                    <a:pt x="362816" y="225914"/>
                  </a:cubicBezTo>
                  <a:cubicBezTo>
                    <a:pt x="338051" y="227819"/>
                    <a:pt x="313286" y="231629"/>
                    <a:pt x="289473" y="234487"/>
                  </a:cubicBezTo>
                  <a:cubicBezTo>
                    <a:pt x="267566" y="237344"/>
                    <a:pt x="246611" y="241154"/>
                    <a:pt x="224703" y="244964"/>
                  </a:cubicBezTo>
                  <a:cubicBezTo>
                    <a:pt x="200891" y="249727"/>
                    <a:pt x="176126" y="255442"/>
                    <a:pt x="152313" y="262109"/>
                  </a:cubicBezTo>
                  <a:cubicBezTo>
                    <a:pt x="131358" y="267824"/>
                    <a:pt x="110403" y="273539"/>
                    <a:pt x="89448" y="281159"/>
                  </a:cubicBezTo>
                  <a:cubicBezTo>
                    <a:pt x="63731" y="289732"/>
                    <a:pt x="21821" y="272587"/>
                    <a:pt x="10391" y="238297"/>
                  </a:cubicBezTo>
                  <a:cubicBezTo>
                    <a:pt x="-2944" y="201149"/>
                    <a:pt x="-2944" y="163049"/>
                    <a:pt x="7533" y="124949"/>
                  </a:cubicBezTo>
                  <a:cubicBezTo>
                    <a:pt x="7533" y="123997"/>
                    <a:pt x="8486" y="123997"/>
                    <a:pt x="9438" y="123044"/>
                  </a:cubicBezTo>
                  <a:cubicBezTo>
                    <a:pt x="13248" y="119234"/>
                    <a:pt x="18011" y="116377"/>
                    <a:pt x="20868" y="111614"/>
                  </a:cubicBezTo>
                  <a:cubicBezTo>
                    <a:pt x="42776" y="78277"/>
                    <a:pt x="72303" y="53512"/>
                    <a:pt x="106593" y="34462"/>
                  </a:cubicBezTo>
                  <a:cubicBezTo>
                    <a:pt x="121833" y="25889"/>
                    <a:pt x="138026" y="21127"/>
                    <a:pt x="154218" y="14459"/>
                  </a:cubicBezTo>
                  <a:cubicBezTo>
                    <a:pt x="179936" y="4934"/>
                    <a:pt x="206606" y="2077"/>
                    <a:pt x="234228" y="1124"/>
                  </a:cubicBezTo>
                  <a:cubicBezTo>
                    <a:pt x="261851" y="172"/>
                    <a:pt x="290426" y="4934"/>
                    <a:pt x="317096" y="12554"/>
                  </a:cubicBezTo>
                  <a:cubicBezTo>
                    <a:pt x="340908" y="19222"/>
                    <a:pt x="364721" y="29699"/>
                    <a:pt x="388533" y="36367"/>
                  </a:cubicBezTo>
                  <a:cubicBezTo>
                    <a:pt x="407583" y="42082"/>
                    <a:pt x="427586" y="45892"/>
                    <a:pt x="446636" y="47797"/>
                  </a:cubicBezTo>
                  <a:cubicBezTo>
                    <a:pt x="467591" y="49702"/>
                    <a:pt x="488546" y="49702"/>
                    <a:pt x="509501" y="47797"/>
                  </a:cubicBezTo>
                  <a:cubicBezTo>
                    <a:pt x="531408" y="46844"/>
                    <a:pt x="552363" y="44939"/>
                    <a:pt x="573318" y="39224"/>
                  </a:cubicBezTo>
                  <a:cubicBezTo>
                    <a:pt x="600941" y="32557"/>
                    <a:pt x="626658" y="22079"/>
                    <a:pt x="654281" y="13507"/>
                  </a:cubicBezTo>
                  <a:cubicBezTo>
                    <a:pt x="666663" y="9697"/>
                    <a:pt x="678093" y="5887"/>
                    <a:pt x="690476" y="3982"/>
                  </a:cubicBezTo>
                  <a:cubicBezTo>
                    <a:pt x="714288" y="172"/>
                    <a:pt x="738101" y="-1733"/>
                    <a:pt x="762866" y="2077"/>
                  </a:cubicBezTo>
                  <a:cubicBezTo>
                    <a:pt x="776201" y="3982"/>
                    <a:pt x="789536" y="4934"/>
                    <a:pt x="802871" y="8744"/>
                  </a:cubicBezTo>
                  <a:cubicBezTo>
                    <a:pt x="820016" y="13507"/>
                    <a:pt x="836208" y="19222"/>
                    <a:pt x="852401" y="25889"/>
                  </a:cubicBezTo>
                  <a:cubicBezTo>
                    <a:pt x="863831" y="30652"/>
                    <a:pt x="875261" y="36367"/>
                    <a:pt x="885738" y="43987"/>
                  </a:cubicBezTo>
                  <a:cubicBezTo>
                    <a:pt x="901931" y="56369"/>
                    <a:pt x="918123" y="68752"/>
                    <a:pt x="933363" y="83039"/>
                  </a:cubicBezTo>
                  <a:cubicBezTo>
                    <a:pt x="946698" y="95422"/>
                    <a:pt x="956223" y="110662"/>
                    <a:pt x="962891" y="126854"/>
                  </a:cubicBezTo>
                  <a:cubicBezTo>
                    <a:pt x="963843" y="126854"/>
                    <a:pt x="964796" y="125902"/>
                    <a:pt x="966701" y="124949"/>
                  </a:cubicBezTo>
                  <a:close/>
                  <a:moveTo>
                    <a:pt x="710478" y="55417"/>
                  </a:moveTo>
                  <a:cubicBezTo>
                    <a:pt x="678093" y="55417"/>
                    <a:pt x="650471" y="68752"/>
                    <a:pt x="626658" y="89707"/>
                  </a:cubicBezTo>
                  <a:cubicBezTo>
                    <a:pt x="618086" y="97327"/>
                    <a:pt x="610466" y="106852"/>
                    <a:pt x="604751" y="116377"/>
                  </a:cubicBezTo>
                  <a:cubicBezTo>
                    <a:pt x="598083" y="126854"/>
                    <a:pt x="601893" y="137332"/>
                    <a:pt x="614276" y="140189"/>
                  </a:cubicBezTo>
                  <a:cubicBezTo>
                    <a:pt x="631421" y="143999"/>
                    <a:pt x="648566" y="146857"/>
                    <a:pt x="665711" y="146857"/>
                  </a:cubicBezTo>
                  <a:cubicBezTo>
                    <a:pt x="696191" y="147809"/>
                    <a:pt x="725718" y="150667"/>
                    <a:pt x="754293" y="164002"/>
                  </a:cubicBezTo>
                  <a:cubicBezTo>
                    <a:pt x="759056" y="166859"/>
                    <a:pt x="765723" y="166859"/>
                    <a:pt x="771438" y="165907"/>
                  </a:cubicBezTo>
                  <a:cubicBezTo>
                    <a:pt x="793346" y="162097"/>
                    <a:pt x="804776" y="141142"/>
                    <a:pt x="798108" y="119234"/>
                  </a:cubicBezTo>
                  <a:cubicBezTo>
                    <a:pt x="785726" y="79229"/>
                    <a:pt x="753341" y="54464"/>
                    <a:pt x="710478" y="55417"/>
                  </a:cubicBezTo>
                  <a:close/>
                  <a:moveTo>
                    <a:pt x="258993" y="50654"/>
                  </a:moveTo>
                  <a:cubicBezTo>
                    <a:pt x="252326" y="52559"/>
                    <a:pt x="238038" y="54464"/>
                    <a:pt x="225656" y="59227"/>
                  </a:cubicBezTo>
                  <a:cubicBezTo>
                    <a:pt x="193271" y="71609"/>
                    <a:pt x="175173" y="104947"/>
                    <a:pt x="177078" y="130664"/>
                  </a:cubicBezTo>
                  <a:cubicBezTo>
                    <a:pt x="178031" y="153524"/>
                    <a:pt x="200891" y="167812"/>
                    <a:pt x="222798" y="160192"/>
                  </a:cubicBezTo>
                  <a:cubicBezTo>
                    <a:pt x="239943" y="153524"/>
                    <a:pt x="257088" y="147809"/>
                    <a:pt x="275186" y="144952"/>
                  </a:cubicBezTo>
                  <a:cubicBezTo>
                    <a:pt x="291378" y="142094"/>
                    <a:pt x="308523" y="143999"/>
                    <a:pt x="324716" y="143047"/>
                  </a:cubicBezTo>
                  <a:cubicBezTo>
                    <a:pt x="334241" y="142094"/>
                    <a:pt x="343766" y="142094"/>
                    <a:pt x="353291" y="140189"/>
                  </a:cubicBezTo>
                  <a:cubicBezTo>
                    <a:pt x="375198" y="136379"/>
                    <a:pt x="380913" y="122092"/>
                    <a:pt x="366626" y="104947"/>
                  </a:cubicBezTo>
                  <a:cubicBezTo>
                    <a:pt x="340908" y="71609"/>
                    <a:pt x="307571" y="52559"/>
                    <a:pt x="258993" y="50654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3"/>
            <p:cNvSpPr/>
            <p:nvPr/>
          </p:nvSpPr>
          <p:spPr>
            <a:xfrm>
              <a:off x="2333891" y="4997306"/>
              <a:ext cx="230384" cy="179065"/>
            </a:xfrm>
            <a:custGeom>
              <a:rect b="b" l="l" r="r" t="t"/>
              <a:pathLst>
                <a:path extrusionOk="0" h="114288" w="145732">
                  <a:moveTo>
                    <a:pt x="144780" y="43089"/>
                  </a:moveTo>
                  <a:cubicBezTo>
                    <a:pt x="144780" y="54519"/>
                    <a:pt x="144780" y="65949"/>
                    <a:pt x="144780" y="76426"/>
                  </a:cubicBezTo>
                  <a:cubicBezTo>
                    <a:pt x="144780" y="95476"/>
                    <a:pt x="130493" y="112621"/>
                    <a:pt x="111443" y="113574"/>
                  </a:cubicBezTo>
                  <a:cubicBezTo>
                    <a:pt x="85725" y="114526"/>
                    <a:pt x="59055" y="114526"/>
                    <a:pt x="33338" y="113574"/>
                  </a:cubicBezTo>
                  <a:cubicBezTo>
                    <a:pt x="16193" y="112621"/>
                    <a:pt x="1905" y="98334"/>
                    <a:pt x="952" y="81189"/>
                  </a:cubicBezTo>
                  <a:cubicBezTo>
                    <a:pt x="0" y="63091"/>
                    <a:pt x="0" y="44994"/>
                    <a:pt x="0" y="26896"/>
                  </a:cubicBezTo>
                  <a:cubicBezTo>
                    <a:pt x="0" y="24991"/>
                    <a:pt x="3810" y="20229"/>
                    <a:pt x="5715" y="20229"/>
                  </a:cubicBezTo>
                  <a:cubicBezTo>
                    <a:pt x="31433" y="15466"/>
                    <a:pt x="57150" y="10704"/>
                    <a:pt x="83820" y="6894"/>
                  </a:cubicBezTo>
                  <a:cubicBezTo>
                    <a:pt x="101918" y="4036"/>
                    <a:pt x="119063" y="2131"/>
                    <a:pt x="137160" y="226"/>
                  </a:cubicBezTo>
                  <a:cubicBezTo>
                    <a:pt x="143827" y="-726"/>
                    <a:pt x="145732" y="1179"/>
                    <a:pt x="145732" y="8799"/>
                  </a:cubicBezTo>
                  <a:cubicBezTo>
                    <a:pt x="143827" y="20229"/>
                    <a:pt x="144780" y="31659"/>
                    <a:pt x="144780" y="43089"/>
                  </a:cubicBezTo>
                  <a:close/>
                </a:path>
              </a:pathLst>
            </a:custGeom>
            <a:solidFill>
              <a:srgbClr val="FA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3"/>
            <p:cNvSpPr/>
            <p:nvPr/>
          </p:nvSpPr>
          <p:spPr>
            <a:xfrm>
              <a:off x="3012856" y="5001907"/>
              <a:ext cx="232560" cy="176328"/>
            </a:xfrm>
            <a:custGeom>
              <a:rect b="b" l="l" r="r" t="t"/>
              <a:pathLst>
                <a:path extrusionOk="0" h="112541" w="147108">
                  <a:moveTo>
                    <a:pt x="72390" y="111589"/>
                  </a:moveTo>
                  <a:cubicBezTo>
                    <a:pt x="61913" y="111589"/>
                    <a:pt x="51435" y="111589"/>
                    <a:pt x="40005" y="111589"/>
                  </a:cubicBezTo>
                  <a:cubicBezTo>
                    <a:pt x="16192" y="111589"/>
                    <a:pt x="0" y="95397"/>
                    <a:pt x="0" y="71584"/>
                  </a:cubicBezTo>
                  <a:cubicBezTo>
                    <a:pt x="0" y="50629"/>
                    <a:pt x="0" y="29674"/>
                    <a:pt x="0" y="7767"/>
                  </a:cubicBezTo>
                  <a:cubicBezTo>
                    <a:pt x="0" y="3004"/>
                    <a:pt x="0" y="-806"/>
                    <a:pt x="7620" y="147"/>
                  </a:cubicBezTo>
                  <a:cubicBezTo>
                    <a:pt x="45720" y="6814"/>
                    <a:pt x="83820" y="13482"/>
                    <a:pt x="121920" y="20149"/>
                  </a:cubicBezTo>
                  <a:cubicBezTo>
                    <a:pt x="128588" y="21102"/>
                    <a:pt x="134303" y="22054"/>
                    <a:pt x="140970" y="23959"/>
                  </a:cubicBezTo>
                  <a:cubicBezTo>
                    <a:pt x="143828" y="24912"/>
                    <a:pt x="146685" y="27769"/>
                    <a:pt x="146685" y="30627"/>
                  </a:cubicBezTo>
                  <a:cubicBezTo>
                    <a:pt x="146685" y="46819"/>
                    <a:pt x="147638" y="62059"/>
                    <a:pt x="146685" y="78252"/>
                  </a:cubicBezTo>
                  <a:cubicBezTo>
                    <a:pt x="145733" y="97302"/>
                    <a:pt x="128588" y="111589"/>
                    <a:pt x="107633" y="112542"/>
                  </a:cubicBezTo>
                  <a:cubicBezTo>
                    <a:pt x="95250" y="111589"/>
                    <a:pt x="83820" y="111589"/>
                    <a:pt x="72390" y="111589"/>
                  </a:cubicBezTo>
                  <a:close/>
                </a:path>
              </a:pathLst>
            </a:custGeom>
            <a:solidFill>
              <a:srgbClr val="F9F9F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3"/>
            <p:cNvSpPr/>
            <p:nvPr/>
          </p:nvSpPr>
          <p:spPr>
            <a:xfrm>
              <a:off x="2415023" y="5666905"/>
              <a:ext cx="213430" cy="212869"/>
            </a:xfrm>
            <a:custGeom>
              <a:rect b="b" l="l" r="r" t="t"/>
              <a:pathLst>
                <a:path extrusionOk="0" h="145863" w="144944">
                  <a:moveTo>
                    <a:pt x="126" y="72390"/>
                  </a:moveTo>
                  <a:cubicBezTo>
                    <a:pt x="126" y="60960"/>
                    <a:pt x="1079" y="49530"/>
                    <a:pt x="126" y="39053"/>
                  </a:cubicBezTo>
                  <a:cubicBezTo>
                    <a:pt x="-1779" y="19050"/>
                    <a:pt x="18224" y="0"/>
                    <a:pt x="36321" y="0"/>
                  </a:cubicBezTo>
                  <a:cubicBezTo>
                    <a:pt x="37274" y="0"/>
                    <a:pt x="39179" y="0"/>
                    <a:pt x="40131" y="0"/>
                  </a:cubicBezTo>
                  <a:cubicBezTo>
                    <a:pt x="62039" y="0"/>
                    <a:pt x="83946" y="0"/>
                    <a:pt x="104901" y="0"/>
                  </a:cubicBezTo>
                  <a:cubicBezTo>
                    <a:pt x="128714" y="0"/>
                    <a:pt x="145859" y="20955"/>
                    <a:pt x="144906" y="40958"/>
                  </a:cubicBezTo>
                  <a:cubicBezTo>
                    <a:pt x="143954" y="61913"/>
                    <a:pt x="143954" y="83820"/>
                    <a:pt x="144906" y="104775"/>
                  </a:cubicBezTo>
                  <a:cubicBezTo>
                    <a:pt x="145859" y="128588"/>
                    <a:pt x="125856" y="147638"/>
                    <a:pt x="102996" y="145733"/>
                  </a:cubicBezTo>
                  <a:cubicBezTo>
                    <a:pt x="81089" y="144780"/>
                    <a:pt x="59181" y="145733"/>
                    <a:pt x="38226" y="145733"/>
                  </a:cubicBezTo>
                  <a:cubicBezTo>
                    <a:pt x="21081" y="145733"/>
                    <a:pt x="8699" y="137160"/>
                    <a:pt x="2031" y="121920"/>
                  </a:cubicBezTo>
                  <a:cubicBezTo>
                    <a:pt x="126" y="119063"/>
                    <a:pt x="126" y="115253"/>
                    <a:pt x="126" y="111443"/>
                  </a:cubicBezTo>
                  <a:cubicBezTo>
                    <a:pt x="126" y="98108"/>
                    <a:pt x="126" y="85725"/>
                    <a:pt x="126" y="72390"/>
                  </a:cubicBezTo>
                  <a:close/>
                </a:path>
              </a:pathLst>
            </a:custGeom>
            <a:solidFill>
              <a:srgbClr val="FAFA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3"/>
            <p:cNvSpPr/>
            <p:nvPr/>
          </p:nvSpPr>
          <p:spPr>
            <a:xfrm>
              <a:off x="2913247" y="5665515"/>
              <a:ext cx="215992" cy="214067"/>
            </a:xfrm>
            <a:custGeom>
              <a:rect b="b" l="l" r="r" t="t"/>
              <a:pathLst>
                <a:path extrusionOk="0" h="146684" w="146684">
                  <a:moveTo>
                    <a:pt x="73342" y="146685"/>
                  </a:moveTo>
                  <a:cubicBezTo>
                    <a:pt x="62865" y="146685"/>
                    <a:pt x="52388" y="146685"/>
                    <a:pt x="40958" y="146685"/>
                  </a:cubicBezTo>
                  <a:cubicBezTo>
                    <a:pt x="18097" y="146685"/>
                    <a:pt x="952" y="129540"/>
                    <a:pt x="0" y="106680"/>
                  </a:cubicBezTo>
                  <a:cubicBezTo>
                    <a:pt x="0" y="84772"/>
                    <a:pt x="0" y="61913"/>
                    <a:pt x="0" y="40005"/>
                  </a:cubicBezTo>
                  <a:cubicBezTo>
                    <a:pt x="0" y="17145"/>
                    <a:pt x="16192" y="1905"/>
                    <a:pt x="39052" y="952"/>
                  </a:cubicBezTo>
                  <a:cubicBezTo>
                    <a:pt x="60960" y="952"/>
                    <a:pt x="82867" y="0"/>
                    <a:pt x="104775" y="0"/>
                  </a:cubicBezTo>
                  <a:cubicBezTo>
                    <a:pt x="130492" y="0"/>
                    <a:pt x="146685" y="16192"/>
                    <a:pt x="146685" y="41910"/>
                  </a:cubicBezTo>
                  <a:cubicBezTo>
                    <a:pt x="146685" y="62865"/>
                    <a:pt x="146685" y="83820"/>
                    <a:pt x="146685" y="105727"/>
                  </a:cubicBezTo>
                  <a:cubicBezTo>
                    <a:pt x="146685" y="129540"/>
                    <a:pt x="129540" y="146685"/>
                    <a:pt x="105727" y="146685"/>
                  </a:cubicBezTo>
                  <a:cubicBezTo>
                    <a:pt x="95250" y="146685"/>
                    <a:pt x="83820" y="146685"/>
                    <a:pt x="73342" y="146685"/>
                  </a:cubicBezTo>
                  <a:close/>
                </a:path>
              </a:pathLst>
            </a:custGeom>
            <a:solidFill>
              <a:srgbClr val="FAFA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3"/>
            <p:cNvSpPr/>
            <p:nvPr/>
          </p:nvSpPr>
          <p:spPr>
            <a:xfrm>
              <a:off x="2114911" y="5741466"/>
              <a:ext cx="1335757" cy="269250"/>
            </a:xfrm>
            <a:custGeom>
              <a:rect b="b" l="l" r="r" t="t"/>
              <a:pathLst>
                <a:path extrusionOk="0" h="857326" w="4215313">
                  <a:moveTo>
                    <a:pt x="0" y="0"/>
                  </a:moveTo>
                  <a:lnTo>
                    <a:pt x="593270" y="0"/>
                  </a:lnTo>
                  <a:lnTo>
                    <a:pt x="630367" y="38472"/>
                  </a:lnTo>
                  <a:cubicBezTo>
                    <a:pt x="734467" y="136717"/>
                    <a:pt x="841300" y="215523"/>
                    <a:pt x="897930" y="281694"/>
                  </a:cubicBezTo>
                  <a:cubicBezTo>
                    <a:pt x="1048943" y="458149"/>
                    <a:pt x="1149470" y="412476"/>
                    <a:pt x="1283808" y="412476"/>
                  </a:cubicBezTo>
                  <a:cubicBezTo>
                    <a:pt x="1436058" y="407675"/>
                    <a:pt x="1407285" y="293384"/>
                    <a:pt x="1612614" y="264402"/>
                  </a:cubicBezTo>
                  <a:cubicBezTo>
                    <a:pt x="1817943" y="235420"/>
                    <a:pt x="2354589" y="162583"/>
                    <a:pt x="2515785" y="238586"/>
                  </a:cubicBezTo>
                  <a:cubicBezTo>
                    <a:pt x="2676981" y="314589"/>
                    <a:pt x="2597792" y="397049"/>
                    <a:pt x="3036988" y="348951"/>
                  </a:cubicBezTo>
                  <a:cubicBezTo>
                    <a:pt x="3214839" y="329474"/>
                    <a:pt x="3409914" y="257782"/>
                    <a:pt x="3579337" y="92877"/>
                  </a:cubicBezTo>
                  <a:lnTo>
                    <a:pt x="3656998" y="0"/>
                  </a:lnTo>
                  <a:lnTo>
                    <a:pt x="4214825" y="0"/>
                  </a:lnTo>
                  <a:cubicBezTo>
                    <a:pt x="4214988" y="7158"/>
                    <a:pt x="4215150" y="14316"/>
                    <a:pt x="4215313" y="21474"/>
                  </a:cubicBezTo>
                  <a:lnTo>
                    <a:pt x="4188445" y="64710"/>
                  </a:lnTo>
                  <a:cubicBezTo>
                    <a:pt x="4166053" y="112748"/>
                    <a:pt x="4152622" y="165587"/>
                    <a:pt x="4130235" y="213624"/>
                  </a:cubicBezTo>
                  <a:cubicBezTo>
                    <a:pt x="4027240" y="424989"/>
                    <a:pt x="3879470" y="593123"/>
                    <a:pt x="3682441" y="708412"/>
                  </a:cubicBezTo>
                  <a:cubicBezTo>
                    <a:pt x="3516755" y="804487"/>
                    <a:pt x="3342118" y="852525"/>
                    <a:pt x="3158520" y="857326"/>
                  </a:cubicBezTo>
                  <a:cubicBezTo>
                    <a:pt x="3082392" y="857326"/>
                    <a:pt x="3010750" y="842917"/>
                    <a:pt x="2934623" y="833310"/>
                  </a:cubicBezTo>
                  <a:cubicBezTo>
                    <a:pt x="2880888" y="823702"/>
                    <a:pt x="2822672" y="818896"/>
                    <a:pt x="2773417" y="794880"/>
                  </a:cubicBezTo>
                  <a:cubicBezTo>
                    <a:pt x="2692814" y="761251"/>
                    <a:pt x="2616692" y="722821"/>
                    <a:pt x="2540564" y="684391"/>
                  </a:cubicBezTo>
                  <a:cubicBezTo>
                    <a:pt x="2397270" y="617139"/>
                    <a:pt x="2249501" y="573908"/>
                    <a:pt x="2092771" y="573908"/>
                  </a:cubicBezTo>
                  <a:cubicBezTo>
                    <a:pt x="2007687" y="573908"/>
                    <a:pt x="1918129" y="578709"/>
                    <a:pt x="1833050" y="593123"/>
                  </a:cubicBezTo>
                  <a:cubicBezTo>
                    <a:pt x="1743491" y="612338"/>
                    <a:pt x="1649452" y="636354"/>
                    <a:pt x="1568849" y="674784"/>
                  </a:cubicBezTo>
                  <a:cubicBezTo>
                    <a:pt x="1474815" y="718020"/>
                    <a:pt x="1385256" y="775665"/>
                    <a:pt x="1286742" y="804487"/>
                  </a:cubicBezTo>
                  <a:cubicBezTo>
                    <a:pt x="1188227" y="833310"/>
                    <a:pt x="1089712" y="852525"/>
                    <a:pt x="986722" y="852525"/>
                  </a:cubicBezTo>
                  <a:cubicBezTo>
                    <a:pt x="910595" y="852525"/>
                    <a:pt x="829992" y="842917"/>
                    <a:pt x="753865" y="828504"/>
                  </a:cubicBezTo>
                  <a:cubicBezTo>
                    <a:pt x="668786" y="809289"/>
                    <a:pt x="579228" y="790074"/>
                    <a:pt x="503100" y="751644"/>
                  </a:cubicBezTo>
                  <a:cubicBezTo>
                    <a:pt x="418022" y="708412"/>
                    <a:pt x="337419" y="645961"/>
                    <a:pt x="256816" y="588316"/>
                  </a:cubicBezTo>
                  <a:cubicBezTo>
                    <a:pt x="220992" y="564300"/>
                    <a:pt x="189644" y="540279"/>
                    <a:pt x="158301" y="511456"/>
                  </a:cubicBezTo>
                  <a:lnTo>
                    <a:pt x="158301" y="506655"/>
                  </a:lnTo>
                  <a:cubicBezTo>
                    <a:pt x="153826" y="501849"/>
                    <a:pt x="149346" y="492241"/>
                    <a:pt x="144865" y="487440"/>
                  </a:cubicBezTo>
                  <a:cubicBezTo>
                    <a:pt x="77699" y="386559"/>
                    <a:pt x="41875" y="276075"/>
                    <a:pt x="19488" y="160785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A0A1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4"/>
          <p:cNvSpPr txBox="1"/>
          <p:nvPr>
            <p:ph idx="1" type="body"/>
          </p:nvPr>
        </p:nvSpPr>
        <p:spPr>
          <a:xfrm>
            <a:off x="2827550" y="1536625"/>
            <a:ext cx="89487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🐍"/>
              <a:defRPr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276" name="Google Shape;276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7" name="Google Shape;277;p4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9pPr>
          </a:lstStyle>
          <a:p/>
        </p:txBody>
      </p:sp>
      <p:grpSp>
        <p:nvGrpSpPr>
          <p:cNvPr id="278" name="Google Shape;278;p4"/>
          <p:cNvGrpSpPr/>
          <p:nvPr/>
        </p:nvGrpSpPr>
        <p:grpSpPr>
          <a:xfrm flipH="1">
            <a:off x="9161993" y="-298758"/>
            <a:ext cx="3119195" cy="2458763"/>
            <a:chOff x="-123583" y="-266861"/>
            <a:chExt cx="3119195" cy="2458763"/>
          </a:xfrm>
        </p:grpSpPr>
        <p:grpSp>
          <p:nvGrpSpPr>
            <p:cNvPr id="279" name="Google Shape;279;p4"/>
            <p:cNvGrpSpPr/>
            <p:nvPr/>
          </p:nvGrpSpPr>
          <p:grpSpPr>
            <a:xfrm rot="-9323156">
              <a:off x="460497" y="383965"/>
              <a:ext cx="601097" cy="1379391"/>
              <a:chOff x="4564559" y="2755331"/>
              <a:chExt cx="751379" cy="1724255"/>
            </a:xfrm>
          </p:grpSpPr>
          <p:sp>
            <p:nvSpPr>
              <p:cNvPr id="280" name="Google Shape;280;p4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" name="Google Shape;281;p4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2" name="Google Shape;282;p4"/>
            <p:cNvGrpSpPr/>
            <p:nvPr/>
          </p:nvGrpSpPr>
          <p:grpSpPr>
            <a:xfrm flipH="1">
              <a:off x="1173480" y="18297"/>
              <a:ext cx="1691639" cy="910589"/>
              <a:chOff x="3090862" y="1323975"/>
              <a:chExt cx="1691639" cy="910589"/>
            </a:xfrm>
          </p:grpSpPr>
          <p:grpSp>
            <p:nvGrpSpPr>
              <p:cNvPr id="283" name="Google Shape;283;p4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284" name="Google Shape;284;p4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5" name="Google Shape;285;p4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6" name="Google Shape;286;p4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287" name="Google Shape;287;p4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288" name="Google Shape;288;p4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89" name="Google Shape;289;p4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0" name="Google Shape;290;p4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291" name="Google Shape;291;p4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2" name="Google Shape;292;p4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93" name="Google Shape;293;p4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4" name="Google Shape;294;p4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5" name="Google Shape;295;p4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96" name="Google Shape;296;p4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297" name="Google Shape;297;p4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8" name="Google Shape;298;p4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9" name="Google Shape;299;p4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300" name="Google Shape;300;p4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01" name="Google Shape;301;p4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02" name="Google Shape;302;p4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303" name="Google Shape;303;p4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04" name="Google Shape;304;p4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05" name="Google Shape;305;p4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306" name="Google Shape;306;p4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07" name="Google Shape;307;p4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308" name="Google Shape;308;p4"/>
            <p:cNvGrpSpPr/>
            <p:nvPr/>
          </p:nvGrpSpPr>
          <p:grpSpPr>
            <a:xfrm flipH="1">
              <a:off x="49529" y="-35043"/>
              <a:ext cx="1151583" cy="2226945"/>
              <a:chOff x="4754869" y="1270635"/>
              <a:chExt cx="1151583" cy="2226945"/>
            </a:xfrm>
          </p:grpSpPr>
          <p:grpSp>
            <p:nvGrpSpPr>
              <p:cNvPr id="309" name="Google Shape;309;p4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310" name="Google Shape;310;p4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11" name="Google Shape;311;p4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12" name="Google Shape;312;p4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313" name="Google Shape;313;p4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14" name="Google Shape;314;p4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15" name="Google Shape;315;p4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316" name="Google Shape;316;p4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17" name="Google Shape;317;p4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18" name="Google Shape;318;p4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" name="Google Shape;319;p4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" name="Google Shape;320;p4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21" name="Google Shape;321;p4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322" name="Google Shape;322;p4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23" name="Google Shape;323;p4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24" name="Google Shape;324;p4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325" name="Google Shape;325;p4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26" name="Google Shape;326;p4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27" name="Google Shape;327;p4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328" name="Google Shape;328;p4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29" name="Google Shape;329;p4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30" name="Google Shape;330;p4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331" name="Google Shape;331;p4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2" name="Google Shape;332;p4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333" name="Google Shape;333;p4"/>
            <p:cNvGrpSpPr/>
            <p:nvPr/>
          </p:nvGrpSpPr>
          <p:grpSpPr>
            <a:xfrm flipH="1">
              <a:off x="2740581" y="-52189"/>
              <a:ext cx="255031" cy="2229112"/>
              <a:chOff x="2960369" y="1253489"/>
              <a:chExt cx="255031" cy="2229112"/>
            </a:xfrm>
          </p:grpSpPr>
          <p:grpSp>
            <p:nvGrpSpPr>
              <p:cNvPr id="334" name="Google Shape;334;p4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335" name="Google Shape;335;p4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6" name="Google Shape;336;p4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37" name="Google Shape;337;p4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338" name="Google Shape;338;p4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9" name="Google Shape;339;p4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340" name="Google Shape;340;p4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341" name="Google Shape;341;p4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42" name="Google Shape;342;p4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43" name="Google Shape;343;p4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344" name="Google Shape;344;p4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45" name="Google Shape;345;p4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46" name="Google Shape;346;p4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347" name="Google Shape;347;p4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48" name="Google Shape;348;p4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349" name="Google Shape;349;p4"/>
            <p:cNvGrpSpPr/>
            <p:nvPr/>
          </p:nvGrpSpPr>
          <p:grpSpPr>
            <a:xfrm flipH="1" rot="8658896">
              <a:off x="844010" y="64310"/>
              <a:ext cx="725994" cy="1575601"/>
              <a:chOff x="5685287" y="2863915"/>
              <a:chExt cx="907616" cy="1969770"/>
            </a:xfrm>
          </p:grpSpPr>
          <p:sp>
            <p:nvSpPr>
              <p:cNvPr id="350" name="Google Shape;350;p4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1" name="Google Shape;351;p4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2" name="Google Shape;352;p4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3" name="Google Shape;353;p4"/>
            <p:cNvGrpSpPr/>
            <p:nvPr/>
          </p:nvGrpSpPr>
          <p:grpSpPr>
            <a:xfrm rot="-10175364">
              <a:off x="844171" y="-39858"/>
              <a:ext cx="605031" cy="1387040"/>
              <a:chOff x="6209083" y="1899986"/>
              <a:chExt cx="1085697" cy="2488974"/>
            </a:xfrm>
          </p:grpSpPr>
          <p:sp>
            <p:nvSpPr>
              <p:cNvPr id="354" name="Google Shape;354;p4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5" name="Google Shape;355;p4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56" name="Google Shape;356;p4"/>
            <p:cNvSpPr/>
            <p:nvPr/>
          </p:nvSpPr>
          <p:spPr>
            <a:xfrm rot="-8617848">
              <a:off x="526181" y="-22132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7" name="Google Shape;357;p4"/>
            <p:cNvGrpSpPr/>
            <p:nvPr/>
          </p:nvGrpSpPr>
          <p:grpSpPr>
            <a:xfrm rot="-7974174">
              <a:off x="267359" y="-193641"/>
              <a:ext cx="821066" cy="1425244"/>
              <a:chOff x="7981884" y="2154029"/>
              <a:chExt cx="1026344" cy="1781575"/>
            </a:xfrm>
          </p:grpSpPr>
          <p:sp>
            <p:nvSpPr>
              <p:cNvPr id="358" name="Google Shape;358;p4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9" name="Google Shape;359;p4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0" name="Google Shape;360;p4"/>
            <p:cNvGrpSpPr/>
            <p:nvPr/>
          </p:nvGrpSpPr>
          <p:grpSpPr>
            <a:xfrm rot="10357414">
              <a:off x="1231785" y="-29890"/>
              <a:ext cx="431258" cy="947377"/>
              <a:chOff x="7793199" y="3142045"/>
              <a:chExt cx="539126" cy="1184339"/>
            </a:xfrm>
          </p:grpSpPr>
          <p:sp>
            <p:nvSpPr>
              <p:cNvPr id="361" name="Google Shape;361;p4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2" name="Google Shape;362;p4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63" name="Google Shape;363;p4"/>
          <p:cNvGrpSpPr/>
          <p:nvPr/>
        </p:nvGrpSpPr>
        <p:grpSpPr>
          <a:xfrm flipH="1">
            <a:off x="-400258" y="2373560"/>
            <a:ext cx="5589633" cy="5016139"/>
            <a:chOff x="6989349" y="2374457"/>
            <a:chExt cx="5589633" cy="5016139"/>
          </a:xfrm>
        </p:grpSpPr>
        <p:sp>
          <p:nvSpPr>
            <p:cNvPr id="364" name="Google Shape;364;p4"/>
            <p:cNvSpPr/>
            <p:nvPr/>
          </p:nvSpPr>
          <p:spPr>
            <a:xfrm>
              <a:off x="7066265" y="2374457"/>
              <a:ext cx="5134103" cy="4506408"/>
            </a:xfrm>
            <a:custGeom>
              <a:rect b="b" l="l" r="r" t="t"/>
              <a:pathLst>
                <a:path extrusionOk="0" h="4706431" w="6800137">
                  <a:moveTo>
                    <a:pt x="6784070" y="0"/>
                  </a:moveTo>
                  <a:cubicBezTo>
                    <a:pt x="6789426" y="1559869"/>
                    <a:pt x="6794781" y="3119737"/>
                    <a:pt x="6800137" y="4679606"/>
                  </a:cubicBezTo>
                  <a:lnTo>
                    <a:pt x="1332" y="4706431"/>
                  </a:lnTo>
                  <a:cubicBezTo>
                    <a:pt x="-41196" y="4116864"/>
                    <a:pt x="929226" y="2392817"/>
                    <a:pt x="3594136" y="2373183"/>
                  </a:cubicBezTo>
                  <a:cubicBezTo>
                    <a:pt x="6259046" y="2353549"/>
                    <a:pt x="6746069" y="33293"/>
                    <a:pt x="6784070" y="0"/>
                  </a:cubicBezTo>
                  <a:close/>
                </a:path>
              </a:pathLst>
            </a:custGeom>
            <a:gradFill>
              <a:gsLst>
                <a:gs pos="0">
                  <a:srgbClr val="255B51"/>
                </a:gs>
                <a:gs pos="7000">
                  <a:srgbClr val="255B51"/>
                </a:gs>
                <a:gs pos="60000">
                  <a:srgbClr val="224943"/>
                </a:gs>
                <a:gs pos="100000">
                  <a:srgbClr val="224943"/>
                </a:gs>
              </a:gsLst>
              <a:lin ang="10200138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65" name="Google Shape;365;p4"/>
            <p:cNvGrpSpPr/>
            <p:nvPr/>
          </p:nvGrpSpPr>
          <p:grpSpPr>
            <a:xfrm>
              <a:off x="6989349" y="5013261"/>
              <a:ext cx="5589633" cy="2377336"/>
              <a:chOff x="-430066" y="2547139"/>
              <a:chExt cx="13401181" cy="5699678"/>
            </a:xfrm>
          </p:grpSpPr>
          <p:grpSp>
            <p:nvGrpSpPr>
              <p:cNvPr id="366" name="Google Shape;366;p4"/>
              <p:cNvGrpSpPr/>
              <p:nvPr/>
            </p:nvGrpSpPr>
            <p:grpSpPr>
              <a:xfrm>
                <a:off x="1544186" y="5751901"/>
                <a:ext cx="1421760" cy="1259916"/>
                <a:chOff x="-57404" y="6066190"/>
                <a:chExt cx="959352" cy="850146"/>
              </a:xfrm>
            </p:grpSpPr>
            <p:sp>
              <p:nvSpPr>
                <p:cNvPr id="367" name="Google Shape;367;p4"/>
                <p:cNvSpPr/>
                <p:nvPr/>
              </p:nvSpPr>
              <p:spPr>
                <a:xfrm>
                  <a:off x="-50142" y="6252659"/>
                  <a:ext cx="667285" cy="657432"/>
                </a:xfrm>
                <a:custGeom>
                  <a:rect b="b" l="l" r="r" t="t"/>
                  <a:pathLst>
                    <a:path extrusionOk="0" h="657432" w="667285">
                      <a:moveTo>
                        <a:pt x="541556" y="505985"/>
                      </a:moveTo>
                      <a:cubicBezTo>
                        <a:pt x="511076" y="485030"/>
                        <a:pt x="502503" y="460265"/>
                        <a:pt x="499646" y="425022"/>
                      </a:cubicBezTo>
                      <a:cubicBezTo>
                        <a:pt x="496788" y="389780"/>
                        <a:pt x="467261" y="330725"/>
                        <a:pt x="464403" y="295482"/>
                      </a:cubicBezTo>
                      <a:cubicBezTo>
                        <a:pt x="457736" y="223092"/>
                        <a:pt x="464403" y="157370"/>
                        <a:pt x="481548" y="105935"/>
                      </a:cubicBezTo>
                      <a:cubicBezTo>
                        <a:pt x="460593" y="96410"/>
                        <a:pt x="448211" y="85932"/>
                        <a:pt x="426303" y="105935"/>
                      </a:cubicBezTo>
                      <a:cubicBezTo>
                        <a:pt x="399633" y="129747"/>
                        <a:pt x="421541" y="182135"/>
                        <a:pt x="399633" y="237380"/>
                      </a:cubicBezTo>
                      <a:cubicBezTo>
                        <a:pt x="381536" y="283100"/>
                        <a:pt x="353913" y="328820"/>
                        <a:pt x="370106" y="391685"/>
                      </a:cubicBezTo>
                      <a:cubicBezTo>
                        <a:pt x="379631" y="428832"/>
                        <a:pt x="369153" y="468837"/>
                        <a:pt x="386298" y="517415"/>
                      </a:cubicBezTo>
                      <a:cubicBezTo>
                        <a:pt x="325338" y="500270"/>
                        <a:pt x="317718" y="467885"/>
                        <a:pt x="292001" y="411687"/>
                      </a:cubicBezTo>
                      <a:cubicBezTo>
                        <a:pt x="276761" y="379302"/>
                        <a:pt x="265331" y="345965"/>
                        <a:pt x="250091" y="313580"/>
                      </a:cubicBezTo>
                      <a:cubicBezTo>
                        <a:pt x="234851" y="281195"/>
                        <a:pt x="214848" y="254525"/>
                        <a:pt x="194846" y="225950"/>
                      </a:cubicBezTo>
                      <a:cubicBezTo>
                        <a:pt x="171986" y="191660"/>
                        <a:pt x="173891" y="159275"/>
                        <a:pt x="174843" y="119270"/>
                      </a:cubicBezTo>
                      <a:cubicBezTo>
                        <a:pt x="174843" y="93552"/>
                        <a:pt x="136743" y="37355"/>
                        <a:pt x="118646" y="17352"/>
                      </a:cubicBezTo>
                      <a:cubicBezTo>
                        <a:pt x="99596" y="-3603"/>
                        <a:pt x="81498" y="-2650"/>
                        <a:pt x="63401" y="4970"/>
                      </a:cubicBezTo>
                      <a:cubicBezTo>
                        <a:pt x="60543" y="11637"/>
                        <a:pt x="56733" y="17352"/>
                        <a:pt x="54828" y="24020"/>
                      </a:cubicBezTo>
                      <a:cubicBezTo>
                        <a:pt x="42446" y="58310"/>
                        <a:pt x="38636" y="95457"/>
                        <a:pt x="36731" y="132605"/>
                      </a:cubicBezTo>
                      <a:cubicBezTo>
                        <a:pt x="30063" y="154512"/>
                        <a:pt x="9108" y="223092"/>
                        <a:pt x="5298" y="243095"/>
                      </a:cubicBezTo>
                      <a:cubicBezTo>
                        <a:pt x="-6132" y="302150"/>
                        <a:pt x="4346" y="464075"/>
                        <a:pt x="5298" y="597425"/>
                      </a:cubicBezTo>
                      <a:cubicBezTo>
                        <a:pt x="90071" y="615522"/>
                        <a:pt x="198656" y="644097"/>
                        <a:pt x="285333" y="653622"/>
                      </a:cubicBezTo>
                      <a:cubicBezTo>
                        <a:pt x="336768" y="659337"/>
                        <a:pt x="468213" y="626000"/>
                        <a:pt x="476786" y="622190"/>
                      </a:cubicBezTo>
                      <a:cubicBezTo>
                        <a:pt x="532031" y="625047"/>
                        <a:pt x="566321" y="645050"/>
                        <a:pt x="598706" y="653622"/>
                      </a:cubicBezTo>
                      <a:cubicBezTo>
                        <a:pt x="613946" y="657432"/>
                        <a:pt x="638711" y="658385"/>
                        <a:pt x="667286" y="656480"/>
                      </a:cubicBezTo>
                      <a:cubicBezTo>
                        <a:pt x="663476" y="635525"/>
                        <a:pt x="658713" y="615522"/>
                        <a:pt x="649188" y="596472"/>
                      </a:cubicBezTo>
                      <a:cubicBezTo>
                        <a:pt x="624423" y="548847"/>
                        <a:pt x="582513" y="533607"/>
                        <a:pt x="541556" y="505985"/>
                      </a:cubicBezTo>
                      <a:close/>
                    </a:path>
                  </a:pathLst>
                </a:custGeom>
                <a:solidFill>
                  <a:srgbClr val="87828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368" name="Google Shape;368;p4"/>
                <p:cNvGrpSpPr/>
                <p:nvPr/>
              </p:nvGrpSpPr>
              <p:grpSpPr>
                <a:xfrm>
                  <a:off x="23831" y="6082455"/>
                  <a:ext cx="878117" cy="822882"/>
                  <a:chOff x="23831" y="6082455"/>
                  <a:chExt cx="878117" cy="822882"/>
                </a:xfrm>
              </p:grpSpPr>
              <p:grpSp>
                <p:nvGrpSpPr>
                  <p:cNvPr id="369" name="Google Shape;369;p4"/>
                  <p:cNvGrpSpPr/>
                  <p:nvPr/>
                </p:nvGrpSpPr>
                <p:grpSpPr>
                  <a:xfrm>
                    <a:off x="510471" y="6536712"/>
                    <a:ext cx="391477" cy="368625"/>
                    <a:chOff x="510471" y="6536712"/>
                    <a:chExt cx="391477" cy="368625"/>
                  </a:xfrm>
                </p:grpSpPr>
                <p:sp>
                  <p:nvSpPr>
                    <p:cNvPr id="370" name="Google Shape;370;p4"/>
                    <p:cNvSpPr/>
                    <p:nvPr/>
                  </p:nvSpPr>
                  <p:spPr>
                    <a:xfrm>
                      <a:off x="510471" y="6665076"/>
                      <a:ext cx="391477" cy="240261"/>
                    </a:xfrm>
                    <a:custGeom>
                      <a:rect b="b" l="l" r="r" t="t"/>
                      <a:pathLst>
                        <a:path extrusionOk="0" h="240261" w="391477">
                          <a:moveTo>
                            <a:pt x="340042" y="6899"/>
                          </a:moveTo>
                          <a:cubicBezTo>
                            <a:pt x="315278" y="12614"/>
                            <a:pt x="294323" y="-4531"/>
                            <a:pt x="277178" y="1184"/>
                          </a:cubicBezTo>
                          <a:cubicBezTo>
                            <a:pt x="261938" y="5946"/>
                            <a:pt x="248602" y="24996"/>
                            <a:pt x="236220" y="33569"/>
                          </a:cubicBezTo>
                          <a:cubicBezTo>
                            <a:pt x="208598" y="51666"/>
                            <a:pt x="204788" y="39284"/>
                            <a:pt x="175260" y="44999"/>
                          </a:cubicBezTo>
                          <a:cubicBezTo>
                            <a:pt x="141923" y="51666"/>
                            <a:pt x="91440" y="60239"/>
                            <a:pt x="62865" y="52619"/>
                          </a:cubicBezTo>
                          <a:cubicBezTo>
                            <a:pt x="59055" y="55476"/>
                            <a:pt x="55245" y="57381"/>
                            <a:pt x="52388" y="59286"/>
                          </a:cubicBezTo>
                          <a:cubicBezTo>
                            <a:pt x="41910" y="65001"/>
                            <a:pt x="24765" y="90719"/>
                            <a:pt x="13335" y="96434"/>
                          </a:cubicBezTo>
                          <a:cubicBezTo>
                            <a:pt x="8573" y="99291"/>
                            <a:pt x="3810" y="101196"/>
                            <a:pt x="0" y="103101"/>
                          </a:cubicBezTo>
                          <a:cubicBezTo>
                            <a:pt x="33338" y="123104"/>
                            <a:pt x="65723" y="141201"/>
                            <a:pt x="84773" y="180254"/>
                          </a:cubicBezTo>
                          <a:cubicBezTo>
                            <a:pt x="94298" y="199304"/>
                            <a:pt x="99060" y="220259"/>
                            <a:pt x="102870" y="240261"/>
                          </a:cubicBezTo>
                          <a:cubicBezTo>
                            <a:pt x="198120" y="234546"/>
                            <a:pt x="366713" y="191684"/>
                            <a:pt x="391478" y="151679"/>
                          </a:cubicBezTo>
                          <a:cubicBezTo>
                            <a:pt x="390525" y="99291"/>
                            <a:pt x="382905" y="52619"/>
                            <a:pt x="370523" y="231"/>
                          </a:cubicBezTo>
                          <a:cubicBezTo>
                            <a:pt x="367665" y="231"/>
                            <a:pt x="340995" y="5946"/>
                            <a:pt x="340042" y="6899"/>
                          </a:cubicBezTo>
                          <a:close/>
                        </a:path>
                      </a:pathLst>
                    </a:custGeom>
                    <a:solidFill>
                      <a:srgbClr val="999698"/>
                    </a:solidFill>
                    <a:ln>
                      <a:noFill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000000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371" name="Google Shape;371;p4"/>
                    <p:cNvSpPr/>
                    <p:nvPr/>
                  </p:nvSpPr>
                  <p:spPr>
                    <a:xfrm>
                      <a:off x="575233" y="6536712"/>
                      <a:ext cx="306704" cy="187013"/>
                    </a:xfrm>
                    <a:custGeom>
                      <a:rect b="b" l="l" r="r" t="t"/>
                      <a:pathLst>
                        <a:path extrusionOk="0" h="187013" w="306704">
                          <a:moveTo>
                            <a:pt x="113348" y="177165"/>
                          </a:moveTo>
                          <a:cubicBezTo>
                            <a:pt x="142875" y="171450"/>
                            <a:pt x="146685" y="183832"/>
                            <a:pt x="174307" y="165735"/>
                          </a:cubicBezTo>
                          <a:cubicBezTo>
                            <a:pt x="186690" y="157163"/>
                            <a:pt x="200025" y="139065"/>
                            <a:pt x="215265" y="133350"/>
                          </a:cubicBezTo>
                          <a:cubicBezTo>
                            <a:pt x="233363" y="127635"/>
                            <a:pt x="253365" y="144780"/>
                            <a:pt x="278130" y="139065"/>
                          </a:cubicBezTo>
                          <a:cubicBezTo>
                            <a:pt x="279082" y="139065"/>
                            <a:pt x="305753" y="133350"/>
                            <a:pt x="306705" y="132397"/>
                          </a:cubicBezTo>
                          <a:cubicBezTo>
                            <a:pt x="295275" y="87630"/>
                            <a:pt x="289560" y="45720"/>
                            <a:pt x="278130" y="0"/>
                          </a:cubicBezTo>
                          <a:cubicBezTo>
                            <a:pt x="257175" y="11430"/>
                            <a:pt x="192405" y="27622"/>
                            <a:pt x="176213" y="44767"/>
                          </a:cubicBezTo>
                          <a:cubicBezTo>
                            <a:pt x="132398" y="93345"/>
                            <a:pt x="149542" y="117157"/>
                            <a:pt x="60007" y="138113"/>
                          </a:cubicBezTo>
                          <a:cubicBezTo>
                            <a:pt x="49530" y="140970"/>
                            <a:pt x="22860" y="167640"/>
                            <a:pt x="0" y="183832"/>
                          </a:cubicBezTo>
                          <a:cubicBezTo>
                            <a:pt x="29527" y="191452"/>
                            <a:pt x="80010" y="183832"/>
                            <a:pt x="113348" y="177165"/>
                          </a:cubicBezTo>
                          <a:close/>
                        </a:path>
                      </a:pathLst>
                    </a:custGeom>
                    <a:solidFill>
                      <a:srgbClr val="878286"/>
                    </a:solidFill>
                    <a:ln>
                      <a:noFill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000000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sp>
                <p:nvSpPr>
                  <p:cNvPr id="372" name="Google Shape;372;p4"/>
                  <p:cNvSpPr/>
                  <p:nvPr/>
                </p:nvSpPr>
                <p:spPr>
                  <a:xfrm>
                    <a:off x="410761" y="6262239"/>
                    <a:ext cx="401644" cy="509740"/>
                  </a:xfrm>
                  <a:custGeom>
                    <a:rect b="b" l="l" r="r" t="t"/>
                    <a:pathLst>
                      <a:path extrusionOk="0" h="509740" w="401644">
                        <a:moveTo>
                          <a:pt x="154947" y="465925"/>
                        </a:moveTo>
                        <a:cubicBezTo>
                          <a:pt x="180664" y="450685"/>
                          <a:pt x="213049" y="415443"/>
                          <a:pt x="225432" y="412585"/>
                        </a:cubicBezTo>
                        <a:cubicBezTo>
                          <a:pt x="315919" y="391630"/>
                          <a:pt x="297822" y="367818"/>
                          <a:pt x="341637" y="319240"/>
                        </a:cubicBezTo>
                        <a:cubicBezTo>
                          <a:pt x="356877" y="302095"/>
                          <a:pt x="380689" y="290665"/>
                          <a:pt x="401644" y="279235"/>
                        </a:cubicBezTo>
                        <a:cubicBezTo>
                          <a:pt x="366402" y="197320"/>
                          <a:pt x="318777" y="121120"/>
                          <a:pt x="262579" y="56350"/>
                        </a:cubicBezTo>
                        <a:cubicBezTo>
                          <a:pt x="240672" y="31585"/>
                          <a:pt x="216859" y="2058"/>
                          <a:pt x="181617" y="153"/>
                        </a:cubicBezTo>
                        <a:cubicBezTo>
                          <a:pt x="150184" y="-1752"/>
                          <a:pt x="115894" y="14440"/>
                          <a:pt x="87319" y="32538"/>
                        </a:cubicBezTo>
                        <a:cubicBezTo>
                          <a:pt x="58744" y="54445"/>
                          <a:pt x="33027" y="78258"/>
                          <a:pt x="19692" y="96355"/>
                        </a:cubicBezTo>
                        <a:cubicBezTo>
                          <a:pt x="2547" y="147790"/>
                          <a:pt x="-4121" y="213513"/>
                          <a:pt x="2547" y="285903"/>
                        </a:cubicBezTo>
                        <a:cubicBezTo>
                          <a:pt x="6357" y="321145"/>
                          <a:pt x="34932" y="380200"/>
                          <a:pt x="37789" y="415443"/>
                        </a:cubicBezTo>
                        <a:cubicBezTo>
                          <a:pt x="40647" y="450685"/>
                          <a:pt x="49219" y="475450"/>
                          <a:pt x="79699" y="496405"/>
                        </a:cubicBezTo>
                        <a:cubicBezTo>
                          <a:pt x="86367" y="501168"/>
                          <a:pt x="93987" y="504978"/>
                          <a:pt x="100654" y="509740"/>
                        </a:cubicBezTo>
                        <a:cubicBezTo>
                          <a:pt x="105417" y="507835"/>
                          <a:pt x="110179" y="505930"/>
                          <a:pt x="113989" y="503073"/>
                        </a:cubicBezTo>
                        <a:cubicBezTo>
                          <a:pt x="127324" y="497358"/>
                          <a:pt x="144469" y="472593"/>
                          <a:pt x="154947" y="465925"/>
                        </a:cubicBezTo>
                        <a:close/>
                      </a:path>
                    </a:pathLst>
                  </a:custGeom>
                  <a:solidFill>
                    <a:srgbClr val="A5A0A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grpSp>
                <p:nvGrpSpPr>
                  <p:cNvPr id="373" name="Google Shape;373;p4"/>
                  <p:cNvGrpSpPr/>
                  <p:nvPr/>
                </p:nvGrpSpPr>
                <p:grpSpPr>
                  <a:xfrm>
                    <a:off x="23831" y="6082455"/>
                    <a:ext cx="474249" cy="688571"/>
                    <a:chOff x="23831" y="6082455"/>
                    <a:chExt cx="474249" cy="688571"/>
                  </a:xfrm>
                </p:grpSpPr>
                <p:sp>
                  <p:nvSpPr>
                    <p:cNvPr id="374" name="Google Shape;374;p4"/>
                    <p:cNvSpPr/>
                    <p:nvPr/>
                  </p:nvSpPr>
                  <p:spPr>
                    <a:xfrm>
                      <a:off x="154228" y="6174761"/>
                      <a:ext cx="343852" cy="596265"/>
                    </a:xfrm>
                    <a:custGeom>
                      <a:rect b="b" l="l" r="r" t="t"/>
                      <a:pathLst>
                        <a:path extrusionOk="0" h="596265" w="343852">
                          <a:moveTo>
                            <a:pt x="340995" y="122873"/>
                          </a:moveTo>
                          <a:cubicBezTo>
                            <a:pt x="330518" y="95250"/>
                            <a:pt x="306705" y="69533"/>
                            <a:pt x="289560" y="48578"/>
                          </a:cubicBezTo>
                          <a:cubicBezTo>
                            <a:pt x="275272" y="31433"/>
                            <a:pt x="260033" y="15240"/>
                            <a:pt x="244793" y="0"/>
                          </a:cubicBezTo>
                          <a:cubicBezTo>
                            <a:pt x="227647" y="123825"/>
                            <a:pt x="104775" y="270510"/>
                            <a:pt x="0" y="319088"/>
                          </a:cubicBezTo>
                          <a:cubicBezTo>
                            <a:pt x="16192" y="342900"/>
                            <a:pt x="32385" y="365760"/>
                            <a:pt x="44767" y="392430"/>
                          </a:cubicBezTo>
                          <a:cubicBezTo>
                            <a:pt x="60007" y="424815"/>
                            <a:pt x="71438" y="458153"/>
                            <a:pt x="86677" y="490538"/>
                          </a:cubicBezTo>
                          <a:cubicBezTo>
                            <a:pt x="112395" y="545783"/>
                            <a:pt x="120015" y="579120"/>
                            <a:pt x="180975" y="596265"/>
                          </a:cubicBezTo>
                          <a:cubicBezTo>
                            <a:pt x="163830" y="547688"/>
                            <a:pt x="174308" y="508635"/>
                            <a:pt x="164783" y="470535"/>
                          </a:cubicBezTo>
                          <a:cubicBezTo>
                            <a:pt x="148590" y="407670"/>
                            <a:pt x="176213" y="361950"/>
                            <a:pt x="194310" y="316230"/>
                          </a:cubicBezTo>
                          <a:cubicBezTo>
                            <a:pt x="216218" y="260033"/>
                            <a:pt x="194310" y="208598"/>
                            <a:pt x="220980" y="184785"/>
                          </a:cubicBezTo>
                          <a:cubicBezTo>
                            <a:pt x="242888" y="164783"/>
                            <a:pt x="255270" y="175260"/>
                            <a:pt x="276225" y="184785"/>
                          </a:cubicBezTo>
                          <a:cubicBezTo>
                            <a:pt x="289560" y="166688"/>
                            <a:pt x="315278" y="142875"/>
                            <a:pt x="343853" y="120968"/>
                          </a:cubicBezTo>
                          <a:cubicBezTo>
                            <a:pt x="343853" y="120968"/>
                            <a:pt x="341947" y="121920"/>
                            <a:pt x="340995" y="122873"/>
                          </a:cubicBezTo>
                          <a:close/>
                        </a:path>
                      </a:pathLst>
                    </a:custGeom>
                    <a:solidFill>
                      <a:srgbClr val="999698"/>
                    </a:solidFill>
                    <a:ln>
                      <a:noFill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000000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375" name="Google Shape;375;p4"/>
                    <p:cNvSpPr/>
                    <p:nvPr/>
                  </p:nvSpPr>
                  <p:spPr>
                    <a:xfrm>
                      <a:off x="23831" y="6082455"/>
                      <a:ext cx="384810" cy="423748"/>
                    </a:xfrm>
                    <a:custGeom>
                      <a:rect b="b" l="l" r="r" t="t"/>
                      <a:pathLst>
                        <a:path extrusionOk="0" h="423748" w="384810">
                          <a:moveTo>
                            <a:pt x="384810" y="103708"/>
                          </a:moveTo>
                          <a:cubicBezTo>
                            <a:pt x="364808" y="84658"/>
                            <a:pt x="344805" y="66561"/>
                            <a:pt x="322898" y="50368"/>
                          </a:cubicBezTo>
                          <a:cubicBezTo>
                            <a:pt x="294323" y="28461"/>
                            <a:pt x="251460" y="-12497"/>
                            <a:pt x="213360" y="3696"/>
                          </a:cubicBezTo>
                          <a:cubicBezTo>
                            <a:pt x="189548" y="13221"/>
                            <a:pt x="167640" y="35128"/>
                            <a:pt x="147638" y="49416"/>
                          </a:cubicBezTo>
                          <a:cubicBezTo>
                            <a:pt x="123825" y="66561"/>
                            <a:pt x="99060" y="83706"/>
                            <a:pt x="75248" y="102756"/>
                          </a:cubicBezTo>
                          <a:cubicBezTo>
                            <a:pt x="44768" y="126568"/>
                            <a:pt x="17145" y="153238"/>
                            <a:pt x="0" y="187528"/>
                          </a:cubicBezTo>
                          <a:cubicBezTo>
                            <a:pt x="18097" y="179908"/>
                            <a:pt x="35243" y="178956"/>
                            <a:pt x="55245" y="199911"/>
                          </a:cubicBezTo>
                          <a:cubicBezTo>
                            <a:pt x="73343" y="219913"/>
                            <a:pt x="111443" y="276111"/>
                            <a:pt x="111443" y="301828"/>
                          </a:cubicBezTo>
                          <a:cubicBezTo>
                            <a:pt x="111443" y="340881"/>
                            <a:pt x="108585" y="374218"/>
                            <a:pt x="131445" y="408508"/>
                          </a:cubicBezTo>
                          <a:cubicBezTo>
                            <a:pt x="135255" y="413271"/>
                            <a:pt x="138113" y="418033"/>
                            <a:pt x="141923" y="423748"/>
                          </a:cubicBezTo>
                          <a:cubicBezTo>
                            <a:pt x="243840" y="374218"/>
                            <a:pt x="366713" y="226581"/>
                            <a:pt x="384810" y="103708"/>
                          </a:cubicBezTo>
                          <a:close/>
                        </a:path>
                      </a:pathLst>
                    </a:custGeom>
                    <a:solidFill>
                      <a:srgbClr val="A5A0A4"/>
                    </a:solidFill>
                    <a:ln>
                      <a:noFill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000000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sp>
              <p:nvSpPr>
                <p:cNvPr id="376" name="Google Shape;376;p4"/>
                <p:cNvSpPr/>
                <p:nvPr/>
              </p:nvSpPr>
              <p:spPr>
                <a:xfrm>
                  <a:off x="451408" y="6303349"/>
                  <a:ext cx="220979" cy="43815"/>
                </a:xfrm>
                <a:custGeom>
                  <a:rect b="b" l="l" r="r" t="t"/>
                  <a:pathLst>
                    <a:path extrusionOk="0" h="43815" w="220979">
                      <a:moveTo>
                        <a:pt x="10477" y="41910"/>
                      </a:moveTo>
                      <a:cubicBezTo>
                        <a:pt x="6667" y="41910"/>
                        <a:pt x="3810" y="42863"/>
                        <a:pt x="0" y="43815"/>
                      </a:cubicBezTo>
                      <a:cubicBezTo>
                        <a:pt x="20002" y="27622"/>
                        <a:pt x="41910" y="12383"/>
                        <a:pt x="63817" y="953"/>
                      </a:cubicBezTo>
                      <a:cubicBezTo>
                        <a:pt x="63817" y="953"/>
                        <a:pt x="64770" y="953"/>
                        <a:pt x="64770" y="0"/>
                      </a:cubicBezTo>
                      <a:cubicBezTo>
                        <a:pt x="67627" y="0"/>
                        <a:pt x="70485" y="0"/>
                        <a:pt x="73342" y="0"/>
                      </a:cubicBezTo>
                      <a:cubicBezTo>
                        <a:pt x="49530" y="9525"/>
                        <a:pt x="28575" y="23813"/>
                        <a:pt x="10477" y="41910"/>
                      </a:cubicBezTo>
                      <a:close/>
                      <a:moveTo>
                        <a:pt x="188595" y="10478"/>
                      </a:moveTo>
                      <a:cubicBezTo>
                        <a:pt x="199073" y="15240"/>
                        <a:pt x="208598" y="20955"/>
                        <a:pt x="217170" y="29528"/>
                      </a:cubicBezTo>
                      <a:cubicBezTo>
                        <a:pt x="218123" y="30480"/>
                        <a:pt x="220027" y="32385"/>
                        <a:pt x="220980" y="33338"/>
                      </a:cubicBezTo>
                      <a:cubicBezTo>
                        <a:pt x="210502" y="24765"/>
                        <a:pt x="200025" y="17145"/>
                        <a:pt x="188595" y="10478"/>
                      </a:cubicBezTo>
                      <a:close/>
                    </a:path>
                  </a:pathLst>
                </a:custGeom>
                <a:solidFill>
                  <a:srgbClr val="BCB7B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7" name="Google Shape;377;p4"/>
                <p:cNvSpPr/>
                <p:nvPr/>
              </p:nvSpPr>
              <p:spPr>
                <a:xfrm>
                  <a:off x="-57404" y="6557666"/>
                  <a:ext cx="886954" cy="358670"/>
                </a:xfrm>
                <a:custGeom>
                  <a:rect b="b" l="l" r="r" t="t"/>
                  <a:pathLst>
                    <a:path extrusionOk="0" h="358670" w="886954">
                      <a:moveTo>
                        <a:pt x="731697" y="319088"/>
                      </a:moveTo>
                      <a:cubicBezTo>
                        <a:pt x="706932" y="315278"/>
                        <a:pt x="655497" y="287655"/>
                        <a:pt x="651687" y="280988"/>
                      </a:cubicBezTo>
                      <a:cubicBezTo>
                        <a:pt x="640257" y="261938"/>
                        <a:pt x="618350" y="228600"/>
                        <a:pt x="569772" y="214313"/>
                      </a:cubicBezTo>
                      <a:cubicBezTo>
                        <a:pt x="569772" y="244793"/>
                        <a:pt x="612635" y="262890"/>
                        <a:pt x="620255" y="269558"/>
                      </a:cubicBezTo>
                      <a:cubicBezTo>
                        <a:pt x="624065" y="273368"/>
                        <a:pt x="623112" y="295275"/>
                        <a:pt x="611682" y="299085"/>
                      </a:cubicBezTo>
                      <a:cubicBezTo>
                        <a:pt x="599300" y="302895"/>
                        <a:pt x="575487" y="288608"/>
                        <a:pt x="565962" y="281940"/>
                      </a:cubicBezTo>
                      <a:cubicBezTo>
                        <a:pt x="534530" y="259080"/>
                        <a:pt x="509765" y="267653"/>
                        <a:pt x="480237" y="244793"/>
                      </a:cubicBezTo>
                      <a:cubicBezTo>
                        <a:pt x="468807" y="236220"/>
                        <a:pt x="475475" y="200977"/>
                        <a:pt x="438327" y="170498"/>
                      </a:cubicBezTo>
                      <a:cubicBezTo>
                        <a:pt x="406895" y="143827"/>
                        <a:pt x="388797" y="80963"/>
                        <a:pt x="379272" y="0"/>
                      </a:cubicBezTo>
                      <a:cubicBezTo>
                        <a:pt x="357365" y="60008"/>
                        <a:pt x="369747" y="146685"/>
                        <a:pt x="383082" y="246698"/>
                      </a:cubicBezTo>
                      <a:cubicBezTo>
                        <a:pt x="361175" y="266700"/>
                        <a:pt x="357365" y="309563"/>
                        <a:pt x="343077" y="336233"/>
                      </a:cubicBezTo>
                      <a:cubicBezTo>
                        <a:pt x="335457" y="315278"/>
                        <a:pt x="321170" y="296228"/>
                        <a:pt x="307835" y="282893"/>
                      </a:cubicBezTo>
                      <a:cubicBezTo>
                        <a:pt x="281165" y="256223"/>
                        <a:pt x="254495" y="252413"/>
                        <a:pt x="221157" y="240030"/>
                      </a:cubicBezTo>
                      <a:cubicBezTo>
                        <a:pt x="168770" y="220980"/>
                        <a:pt x="154482" y="159068"/>
                        <a:pt x="129717" y="112395"/>
                      </a:cubicBezTo>
                      <a:cubicBezTo>
                        <a:pt x="116382" y="87630"/>
                        <a:pt x="61137" y="3810"/>
                        <a:pt x="5892" y="10478"/>
                      </a:cubicBezTo>
                      <a:cubicBezTo>
                        <a:pt x="-7443" y="72390"/>
                        <a:pt x="5892" y="272415"/>
                        <a:pt x="6845" y="295275"/>
                      </a:cubicBezTo>
                      <a:cubicBezTo>
                        <a:pt x="59232" y="302895"/>
                        <a:pt x="228777" y="351473"/>
                        <a:pt x="294500" y="352425"/>
                      </a:cubicBezTo>
                      <a:cubicBezTo>
                        <a:pt x="313550" y="356235"/>
                        <a:pt x="478332" y="338138"/>
                        <a:pt x="487857" y="322898"/>
                      </a:cubicBezTo>
                      <a:cubicBezTo>
                        <a:pt x="544055" y="334328"/>
                        <a:pt x="591680" y="362903"/>
                        <a:pt x="663117" y="358140"/>
                      </a:cubicBezTo>
                      <a:cubicBezTo>
                        <a:pt x="752652" y="352425"/>
                        <a:pt x="865047" y="320993"/>
                        <a:pt x="886955" y="306705"/>
                      </a:cubicBezTo>
                      <a:cubicBezTo>
                        <a:pt x="831710" y="280035"/>
                        <a:pt x="777417" y="313373"/>
                        <a:pt x="731697" y="319088"/>
                      </a:cubicBezTo>
                      <a:close/>
                    </a:path>
                  </a:pathLst>
                </a:custGeom>
                <a:solidFill>
                  <a:srgbClr val="6D696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8" name="Google Shape;378;p4"/>
                <p:cNvSpPr/>
                <p:nvPr/>
              </p:nvSpPr>
              <p:spPr>
                <a:xfrm>
                  <a:off x="7543" y="6066190"/>
                  <a:ext cx="444817" cy="456233"/>
                </a:xfrm>
                <a:custGeom>
                  <a:rect b="b" l="l" r="r" t="t"/>
                  <a:pathLst>
                    <a:path extrusionOk="0" h="456233" w="444817">
                      <a:moveTo>
                        <a:pt x="395288" y="97141"/>
                      </a:moveTo>
                      <a:cubicBezTo>
                        <a:pt x="377190" y="79996"/>
                        <a:pt x="350520" y="68566"/>
                        <a:pt x="329565" y="52374"/>
                      </a:cubicBezTo>
                      <a:cubicBezTo>
                        <a:pt x="287655" y="19989"/>
                        <a:pt x="245745" y="-12396"/>
                        <a:pt x="215265" y="4749"/>
                      </a:cubicBezTo>
                      <a:cubicBezTo>
                        <a:pt x="169545" y="31419"/>
                        <a:pt x="44768" y="127621"/>
                        <a:pt x="27622" y="148576"/>
                      </a:cubicBezTo>
                      <a:cubicBezTo>
                        <a:pt x="20002" y="158101"/>
                        <a:pt x="4763" y="185724"/>
                        <a:pt x="0" y="201916"/>
                      </a:cubicBezTo>
                      <a:cubicBezTo>
                        <a:pt x="6667" y="200011"/>
                        <a:pt x="20955" y="198106"/>
                        <a:pt x="26670" y="200011"/>
                      </a:cubicBezTo>
                      <a:cubicBezTo>
                        <a:pt x="54293" y="208584"/>
                        <a:pt x="69533" y="229539"/>
                        <a:pt x="85725" y="255256"/>
                      </a:cubicBezTo>
                      <a:cubicBezTo>
                        <a:pt x="103823" y="283831"/>
                        <a:pt x="102870" y="311454"/>
                        <a:pt x="105727" y="342886"/>
                      </a:cubicBezTo>
                      <a:cubicBezTo>
                        <a:pt x="106680" y="352411"/>
                        <a:pt x="110490" y="360031"/>
                        <a:pt x="112395" y="369556"/>
                      </a:cubicBezTo>
                      <a:cubicBezTo>
                        <a:pt x="121920" y="408609"/>
                        <a:pt x="146685" y="420991"/>
                        <a:pt x="166687" y="456234"/>
                      </a:cubicBezTo>
                      <a:cubicBezTo>
                        <a:pt x="165735" y="439089"/>
                        <a:pt x="160020" y="410514"/>
                        <a:pt x="141923" y="391464"/>
                      </a:cubicBezTo>
                      <a:cubicBezTo>
                        <a:pt x="132398" y="381939"/>
                        <a:pt x="136208" y="345744"/>
                        <a:pt x="140970" y="330504"/>
                      </a:cubicBezTo>
                      <a:cubicBezTo>
                        <a:pt x="145733" y="315264"/>
                        <a:pt x="152400" y="300976"/>
                        <a:pt x="145733" y="284784"/>
                      </a:cubicBezTo>
                      <a:cubicBezTo>
                        <a:pt x="137160" y="261924"/>
                        <a:pt x="109537" y="247636"/>
                        <a:pt x="97155" y="226681"/>
                      </a:cubicBezTo>
                      <a:cubicBezTo>
                        <a:pt x="80963" y="200011"/>
                        <a:pt x="75248" y="168579"/>
                        <a:pt x="91440" y="139051"/>
                      </a:cubicBezTo>
                      <a:cubicBezTo>
                        <a:pt x="96202" y="130479"/>
                        <a:pt x="102870" y="123811"/>
                        <a:pt x="109537" y="117144"/>
                      </a:cubicBezTo>
                      <a:cubicBezTo>
                        <a:pt x="127635" y="102856"/>
                        <a:pt x="145733" y="88569"/>
                        <a:pt x="163830" y="74281"/>
                      </a:cubicBezTo>
                      <a:cubicBezTo>
                        <a:pt x="185737" y="56184"/>
                        <a:pt x="206693" y="36181"/>
                        <a:pt x="235268" y="31419"/>
                      </a:cubicBezTo>
                      <a:cubicBezTo>
                        <a:pt x="247650" y="29514"/>
                        <a:pt x="259080" y="31419"/>
                        <a:pt x="270510" y="34276"/>
                      </a:cubicBezTo>
                      <a:cubicBezTo>
                        <a:pt x="297180" y="45706"/>
                        <a:pt x="322898" y="65709"/>
                        <a:pt x="342900" y="78091"/>
                      </a:cubicBezTo>
                      <a:cubicBezTo>
                        <a:pt x="360998" y="89521"/>
                        <a:pt x="377190" y="98094"/>
                        <a:pt x="391478" y="113334"/>
                      </a:cubicBezTo>
                      <a:cubicBezTo>
                        <a:pt x="406718" y="129526"/>
                        <a:pt x="423863" y="152386"/>
                        <a:pt x="444818" y="166674"/>
                      </a:cubicBezTo>
                      <a:cubicBezTo>
                        <a:pt x="426720" y="140956"/>
                        <a:pt x="414338" y="115239"/>
                        <a:pt x="395288" y="97141"/>
                      </a:cubicBezTo>
                      <a:close/>
                    </a:path>
                  </a:pathLst>
                </a:custGeom>
                <a:solidFill>
                  <a:srgbClr val="BCB7B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9" name="Google Shape;379;p4"/>
                <p:cNvSpPr/>
                <p:nvPr/>
              </p:nvSpPr>
              <p:spPr>
                <a:xfrm>
                  <a:off x="359825" y="6248965"/>
                  <a:ext cx="389714" cy="350611"/>
                </a:xfrm>
                <a:custGeom>
                  <a:rect b="b" l="l" r="r" t="t"/>
                  <a:pathLst>
                    <a:path extrusionOk="0" h="350611" w="389714">
                      <a:moveTo>
                        <a:pt x="323040" y="77244"/>
                      </a:moveTo>
                      <a:cubicBezTo>
                        <a:pt x="300180" y="45812"/>
                        <a:pt x="256365" y="2949"/>
                        <a:pt x="219218" y="92"/>
                      </a:cubicBezTo>
                      <a:cubicBezTo>
                        <a:pt x="203977" y="-861"/>
                        <a:pt x="189690" y="5807"/>
                        <a:pt x="174450" y="10569"/>
                      </a:cubicBezTo>
                      <a:cubicBezTo>
                        <a:pt x="133492" y="23904"/>
                        <a:pt x="72533" y="58194"/>
                        <a:pt x="41100" y="81054"/>
                      </a:cubicBezTo>
                      <a:cubicBezTo>
                        <a:pt x="12525" y="102962"/>
                        <a:pt x="-4620" y="124869"/>
                        <a:pt x="1095" y="163922"/>
                      </a:cubicBezTo>
                      <a:cubicBezTo>
                        <a:pt x="11572" y="146777"/>
                        <a:pt x="42053" y="151539"/>
                        <a:pt x="39195" y="174399"/>
                      </a:cubicBezTo>
                      <a:cubicBezTo>
                        <a:pt x="32528" y="226787"/>
                        <a:pt x="40147" y="305844"/>
                        <a:pt x="67770" y="350612"/>
                      </a:cubicBezTo>
                      <a:cubicBezTo>
                        <a:pt x="79200" y="299177"/>
                        <a:pt x="53483" y="266792"/>
                        <a:pt x="58245" y="223929"/>
                      </a:cubicBezTo>
                      <a:cubicBezTo>
                        <a:pt x="61103" y="196307"/>
                        <a:pt x="66817" y="160112"/>
                        <a:pt x="78248" y="134394"/>
                      </a:cubicBezTo>
                      <a:cubicBezTo>
                        <a:pt x="90630" y="103914"/>
                        <a:pt x="113490" y="95342"/>
                        <a:pt x="138255" y="80102"/>
                      </a:cubicBezTo>
                      <a:cubicBezTo>
                        <a:pt x="154448" y="70577"/>
                        <a:pt x="170640" y="58194"/>
                        <a:pt x="187785" y="51527"/>
                      </a:cubicBezTo>
                      <a:cubicBezTo>
                        <a:pt x="232552" y="33429"/>
                        <a:pt x="267795" y="48669"/>
                        <a:pt x="302085" y="77244"/>
                      </a:cubicBezTo>
                      <a:cubicBezTo>
                        <a:pt x="335423" y="105819"/>
                        <a:pt x="360187" y="140109"/>
                        <a:pt x="389715" y="172494"/>
                      </a:cubicBezTo>
                      <a:cubicBezTo>
                        <a:pt x="384000" y="136299"/>
                        <a:pt x="345900" y="108677"/>
                        <a:pt x="323040" y="77244"/>
                      </a:cubicBezTo>
                      <a:close/>
                    </a:path>
                  </a:pathLst>
                </a:custGeom>
                <a:solidFill>
                  <a:srgbClr val="BCB7B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0" name="Google Shape;380;p4"/>
                <p:cNvSpPr/>
                <p:nvPr/>
              </p:nvSpPr>
              <p:spPr>
                <a:xfrm>
                  <a:off x="546658" y="6472894"/>
                  <a:ext cx="307559" cy="274319"/>
                </a:xfrm>
                <a:custGeom>
                  <a:rect b="b" l="l" r="r" t="t"/>
                  <a:pathLst>
                    <a:path extrusionOk="0" h="274319" w="307559">
                      <a:moveTo>
                        <a:pt x="299085" y="54293"/>
                      </a:moveTo>
                      <a:cubicBezTo>
                        <a:pt x="268605" y="42863"/>
                        <a:pt x="245745" y="38100"/>
                        <a:pt x="232410" y="0"/>
                      </a:cubicBezTo>
                      <a:cubicBezTo>
                        <a:pt x="234315" y="48577"/>
                        <a:pt x="223838" y="56197"/>
                        <a:pt x="213360" y="61913"/>
                      </a:cubicBezTo>
                      <a:cubicBezTo>
                        <a:pt x="187642" y="69532"/>
                        <a:pt x="134302" y="77152"/>
                        <a:pt x="115252" y="87630"/>
                      </a:cubicBezTo>
                      <a:cubicBezTo>
                        <a:pt x="93345" y="100013"/>
                        <a:pt x="100013" y="109538"/>
                        <a:pt x="94298" y="128588"/>
                      </a:cubicBezTo>
                      <a:cubicBezTo>
                        <a:pt x="86677" y="154305"/>
                        <a:pt x="65723" y="185738"/>
                        <a:pt x="41910" y="196215"/>
                      </a:cubicBezTo>
                      <a:cubicBezTo>
                        <a:pt x="15240" y="207645"/>
                        <a:pt x="0" y="234315"/>
                        <a:pt x="0" y="274320"/>
                      </a:cubicBezTo>
                      <a:cubicBezTo>
                        <a:pt x="11430" y="260033"/>
                        <a:pt x="35242" y="237172"/>
                        <a:pt x="65723" y="227647"/>
                      </a:cubicBezTo>
                      <a:cubicBezTo>
                        <a:pt x="97155" y="219075"/>
                        <a:pt x="128588" y="210503"/>
                        <a:pt x="149542" y="196215"/>
                      </a:cubicBezTo>
                      <a:cubicBezTo>
                        <a:pt x="170498" y="181927"/>
                        <a:pt x="195263" y="169545"/>
                        <a:pt x="202882" y="163830"/>
                      </a:cubicBezTo>
                      <a:cubicBezTo>
                        <a:pt x="232410" y="142875"/>
                        <a:pt x="217170" y="119063"/>
                        <a:pt x="220980" y="117157"/>
                      </a:cubicBezTo>
                      <a:cubicBezTo>
                        <a:pt x="247650" y="103822"/>
                        <a:pt x="270510" y="121920"/>
                        <a:pt x="282892" y="100013"/>
                      </a:cubicBezTo>
                      <a:cubicBezTo>
                        <a:pt x="288607" y="90488"/>
                        <a:pt x="301942" y="78105"/>
                        <a:pt x="306705" y="67627"/>
                      </a:cubicBezTo>
                      <a:cubicBezTo>
                        <a:pt x="309563" y="61913"/>
                        <a:pt x="304800" y="55245"/>
                        <a:pt x="299085" y="54293"/>
                      </a:cubicBezTo>
                      <a:close/>
                    </a:path>
                  </a:pathLst>
                </a:custGeom>
                <a:solidFill>
                  <a:srgbClr val="BCB7B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1" name="Google Shape;381;p4"/>
                <p:cNvSpPr/>
                <p:nvPr/>
              </p:nvSpPr>
              <p:spPr>
                <a:xfrm>
                  <a:off x="281862" y="6765312"/>
                  <a:ext cx="168613" cy="142967"/>
                </a:xfrm>
                <a:custGeom>
                  <a:rect b="b" l="l" r="r" t="t"/>
                  <a:pathLst>
                    <a:path extrusionOk="0" h="142967" w="168613">
                      <a:moveTo>
                        <a:pt x="122873" y="89535"/>
                      </a:moveTo>
                      <a:cubicBezTo>
                        <a:pt x="102870" y="86677"/>
                        <a:pt x="95250" y="85725"/>
                        <a:pt x="82868" y="69532"/>
                      </a:cubicBezTo>
                      <a:cubicBezTo>
                        <a:pt x="64770" y="47625"/>
                        <a:pt x="54293" y="24765"/>
                        <a:pt x="40005" y="0"/>
                      </a:cubicBezTo>
                      <a:cubicBezTo>
                        <a:pt x="45720" y="54292"/>
                        <a:pt x="58103" y="73342"/>
                        <a:pt x="61913" y="93345"/>
                      </a:cubicBezTo>
                      <a:cubicBezTo>
                        <a:pt x="53340" y="114300"/>
                        <a:pt x="16193" y="129540"/>
                        <a:pt x="0" y="142875"/>
                      </a:cubicBezTo>
                      <a:cubicBezTo>
                        <a:pt x="28575" y="143827"/>
                        <a:pt x="106680" y="137160"/>
                        <a:pt x="112395" y="134302"/>
                      </a:cubicBezTo>
                      <a:cubicBezTo>
                        <a:pt x="139065" y="121920"/>
                        <a:pt x="140018" y="122873"/>
                        <a:pt x="168593" y="120015"/>
                      </a:cubicBezTo>
                      <a:cubicBezTo>
                        <a:pt x="169545" y="92392"/>
                        <a:pt x="137160" y="91440"/>
                        <a:pt x="122873" y="89535"/>
                      </a:cubicBezTo>
                      <a:close/>
                    </a:path>
                  </a:pathLst>
                </a:custGeom>
                <a:solidFill>
                  <a:srgbClr val="5B57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2" name="Google Shape;382;p4"/>
                <p:cNvSpPr/>
                <p:nvPr/>
              </p:nvSpPr>
              <p:spPr>
                <a:xfrm>
                  <a:off x="-57227" y="6681491"/>
                  <a:ext cx="154305" cy="204787"/>
                </a:xfrm>
                <a:custGeom>
                  <a:rect b="b" l="l" r="r" t="t"/>
                  <a:pathLst>
                    <a:path extrusionOk="0" h="204787" w="154305">
                      <a:moveTo>
                        <a:pt x="154305" y="204788"/>
                      </a:moveTo>
                      <a:cubicBezTo>
                        <a:pt x="145733" y="183833"/>
                        <a:pt x="92393" y="160973"/>
                        <a:pt x="75248" y="148590"/>
                      </a:cubicBezTo>
                      <a:cubicBezTo>
                        <a:pt x="65723" y="141923"/>
                        <a:pt x="64770" y="116205"/>
                        <a:pt x="34290" y="111443"/>
                      </a:cubicBezTo>
                      <a:cubicBezTo>
                        <a:pt x="26670" y="77152"/>
                        <a:pt x="23813" y="16193"/>
                        <a:pt x="0" y="0"/>
                      </a:cubicBezTo>
                      <a:cubicBezTo>
                        <a:pt x="953" y="35243"/>
                        <a:pt x="2858" y="139065"/>
                        <a:pt x="6668" y="174308"/>
                      </a:cubicBezTo>
                      <a:cubicBezTo>
                        <a:pt x="29528" y="181927"/>
                        <a:pt x="106680" y="194310"/>
                        <a:pt x="154305" y="204788"/>
                      </a:cubicBezTo>
                      <a:close/>
                    </a:path>
                  </a:pathLst>
                </a:custGeom>
                <a:solidFill>
                  <a:srgbClr val="5B57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83" name="Google Shape;383;p4"/>
              <p:cNvSpPr/>
              <p:nvPr/>
            </p:nvSpPr>
            <p:spPr>
              <a:xfrm>
                <a:off x="10466905" y="2766428"/>
                <a:ext cx="1448131" cy="3087992"/>
              </a:xfrm>
              <a:custGeom>
                <a:rect b="b" l="l" r="r" t="t"/>
                <a:pathLst>
                  <a:path extrusionOk="0" h="1610426" w="755218">
                    <a:moveTo>
                      <a:pt x="124839" y="867728"/>
                    </a:moveTo>
                    <a:cubicBezTo>
                      <a:pt x="176273" y="796290"/>
                      <a:pt x="243901" y="733425"/>
                      <a:pt x="271523" y="649605"/>
                    </a:cubicBezTo>
                    <a:cubicBezTo>
                      <a:pt x="296289" y="573405"/>
                      <a:pt x="285811" y="488633"/>
                      <a:pt x="316291" y="415290"/>
                    </a:cubicBezTo>
                    <a:cubicBezTo>
                      <a:pt x="349628" y="333375"/>
                      <a:pt x="426781" y="279083"/>
                      <a:pt x="493456" y="221933"/>
                    </a:cubicBezTo>
                    <a:cubicBezTo>
                      <a:pt x="561084" y="164783"/>
                      <a:pt x="625853" y="88583"/>
                      <a:pt x="620139" y="0"/>
                    </a:cubicBezTo>
                    <a:cubicBezTo>
                      <a:pt x="735391" y="220980"/>
                      <a:pt x="775396" y="477203"/>
                      <a:pt x="745868" y="724853"/>
                    </a:cubicBezTo>
                    <a:cubicBezTo>
                      <a:pt x="716341" y="972503"/>
                      <a:pt x="618234" y="1209675"/>
                      <a:pt x="475359" y="1412557"/>
                    </a:cubicBezTo>
                    <a:cubicBezTo>
                      <a:pt x="431543" y="1474470"/>
                      <a:pt x="382014" y="1535430"/>
                      <a:pt x="316291" y="1573530"/>
                    </a:cubicBezTo>
                    <a:cubicBezTo>
                      <a:pt x="250568" y="1611630"/>
                      <a:pt x="165796" y="1624965"/>
                      <a:pt x="98168" y="1590675"/>
                    </a:cubicBezTo>
                    <a:lnTo>
                      <a:pt x="98168" y="1590675"/>
                    </a:lnTo>
                    <a:cubicBezTo>
                      <a:pt x="-7559" y="1536382"/>
                      <a:pt x="2918" y="1370648"/>
                      <a:pt x="61" y="1267778"/>
                    </a:cubicBezTo>
                    <a:cubicBezTo>
                      <a:pt x="-1844" y="1126807"/>
                      <a:pt x="41018" y="982980"/>
                      <a:pt x="124839" y="867728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84" name="Google Shape;384;p4"/>
              <p:cNvGrpSpPr/>
              <p:nvPr/>
            </p:nvGrpSpPr>
            <p:grpSpPr>
              <a:xfrm>
                <a:off x="7602637" y="2620275"/>
                <a:ext cx="2082258" cy="4773603"/>
                <a:chOff x="6209083" y="1899986"/>
                <a:chExt cx="1085697" cy="2488974"/>
              </a:xfrm>
            </p:grpSpPr>
            <p:sp>
              <p:nvSpPr>
                <p:cNvPr id="385" name="Google Shape;385;p4"/>
                <p:cNvSpPr/>
                <p:nvPr/>
              </p:nvSpPr>
              <p:spPr>
                <a:xfrm>
                  <a:off x="6209083" y="1899986"/>
                  <a:ext cx="1085697" cy="2325514"/>
                </a:xfrm>
                <a:custGeom>
                  <a:rect b="b" l="l" r="r" t="t"/>
                  <a:pathLst>
                    <a:path extrusionOk="0" h="2325514" w="1085697">
                      <a:moveTo>
                        <a:pt x="140933" y="1965007"/>
                      </a:moveTo>
                      <a:lnTo>
                        <a:pt x="140933" y="1965007"/>
                      </a:lnTo>
                      <a:cubicBezTo>
                        <a:pt x="116169" y="1839278"/>
                        <a:pt x="185701" y="1717357"/>
                        <a:pt x="230469" y="1597343"/>
                      </a:cubicBezTo>
                      <a:cubicBezTo>
                        <a:pt x="275236" y="1477328"/>
                        <a:pt x="286666" y="1318260"/>
                        <a:pt x="182844" y="1243965"/>
                      </a:cubicBezTo>
                      <a:cubicBezTo>
                        <a:pt x="130456" y="1205865"/>
                        <a:pt x="51398" y="1191578"/>
                        <a:pt x="32348" y="1130618"/>
                      </a:cubicBezTo>
                      <a:cubicBezTo>
                        <a:pt x="3773" y="1041082"/>
                        <a:pt x="135219" y="968693"/>
                        <a:pt x="130456" y="875347"/>
                      </a:cubicBezTo>
                      <a:cubicBezTo>
                        <a:pt x="127598" y="809625"/>
                        <a:pt x="60923" y="768668"/>
                        <a:pt x="27586" y="712470"/>
                      </a:cubicBezTo>
                      <a:cubicBezTo>
                        <a:pt x="-16229" y="640080"/>
                        <a:pt x="-1942" y="545783"/>
                        <a:pt x="29491" y="467678"/>
                      </a:cubicBezTo>
                      <a:cubicBezTo>
                        <a:pt x="60923" y="389572"/>
                        <a:pt x="108548" y="317183"/>
                        <a:pt x="131408" y="235267"/>
                      </a:cubicBezTo>
                      <a:cubicBezTo>
                        <a:pt x="154269" y="153353"/>
                        <a:pt x="146648" y="55245"/>
                        <a:pt x="82831" y="0"/>
                      </a:cubicBezTo>
                      <a:cubicBezTo>
                        <a:pt x="219991" y="76200"/>
                        <a:pt x="359056" y="154305"/>
                        <a:pt x="470498" y="263842"/>
                      </a:cubicBezTo>
                      <a:cubicBezTo>
                        <a:pt x="582894" y="373380"/>
                        <a:pt x="666713" y="521017"/>
                        <a:pt x="666713" y="678180"/>
                      </a:cubicBezTo>
                      <a:cubicBezTo>
                        <a:pt x="666713" y="784860"/>
                        <a:pt x="631471" y="904875"/>
                        <a:pt x="696241" y="988695"/>
                      </a:cubicBezTo>
                      <a:cubicBezTo>
                        <a:pt x="736246" y="1041082"/>
                        <a:pt x="803873" y="1062038"/>
                        <a:pt x="864833" y="1087755"/>
                      </a:cubicBezTo>
                      <a:cubicBezTo>
                        <a:pt x="925794" y="1113473"/>
                        <a:pt x="990563" y="1153478"/>
                        <a:pt x="1002946" y="1218248"/>
                      </a:cubicBezTo>
                      <a:cubicBezTo>
                        <a:pt x="1017233" y="1288732"/>
                        <a:pt x="965798" y="1355407"/>
                        <a:pt x="959131" y="1427798"/>
                      </a:cubicBezTo>
                      <a:cubicBezTo>
                        <a:pt x="951511" y="1522095"/>
                        <a:pt x="1021044" y="1602105"/>
                        <a:pt x="1057239" y="1689735"/>
                      </a:cubicBezTo>
                      <a:cubicBezTo>
                        <a:pt x="1117246" y="1834515"/>
                        <a:pt x="1078194" y="2009775"/>
                        <a:pt x="979133" y="2131695"/>
                      </a:cubicBezTo>
                      <a:cubicBezTo>
                        <a:pt x="882931" y="2250758"/>
                        <a:pt x="705766" y="2368868"/>
                        <a:pt x="550508" y="2309813"/>
                      </a:cubicBezTo>
                      <a:cubicBezTo>
                        <a:pt x="394298" y="2248853"/>
                        <a:pt x="176176" y="2145983"/>
                        <a:pt x="140933" y="1965007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2A5B52"/>
                    </a:gs>
                    <a:gs pos="8000">
                      <a:srgbClr val="2A5B52"/>
                    </a:gs>
                    <a:gs pos="100000">
                      <a:srgbClr val="1C3B3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6" name="Google Shape;386;p4"/>
                <p:cNvSpPr/>
                <p:nvPr/>
              </p:nvSpPr>
              <p:spPr>
                <a:xfrm>
                  <a:off x="6442316" y="2213685"/>
                  <a:ext cx="561812" cy="2175275"/>
                </a:xfrm>
                <a:custGeom>
                  <a:rect b="b" l="l" r="r" t="t"/>
                  <a:pathLst>
                    <a:path extrusionOk="0" h="2175275" w="561812">
                      <a:moveTo>
                        <a:pt x="329658" y="1406516"/>
                      </a:moveTo>
                      <a:cubicBezTo>
                        <a:pt x="365853" y="1257926"/>
                        <a:pt x="422050" y="1114098"/>
                        <a:pt x="495393" y="979796"/>
                      </a:cubicBezTo>
                      <a:cubicBezTo>
                        <a:pt x="498250" y="975033"/>
                        <a:pt x="490630" y="971223"/>
                        <a:pt x="488725" y="975986"/>
                      </a:cubicBezTo>
                      <a:cubicBezTo>
                        <a:pt x="417287" y="1105526"/>
                        <a:pt x="362995" y="1244591"/>
                        <a:pt x="325848" y="1387466"/>
                      </a:cubicBezTo>
                      <a:cubicBezTo>
                        <a:pt x="322990" y="1361748"/>
                        <a:pt x="320133" y="1336031"/>
                        <a:pt x="318228" y="1311266"/>
                      </a:cubicBezTo>
                      <a:cubicBezTo>
                        <a:pt x="290605" y="1018848"/>
                        <a:pt x="282033" y="722621"/>
                        <a:pt x="205833" y="437823"/>
                      </a:cubicBezTo>
                      <a:cubicBezTo>
                        <a:pt x="204880" y="433061"/>
                        <a:pt x="202975" y="428298"/>
                        <a:pt x="202023" y="423536"/>
                      </a:cubicBezTo>
                      <a:cubicBezTo>
                        <a:pt x="202023" y="423536"/>
                        <a:pt x="202023" y="423536"/>
                        <a:pt x="202023" y="422583"/>
                      </a:cubicBezTo>
                      <a:cubicBezTo>
                        <a:pt x="212500" y="353051"/>
                        <a:pt x="222978" y="283518"/>
                        <a:pt x="232503" y="213986"/>
                      </a:cubicBezTo>
                      <a:cubicBezTo>
                        <a:pt x="233455" y="209223"/>
                        <a:pt x="224883" y="209223"/>
                        <a:pt x="224883" y="213986"/>
                      </a:cubicBezTo>
                      <a:cubicBezTo>
                        <a:pt x="215358" y="277803"/>
                        <a:pt x="205833" y="340668"/>
                        <a:pt x="196308" y="404486"/>
                      </a:cubicBezTo>
                      <a:cubicBezTo>
                        <a:pt x="196308" y="404486"/>
                        <a:pt x="196308" y="404486"/>
                        <a:pt x="196308" y="404486"/>
                      </a:cubicBezTo>
                      <a:cubicBezTo>
                        <a:pt x="196308" y="403533"/>
                        <a:pt x="196308" y="401628"/>
                        <a:pt x="195355" y="400676"/>
                      </a:cubicBezTo>
                      <a:cubicBezTo>
                        <a:pt x="153445" y="258753"/>
                        <a:pt x="94390" y="122546"/>
                        <a:pt x="7712" y="1578"/>
                      </a:cubicBezTo>
                      <a:cubicBezTo>
                        <a:pt x="4855" y="-2232"/>
                        <a:pt x="-2765" y="1578"/>
                        <a:pt x="1045" y="5388"/>
                      </a:cubicBezTo>
                      <a:cubicBezTo>
                        <a:pt x="84865" y="123498"/>
                        <a:pt x="142968" y="254943"/>
                        <a:pt x="183925" y="391151"/>
                      </a:cubicBezTo>
                      <a:cubicBezTo>
                        <a:pt x="135348" y="354003"/>
                        <a:pt x="86770" y="317808"/>
                        <a:pt x="38193" y="280661"/>
                      </a:cubicBezTo>
                      <a:cubicBezTo>
                        <a:pt x="34383" y="277803"/>
                        <a:pt x="29620" y="284471"/>
                        <a:pt x="34383" y="287328"/>
                      </a:cubicBezTo>
                      <a:cubicBezTo>
                        <a:pt x="85818" y="326381"/>
                        <a:pt x="136300" y="365433"/>
                        <a:pt x="187735" y="403533"/>
                      </a:cubicBezTo>
                      <a:cubicBezTo>
                        <a:pt x="228693" y="543551"/>
                        <a:pt x="252505" y="689283"/>
                        <a:pt x="268698" y="834063"/>
                      </a:cubicBezTo>
                      <a:cubicBezTo>
                        <a:pt x="282985" y="958841"/>
                        <a:pt x="291558" y="1084571"/>
                        <a:pt x="302035" y="1210301"/>
                      </a:cubicBezTo>
                      <a:cubicBezTo>
                        <a:pt x="233455" y="1045518"/>
                        <a:pt x="139158" y="891213"/>
                        <a:pt x="24858" y="754053"/>
                      </a:cubicBezTo>
                      <a:cubicBezTo>
                        <a:pt x="21048" y="750243"/>
                        <a:pt x="15333" y="755958"/>
                        <a:pt x="19143" y="759768"/>
                      </a:cubicBezTo>
                      <a:cubicBezTo>
                        <a:pt x="137253" y="900738"/>
                        <a:pt x="232503" y="1058853"/>
                        <a:pt x="301083" y="1229351"/>
                      </a:cubicBezTo>
                      <a:cubicBezTo>
                        <a:pt x="302035" y="1230303"/>
                        <a:pt x="302987" y="1231256"/>
                        <a:pt x="303940" y="1231256"/>
                      </a:cubicBezTo>
                      <a:cubicBezTo>
                        <a:pt x="318228" y="1395086"/>
                        <a:pt x="335373" y="1557963"/>
                        <a:pt x="372520" y="1717983"/>
                      </a:cubicBezTo>
                      <a:cubicBezTo>
                        <a:pt x="409668" y="1878003"/>
                        <a:pt x="465865" y="2034213"/>
                        <a:pt x="554448" y="2173278"/>
                      </a:cubicBezTo>
                      <a:cubicBezTo>
                        <a:pt x="557305" y="2178041"/>
                        <a:pt x="563973" y="2173278"/>
                        <a:pt x="561115" y="2169468"/>
                      </a:cubicBezTo>
                      <a:cubicBezTo>
                        <a:pt x="416335" y="1940868"/>
                        <a:pt x="359185" y="1673216"/>
                        <a:pt x="328705" y="1406516"/>
                      </a:cubicBezTo>
                      <a:cubicBezTo>
                        <a:pt x="328705" y="1408421"/>
                        <a:pt x="329658" y="1407468"/>
                        <a:pt x="329658" y="1406516"/>
                      </a:cubicBezTo>
                      <a:close/>
                    </a:path>
                  </a:pathLst>
                </a:custGeom>
                <a:solidFill>
                  <a:srgbClr val="44937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87" name="Google Shape;387;p4"/>
              <p:cNvGrpSpPr/>
              <p:nvPr/>
            </p:nvGrpSpPr>
            <p:grpSpPr>
              <a:xfrm>
                <a:off x="4448604" y="4260741"/>
                <a:ext cx="1441070" cy="3306949"/>
                <a:chOff x="4564559" y="2755331"/>
                <a:chExt cx="751379" cy="1724255"/>
              </a:xfrm>
            </p:grpSpPr>
            <p:sp>
              <p:nvSpPr>
                <p:cNvPr id="388" name="Google Shape;388;p4"/>
                <p:cNvSpPr/>
                <p:nvPr/>
              </p:nvSpPr>
              <p:spPr>
                <a:xfrm>
                  <a:off x="4564559" y="2755331"/>
                  <a:ext cx="751379" cy="1607284"/>
                </a:xfrm>
                <a:custGeom>
                  <a:rect b="b" l="l" r="r" t="t"/>
                  <a:pathLst>
                    <a:path extrusionOk="0" h="1607284" w="751379">
                      <a:moveTo>
                        <a:pt x="97627" y="1359218"/>
                      </a:moveTo>
                      <a:lnTo>
                        <a:pt x="97627" y="1359218"/>
                      </a:lnTo>
                      <a:cubicBezTo>
                        <a:pt x="80482" y="1272540"/>
                        <a:pt x="128107" y="1187768"/>
                        <a:pt x="159539" y="1104900"/>
                      </a:cubicBezTo>
                      <a:cubicBezTo>
                        <a:pt x="190972" y="1022033"/>
                        <a:pt x="198592" y="912495"/>
                        <a:pt x="126202" y="860108"/>
                      </a:cubicBezTo>
                      <a:cubicBezTo>
                        <a:pt x="90007" y="834390"/>
                        <a:pt x="35714" y="823912"/>
                        <a:pt x="22379" y="782002"/>
                      </a:cubicBezTo>
                      <a:cubicBezTo>
                        <a:pt x="2377" y="720090"/>
                        <a:pt x="93817" y="670560"/>
                        <a:pt x="90007" y="604837"/>
                      </a:cubicBezTo>
                      <a:cubicBezTo>
                        <a:pt x="88102" y="560070"/>
                        <a:pt x="42382" y="530543"/>
                        <a:pt x="18569" y="492442"/>
                      </a:cubicBezTo>
                      <a:cubicBezTo>
                        <a:pt x="-10958" y="441960"/>
                        <a:pt x="-1433" y="377190"/>
                        <a:pt x="20474" y="322898"/>
                      </a:cubicBezTo>
                      <a:cubicBezTo>
                        <a:pt x="42382" y="268605"/>
                        <a:pt x="74767" y="219075"/>
                        <a:pt x="90959" y="162877"/>
                      </a:cubicBezTo>
                      <a:cubicBezTo>
                        <a:pt x="107152" y="106680"/>
                        <a:pt x="101437" y="38100"/>
                        <a:pt x="57622" y="0"/>
                      </a:cubicBezTo>
                      <a:cubicBezTo>
                        <a:pt x="151919" y="52388"/>
                        <a:pt x="248122" y="106680"/>
                        <a:pt x="326227" y="181927"/>
                      </a:cubicBezTo>
                      <a:cubicBezTo>
                        <a:pt x="403380" y="258127"/>
                        <a:pt x="461482" y="360045"/>
                        <a:pt x="461482" y="467677"/>
                      </a:cubicBezTo>
                      <a:cubicBezTo>
                        <a:pt x="461482" y="541020"/>
                        <a:pt x="436717" y="623887"/>
                        <a:pt x="481484" y="682943"/>
                      </a:cubicBezTo>
                      <a:cubicBezTo>
                        <a:pt x="509107" y="719137"/>
                        <a:pt x="555780" y="734377"/>
                        <a:pt x="598642" y="751523"/>
                      </a:cubicBezTo>
                      <a:cubicBezTo>
                        <a:pt x="641505" y="768668"/>
                        <a:pt x="685319" y="797243"/>
                        <a:pt x="694844" y="842010"/>
                      </a:cubicBezTo>
                      <a:cubicBezTo>
                        <a:pt x="704369" y="890587"/>
                        <a:pt x="669127" y="937260"/>
                        <a:pt x="664364" y="986790"/>
                      </a:cubicBezTo>
                      <a:cubicBezTo>
                        <a:pt x="658649" y="1051560"/>
                        <a:pt x="707227" y="1107758"/>
                        <a:pt x="731992" y="1167765"/>
                      </a:cubicBezTo>
                      <a:cubicBezTo>
                        <a:pt x="772949" y="1267777"/>
                        <a:pt x="746280" y="1388745"/>
                        <a:pt x="677699" y="1473518"/>
                      </a:cubicBezTo>
                      <a:cubicBezTo>
                        <a:pt x="611024" y="1555433"/>
                        <a:pt x="489105" y="1637348"/>
                        <a:pt x="381472" y="1596390"/>
                      </a:cubicBezTo>
                      <a:cubicBezTo>
                        <a:pt x="272887" y="1555433"/>
                        <a:pt x="121439" y="1483995"/>
                        <a:pt x="97627" y="1359218"/>
                      </a:cubicBezTo>
                      <a:close/>
                    </a:path>
                  </a:pathLst>
                </a:custGeom>
                <a:solidFill>
                  <a:srgbClr val="3D7A0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9" name="Google Shape;389;p4"/>
                <p:cNvSpPr/>
                <p:nvPr/>
              </p:nvSpPr>
              <p:spPr>
                <a:xfrm>
                  <a:off x="4724610" y="2974174"/>
                  <a:ext cx="388550" cy="1505412"/>
                </a:xfrm>
                <a:custGeom>
                  <a:rect b="b" l="l" r="r" t="t"/>
                  <a:pathLst>
                    <a:path extrusionOk="0" h="1505412" w="388550">
                      <a:moveTo>
                        <a:pt x="229042" y="970829"/>
                      </a:moveTo>
                      <a:cubicBezTo>
                        <a:pt x="253806" y="867959"/>
                        <a:pt x="292859" y="768899"/>
                        <a:pt x="343342" y="676506"/>
                      </a:cubicBezTo>
                      <a:cubicBezTo>
                        <a:pt x="345246" y="673649"/>
                        <a:pt x="340484" y="670791"/>
                        <a:pt x="338579" y="673649"/>
                      </a:cubicBezTo>
                      <a:cubicBezTo>
                        <a:pt x="289049" y="763184"/>
                        <a:pt x="251901" y="859386"/>
                        <a:pt x="226184" y="958446"/>
                      </a:cubicBezTo>
                      <a:cubicBezTo>
                        <a:pt x="224279" y="940349"/>
                        <a:pt x="222374" y="923204"/>
                        <a:pt x="220469" y="905106"/>
                      </a:cubicBezTo>
                      <a:cubicBezTo>
                        <a:pt x="201419" y="703176"/>
                        <a:pt x="195704" y="498389"/>
                        <a:pt x="142364" y="301221"/>
                      </a:cubicBezTo>
                      <a:cubicBezTo>
                        <a:pt x="141411" y="297411"/>
                        <a:pt x="140459" y="294554"/>
                        <a:pt x="139506" y="290744"/>
                      </a:cubicBezTo>
                      <a:cubicBezTo>
                        <a:pt x="139506" y="290744"/>
                        <a:pt x="139506" y="290744"/>
                        <a:pt x="139506" y="290744"/>
                      </a:cubicBezTo>
                      <a:cubicBezTo>
                        <a:pt x="146174" y="243119"/>
                        <a:pt x="153794" y="194541"/>
                        <a:pt x="160461" y="146916"/>
                      </a:cubicBezTo>
                      <a:cubicBezTo>
                        <a:pt x="161414" y="143106"/>
                        <a:pt x="155699" y="143106"/>
                        <a:pt x="154746" y="146916"/>
                      </a:cubicBezTo>
                      <a:cubicBezTo>
                        <a:pt x="148079" y="190731"/>
                        <a:pt x="141411" y="234546"/>
                        <a:pt x="135696" y="278361"/>
                      </a:cubicBezTo>
                      <a:cubicBezTo>
                        <a:pt x="135696" y="278361"/>
                        <a:pt x="135696" y="278361"/>
                        <a:pt x="135696" y="278361"/>
                      </a:cubicBezTo>
                      <a:cubicBezTo>
                        <a:pt x="135696" y="277409"/>
                        <a:pt x="135696" y="276456"/>
                        <a:pt x="134744" y="276456"/>
                      </a:cubicBezTo>
                      <a:cubicBezTo>
                        <a:pt x="106169" y="178349"/>
                        <a:pt x="64259" y="84051"/>
                        <a:pt x="5204" y="1184"/>
                      </a:cubicBezTo>
                      <a:cubicBezTo>
                        <a:pt x="3299" y="-1674"/>
                        <a:pt x="-1464" y="1184"/>
                        <a:pt x="441" y="4041"/>
                      </a:cubicBezTo>
                      <a:cubicBezTo>
                        <a:pt x="58544" y="85956"/>
                        <a:pt x="98549" y="176444"/>
                        <a:pt x="127124" y="270741"/>
                      </a:cubicBezTo>
                      <a:cubicBezTo>
                        <a:pt x="93786" y="245024"/>
                        <a:pt x="60449" y="220259"/>
                        <a:pt x="27111" y="194541"/>
                      </a:cubicBezTo>
                      <a:cubicBezTo>
                        <a:pt x="24254" y="192636"/>
                        <a:pt x="21396" y="197399"/>
                        <a:pt x="24254" y="199304"/>
                      </a:cubicBezTo>
                      <a:cubicBezTo>
                        <a:pt x="59496" y="225974"/>
                        <a:pt x="94739" y="252644"/>
                        <a:pt x="129981" y="280266"/>
                      </a:cubicBezTo>
                      <a:cubicBezTo>
                        <a:pt x="158556" y="377421"/>
                        <a:pt x="174749" y="477434"/>
                        <a:pt x="185226" y="577446"/>
                      </a:cubicBezTo>
                      <a:cubicBezTo>
                        <a:pt x="194751" y="664124"/>
                        <a:pt x="200467" y="750801"/>
                        <a:pt x="208086" y="837479"/>
                      </a:cubicBezTo>
                      <a:cubicBezTo>
                        <a:pt x="160461" y="723179"/>
                        <a:pt x="95692" y="616499"/>
                        <a:pt x="16634" y="522201"/>
                      </a:cubicBezTo>
                      <a:cubicBezTo>
                        <a:pt x="14729" y="519344"/>
                        <a:pt x="9966" y="523154"/>
                        <a:pt x="12824" y="526011"/>
                      </a:cubicBezTo>
                      <a:cubicBezTo>
                        <a:pt x="94739" y="623166"/>
                        <a:pt x="160461" y="732704"/>
                        <a:pt x="208086" y="850814"/>
                      </a:cubicBezTo>
                      <a:cubicBezTo>
                        <a:pt x="208086" y="851766"/>
                        <a:pt x="209039" y="851766"/>
                        <a:pt x="209992" y="852719"/>
                      </a:cubicBezTo>
                      <a:cubicBezTo>
                        <a:pt x="219517" y="966066"/>
                        <a:pt x="231899" y="1078461"/>
                        <a:pt x="257617" y="1188951"/>
                      </a:cubicBezTo>
                      <a:cubicBezTo>
                        <a:pt x="283334" y="1299441"/>
                        <a:pt x="322386" y="1408026"/>
                        <a:pt x="383346" y="1504229"/>
                      </a:cubicBezTo>
                      <a:cubicBezTo>
                        <a:pt x="385251" y="1507086"/>
                        <a:pt x="390014" y="1504229"/>
                        <a:pt x="388109" y="1501371"/>
                      </a:cubicBezTo>
                      <a:cubicBezTo>
                        <a:pt x="288096" y="1343256"/>
                        <a:pt x="249044" y="1158471"/>
                        <a:pt x="227136" y="973686"/>
                      </a:cubicBezTo>
                      <a:cubicBezTo>
                        <a:pt x="229042" y="972734"/>
                        <a:pt x="229042" y="971781"/>
                        <a:pt x="229042" y="970829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90" name="Google Shape;390;p4"/>
              <p:cNvGrpSpPr/>
              <p:nvPr/>
            </p:nvGrpSpPr>
            <p:grpSpPr>
              <a:xfrm>
                <a:off x="3811954" y="5773332"/>
                <a:ext cx="1961981" cy="1987556"/>
                <a:chOff x="4232609" y="3544001"/>
                <a:chExt cx="1022984" cy="1036319"/>
              </a:xfrm>
            </p:grpSpPr>
            <p:sp>
              <p:nvSpPr>
                <p:cNvPr id="391" name="Google Shape;391;p4"/>
                <p:cNvSpPr/>
                <p:nvPr/>
              </p:nvSpPr>
              <p:spPr>
                <a:xfrm>
                  <a:off x="4232609" y="3544001"/>
                  <a:ext cx="1020127" cy="1036319"/>
                </a:xfrm>
                <a:custGeom>
                  <a:rect b="b" l="l" r="r" t="t"/>
                  <a:pathLst>
                    <a:path extrusionOk="0" h="1036319" w="1020127">
                      <a:moveTo>
                        <a:pt x="930593" y="376238"/>
                      </a:moveTo>
                      <a:cubicBezTo>
                        <a:pt x="929640" y="375285"/>
                        <a:pt x="929640" y="375285"/>
                        <a:pt x="928688" y="374332"/>
                      </a:cubicBezTo>
                      <a:cubicBezTo>
                        <a:pt x="923925" y="378142"/>
                        <a:pt x="919163" y="381000"/>
                        <a:pt x="914400" y="383857"/>
                      </a:cubicBezTo>
                      <a:cubicBezTo>
                        <a:pt x="838200" y="429578"/>
                        <a:pt x="744855" y="434340"/>
                        <a:pt x="656272" y="439103"/>
                      </a:cubicBezTo>
                      <a:cubicBezTo>
                        <a:pt x="734378" y="421957"/>
                        <a:pt x="805815" y="375285"/>
                        <a:pt x="854393" y="311467"/>
                      </a:cubicBezTo>
                      <a:cubicBezTo>
                        <a:pt x="792480" y="267653"/>
                        <a:pt x="721995" y="234315"/>
                        <a:pt x="652463" y="203835"/>
                      </a:cubicBezTo>
                      <a:cubicBezTo>
                        <a:pt x="620078" y="189547"/>
                        <a:pt x="587693" y="175260"/>
                        <a:pt x="555307" y="161925"/>
                      </a:cubicBezTo>
                      <a:cubicBezTo>
                        <a:pt x="541972" y="175260"/>
                        <a:pt x="526733" y="186690"/>
                        <a:pt x="509588" y="195263"/>
                      </a:cubicBezTo>
                      <a:cubicBezTo>
                        <a:pt x="467678" y="215265"/>
                        <a:pt x="421005" y="219075"/>
                        <a:pt x="374333" y="218122"/>
                      </a:cubicBezTo>
                      <a:cubicBezTo>
                        <a:pt x="406717" y="191453"/>
                        <a:pt x="440055" y="163830"/>
                        <a:pt x="462915" y="127635"/>
                      </a:cubicBezTo>
                      <a:cubicBezTo>
                        <a:pt x="463867" y="126682"/>
                        <a:pt x="463867" y="125730"/>
                        <a:pt x="464820" y="124778"/>
                      </a:cubicBezTo>
                      <a:cubicBezTo>
                        <a:pt x="357188" y="80963"/>
                        <a:pt x="248603" y="39053"/>
                        <a:pt x="138113" y="0"/>
                      </a:cubicBezTo>
                      <a:cubicBezTo>
                        <a:pt x="138113" y="2857"/>
                        <a:pt x="138113" y="4763"/>
                        <a:pt x="138113" y="7620"/>
                      </a:cubicBezTo>
                      <a:cubicBezTo>
                        <a:pt x="140017" y="87630"/>
                        <a:pt x="103822" y="161925"/>
                        <a:pt x="68580" y="236220"/>
                      </a:cubicBezTo>
                      <a:cubicBezTo>
                        <a:pt x="124778" y="250507"/>
                        <a:pt x="181928" y="260032"/>
                        <a:pt x="240030" y="261938"/>
                      </a:cubicBezTo>
                      <a:cubicBezTo>
                        <a:pt x="189547" y="291465"/>
                        <a:pt x="129540" y="298132"/>
                        <a:pt x="71438" y="303847"/>
                      </a:cubicBezTo>
                      <a:cubicBezTo>
                        <a:pt x="60960" y="304800"/>
                        <a:pt x="49530" y="305753"/>
                        <a:pt x="38100" y="305753"/>
                      </a:cubicBezTo>
                      <a:cubicBezTo>
                        <a:pt x="35242" y="312420"/>
                        <a:pt x="33338" y="318135"/>
                        <a:pt x="30480" y="324803"/>
                      </a:cubicBezTo>
                      <a:cubicBezTo>
                        <a:pt x="12383" y="374332"/>
                        <a:pt x="2858" y="426720"/>
                        <a:pt x="0" y="479107"/>
                      </a:cubicBezTo>
                      <a:cubicBezTo>
                        <a:pt x="93345" y="478155"/>
                        <a:pt x="186690" y="449580"/>
                        <a:pt x="264795" y="398145"/>
                      </a:cubicBezTo>
                      <a:cubicBezTo>
                        <a:pt x="248603" y="454342"/>
                        <a:pt x="195263" y="489585"/>
                        <a:pt x="145733" y="521017"/>
                      </a:cubicBezTo>
                      <a:cubicBezTo>
                        <a:pt x="111442" y="542925"/>
                        <a:pt x="76200" y="563880"/>
                        <a:pt x="41910" y="585788"/>
                      </a:cubicBezTo>
                      <a:cubicBezTo>
                        <a:pt x="31433" y="592455"/>
                        <a:pt x="20003" y="599122"/>
                        <a:pt x="7620" y="603885"/>
                      </a:cubicBezTo>
                      <a:cubicBezTo>
                        <a:pt x="20003" y="677228"/>
                        <a:pt x="45720" y="747713"/>
                        <a:pt x="84772" y="810578"/>
                      </a:cubicBezTo>
                      <a:cubicBezTo>
                        <a:pt x="151447" y="775335"/>
                        <a:pt x="210503" y="723900"/>
                        <a:pt x="266700" y="672465"/>
                      </a:cubicBezTo>
                      <a:cubicBezTo>
                        <a:pt x="252413" y="745807"/>
                        <a:pt x="224790" y="815340"/>
                        <a:pt x="183833" y="878205"/>
                      </a:cubicBezTo>
                      <a:cubicBezTo>
                        <a:pt x="177165" y="888682"/>
                        <a:pt x="169545" y="899160"/>
                        <a:pt x="160020" y="907732"/>
                      </a:cubicBezTo>
                      <a:cubicBezTo>
                        <a:pt x="163830" y="911542"/>
                        <a:pt x="166688" y="914400"/>
                        <a:pt x="170497" y="918210"/>
                      </a:cubicBezTo>
                      <a:cubicBezTo>
                        <a:pt x="230505" y="975360"/>
                        <a:pt x="306705" y="1018222"/>
                        <a:pt x="387667" y="1033463"/>
                      </a:cubicBezTo>
                      <a:cubicBezTo>
                        <a:pt x="417195" y="985838"/>
                        <a:pt x="447675" y="937260"/>
                        <a:pt x="477203" y="889635"/>
                      </a:cubicBezTo>
                      <a:cubicBezTo>
                        <a:pt x="487680" y="921067"/>
                        <a:pt x="496253" y="953453"/>
                        <a:pt x="495300" y="985838"/>
                      </a:cubicBezTo>
                      <a:cubicBezTo>
                        <a:pt x="494347" y="1002982"/>
                        <a:pt x="491490" y="1020128"/>
                        <a:pt x="484822" y="1036320"/>
                      </a:cubicBezTo>
                      <a:cubicBezTo>
                        <a:pt x="486728" y="1036320"/>
                        <a:pt x="489585" y="1035367"/>
                        <a:pt x="491490" y="1035367"/>
                      </a:cubicBezTo>
                      <a:cubicBezTo>
                        <a:pt x="603885" y="1018222"/>
                        <a:pt x="704850" y="922020"/>
                        <a:pt x="709613" y="810578"/>
                      </a:cubicBezTo>
                      <a:cubicBezTo>
                        <a:pt x="714375" y="812482"/>
                        <a:pt x="720090" y="814388"/>
                        <a:pt x="724853" y="816292"/>
                      </a:cubicBezTo>
                      <a:cubicBezTo>
                        <a:pt x="776288" y="833438"/>
                        <a:pt x="835343" y="831532"/>
                        <a:pt x="884872" y="810578"/>
                      </a:cubicBezTo>
                      <a:cubicBezTo>
                        <a:pt x="942022" y="786765"/>
                        <a:pt x="987743" y="738188"/>
                        <a:pt x="1008697" y="680085"/>
                      </a:cubicBezTo>
                      <a:cubicBezTo>
                        <a:pt x="1009650" y="678180"/>
                        <a:pt x="1009650" y="677228"/>
                        <a:pt x="1010603" y="675322"/>
                      </a:cubicBezTo>
                      <a:cubicBezTo>
                        <a:pt x="985838" y="677228"/>
                        <a:pt x="962025" y="671513"/>
                        <a:pt x="938213" y="664845"/>
                      </a:cubicBezTo>
                      <a:cubicBezTo>
                        <a:pt x="891540" y="649605"/>
                        <a:pt x="847725" y="626745"/>
                        <a:pt x="807720" y="597217"/>
                      </a:cubicBezTo>
                      <a:cubicBezTo>
                        <a:pt x="879157" y="609600"/>
                        <a:pt x="954405" y="598170"/>
                        <a:pt x="1020128" y="567690"/>
                      </a:cubicBezTo>
                      <a:cubicBezTo>
                        <a:pt x="1014413" y="496253"/>
                        <a:pt x="979170" y="427672"/>
                        <a:pt x="930593" y="376238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2A5B52"/>
                    </a:gs>
                    <a:gs pos="8000">
                      <a:srgbClr val="2A5B52"/>
                    </a:gs>
                    <a:gs pos="100000">
                      <a:srgbClr val="1C3B36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2" name="Google Shape;392;p4"/>
                <p:cNvSpPr/>
                <p:nvPr/>
              </p:nvSpPr>
              <p:spPr>
                <a:xfrm>
                  <a:off x="4370721" y="3544001"/>
                  <a:ext cx="884872" cy="825579"/>
                </a:xfrm>
                <a:custGeom>
                  <a:rect b="b" l="l" r="r" t="t"/>
                  <a:pathLst>
                    <a:path extrusionOk="0" h="825579" w="884872">
                      <a:moveTo>
                        <a:pt x="645795" y="824865"/>
                      </a:moveTo>
                      <a:cubicBezTo>
                        <a:pt x="681038" y="827722"/>
                        <a:pt x="716280" y="822007"/>
                        <a:pt x="749618" y="807720"/>
                      </a:cubicBezTo>
                      <a:cubicBezTo>
                        <a:pt x="806768" y="783907"/>
                        <a:pt x="852488" y="735330"/>
                        <a:pt x="873443" y="677228"/>
                      </a:cubicBezTo>
                      <a:cubicBezTo>
                        <a:pt x="874395" y="675322"/>
                        <a:pt x="874395" y="674370"/>
                        <a:pt x="875347" y="672465"/>
                      </a:cubicBezTo>
                      <a:cubicBezTo>
                        <a:pt x="850582" y="674370"/>
                        <a:pt x="826770" y="668655"/>
                        <a:pt x="802957" y="661988"/>
                      </a:cubicBezTo>
                      <a:cubicBezTo>
                        <a:pt x="756285" y="646747"/>
                        <a:pt x="712470" y="623888"/>
                        <a:pt x="672465" y="594360"/>
                      </a:cubicBezTo>
                      <a:cubicBezTo>
                        <a:pt x="743903" y="606742"/>
                        <a:pt x="819150" y="595313"/>
                        <a:pt x="884872" y="564832"/>
                      </a:cubicBezTo>
                      <a:cubicBezTo>
                        <a:pt x="876300" y="495300"/>
                        <a:pt x="841057" y="427672"/>
                        <a:pt x="792480" y="376238"/>
                      </a:cubicBezTo>
                      <a:cubicBezTo>
                        <a:pt x="791528" y="375285"/>
                        <a:pt x="791528" y="375285"/>
                        <a:pt x="790575" y="374332"/>
                      </a:cubicBezTo>
                      <a:cubicBezTo>
                        <a:pt x="785813" y="378142"/>
                        <a:pt x="781050" y="381000"/>
                        <a:pt x="776288" y="383857"/>
                      </a:cubicBezTo>
                      <a:cubicBezTo>
                        <a:pt x="700088" y="429578"/>
                        <a:pt x="606743" y="434340"/>
                        <a:pt x="518160" y="439103"/>
                      </a:cubicBezTo>
                      <a:cubicBezTo>
                        <a:pt x="596265" y="421957"/>
                        <a:pt x="667703" y="375285"/>
                        <a:pt x="716280" y="311467"/>
                      </a:cubicBezTo>
                      <a:cubicBezTo>
                        <a:pt x="654368" y="267653"/>
                        <a:pt x="583882" y="234315"/>
                        <a:pt x="514350" y="203835"/>
                      </a:cubicBezTo>
                      <a:cubicBezTo>
                        <a:pt x="481965" y="189547"/>
                        <a:pt x="449580" y="175260"/>
                        <a:pt x="417195" y="161925"/>
                      </a:cubicBezTo>
                      <a:cubicBezTo>
                        <a:pt x="403860" y="175260"/>
                        <a:pt x="388620" y="186690"/>
                        <a:pt x="371475" y="195263"/>
                      </a:cubicBezTo>
                      <a:cubicBezTo>
                        <a:pt x="329565" y="215265"/>
                        <a:pt x="282892" y="219075"/>
                        <a:pt x="236220" y="218122"/>
                      </a:cubicBezTo>
                      <a:cubicBezTo>
                        <a:pt x="268605" y="191453"/>
                        <a:pt x="301942" y="163830"/>
                        <a:pt x="324803" y="127635"/>
                      </a:cubicBezTo>
                      <a:cubicBezTo>
                        <a:pt x="325755" y="126682"/>
                        <a:pt x="325755" y="125730"/>
                        <a:pt x="326708" y="124778"/>
                      </a:cubicBezTo>
                      <a:cubicBezTo>
                        <a:pt x="219075" y="80963"/>
                        <a:pt x="110490" y="39053"/>
                        <a:pt x="0" y="0"/>
                      </a:cubicBezTo>
                      <a:cubicBezTo>
                        <a:pt x="0" y="2857"/>
                        <a:pt x="0" y="4763"/>
                        <a:pt x="0" y="7620"/>
                      </a:cubicBezTo>
                      <a:cubicBezTo>
                        <a:pt x="14288" y="40957"/>
                        <a:pt x="127635" y="297180"/>
                        <a:pt x="323850" y="471488"/>
                      </a:cubicBezTo>
                      <a:cubicBezTo>
                        <a:pt x="520065" y="645795"/>
                        <a:pt x="571500" y="810578"/>
                        <a:pt x="571500" y="810578"/>
                      </a:cubicBezTo>
                      <a:lnTo>
                        <a:pt x="645795" y="824865"/>
                      </a:lnTo>
                      <a:close/>
                    </a:path>
                  </a:pathLst>
                </a:custGeom>
                <a:solidFill>
                  <a:srgbClr val="255B5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93" name="Google Shape;393;p4"/>
              <p:cNvGrpSpPr/>
              <p:nvPr/>
            </p:nvGrpSpPr>
            <p:grpSpPr>
              <a:xfrm>
                <a:off x="11002690" y="3107504"/>
                <a:ext cx="1968425" cy="3416883"/>
                <a:chOff x="7981884" y="2154029"/>
                <a:chExt cx="1026344" cy="1781575"/>
              </a:xfrm>
            </p:grpSpPr>
            <p:sp>
              <p:nvSpPr>
                <p:cNvPr id="394" name="Google Shape;394;p4"/>
                <p:cNvSpPr/>
                <p:nvPr/>
              </p:nvSpPr>
              <p:spPr>
                <a:xfrm>
                  <a:off x="7981884" y="2154029"/>
                  <a:ext cx="1026344" cy="1688503"/>
                </a:xfrm>
                <a:custGeom>
                  <a:rect b="b" l="l" r="r" t="t"/>
                  <a:pathLst>
                    <a:path extrusionOk="0" h="1688503" w="1026344">
                      <a:moveTo>
                        <a:pt x="224555" y="1223284"/>
                      </a:moveTo>
                      <a:cubicBezTo>
                        <a:pt x="165500" y="1170897"/>
                        <a:pt x="100730" y="1123272"/>
                        <a:pt x="54057" y="1059454"/>
                      </a:cubicBezTo>
                      <a:cubicBezTo>
                        <a:pt x="7385" y="995637"/>
                        <a:pt x="-17380" y="908959"/>
                        <a:pt x="14052" y="836569"/>
                      </a:cubicBezTo>
                      <a:cubicBezTo>
                        <a:pt x="45485" y="764179"/>
                        <a:pt x="149307" y="725127"/>
                        <a:pt x="209315" y="776562"/>
                      </a:cubicBezTo>
                      <a:cubicBezTo>
                        <a:pt x="234080" y="797517"/>
                        <a:pt x="258845" y="831807"/>
                        <a:pt x="288373" y="819424"/>
                      </a:cubicBezTo>
                      <a:cubicBezTo>
                        <a:pt x="315995" y="807994"/>
                        <a:pt x="312185" y="766084"/>
                        <a:pt x="296945" y="740367"/>
                      </a:cubicBezTo>
                      <a:cubicBezTo>
                        <a:pt x="271227" y="698457"/>
                        <a:pt x="230270" y="667977"/>
                        <a:pt x="193123" y="635592"/>
                      </a:cubicBezTo>
                      <a:cubicBezTo>
                        <a:pt x="155975" y="603207"/>
                        <a:pt x="119780" y="565107"/>
                        <a:pt x="110255" y="516529"/>
                      </a:cubicBezTo>
                      <a:cubicBezTo>
                        <a:pt x="100730" y="467952"/>
                        <a:pt x="129305" y="409849"/>
                        <a:pt x="177882" y="403182"/>
                      </a:cubicBezTo>
                      <a:cubicBezTo>
                        <a:pt x="195980" y="401277"/>
                        <a:pt x="215030" y="406039"/>
                        <a:pt x="232175" y="399372"/>
                      </a:cubicBezTo>
                      <a:cubicBezTo>
                        <a:pt x="260750" y="388894"/>
                        <a:pt x="270275" y="350794"/>
                        <a:pt x="263607" y="320314"/>
                      </a:cubicBezTo>
                      <a:cubicBezTo>
                        <a:pt x="256940" y="289834"/>
                        <a:pt x="237890" y="264117"/>
                        <a:pt x="227412" y="235542"/>
                      </a:cubicBezTo>
                      <a:cubicBezTo>
                        <a:pt x="189312" y="133624"/>
                        <a:pt x="271227" y="6942"/>
                        <a:pt x="379812" y="274"/>
                      </a:cubicBezTo>
                      <a:cubicBezTo>
                        <a:pt x="488398" y="-6393"/>
                        <a:pt x="585552" y="109812"/>
                        <a:pt x="560787" y="215539"/>
                      </a:cubicBezTo>
                      <a:cubicBezTo>
                        <a:pt x="553167" y="247924"/>
                        <a:pt x="536023" y="279357"/>
                        <a:pt x="533165" y="312694"/>
                      </a:cubicBezTo>
                      <a:cubicBezTo>
                        <a:pt x="531260" y="346032"/>
                        <a:pt x="552215" y="386037"/>
                        <a:pt x="585552" y="385084"/>
                      </a:cubicBezTo>
                      <a:cubicBezTo>
                        <a:pt x="619842" y="384132"/>
                        <a:pt x="638892" y="346032"/>
                        <a:pt x="667467" y="327934"/>
                      </a:cubicBezTo>
                      <a:cubicBezTo>
                        <a:pt x="715092" y="297454"/>
                        <a:pt x="783673" y="331744"/>
                        <a:pt x="805580" y="384132"/>
                      </a:cubicBezTo>
                      <a:cubicBezTo>
                        <a:pt x="827487" y="436519"/>
                        <a:pt x="813200" y="497479"/>
                        <a:pt x="790340" y="548914"/>
                      </a:cubicBezTo>
                      <a:cubicBezTo>
                        <a:pt x="767480" y="600349"/>
                        <a:pt x="735095" y="648927"/>
                        <a:pt x="718902" y="703219"/>
                      </a:cubicBezTo>
                      <a:cubicBezTo>
                        <a:pt x="713187" y="722269"/>
                        <a:pt x="710330" y="746082"/>
                        <a:pt x="726523" y="758464"/>
                      </a:cubicBezTo>
                      <a:cubicBezTo>
                        <a:pt x="751287" y="778467"/>
                        <a:pt x="783673" y="747987"/>
                        <a:pt x="809390" y="729889"/>
                      </a:cubicBezTo>
                      <a:cubicBezTo>
                        <a:pt x="872255" y="687027"/>
                        <a:pt x="965600" y="726079"/>
                        <a:pt x="1001795" y="792754"/>
                      </a:cubicBezTo>
                      <a:cubicBezTo>
                        <a:pt x="1037990" y="860382"/>
                        <a:pt x="1029417" y="942297"/>
                        <a:pt x="1006557" y="1015639"/>
                      </a:cubicBezTo>
                      <a:lnTo>
                        <a:pt x="1006557" y="1015639"/>
                      </a:lnTo>
                      <a:cubicBezTo>
                        <a:pt x="970362" y="1133749"/>
                        <a:pt x="903687" y="1237572"/>
                        <a:pt x="835107" y="1338537"/>
                      </a:cubicBezTo>
                      <a:cubicBezTo>
                        <a:pt x="768432" y="1436644"/>
                        <a:pt x="715092" y="1549992"/>
                        <a:pt x="645560" y="1643337"/>
                      </a:cubicBezTo>
                      <a:cubicBezTo>
                        <a:pt x="547452" y="1775734"/>
                        <a:pt x="504590" y="1582377"/>
                        <a:pt x="457917" y="1506177"/>
                      </a:cubicBezTo>
                      <a:cubicBezTo>
                        <a:pt x="396005" y="1401402"/>
                        <a:pt x="316948" y="1305199"/>
                        <a:pt x="224555" y="1223284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5" name="Google Shape;395;p4"/>
                <p:cNvSpPr/>
                <p:nvPr/>
              </p:nvSpPr>
              <p:spPr>
                <a:xfrm>
                  <a:off x="8212802" y="2446819"/>
                  <a:ext cx="551152" cy="1488785"/>
                </a:xfrm>
                <a:custGeom>
                  <a:rect b="b" l="l" r="r" t="t"/>
                  <a:pathLst>
                    <a:path extrusionOk="0" h="1488785" w="551152">
                      <a:moveTo>
                        <a:pt x="550849" y="615216"/>
                      </a:moveTo>
                      <a:cubicBezTo>
                        <a:pt x="552754" y="610454"/>
                        <a:pt x="545134" y="608549"/>
                        <a:pt x="543229" y="613311"/>
                      </a:cubicBezTo>
                      <a:cubicBezTo>
                        <a:pt x="447026" y="844769"/>
                        <a:pt x="381304" y="1084799"/>
                        <a:pt x="356539" y="1333401"/>
                      </a:cubicBezTo>
                      <a:cubicBezTo>
                        <a:pt x="339394" y="1060034"/>
                        <a:pt x="306057" y="786666"/>
                        <a:pt x="257479" y="517109"/>
                      </a:cubicBezTo>
                      <a:cubicBezTo>
                        <a:pt x="257479" y="517109"/>
                        <a:pt x="257479" y="517109"/>
                        <a:pt x="257479" y="517109"/>
                      </a:cubicBezTo>
                      <a:cubicBezTo>
                        <a:pt x="286054" y="420906"/>
                        <a:pt x="324154" y="328514"/>
                        <a:pt x="372732" y="239931"/>
                      </a:cubicBezTo>
                      <a:cubicBezTo>
                        <a:pt x="375589" y="235169"/>
                        <a:pt x="368921" y="231359"/>
                        <a:pt x="366064" y="236121"/>
                      </a:cubicBezTo>
                      <a:cubicBezTo>
                        <a:pt x="319392" y="319941"/>
                        <a:pt x="282244" y="408524"/>
                        <a:pt x="253669" y="500916"/>
                      </a:cubicBezTo>
                      <a:cubicBezTo>
                        <a:pt x="243192" y="441861"/>
                        <a:pt x="231762" y="383759"/>
                        <a:pt x="219379" y="325656"/>
                      </a:cubicBezTo>
                      <a:cubicBezTo>
                        <a:pt x="197471" y="217071"/>
                        <a:pt x="171754" y="109439"/>
                        <a:pt x="145084" y="2759"/>
                      </a:cubicBezTo>
                      <a:cubicBezTo>
                        <a:pt x="144132" y="-2004"/>
                        <a:pt x="136512" y="-99"/>
                        <a:pt x="137464" y="4664"/>
                      </a:cubicBezTo>
                      <a:cubicBezTo>
                        <a:pt x="166039" y="116106"/>
                        <a:pt x="191757" y="228501"/>
                        <a:pt x="214617" y="341849"/>
                      </a:cubicBezTo>
                      <a:cubicBezTo>
                        <a:pt x="172707" y="301844"/>
                        <a:pt x="130796" y="262791"/>
                        <a:pt x="89839" y="222786"/>
                      </a:cubicBezTo>
                      <a:cubicBezTo>
                        <a:pt x="86029" y="218976"/>
                        <a:pt x="80314" y="224691"/>
                        <a:pt x="84124" y="228501"/>
                      </a:cubicBezTo>
                      <a:cubicBezTo>
                        <a:pt x="127939" y="270411"/>
                        <a:pt x="172707" y="312321"/>
                        <a:pt x="216521" y="354231"/>
                      </a:cubicBezTo>
                      <a:cubicBezTo>
                        <a:pt x="216521" y="354231"/>
                        <a:pt x="217474" y="355184"/>
                        <a:pt x="217474" y="355184"/>
                      </a:cubicBezTo>
                      <a:cubicBezTo>
                        <a:pt x="258432" y="555209"/>
                        <a:pt x="289864" y="757139"/>
                        <a:pt x="313676" y="959069"/>
                      </a:cubicBezTo>
                      <a:cubicBezTo>
                        <a:pt x="222237" y="839054"/>
                        <a:pt x="119367" y="727611"/>
                        <a:pt x="6971" y="626646"/>
                      </a:cubicBezTo>
                      <a:cubicBezTo>
                        <a:pt x="3162" y="622836"/>
                        <a:pt x="-2554" y="628551"/>
                        <a:pt x="1257" y="632361"/>
                      </a:cubicBezTo>
                      <a:cubicBezTo>
                        <a:pt x="116509" y="736184"/>
                        <a:pt x="222237" y="850484"/>
                        <a:pt x="314629" y="974309"/>
                      </a:cubicBezTo>
                      <a:cubicBezTo>
                        <a:pt x="321296" y="1035269"/>
                        <a:pt x="327964" y="1096229"/>
                        <a:pt x="333679" y="1157189"/>
                      </a:cubicBezTo>
                      <a:cubicBezTo>
                        <a:pt x="343204" y="1265774"/>
                        <a:pt x="350824" y="1375311"/>
                        <a:pt x="355587" y="1484849"/>
                      </a:cubicBezTo>
                      <a:cubicBezTo>
                        <a:pt x="355587" y="1489611"/>
                        <a:pt x="363207" y="1490564"/>
                        <a:pt x="363207" y="1484849"/>
                      </a:cubicBezTo>
                      <a:cubicBezTo>
                        <a:pt x="361301" y="1450559"/>
                        <a:pt x="360349" y="1417221"/>
                        <a:pt x="357492" y="1382931"/>
                      </a:cubicBezTo>
                      <a:cubicBezTo>
                        <a:pt x="357492" y="1381979"/>
                        <a:pt x="358444" y="1381979"/>
                        <a:pt x="358444" y="1381026"/>
                      </a:cubicBezTo>
                      <a:cubicBezTo>
                        <a:pt x="382257" y="1115279"/>
                        <a:pt x="449884" y="860009"/>
                        <a:pt x="550849" y="615216"/>
                      </a:cubicBezTo>
                      <a:close/>
                    </a:path>
                  </a:pathLst>
                </a:custGeom>
                <a:solidFill>
                  <a:srgbClr val="192B3E"/>
                </a:solidFill>
                <a:ln cap="flat" cmpd="sng" w="9525">
                  <a:solidFill>
                    <a:srgbClr val="317A60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96" name="Google Shape;396;p4"/>
              <p:cNvGrpSpPr/>
              <p:nvPr/>
            </p:nvGrpSpPr>
            <p:grpSpPr>
              <a:xfrm>
                <a:off x="-430066" y="4887681"/>
                <a:ext cx="2375470" cy="2361002"/>
                <a:chOff x="2327129" y="3221103"/>
                <a:chExt cx="1159671" cy="1202017"/>
              </a:xfrm>
            </p:grpSpPr>
            <p:sp>
              <p:nvSpPr>
                <p:cNvPr id="397" name="Google Shape;397;p4"/>
                <p:cNvSpPr/>
                <p:nvPr/>
              </p:nvSpPr>
              <p:spPr>
                <a:xfrm>
                  <a:off x="2943611" y="3343976"/>
                  <a:ext cx="543189" cy="1006792"/>
                </a:xfrm>
                <a:custGeom>
                  <a:rect b="b" l="l" r="r" t="t"/>
                  <a:pathLst>
                    <a:path extrusionOk="0" h="1006792" w="543189">
                      <a:moveTo>
                        <a:pt x="42175" y="986790"/>
                      </a:moveTo>
                      <a:cubicBezTo>
                        <a:pt x="12647" y="913447"/>
                        <a:pt x="10742" y="897255"/>
                        <a:pt x="2170" y="818197"/>
                      </a:cubicBezTo>
                      <a:cubicBezTo>
                        <a:pt x="-6403" y="739140"/>
                        <a:pt x="9790" y="655320"/>
                        <a:pt x="62177" y="596265"/>
                      </a:cubicBezTo>
                      <a:cubicBezTo>
                        <a:pt x="99325" y="554355"/>
                        <a:pt x="152665" y="527685"/>
                        <a:pt x="182192" y="480060"/>
                      </a:cubicBezTo>
                      <a:cubicBezTo>
                        <a:pt x="207910" y="439103"/>
                        <a:pt x="212672" y="387667"/>
                        <a:pt x="230770" y="342900"/>
                      </a:cubicBezTo>
                      <a:cubicBezTo>
                        <a:pt x="288872" y="198120"/>
                        <a:pt x="471752" y="139065"/>
                        <a:pt x="543190" y="0"/>
                      </a:cubicBezTo>
                      <a:cubicBezTo>
                        <a:pt x="516520" y="165735"/>
                        <a:pt x="486040" y="340042"/>
                        <a:pt x="376502" y="467678"/>
                      </a:cubicBezTo>
                      <a:cubicBezTo>
                        <a:pt x="345070" y="503872"/>
                        <a:pt x="307922" y="535305"/>
                        <a:pt x="280300" y="574357"/>
                      </a:cubicBezTo>
                      <a:cubicBezTo>
                        <a:pt x="232675" y="641032"/>
                        <a:pt x="216482" y="722947"/>
                        <a:pt x="194575" y="801053"/>
                      </a:cubicBezTo>
                      <a:cubicBezTo>
                        <a:pt x="172667" y="879157"/>
                        <a:pt x="139330" y="960120"/>
                        <a:pt x="72655" y="1006792"/>
                      </a:cubicBezTo>
                      <a:lnTo>
                        <a:pt x="42175" y="986790"/>
                      </a:lnTo>
                      <a:close/>
                    </a:path>
                  </a:pathLst>
                </a:custGeom>
                <a:solidFill>
                  <a:srgbClr val="3A7B0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398" name="Google Shape;398;p4"/>
                <p:cNvGrpSpPr/>
                <p:nvPr/>
              </p:nvGrpSpPr>
              <p:grpSpPr>
                <a:xfrm>
                  <a:off x="2970533" y="3650680"/>
                  <a:ext cx="488180" cy="772440"/>
                  <a:chOff x="2970533" y="3650680"/>
                  <a:chExt cx="488180" cy="772440"/>
                </a:xfrm>
              </p:grpSpPr>
              <p:sp>
                <p:nvSpPr>
                  <p:cNvPr id="399" name="Google Shape;399;p4"/>
                  <p:cNvSpPr/>
                  <p:nvPr/>
                </p:nvSpPr>
                <p:spPr>
                  <a:xfrm>
                    <a:off x="2970533" y="3650680"/>
                    <a:ext cx="488180" cy="772440"/>
                  </a:xfrm>
                  <a:custGeom>
                    <a:rect b="b" l="l" r="r" t="t"/>
                    <a:pathLst>
                      <a:path extrusionOk="0" h="772440" w="488180">
                        <a:moveTo>
                          <a:pt x="344818" y="164783"/>
                        </a:moveTo>
                        <a:lnTo>
                          <a:pt x="344818" y="164783"/>
                        </a:lnTo>
                        <a:cubicBezTo>
                          <a:pt x="406730" y="125730"/>
                          <a:pt x="472453" y="73343"/>
                          <a:pt x="481025" y="0"/>
                        </a:cubicBezTo>
                        <a:cubicBezTo>
                          <a:pt x="503885" y="180975"/>
                          <a:pt x="471500" y="368618"/>
                          <a:pt x="390538" y="532448"/>
                        </a:cubicBezTo>
                        <a:cubicBezTo>
                          <a:pt x="336245" y="641985"/>
                          <a:pt x="248615" y="748665"/>
                          <a:pt x="127648" y="769620"/>
                        </a:cubicBezTo>
                        <a:cubicBezTo>
                          <a:pt x="86690" y="777240"/>
                          <a:pt x="37160" y="770573"/>
                          <a:pt x="13348" y="735330"/>
                        </a:cubicBezTo>
                        <a:cubicBezTo>
                          <a:pt x="-5702" y="706755"/>
                          <a:pt x="-940" y="669608"/>
                          <a:pt x="6680" y="636270"/>
                        </a:cubicBezTo>
                        <a:cubicBezTo>
                          <a:pt x="30493" y="533400"/>
                          <a:pt x="79070" y="437198"/>
                          <a:pt x="147650" y="357188"/>
                        </a:cubicBezTo>
                        <a:cubicBezTo>
                          <a:pt x="176225" y="323850"/>
                          <a:pt x="193370" y="282893"/>
                          <a:pt x="223850" y="251460"/>
                        </a:cubicBezTo>
                        <a:cubicBezTo>
                          <a:pt x="259093" y="216218"/>
                          <a:pt x="303860" y="191453"/>
                          <a:pt x="344818" y="164783"/>
                        </a:cubicBezTo>
                        <a:close/>
                      </a:path>
                    </a:pathLst>
                  </a:custGeom>
                  <a:gradFill>
                    <a:gsLst>
                      <a:gs pos="0">
                        <a:srgbClr val="BDD559"/>
                      </a:gs>
                      <a:gs pos="8000">
                        <a:srgbClr val="BDD559"/>
                      </a:gs>
                      <a:gs pos="100000">
                        <a:srgbClr val="5F9322"/>
                      </a:gs>
                    </a:gsLst>
                    <a:lin ang="2700006" scaled="0"/>
                  </a:gra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00" name="Google Shape;400;p4"/>
                  <p:cNvSpPr/>
                  <p:nvPr/>
                </p:nvSpPr>
                <p:spPr>
                  <a:xfrm>
                    <a:off x="3026042" y="3780379"/>
                    <a:ext cx="390274" cy="639594"/>
                  </a:xfrm>
                  <a:custGeom>
                    <a:rect b="b" l="l" r="r" t="t"/>
                    <a:pathLst>
                      <a:path extrusionOk="0" h="639594" w="390274">
                        <a:moveTo>
                          <a:pt x="382654" y="2699"/>
                        </a:moveTo>
                        <a:cubicBezTo>
                          <a:pt x="359794" y="93187"/>
                          <a:pt x="306454" y="173197"/>
                          <a:pt x="257877" y="251302"/>
                        </a:cubicBezTo>
                        <a:cubicBezTo>
                          <a:pt x="205489" y="334169"/>
                          <a:pt x="151197" y="417037"/>
                          <a:pt x="95952" y="497999"/>
                        </a:cubicBezTo>
                        <a:cubicBezTo>
                          <a:pt x="64519" y="543719"/>
                          <a:pt x="33087" y="588487"/>
                          <a:pt x="702" y="634207"/>
                        </a:cubicBezTo>
                        <a:cubicBezTo>
                          <a:pt x="-2156" y="638017"/>
                          <a:pt x="4512" y="641827"/>
                          <a:pt x="6417" y="638017"/>
                        </a:cubicBezTo>
                        <a:cubicBezTo>
                          <a:pt x="64519" y="557054"/>
                          <a:pt x="121669" y="474187"/>
                          <a:pt x="176914" y="391319"/>
                        </a:cubicBezTo>
                        <a:cubicBezTo>
                          <a:pt x="230254" y="310357"/>
                          <a:pt x="284547" y="229394"/>
                          <a:pt x="332172" y="144622"/>
                        </a:cubicBezTo>
                        <a:cubicBezTo>
                          <a:pt x="356937" y="100807"/>
                          <a:pt x="378844" y="55087"/>
                          <a:pt x="390274" y="5557"/>
                        </a:cubicBezTo>
                        <a:cubicBezTo>
                          <a:pt x="390274" y="-158"/>
                          <a:pt x="383607" y="-2063"/>
                          <a:pt x="382654" y="2699"/>
                        </a:cubicBezTo>
                        <a:lnTo>
                          <a:pt x="382654" y="2699"/>
                        </a:lnTo>
                        <a:close/>
                      </a:path>
                    </a:pathLst>
                  </a:custGeom>
                  <a:solidFill>
                    <a:srgbClr val="00000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01" name="Google Shape;401;p4"/>
                <p:cNvGrpSpPr/>
                <p:nvPr/>
              </p:nvGrpSpPr>
              <p:grpSpPr>
                <a:xfrm>
                  <a:off x="2327129" y="3565908"/>
                  <a:ext cx="479314" cy="778311"/>
                  <a:chOff x="2327129" y="3565908"/>
                  <a:chExt cx="479314" cy="778311"/>
                </a:xfrm>
              </p:grpSpPr>
              <p:sp>
                <p:nvSpPr>
                  <p:cNvPr id="402" name="Google Shape;402;p4"/>
                  <p:cNvSpPr/>
                  <p:nvPr/>
                </p:nvSpPr>
                <p:spPr>
                  <a:xfrm>
                    <a:off x="2327129" y="3565908"/>
                    <a:ext cx="479314" cy="778311"/>
                  </a:xfrm>
                  <a:custGeom>
                    <a:rect b="b" l="l" r="r" t="t"/>
                    <a:pathLst>
                      <a:path extrusionOk="0" h="778311" w="479314">
                        <a:moveTo>
                          <a:pt x="143355" y="166688"/>
                        </a:moveTo>
                        <a:lnTo>
                          <a:pt x="143355" y="166688"/>
                        </a:lnTo>
                        <a:cubicBezTo>
                          <a:pt x="81442" y="126683"/>
                          <a:pt x="17625" y="73343"/>
                          <a:pt x="9052" y="0"/>
                        </a:cubicBezTo>
                        <a:cubicBezTo>
                          <a:pt x="-16665" y="180975"/>
                          <a:pt x="12862" y="369570"/>
                          <a:pt x="91920" y="534353"/>
                        </a:cubicBezTo>
                        <a:cubicBezTo>
                          <a:pt x="144307" y="644843"/>
                          <a:pt x="230985" y="752475"/>
                          <a:pt x="351000" y="775335"/>
                        </a:cubicBezTo>
                        <a:cubicBezTo>
                          <a:pt x="391957" y="782955"/>
                          <a:pt x="441487" y="777240"/>
                          <a:pt x="465300" y="742950"/>
                        </a:cubicBezTo>
                        <a:cubicBezTo>
                          <a:pt x="484350" y="715328"/>
                          <a:pt x="480540" y="677228"/>
                          <a:pt x="473872" y="643890"/>
                        </a:cubicBezTo>
                        <a:cubicBezTo>
                          <a:pt x="451965" y="541020"/>
                          <a:pt x="404340" y="443865"/>
                          <a:pt x="336712" y="362903"/>
                        </a:cubicBezTo>
                        <a:cubicBezTo>
                          <a:pt x="308137" y="328613"/>
                          <a:pt x="291945" y="288608"/>
                          <a:pt x="261465" y="256222"/>
                        </a:cubicBezTo>
                        <a:cubicBezTo>
                          <a:pt x="228127" y="219075"/>
                          <a:pt x="184312" y="193358"/>
                          <a:pt x="143355" y="166688"/>
                        </a:cubicBezTo>
                        <a:close/>
                      </a:path>
                    </a:pathLst>
                  </a:custGeom>
                  <a:gradFill>
                    <a:gsLst>
                      <a:gs pos="0">
                        <a:srgbClr val="BDD559"/>
                      </a:gs>
                      <a:gs pos="8000">
                        <a:srgbClr val="BDD559"/>
                      </a:gs>
                      <a:gs pos="100000">
                        <a:srgbClr val="5F9322"/>
                      </a:gs>
                    </a:gsLst>
                    <a:lin ang="2700006" scaled="0"/>
                  </a:gra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03" name="Google Shape;403;p4"/>
                  <p:cNvSpPr/>
                  <p:nvPr/>
                </p:nvSpPr>
                <p:spPr>
                  <a:xfrm>
                    <a:off x="2371330" y="3695326"/>
                    <a:ext cx="379966" cy="644637"/>
                  </a:xfrm>
                  <a:custGeom>
                    <a:rect b="b" l="l" r="r" t="t"/>
                    <a:pathLst>
                      <a:path extrusionOk="0" h="644637" w="379966">
                        <a:moveTo>
                          <a:pt x="93" y="4884"/>
                        </a:moveTo>
                        <a:cubicBezTo>
                          <a:pt x="21048" y="95372"/>
                          <a:pt x="73436" y="176334"/>
                          <a:pt x="121061" y="254439"/>
                        </a:cubicBezTo>
                        <a:cubicBezTo>
                          <a:pt x="172496" y="338259"/>
                          <a:pt x="224883" y="422079"/>
                          <a:pt x="279176" y="503994"/>
                        </a:cubicBezTo>
                        <a:cubicBezTo>
                          <a:pt x="310608" y="550667"/>
                          <a:pt x="342041" y="597339"/>
                          <a:pt x="373473" y="643059"/>
                        </a:cubicBezTo>
                        <a:cubicBezTo>
                          <a:pt x="376331" y="646869"/>
                          <a:pt x="382046" y="643059"/>
                          <a:pt x="379188" y="639249"/>
                        </a:cubicBezTo>
                        <a:cubicBezTo>
                          <a:pt x="322991" y="559239"/>
                          <a:pt x="268698" y="478277"/>
                          <a:pt x="216311" y="395409"/>
                        </a:cubicBezTo>
                        <a:cubicBezTo>
                          <a:pt x="164876" y="314447"/>
                          <a:pt x="112488" y="232532"/>
                          <a:pt x="65816" y="148712"/>
                        </a:cubicBezTo>
                        <a:cubicBezTo>
                          <a:pt x="40098" y="102039"/>
                          <a:pt x="17238" y="54414"/>
                          <a:pt x="5808" y="2027"/>
                        </a:cubicBezTo>
                        <a:cubicBezTo>
                          <a:pt x="5808" y="-1783"/>
                          <a:pt x="-859" y="122"/>
                          <a:pt x="93" y="4884"/>
                        </a:cubicBezTo>
                        <a:lnTo>
                          <a:pt x="93" y="4884"/>
                        </a:lnTo>
                        <a:close/>
                      </a:path>
                    </a:pathLst>
                  </a:custGeom>
                  <a:solidFill>
                    <a:srgbClr val="00000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04" name="Google Shape;404;p4"/>
                <p:cNvGrpSpPr/>
                <p:nvPr/>
              </p:nvGrpSpPr>
              <p:grpSpPr>
                <a:xfrm>
                  <a:off x="2774303" y="3274443"/>
                  <a:ext cx="455089" cy="1142346"/>
                  <a:chOff x="2774303" y="3274443"/>
                  <a:chExt cx="455089" cy="1142346"/>
                </a:xfrm>
              </p:grpSpPr>
              <p:sp>
                <p:nvSpPr>
                  <p:cNvPr id="405" name="Google Shape;405;p4"/>
                  <p:cNvSpPr/>
                  <p:nvPr/>
                </p:nvSpPr>
                <p:spPr>
                  <a:xfrm>
                    <a:off x="2774303" y="3274443"/>
                    <a:ext cx="455089" cy="1142346"/>
                  </a:xfrm>
                  <a:custGeom>
                    <a:rect b="b" l="l" r="r" t="t"/>
                    <a:pathLst>
                      <a:path extrusionOk="0" h="1142346" w="455089">
                        <a:moveTo>
                          <a:pt x="47654" y="642938"/>
                        </a:moveTo>
                        <a:cubicBezTo>
                          <a:pt x="75276" y="588645"/>
                          <a:pt x="114329" y="539115"/>
                          <a:pt x="123854" y="479108"/>
                        </a:cubicBezTo>
                        <a:cubicBezTo>
                          <a:pt x="132426" y="424815"/>
                          <a:pt x="116233" y="368618"/>
                          <a:pt x="128616" y="315278"/>
                        </a:cubicBezTo>
                        <a:cubicBezTo>
                          <a:pt x="141951" y="256223"/>
                          <a:pt x="188623" y="211455"/>
                          <a:pt x="227676" y="164783"/>
                        </a:cubicBezTo>
                        <a:cubicBezTo>
                          <a:pt x="266729" y="118110"/>
                          <a:pt x="302923" y="60008"/>
                          <a:pt x="289589" y="0"/>
                        </a:cubicBezTo>
                        <a:cubicBezTo>
                          <a:pt x="391506" y="137160"/>
                          <a:pt x="447704" y="307658"/>
                          <a:pt x="454371" y="478155"/>
                        </a:cubicBezTo>
                        <a:cubicBezTo>
                          <a:pt x="461039" y="649605"/>
                          <a:pt x="421033" y="821055"/>
                          <a:pt x="345786" y="974408"/>
                        </a:cubicBezTo>
                        <a:cubicBezTo>
                          <a:pt x="322926" y="1021080"/>
                          <a:pt x="296256" y="1067753"/>
                          <a:pt x="255298" y="1101090"/>
                        </a:cubicBezTo>
                        <a:cubicBezTo>
                          <a:pt x="215294" y="1134428"/>
                          <a:pt x="159096" y="1152525"/>
                          <a:pt x="109566" y="1136333"/>
                        </a:cubicBezTo>
                        <a:cubicBezTo>
                          <a:pt x="109566" y="1136333"/>
                          <a:pt x="109566" y="1136333"/>
                          <a:pt x="109566" y="1136333"/>
                        </a:cubicBezTo>
                        <a:cubicBezTo>
                          <a:pt x="31461" y="1110615"/>
                          <a:pt x="20983" y="997268"/>
                          <a:pt x="7649" y="927735"/>
                        </a:cubicBezTo>
                        <a:cubicBezTo>
                          <a:pt x="-10449" y="831533"/>
                          <a:pt x="3838" y="729615"/>
                          <a:pt x="47654" y="642938"/>
                        </a:cubicBezTo>
                        <a:close/>
                      </a:path>
                    </a:pathLst>
                  </a:custGeom>
                  <a:gradFill>
                    <a:gsLst>
                      <a:gs pos="0">
                        <a:srgbClr val="BDD559"/>
                      </a:gs>
                      <a:gs pos="8000">
                        <a:srgbClr val="BDD559"/>
                      </a:gs>
                      <a:gs pos="100000">
                        <a:srgbClr val="5F9322"/>
                      </a:gs>
                    </a:gsLst>
                    <a:lin ang="2700006" scaled="0"/>
                  </a:gra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06" name="Google Shape;406;p4"/>
                  <p:cNvSpPr/>
                  <p:nvPr/>
                </p:nvSpPr>
                <p:spPr>
                  <a:xfrm>
                    <a:off x="2908872" y="3416604"/>
                    <a:ext cx="171475" cy="997883"/>
                  </a:xfrm>
                  <a:custGeom>
                    <a:rect b="b" l="l" r="r" t="t"/>
                    <a:pathLst>
                      <a:path extrusionOk="0" h="997883" w="171475">
                        <a:moveTo>
                          <a:pt x="15002" y="993219"/>
                        </a:moveTo>
                        <a:cubicBezTo>
                          <a:pt x="-25003" y="727472"/>
                          <a:pt x="99774" y="474107"/>
                          <a:pt x="150257" y="218837"/>
                        </a:cubicBezTo>
                        <a:cubicBezTo>
                          <a:pt x="164544" y="147399"/>
                          <a:pt x="173117" y="75962"/>
                          <a:pt x="171212" y="3572"/>
                        </a:cubicBezTo>
                        <a:cubicBezTo>
                          <a:pt x="171212" y="-1191"/>
                          <a:pt x="163592" y="-1191"/>
                          <a:pt x="163592" y="3572"/>
                        </a:cubicBezTo>
                        <a:cubicBezTo>
                          <a:pt x="168354" y="271224"/>
                          <a:pt x="40719" y="516017"/>
                          <a:pt x="7382" y="777954"/>
                        </a:cubicBezTo>
                        <a:cubicBezTo>
                          <a:pt x="-2143" y="850344"/>
                          <a:pt x="-3096" y="923687"/>
                          <a:pt x="8334" y="995124"/>
                        </a:cubicBezTo>
                        <a:cubicBezTo>
                          <a:pt x="9287" y="999887"/>
                          <a:pt x="15954" y="997982"/>
                          <a:pt x="15002" y="993219"/>
                        </a:cubicBezTo>
                        <a:lnTo>
                          <a:pt x="15002" y="993219"/>
                        </a:lnTo>
                        <a:close/>
                      </a:path>
                    </a:pathLst>
                  </a:custGeom>
                  <a:solidFill>
                    <a:srgbClr val="00000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407" name="Google Shape;407;p4"/>
                <p:cNvSpPr/>
                <p:nvPr/>
              </p:nvSpPr>
              <p:spPr>
                <a:xfrm>
                  <a:off x="2620449" y="3221103"/>
                  <a:ext cx="262493" cy="1166812"/>
                </a:xfrm>
                <a:custGeom>
                  <a:rect b="b" l="l" r="r" t="t"/>
                  <a:pathLst>
                    <a:path extrusionOk="0" h="1166812" w="262493">
                      <a:moveTo>
                        <a:pt x="202459" y="1166813"/>
                      </a:moveTo>
                      <a:cubicBezTo>
                        <a:pt x="134832" y="1117282"/>
                        <a:pt x="124354" y="1103948"/>
                        <a:pt x="72919" y="1037272"/>
                      </a:cubicBezTo>
                      <a:cubicBezTo>
                        <a:pt x="21484" y="971550"/>
                        <a:pt x="-10901" y="886777"/>
                        <a:pt x="3387" y="803910"/>
                      </a:cubicBezTo>
                      <a:cubicBezTo>
                        <a:pt x="13864" y="745807"/>
                        <a:pt x="46249" y="691515"/>
                        <a:pt x="47202" y="632460"/>
                      </a:cubicBezTo>
                      <a:cubicBezTo>
                        <a:pt x="47202" y="581025"/>
                        <a:pt x="23389" y="532447"/>
                        <a:pt x="13864" y="481965"/>
                      </a:cubicBezTo>
                      <a:cubicBezTo>
                        <a:pt x="-14711" y="319088"/>
                        <a:pt x="116734" y="163830"/>
                        <a:pt x="103399" y="0"/>
                      </a:cubicBezTo>
                      <a:cubicBezTo>
                        <a:pt x="171979" y="163830"/>
                        <a:pt x="242464" y="338138"/>
                        <a:pt x="214842" y="512445"/>
                      </a:cubicBezTo>
                      <a:cubicBezTo>
                        <a:pt x="207222" y="561975"/>
                        <a:pt x="191029" y="611505"/>
                        <a:pt x="188172" y="661988"/>
                      </a:cubicBezTo>
                      <a:cubicBezTo>
                        <a:pt x="182457" y="747713"/>
                        <a:pt x="213889" y="831532"/>
                        <a:pt x="237702" y="913447"/>
                      </a:cubicBezTo>
                      <a:cubicBezTo>
                        <a:pt x="261514" y="996315"/>
                        <a:pt x="276754" y="1087755"/>
                        <a:pt x="242464" y="1165860"/>
                      </a:cubicBezTo>
                      <a:lnTo>
                        <a:pt x="202459" y="1166813"/>
                      </a:lnTo>
                      <a:close/>
                    </a:path>
                  </a:pathLst>
                </a:custGeom>
                <a:solidFill>
                  <a:srgbClr val="3A7B0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408" name="Google Shape;408;p4"/>
              <p:cNvSpPr/>
              <p:nvPr/>
            </p:nvSpPr>
            <p:spPr>
              <a:xfrm>
                <a:off x="6079038" y="3280388"/>
                <a:ext cx="2127777" cy="3044242"/>
              </a:xfrm>
              <a:custGeom>
                <a:rect b="b" l="l" r="r" t="t"/>
                <a:pathLst>
                  <a:path extrusionOk="0" h="1587610" w="1109662">
                    <a:moveTo>
                      <a:pt x="828675" y="1237922"/>
                    </a:moveTo>
                    <a:cubicBezTo>
                      <a:pt x="626745" y="1089332"/>
                      <a:pt x="549592" y="938837"/>
                      <a:pt x="404813" y="799772"/>
                    </a:cubicBezTo>
                    <a:cubicBezTo>
                      <a:pt x="650557" y="878829"/>
                      <a:pt x="809625" y="1168389"/>
                      <a:pt x="828675" y="1230302"/>
                    </a:cubicBezTo>
                    <a:cubicBezTo>
                      <a:pt x="828675" y="1131242"/>
                      <a:pt x="818197" y="1031229"/>
                      <a:pt x="796290" y="934074"/>
                    </a:cubicBezTo>
                    <a:cubicBezTo>
                      <a:pt x="678180" y="833109"/>
                      <a:pt x="554355" y="775959"/>
                      <a:pt x="458153" y="632132"/>
                    </a:cubicBezTo>
                    <a:cubicBezTo>
                      <a:pt x="611505" y="670232"/>
                      <a:pt x="753428" y="850254"/>
                      <a:pt x="792480" y="919787"/>
                    </a:cubicBezTo>
                    <a:cubicBezTo>
                      <a:pt x="771525" y="834062"/>
                      <a:pt x="742950" y="749289"/>
                      <a:pt x="704850" y="669279"/>
                    </a:cubicBezTo>
                    <a:cubicBezTo>
                      <a:pt x="588645" y="611177"/>
                      <a:pt x="485775" y="535929"/>
                      <a:pt x="399097" y="446394"/>
                    </a:cubicBezTo>
                    <a:cubicBezTo>
                      <a:pt x="509588" y="476874"/>
                      <a:pt x="610553" y="541644"/>
                      <a:pt x="684847" y="628322"/>
                    </a:cubicBezTo>
                    <a:cubicBezTo>
                      <a:pt x="652463" y="566409"/>
                      <a:pt x="615315" y="506402"/>
                      <a:pt x="573405" y="449252"/>
                    </a:cubicBezTo>
                    <a:cubicBezTo>
                      <a:pt x="568642" y="450204"/>
                      <a:pt x="564832" y="452109"/>
                      <a:pt x="560070" y="453062"/>
                    </a:cubicBezTo>
                    <a:cubicBezTo>
                      <a:pt x="461010" y="429249"/>
                      <a:pt x="371475" y="376862"/>
                      <a:pt x="305753" y="304472"/>
                    </a:cubicBezTo>
                    <a:cubicBezTo>
                      <a:pt x="390525" y="318759"/>
                      <a:pt x="471488" y="354002"/>
                      <a:pt x="539115" y="405437"/>
                    </a:cubicBezTo>
                    <a:cubicBezTo>
                      <a:pt x="512445" y="373052"/>
                      <a:pt x="483870" y="341619"/>
                      <a:pt x="454342" y="311139"/>
                    </a:cubicBezTo>
                    <a:cubicBezTo>
                      <a:pt x="439103" y="310187"/>
                      <a:pt x="387667" y="300662"/>
                      <a:pt x="387667" y="300662"/>
                    </a:cubicBezTo>
                    <a:cubicBezTo>
                      <a:pt x="303847" y="278754"/>
                      <a:pt x="229553" y="241607"/>
                      <a:pt x="156210" y="198744"/>
                    </a:cubicBezTo>
                    <a:cubicBezTo>
                      <a:pt x="224790" y="199697"/>
                      <a:pt x="398145" y="273039"/>
                      <a:pt x="445770" y="301614"/>
                    </a:cubicBezTo>
                    <a:cubicBezTo>
                      <a:pt x="404813" y="260657"/>
                      <a:pt x="360997" y="222557"/>
                      <a:pt x="315278" y="188267"/>
                    </a:cubicBezTo>
                    <a:cubicBezTo>
                      <a:pt x="313372" y="188267"/>
                      <a:pt x="311467" y="188267"/>
                      <a:pt x="310515" y="189219"/>
                    </a:cubicBezTo>
                    <a:cubicBezTo>
                      <a:pt x="247650" y="183504"/>
                      <a:pt x="188595" y="155882"/>
                      <a:pt x="138113" y="120639"/>
                    </a:cubicBezTo>
                    <a:cubicBezTo>
                      <a:pt x="87630" y="85397"/>
                      <a:pt x="44767" y="42534"/>
                      <a:pt x="0" y="1577"/>
                    </a:cubicBezTo>
                    <a:cubicBezTo>
                      <a:pt x="151447" y="-15568"/>
                      <a:pt x="236220" y="111114"/>
                      <a:pt x="326707" y="187314"/>
                    </a:cubicBezTo>
                    <a:cubicBezTo>
                      <a:pt x="326707" y="187314"/>
                      <a:pt x="325755" y="187314"/>
                      <a:pt x="325755" y="187314"/>
                    </a:cubicBezTo>
                    <a:cubicBezTo>
                      <a:pt x="367665" y="218747"/>
                      <a:pt x="407670" y="252084"/>
                      <a:pt x="444817" y="288279"/>
                    </a:cubicBezTo>
                    <a:cubicBezTo>
                      <a:pt x="416242" y="201602"/>
                      <a:pt x="375285" y="117782"/>
                      <a:pt x="331470" y="34914"/>
                    </a:cubicBezTo>
                    <a:cubicBezTo>
                      <a:pt x="404813" y="97779"/>
                      <a:pt x="452438" y="185409"/>
                      <a:pt x="461963" y="275897"/>
                    </a:cubicBezTo>
                    <a:cubicBezTo>
                      <a:pt x="461963" y="275897"/>
                      <a:pt x="459105" y="292089"/>
                      <a:pt x="454342" y="297804"/>
                    </a:cubicBezTo>
                    <a:cubicBezTo>
                      <a:pt x="501967" y="344477"/>
                      <a:pt x="546735" y="394007"/>
                      <a:pt x="585788" y="446394"/>
                    </a:cubicBezTo>
                    <a:lnTo>
                      <a:pt x="585788" y="446394"/>
                    </a:lnTo>
                    <a:lnTo>
                      <a:pt x="585788" y="446394"/>
                    </a:lnTo>
                    <a:cubicBezTo>
                      <a:pt x="591503" y="454014"/>
                      <a:pt x="598170" y="462587"/>
                      <a:pt x="603885" y="471159"/>
                    </a:cubicBezTo>
                    <a:cubicBezTo>
                      <a:pt x="594360" y="431154"/>
                      <a:pt x="528638" y="234939"/>
                      <a:pt x="581025" y="83492"/>
                    </a:cubicBezTo>
                    <a:cubicBezTo>
                      <a:pt x="629603" y="205412"/>
                      <a:pt x="635317" y="354954"/>
                      <a:pt x="606742" y="474969"/>
                    </a:cubicBezTo>
                    <a:cubicBezTo>
                      <a:pt x="651510" y="537834"/>
                      <a:pt x="691515" y="604509"/>
                      <a:pt x="723900" y="674042"/>
                    </a:cubicBezTo>
                    <a:cubicBezTo>
                      <a:pt x="724853" y="606414"/>
                      <a:pt x="702945" y="365432"/>
                      <a:pt x="762000" y="214937"/>
                    </a:cubicBezTo>
                    <a:cubicBezTo>
                      <a:pt x="764857" y="292089"/>
                      <a:pt x="797242" y="386387"/>
                      <a:pt x="799147" y="463539"/>
                    </a:cubicBezTo>
                    <a:cubicBezTo>
                      <a:pt x="801053" y="537834"/>
                      <a:pt x="768667" y="622607"/>
                      <a:pt x="729615" y="685472"/>
                    </a:cubicBezTo>
                    <a:cubicBezTo>
                      <a:pt x="765810" y="763577"/>
                      <a:pt x="794385" y="845492"/>
                      <a:pt x="814388" y="929312"/>
                    </a:cubicBezTo>
                    <a:cubicBezTo>
                      <a:pt x="842010" y="747384"/>
                      <a:pt x="871538" y="546407"/>
                      <a:pt x="981075" y="363527"/>
                    </a:cubicBezTo>
                    <a:cubicBezTo>
                      <a:pt x="1020128" y="553074"/>
                      <a:pt x="855345" y="886449"/>
                      <a:pt x="816292" y="941694"/>
                    </a:cubicBezTo>
                    <a:cubicBezTo>
                      <a:pt x="838200" y="1036944"/>
                      <a:pt x="849630" y="1135052"/>
                      <a:pt x="849630" y="1234112"/>
                    </a:cubicBezTo>
                    <a:cubicBezTo>
                      <a:pt x="864870" y="1177914"/>
                      <a:pt x="899160" y="1000749"/>
                      <a:pt x="937260" y="915977"/>
                    </a:cubicBezTo>
                    <a:cubicBezTo>
                      <a:pt x="984885" y="815964"/>
                      <a:pt x="1023938" y="725477"/>
                      <a:pt x="1109663" y="642609"/>
                    </a:cubicBezTo>
                    <a:cubicBezTo>
                      <a:pt x="1106805" y="909309"/>
                      <a:pt x="998220" y="1096952"/>
                      <a:pt x="849630" y="1247447"/>
                    </a:cubicBezTo>
                    <a:cubicBezTo>
                      <a:pt x="848678" y="1357937"/>
                      <a:pt x="834390" y="1469379"/>
                      <a:pt x="807720" y="1577012"/>
                    </a:cubicBezTo>
                    <a:cubicBezTo>
                      <a:pt x="807720" y="1577012"/>
                      <a:pt x="807720" y="1577012"/>
                      <a:pt x="807720" y="1577012"/>
                    </a:cubicBezTo>
                    <a:cubicBezTo>
                      <a:pt x="805815" y="1583679"/>
                      <a:pt x="799147" y="1588442"/>
                      <a:pt x="792480" y="1587489"/>
                    </a:cubicBezTo>
                    <a:cubicBezTo>
                      <a:pt x="785813" y="1586537"/>
                      <a:pt x="782003" y="1579869"/>
                      <a:pt x="783907" y="1573202"/>
                    </a:cubicBezTo>
                    <a:cubicBezTo>
                      <a:pt x="812482" y="1463664"/>
                      <a:pt x="827722" y="1351269"/>
                      <a:pt x="828675" y="1237922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4"/>
              <p:cNvSpPr/>
              <p:nvPr/>
            </p:nvSpPr>
            <p:spPr>
              <a:xfrm>
                <a:off x="9120668" y="2987605"/>
                <a:ext cx="2036456" cy="2893145"/>
              </a:xfrm>
              <a:custGeom>
                <a:rect b="b" l="l" r="r" t="t"/>
                <a:pathLst>
                  <a:path extrusionOk="0" h="1508811" w="1062037">
                    <a:moveTo>
                      <a:pt x="381953" y="1176267"/>
                    </a:moveTo>
                    <a:cubicBezTo>
                      <a:pt x="569595" y="1036250"/>
                      <a:pt x="628650" y="893375"/>
                      <a:pt x="758190" y="761930"/>
                    </a:cubicBezTo>
                    <a:cubicBezTo>
                      <a:pt x="514350" y="834320"/>
                      <a:pt x="391478" y="1110545"/>
                      <a:pt x="380047" y="1168647"/>
                    </a:cubicBezTo>
                    <a:cubicBezTo>
                      <a:pt x="364808" y="1073397"/>
                      <a:pt x="360997" y="978147"/>
                      <a:pt x="369570" y="885755"/>
                    </a:cubicBezTo>
                    <a:cubicBezTo>
                      <a:pt x="478155" y="790505"/>
                      <a:pt x="597217" y="737165"/>
                      <a:pt x="676275" y="600957"/>
                    </a:cubicBezTo>
                    <a:cubicBezTo>
                      <a:pt x="521970" y="635247"/>
                      <a:pt x="401003" y="805745"/>
                      <a:pt x="370522" y="871467"/>
                    </a:cubicBezTo>
                    <a:cubicBezTo>
                      <a:pt x="379095" y="789552"/>
                      <a:pt x="397192" y="709542"/>
                      <a:pt x="424815" y="632390"/>
                    </a:cubicBezTo>
                    <a:cubicBezTo>
                      <a:pt x="537210" y="579050"/>
                      <a:pt x="633412" y="507612"/>
                      <a:pt x="709612" y="422840"/>
                    </a:cubicBezTo>
                    <a:cubicBezTo>
                      <a:pt x="599122" y="451415"/>
                      <a:pt x="503872" y="511422"/>
                      <a:pt x="440055" y="594290"/>
                    </a:cubicBezTo>
                    <a:cubicBezTo>
                      <a:pt x="463867" y="535235"/>
                      <a:pt x="494347" y="478085"/>
                      <a:pt x="529590" y="423792"/>
                    </a:cubicBezTo>
                    <a:cubicBezTo>
                      <a:pt x="534353" y="424745"/>
                      <a:pt x="539115" y="426650"/>
                      <a:pt x="543878" y="427602"/>
                    </a:cubicBezTo>
                    <a:cubicBezTo>
                      <a:pt x="642937" y="405695"/>
                      <a:pt x="728662" y="357117"/>
                      <a:pt x="786765" y="288537"/>
                    </a:cubicBezTo>
                    <a:cubicBezTo>
                      <a:pt x="701040" y="301872"/>
                      <a:pt x="621983" y="334257"/>
                      <a:pt x="559117" y="382835"/>
                    </a:cubicBezTo>
                    <a:cubicBezTo>
                      <a:pt x="581978" y="351402"/>
                      <a:pt x="606742" y="321875"/>
                      <a:pt x="633412" y="293300"/>
                    </a:cubicBezTo>
                    <a:cubicBezTo>
                      <a:pt x="649605" y="292347"/>
                      <a:pt x="701040" y="284727"/>
                      <a:pt x="701040" y="284727"/>
                    </a:cubicBezTo>
                    <a:cubicBezTo>
                      <a:pt x="784860" y="264725"/>
                      <a:pt x="857250" y="229482"/>
                      <a:pt x="926783" y="190430"/>
                    </a:cubicBezTo>
                    <a:cubicBezTo>
                      <a:pt x="855345" y="190430"/>
                      <a:pt x="686753" y="259010"/>
                      <a:pt x="641033" y="284727"/>
                    </a:cubicBezTo>
                    <a:cubicBezTo>
                      <a:pt x="677228" y="246627"/>
                      <a:pt x="717233" y="210432"/>
                      <a:pt x="760095" y="177095"/>
                    </a:cubicBezTo>
                    <a:cubicBezTo>
                      <a:pt x="762000" y="177095"/>
                      <a:pt x="763905" y="177095"/>
                      <a:pt x="765810" y="178047"/>
                    </a:cubicBezTo>
                    <a:cubicBezTo>
                      <a:pt x="830580" y="173285"/>
                      <a:pt x="887730" y="147567"/>
                      <a:pt x="935355" y="114230"/>
                    </a:cubicBezTo>
                    <a:cubicBezTo>
                      <a:pt x="982028" y="80892"/>
                      <a:pt x="1021080" y="40887"/>
                      <a:pt x="1062037" y="1835"/>
                    </a:cubicBezTo>
                    <a:cubicBezTo>
                      <a:pt x="902970" y="-16263"/>
                      <a:pt x="832485" y="103752"/>
                      <a:pt x="750570" y="175190"/>
                    </a:cubicBezTo>
                    <a:cubicBezTo>
                      <a:pt x="750570" y="175190"/>
                      <a:pt x="751522" y="175190"/>
                      <a:pt x="751522" y="175190"/>
                    </a:cubicBezTo>
                    <a:cubicBezTo>
                      <a:pt x="712470" y="204717"/>
                      <a:pt x="676275" y="236150"/>
                      <a:pt x="641985" y="270440"/>
                    </a:cubicBezTo>
                    <a:cubicBezTo>
                      <a:pt x="659130" y="187572"/>
                      <a:pt x="689610" y="108515"/>
                      <a:pt x="722947" y="29457"/>
                    </a:cubicBezTo>
                    <a:cubicBezTo>
                      <a:pt x="655320" y="88512"/>
                      <a:pt x="620078" y="172332"/>
                      <a:pt x="622935" y="258057"/>
                    </a:cubicBezTo>
                    <a:cubicBezTo>
                      <a:pt x="622935" y="258057"/>
                      <a:pt x="628650" y="274250"/>
                      <a:pt x="633412" y="279012"/>
                    </a:cubicBezTo>
                    <a:cubicBezTo>
                      <a:pt x="590550" y="322827"/>
                      <a:pt x="551497" y="369500"/>
                      <a:pt x="518160" y="419982"/>
                    </a:cubicBezTo>
                    <a:lnTo>
                      <a:pt x="518160" y="419982"/>
                    </a:lnTo>
                    <a:lnTo>
                      <a:pt x="518160" y="419982"/>
                    </a:lnTo>
                    <a:cubicBezTo>
                      <a:pt x="513397" y="427602"/>
                      <a:pt x="507683" y="435222"/>
                      <a:pt x="502920" y="442842"/>
                    </a:cubicBezTo>
                    <a:cubicBezTo>
                      <a:pt x="506730" y="404742"/>
                      <a:pt x="546735" y="218052"/>
                      <a:pt x="469583" y="71367"/>
                    </a:cubicBezTo>
                    <a:cubicBezTo>
                      <a:pt x="437197" y="187572"/>
                      <a:pt x="453390" y="330447"/>
                      <a:pt x="500062" y="446652"/>
                    </a:cubicBezTo>
                    <a:cubicBezTo>
                      <a:pt x="461962" y="506660"/>
                      <a:pt x="431483" y="569525"/>
                      <a:pt x="406717" y="636200"/>
                    </a:cubicBezTo>
                    <a:cubicBezTo>
                      <a:pt x="396240" y="571430"/>
                      <a:pt x="383858" y="340925"/>
                      <a:pt x="300037" y="196145"/>
                    </a:cubicBezTo>
                    <a:cubicBezTo>
                      <a:pt x="308610" y="269487"/>
                      <a:pt x="288608" y="359975"/>
                      <a:pt x="298133" y="433317"/>
                    </a:cubicBezTo>
                    <a:cubicBezTo>
                      <a:pt x="306705" y="503802"/>
                      <a:pt x="353378" y="586670"/>
                      <a:pt x="402908" y="646677"/>
                    </a:cubicBezTo>
                    <a:cubicBezTo>
                      <a:pt x="376237" y="720972"/>
                      <a:pt x="359092" y="799077"/>
                      <a:pt x="350520" y="879087"/>
                    </a:cubicBezTo>
                    <a:cubicBezTo>
                      <a:pt x="295275" y="704780"/>
                      <a:pt x="235267" y="511422"/>
                      <a:pt x="94297" y="334257"/>
                    </a:cubicBezTo>
                    <a:cubicBezTo>
                      <a:pt x="81915" y="515232"/>
                      <a:pt x="300990" y="836225"/>
                      <a:pt x="349567" y="889565"/>
                    </a:cubicBezTo>
                    <a:cubicBezTo>
                      <a:pt x="340995" y="981005"/>
                      <a:pt x="343853" y="1074350"/>
                      <a:pt x="357187" y="1168647"/>
                    </a:cubicBezTo>
                    <a:cubicBezTo>
                      <a:pt x="333375" y="1115308"/>
                      <a:pt x="271462" y="944810"/>
                      <a:pt x="220028" y="862895"/>
                    </a:cubicBezTo>
                    <a:cubicBezTo>
                      <a:pt x="155257" y="765740"/>
                      <a:pt x="101917" y="679062"/>
                      <a:pt x="0" y="599052"/>
                    </a:cubicBezTo>
                    <a:cubicBezTo>
                      <a:pt x="41910" y="854322"/>
                      <a:pt x="181928" y="1036250"/>
                      <a:pt x="359092" y="1181983"/>
                    </a:cubicBezTo>
                    <a:cubicBezTo>
                      <a:pt x="376237" y="1288662"/>
                      <a:pt x="406717" y="1394390"/>
                      <a:pt x="451485" y="1498212"/>
                    </a:cubicBezTo>
                    <a:cubicBezTo>
                      <a:pt x="451485" y="1498212"/>
                      <a:pt x="451485" y="1498212"/>
                      <a:pt x="451485" y="1498212"/>
                    </a:cubicBezTo>
                    <a:cubicBezTo>
                      <a:pt x="454342" y="1504880"/>
                      <a:pt x="461962" y="1509642"/>
                      <a:pt x="468630" y="1508690"/>
                    </a:cubicBezTo>
                    <a:cubicBezTo>
                      <a:pt x="475297" y="1507737"/>
                      <a:pt x="478155" y="1502022"/>
                      <a:pt x="475297" y="1495355"/>
                    </a:cubicBezTo>
                    <a:cubicBezTo>
                      <a:pt x="432435" y="1391533"/>
                      <a:pt x="400050" y="1283900"/>
                      <a:pt x="381953" y="1176267"/>
                    </a:cubicBezTo>
                    <a:close/>
                  </a:path>
                </a:pathLst>
              </a:custGeom>
              <a:solidFill>
                <a:srgbClr val="1C3B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0" name="Google Shape;410;p4"/>
              <p:cNvSpPr/>
              <p:nvPr/>
            </p:nvSpPr>
            <p:spPr>
              <a:xfrm>
                <a:off x="11269534" y="4584098"/>
                <a:ext cx="642848" cy="2430962"/>
              </a:xfrm>
              <a:custGeom>
                <a:rect b="b" l="l" r="r" t="t"/>
                <a:pathLst>
                  <a:path extrusionOk="0" h="1267777" w="335253">
                    <a:moveTo>
                      <a:pt x="281655" y="1267778"/>
                    </a:moveTo>
                    <a:cubicBezTo>
                      <a:pt x="203550" y="1220153"/>
                      <a:pt x="190215" y="1205865"/>
                      <a:pt x="127350" y="1138238"/>
                    </a:cubicBezTo>
                    <a:cubicBezTo>
                      <a:pt x="65438" y="1070610"/>
                      <a:pt x="21623" y="981075"/>
                      <a:pt x="29243" y="889635"/>
                    </a:cubicBezTo>
                    <a:cubicBezTo>
                      <a:pt x="34958" y="824865"/>
                      <a:pt x="66390" y="762953"/>
                      <a:pt x="60675" y="698182"/>
                    </a:cubicBezTo>
                    <a:cubicBezTo>
                      <a:pt x="55913" y="641985"/>
                      <a:pt x="25433" y="591503"/>
                      <a:pt x="10193" y="536257"/>
                    </a:cubicBezTo>
                    <a:cubicBezTo>
                      <a:pt x="-36479" y="360997"/>
                      <a:pt x="94013" y="179070"/>
                      <a:pt x="63533" y="0"/>
                    </a:cubicBezTo>
                    <a:cubicBezTo>
                      <a:pt x="154021" y="172403"/>
                      <a:pt x="246413" y="357188"/>
                      <a:pt x="232125" y="551497"/>
                    </a:cubicBezTo>
                    <a:cubicBezTo>
                      <a:pt x="228315" y="606743"/>
                      <a:pt x="214980" y="661988"/>
                      <a:pt x="215933" y="717232"/>
                    </a:cubicBezTo>
                    <a:cubicBezTo>
                      <a:pt x="217838" y="811530"/>
                      <a:pt x="259748" y="900113"/>
                      <a:pt x="293085" y="988695"/>
                    </a:cubicBezTo>
                    <a:cubicBezTo>
                      <a:pt x="326423" y="1077278"/>
                      <a:pt x="352140" y="1175385"/>
                      <a:pt x="321660" y="1264920"/>
                    </a:cubicBezTo>
                    <a:lnTo>
                      <a:pt x="281655" y="1267778"/>
                    </a:lnTo>
                    <a:close/>
                  </a:path>
                </a:pathLst>
              </a:custGeom>
              <a:gradFill>
                <a:gsLst>
                  <a:gs pos="0">
                    <a:srgbClr val="367023"/>
                  </a:gs>
                  <a:gs pos="52999">
                    <a:srgbClr val="367023"/>
                  </a:gs>
                  <a:gs pos="100000">
                    <a:srgbClr val="2A5B5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1" name="Google Shape;411;p4"/>
              <p:cNvSpPr/>
              <p:nvPr/>
            </p:nvSpPr>
            <p:spPr>
              <a:xfrm>
                <a:off x="6009539" y="3709059"/>
                <a:ext cx="626000" cy="2765196"/>
              </a:xfrm>
              <a:custGeom>
                <a:rect b="b" l="l" r="r" t="t"/>
                <a:pathLst>
                  <a:path extrusionOk="0" h="1442084" w="326467">
                    <a:moveTo>
                      <a:pt x="255312" y="1442085"/>
                    </a:moveTo>
                    <a:cubicBezTo>
                      <a:pt x="171492" y="1382078"/>
                      <a:pt x="157204" y="1364932"/>
                      <a:pt x="93387" y="1283970"/>
                    </a:cubicBezTo>
                    <a:cubicBezTo>
                      <a:pt x="28617" y="1203007"/>
                      <a:pt x="-13293" y="1098232"/>
                      <a:pt x="3852" y="996315"/>
                    </a:cubicBezTo>
                    <a:cubicBezTo>
                      <a:pt x="15282" y="923925"/>
                      <a:pt x="55287" y="857250"/>
                      <a:pt x="55287" y="783907"/>
                    </a:cubicBezTo>
                    <a:cubicBezTo>
                      <a:pt x="55287" y="720090"/>
                      <a:pt x="23854" y="661035"/>
                      <a:pt x="12425" y="598170"/>
                    </a:cubicBezTo>
                    <a:cubicBezTo>
                      <a:pt x="-25675" y="397192"/>
                      <a:pt x="135297" y="203835"/>
                      <a:pt x="115294" y="0"/>
                    </a:cubicBezTo>
                    <a:cubicBezTo>
                      <a:pt x="202925" y="200977"/>
                      <a:pt x="291507" y="415290"/>
                      <a:pt x="260075" y="632460"/>
                    </a:cubicBezTo>
                    <a:cubicBezTo>
                      <a:pt x="251502" y="694372"/>
                      <a:pt x="232452" y="754380"/>
                      <a:pt x="228642" y="817245"/>
                    </a:cubicBezTo>
                    <a:cubicBezTo>
                      <a:pt x="222927" y="923925"/>
                      <a:pt x="262932" y="1025842"/>
                      <a:pt x="293412" y="1127760"/>
                    </a:cubicBezTo>
                    <a:cubicBezTo>
                      <a:pt x="323892" y="1229678"/>
                      <a:pt x="344847" y="1342073"/>
                      <a:pt x="302937" y="1440180"/>
                    </a:cubicBezTo>
                    <a:lnTo>
                      <a:pt x="255312" y="1442085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2" name="Google Shape;412;p4"/>
              <p:cNvSpPr/>
              <p:nvPr/>
            </p:nvSpPr>
            <p:spPr>
              <a:xfrm>
                <a:off x="5218614" y="4132878"/>
                <a:ext cx="1526886" cy="2370692"/>
              </a:xfrm>
              <a:custGeom>
                <a:rect b="b" l="l" r="r" t="t"/>
                <a:pathLst>
                  <a:path extrusionOk="0" h="1236345" w="796290">
                    <a:moveTo>
                      <a:pt x="755332" y="1236345"/>
                    </a:moveTo>
                    <a:cubicBezTo>
                      <a:pt x="653415" y="1219200"/>
                      <a:pt x="633413" y="1209675"/>
                      <a:pt x="540068" y="1164908"/>
                    </a:cubicBezTo>
                    <a:cubicBezTo>
                      <a:pt x="446722" y="1120140"/>
                      <a:pt x="363855" y="1043940"/>
                      <a:pt x="334328" y="944880"/>
                    </a:cubicBezTo>
                    <a:cubicBezTo>
                      <a:pt x="313372" y="874395"/>
                      <a:pt x="320040" y="797243"/>
                      <a:pt x="287655" y="731520"/>
                    </a:cubicBezTo>
                    <a:cubicBezTo>
                      <a:pt x="260032" y="674370"/>
                      <a:pt x="205740" y="634365"/>
                      <a:pt x="167640" y="582930"/>
                    </a:cubicBezTo>
                    <a:cubicBezTo>
                      <a:pt x="45720" y="419100"/>
                      <a:pt x="106680" y="174308"/>
                      <a:pt x="0" y="0"/>
                    </a:cubicBezTo>
                    <a:cubicBezTo>
                      <a:pt x="165735" y="142875"/>
                      <a:pt x="340043" y="297180"/>
                      <a:pt x="405765" y="506730"/>
                    </a:cubicBezTo>
                    <a:cubicBezTo>
                      <a:pt x="424815" y="566737"/>
                      <a:pt x="434340" y="628650"/>
                      <a:pt x="458153" y="686752"/>
                    </a:cubicBezTo>
                    <a:cubicBezTo>
                      <a:pt x="499110" y="784860"/>
                      <a:pt x="580072" y="860108"/>
                      <a:pt x="651510" y="938212"/>
                    </a:cubicBezTo>
                    <a:cubicBezTo>
                      <a:pt x="722947" y="1016318"/>
                      <a:pt x="790575" y="1108710"/>
                      <a:pt x="796290" y="1215390"/>
                    </a:cubicBezTo>
                    <a:lnTo>
                      <a:pt x="755332" y="1236345"/>
                    </a:ln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13" name="Google Shape;413;p4"/>
              <p:cNvGrpSpPr/>
              <p:nvPr/>
            </p:nvGrpSpPr>
            <p:grpSpPr>
              <a:xfrm>
                <a:off x="11404734" y="4642541"/>
                <a:ext cx="1304019" cy="2569194"/>
                <a:chOff x="8191513" y="2954403"/>
                <a:chExt cx="679920" cy="1339587"/>
              </a:xfrm>
            </p:grpSpPr>
            <p:sp>
              <p:nvSpPr>
                <p:cNvPr id="414" name="Google Shape;414;p4"/>
                <p:cNvSpPr/>
                <p:nvPr/>
              </p:nvSpPr>
              <p:spPr>
                <a:xfrm>
                  <a:off x="8191513" y="2954403"/>
                  <a:ext cx="679920" cy="1339587"/>
                </a:xfrm>
                <a:custGeom>
                  <a:rect b="b" l="l" r="r" t="t"/>
                  <a:pathLst>
                    <a:path extrusionOk="0" h="1339587" w="679920">
                      <a:moveTo>
                        <a:pt x="129226" y="707707"/>
                      </a:moveTo>
                      <a:cubicBezTo>
                        <a:pt x="176851" y="650557"/>
                        <a:pt x="236858" y="600075"/>
                        <a:pt x="264481" y="531495"/>
                      </a:cubicBezTo>
                      <a:cubicBezTo>
                        <a:pt x="289246" y="468630"/>
                        <a:pt x="285435" y="396240"/>
                        <a:pt x="314963" y="335280"/>
                      </a:cubicBezTo>
                      <a:cubicBezTo>
                        <a:pt x="347348" y="267652"/>
                        <a:pt x="414976" y="226695"/>
                        <a:pt x="474983" y="180975"/>
                      </a:cubicBezTo>
                      <a:cubicBezTo>
                        <a:pt x="534990" y="136207"/>
                        <a:pt x="594046" y="75247"/>
                        <a:pt x="593093" y="0"/>
                      </a:cubicBezTo>
                      <a:cubicBezTo>
                        <a:pt x="678818" y="192405"/>
                        <a:pt x="699773" y="411480"/>
                        <a:pt x="661673" y="619125"/>
                      </a:cubicBezTo>
                      <a:cubicBezTo>
                        <a:pt x="623573" y="826770"/>
                        <a:pt x="528323" y="1022032"/>
                        <a:pt x="396878" y="1186815"/>
                      </a:cubicBezTo>
                      <a:cubicBezTo>
                        <a:pt x="356873" y="1237298"/>
                        <a:pt x="311153" y="1285875"/>
                        <a:pt x="254003" y="1314450"/>
                      </a:cubicBezTo>
                      <a:cubicBezTo>
                        <a:pt x="196853" y="1343977"/>
                        <a:pt x="124463" y="1350645"/>
                        <a:pt x="69218" y="1317307"/>
                      </a:cubicBezTo>
                      <a:lnTo>
                        <a:pt x="69218" y="1317307"/>
                      </a:lnTo>
                      <a:cubicBezTo>
                        <a:pt x="-17460" y="1265873"/>
                        <a:pt x="638" y="1126807"/>
                        <a:pt x="3496" y="1039177"/>
                      </a:cubicBezTo>
                      <a:cubicBezTo>
                        <a:pt x="8258" y="919163"/>
                        <a:pt x="52073" y="800100"/>
                        <a:pt x="129226" y="707707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367023"/>
                    </a:gs>
                    <a:gs pos="52999">
                      <a:srgbClr val="367023"/>
                    </a:gs>
                    <a:gs pos="100000">
                      <a:srgbClr val="2A5B5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5" name="Google Shape;415;p4"/>
                <p:cNvSpPr/>
                <p:nvPr/>
              </p:nvSpPr>
              <p:spPr>
                <a:xfrm>
                  <a:off x="8301689" y="3128809"/>
                  <a:ext cx="462055" cy="1157079"/>
                </a:xfrm>
                <a:custGeom>
                  <a:rect b="b" l="l" r="r" t="t"/>
                  <a:pathLst>
                    <a:path extrusionOk="0" h="1157079" w="462055">
                      <a:moveTo>
                        <a:pt x="7620" y="1153379"/>
                      </a:moveTo>
                      <a:cubicBezTo>
                        <a:pt x="19050" y="990501"/>
                        <a:pt x="80963" y="838101"/>
                        <a:pt x="153352" y="694274"/>
                      </a:cubicBezTo>
                      <a:cubicBezTo>
                        <a:pt x="226695" y="548541"/>
                        <a:pt x="312420" y="408524"/>
                        <a:pt x="378143" y="258981"/>
                      </a:cubicBezTo>
                      <a:cubicBezTo>
                        <a:pt x="414338" y="177066"/>
                        <a:pt x="443865" y="92294"/>
                        <a:pt x="461963" y="4664"/>
                      </a:cubicBezTo>
                      <a:cubicBezTo>
                        <a:pt x="462915" y="-99"/>
                        <a:pt x="456247" y="-2004"/>
                        <a:pt x="455295" y="2759"/>
                      </a:cubicBezTo>
                      <a:cubicBezTo>
                        <a:pt x="421957" y="164684"/>
                        <a:pt x="348615" y="313274"/>
                        <a:pt x="271463" y="458054"/>
                      </a:cubicBezTo>
                      <a:cubicBezTo>
                        <a:pt x="195263" y="599976"/>
                        <a:pt x="113347" y="739994"/>
                        <a:pt x="58102" y="892394"/>
                      </a:cubicBezTo>
                      <a:cubicBezTo>
                        <a:pt x="27622" y="977166"/>
                        <a:pt x="6668" y="1063844"/>
                        <a:pt x="0" y="1154331"/>
                      </a:cubicBezTo>
                      <a:cubicBezTo>
                        <a:pt x="0" y="1158141"/>
                        <a:pt x="6668" y="1158141"/>
                        <a:pt x="7620" y="1153379"/>
                      </a:cubicBezTo>
                      <a:lnTo>
                        <a:pt x="7620" y="1153379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16" name="Google Shape;416;p4"/>
              <p:cNvGrpSpPr/>
              <p:nvPr/>
            </p:nvGrpSpPr>
            <p:grpSpPr>
              <a:xfrm>
                <a:off x="10640815" y="5002421"/>
                <a:ext cx="1033990" cy="2271444"/>
                <a:chOff x="7793199" y="3142045"/>
                <a:chExt cx="539126" cy="1184339"/>
              </a:xfrm>
            </p:grpSpPr>
            <p:sp>
              <p:nvSpPr>
                <p:cNvPr id="417" name="Google Shape;417;p4"/>
                <p:cNvSpPr/>
                <p:nvPr/>
              </p:nvSpPr>
              <p:spPr>
                <a:xfrm>
                  <a:off x="7793199" y="3142045"/>
                  <a:ext cx="539126" cy="1184339"/>
                </a:xfrm>
                <a:custGeom>
                  <a:rect b="b" l="l" r="r" t="t"/>
                  <a:pathLst>
                    <a:path extrusionOk="0" h="1184339" w="539126">
                      <a:moveTo>
                        <a:pt x="89390" y="737235"/>
                      </a:moveTo>
                      <a:cubicBezTo>
                        <a:pt x="89390" y="671513"/>
                        <a:pt x="101772" y="604838"/>
                        <a:pt x="81770" y="541972"/>
                      </a:cubicBezTo>
                      <a:cubicBezTo>
                        <a:pt x="63672" y="485775"/>
                        <a:pt x="19857" y="439103"/>
                        <a:pt x="5570" y="381953"/>
                      </a:cubicBezTo>
                      <a:cubicBezTo>
                        <a:pt x="-10623" y="318135"/>
                        <a:pt x="12237" y="252413"/>
                        <a:pt x="26524" y="188595"/>
                      </a:cubicBezTo>
                      <a:cubicBezTo>
                        <a:pt x="41765" y="124778"/>
                        <a:pt x="46527" y="50483"/>
                        <a:pt x="4617" y="0"/>
                      </a:cubicBezTo>
                      <a:cubicBezTo>
                        <a:pt x="170352" y="81915"/>
                        <a:pt x="307512" y="217170"/>
                        <a:pt x="398952" y="379095"/>
                      </a:cubicBezTo>
                      <a:cubicBezTo>
                        <a:pt x="490392" y="540068"/>
                        <a:pt x="536112" y="724853"/>
                        <a:pt x="538970" y="910590"/>
                      </a:cubicBezTo>
                      <a:cubicBezTo>
                        <a:pt x="539922" y="966788"/>
                        <a:pt x="537065" y="1024890"/>
                        <a:pt x="515157" y="1077278"/>
                      </a:cubicBezTo>
                      <a:cubicBezTo>
                        <a:pt x="493249" y="1128713"/>
                        <a:pt x="447529" y="1174433"/>
                        <a:pt x="392285" y="1183005"/>
                      </a:cubicBezTo>
                      <a:lnTo>
                        <a:pt x="392285" y="1183005"/>
                      </a:lnTo>
                      <a:cubicBezTo>
                        <a:pt x="304654" y="1197293"/>
                        <a:pt x="238932" y="1093470"/>
                        <a:pt x="192260" y="1032510"/>
                      </a:cubicBezTo>
                      <a:cubicBezTo>
                        <a:pt x="126537" y="947738"/>
                        <a:pt x="89390" y="842963"/>
                        <a:pt x="89390" y="737235"/>
                      </a:cubicBezTo>
                      <a:close/>
                    </a:path>
                  </a:pathLst>
                </a:custGeom>
                <a:solidFill>
                  <a:srgbClr val="3A7B0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8" name="Google Shape;418;p4"/>
                <p:cNvSpPr/>
                <p:nvPr/>
              </p:nvSpPr>
              <p:spPr>
                <a:xfrm>
                  <a:off x="7878077" y="3272865"/>
                  <a:ext cx="346292" cy="1036599"/>
                </a:xfrm>
                <a:custGeom>
                  <a:rect b="b" l="l" r="r" t="t"/>
                  <a:pathLst>
                    <a:path extrusionOk="0" h="1036599" w="346292">
                      <a:moveTo>
                        <a:pt x="345507" y="1031231"/>
                      </a:moveTo>
                      <a:cubicBezTo>
                        <a:pt x="262639" y="915978"/>
                        <a:pt x="217872" y="778818"/>
                        <a:pt x="186439" y="641658"/>
                      </a:cubicBezTo>
                      <a:cubicBezTo>
                        <a:pt x="154055" y="501641"/>
                        <a:pt x="133099" y="358766"/>
                        <a:pt x="93094" y="220653"/>
                      </a:cubicBezTo>
                      <a:cubicBezTo>
                        <a:pt x="71187" y="144453"/>
                        <a:pt x="43564" y="71111"/>
                        <a:pt x="6417" y="1578"/>
                      </a:cubicBezTo>
                      <a:cubicBezTo>
                        <a:pt x="4512" y="-2232"/>
                        <a:pt x="-2156" y="1578"/>
                        <a:pt x="702" y="5388"/>
                      </a:cubicBezTo>
                      <a:cubicBezTo>
                        <a:pt x="69282" y="132071"/>
                        <a:pt x="102619" y="273041"/>
                        <a:pt x="132147" y="413058"/>
                      </a:cubicBezTo>
                      <a:cubicBezTo>
                        <a:pt x="160722" y="553076"/>
                        <a:pt x="184534" y="694998"/>
                        <a:pt x="234064" y="829301"/>
                      </a:cubicBezTo>
                      <a:cubicBezTo>
                        <a:pt x="260734" y="902643"/>
                        <a:pt x="295024" y="972176"/>
                        <a:pt x="340744" y="1035993"/>
                      </a:cubicBezTo>
                      <a:cubicBezTo>
                        <a:pt x="342649" y="1037898"/>
                        <a:pt x="348364" y="1035041"/>
                        <a:pt x="345507" y="1031231"/>
                      </a:cubicBezTo>
                      <a:lnTo>
                        <a:pt x="345507" y="1031231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19" name="Google Shape;419;p4"/>
              <p:cNvGrpSpPr/>
              <p:nvPr/>
            </p:nvGrpSpPr>
            <p:grpSpPr>
              <a:xfrm>
                <a:off x="9051215" y="4945790"/>
                <a:ext cx="2217512" cy="2543594"/>
                <a:chOff x="6964378" y="3112518"/>
                <a:chExt cx="1156219" cy="1326239"/>
              </a:xfrm>
            </p:grpSpPr>
            <p:sp>
              <p:nvSpPr>
                <p:cNvPr id="420" name="Google Shape;420;p4"/>
                <p:cNvSpPr/>
                <p:nvPr/>
              </p:nvSpPr>
              <p:spPr>
                <a:xfrm>
                  <a:off x="6964378" y="3113470"/>
                  <a:ext cx="1156219" cy="1325287"/>
                </a:xfrm>
                <a:custGeom>
                  <a:rect b="b" l="l" r="r" t="t"/>
                  <a:pathLst>
                    <a:path extrusionOk="0" h="1325287" w="1156219">
                      <a:moveTo>
                        <a:pt x="1148715" y="907733"/>
                      </a:moveTo>
                      <a:cubicBezTo>
                        <a:pt x="1148715" y="906780"/>
                        <a:pt x="1148715" y="905828"/>
                        <a:pt x="1147763" y="904875"/>
                      </a:cubicBezTo>
                      <a:cubicBezTo>
                        <a:pt x="1141095" y="905828"/>
                        <a:pt x="1134428" y="905828"/>
                        <a:pt x="1127760" y="905828"/>
                      </a:cubicBezTo>
                      <a:cubicBezTo>
                        <a:pt x="1020128" y="902018"/>
                        <a:pt x="921068" y="845820"/>
                        <a:pt x="827723" y="791528"/>
                      </a:cubicBezTo>
                      <a:cubicBezTo>
                        <a:pt x="919163" y="825818"/>
                        <a:pt x="1022985" y="824865"/>
                        <a:pt x="1114425" y="792480"/>
                      </a:cubicBezTo>
                      <a:cubicBezTo>
                        <a:pt x="1080135" y="706755"/>
                        <a:pt x="1030605" y="626745"/>
                        <a:pt x="980123" y="548640"/>
                      </a:cubicBezTo>
                      <a:cubicBezTo>
                        <a:pt x="956310" y="512445"/>
                        <a:pt x="932498" y="477203"/>
                        <a:pt x="908685" y="441008"/>
                      </a:cubicBezTo>
                      <a:cubicBezTo>
                        <a:pt x="886778" y="446722"/>
                        <a:pt x="862965" y="447675"/>
                        <a:pt x="840105" y="444818"/>
                      </a:cubicBezTo>
                      <a:cubicBezTo>
                        <a:pt x="784860" y="438150"/>
                        <a:pt x="733425" y="410528"/>
                        <a:pt x="686753" y="379095"/>
                      </a:cubicBezTo>
                      <a:cubicBezTo>
                        <a:pt x="738188" y="373380"/>
                        <a:pt x="790575" y="366713"/>
                        <a:pt x="837248" y="344805"/>
                      </a:cubicBezTo>
                      <a:cubicBezTo>
                        <a:pt x="838200" y="343853"/>
                        <a:pt x="840105" y="343853"/>
                        <a:pt x="841057" y="342900"/>
                      </a:cubicBezTo>
                      <a:cubicBezTo>
                        <a:pt x="760095" y="226695"/>
                        <a:pt x="677228" y="112395"/>
                        <a:pt x="590550" y="0"/>
                      </a:cubicBezTo>
                      <a:cubicBezTo>
                        <a:pt x="588645" y="2858"/>
                        <a:pt x="587693" y="4763"/>
                        <a:pt x="585788" y="7620"/>
                      </a:cubicBezTo>
                      <a:cubicBezTo>
                        <a:pt x="534353" y="90488"/>
                        <a:pt x="448628" y="142875"/>
                        <a:pt x="363855" y="195263"/>
                      </a:cubicBezTo>
                      <a:cubicBezTo>
                        <a:pt x="411480" y="246697"/>
                        <a:pt x="463868" y="294322"/>
                        <a:pt x="521018" y="334328"/>
                      </a:cubicBezTo>
                      <a:cubicBezTo>
                        <a:pt x="449580" y="331470"/>
                        <a:pt x="383857" y="298133"/>
                        <a:pt x="320993" y="265747"/>
                      </a:cubicBezTo>
                      <a:cubicBezTo>
                        <a:pt x="309563" y="260033"/>
                        <a:pt x="297180" y="253365"/>
                        <a:pt x="285750" y="245745"/>
                      </a:cubicBezTo>
                      <a:cubicBezTo>
                        <a:pt x="279082" y="250508"/>
                        <a:pt x="272415" y="255270"/>
                        <a:pt x="265748" y="260033"/>
                      </a:cubicBezTo>
                      <a:cubicBezTo>
                        <a:pt x="214313" y="299085"/>
                        <a:pt x="170498" y="345758"/>
                        <a:pt x="133350" y="397193"/>
                      </a:cubicBezTo>
                      <a:cubicBezTo>
                        <a:pt x="229553" y="457200"/>
                        <a:pt x="342900" y="490538"/>
                        <a:pt x="456248" y="489585"/>
                      </a:cubicBezTo>
                      <a:cubicBezTo>
                        <a:pt x="402907" y="536258"/>
                        <a:pt x="324803" y="537210"/>
                        <a:pt x="253365" y="535305"/>
                      </a:cubicBezTo>
                      <a:cubicBezTo>
                        <a:pt x="203835" y="534353"/>
                        <a:pt x="154305" y="533400"/>
                        <a:pt x="104775" y="532447"/>
                      </a:cubicBezTo>
                      <a:cubicBezTo>
                        <a:pt x="89535" y="532447"/>
                        <a:pt x="73343" y="531495"/>
                        <a:pt x="58103" y="528638"/>
                      </a:cubicBezTo>
                      <a:cubicBezTo>
                        <a:pt x="22860" y="611505"/>
                        <a:pt x="2858" y="700088"/>
                        <a:pt x="0" y="790575"/>
                      </a:cubicBezTo>
                      <a:cubicBezTo>
                        <a:pt x="91440" y="799147"/>
                        <a:pt x="185738" y="784860"/>
                        <a:pt x="277178" y="770572"/>
                      </a:cubicBezTo>
                      <a:cubicBezTo>
                        <a:pt x="215265" y="836295"/>
                        <a:pt x="140018" y="888683"/>
                        <a:pt x="57150" y="925830"/>
                      </a:cubicBezTo>
                      <a:cubicBezTo>
                        <a:pt x="42863" y="931545"/>
                        <a:pt x="28575" y="938213"/>
                        <a:pt x="13335" y="940118"/>
                      </a:cubicBezTo>
                      <a:cubicBezTo>
                        <a:pt x="14288" y="945833"/>
                        <a:pt x="16193" y="951547"/>
                        <a:pt x="17145" y="958215"/>
                      </a:cubicBezTo>
                      <a:cubicBezTo>
                        <a:pt x="40958" y="1056323"/>
                        <a:pt x="89535" y="1150620"/>
                        <a:pt x="161925" y="1219200"/>
                      </a:cubicBezTo>
                      <a:cubicBezTo>
                        <a:pt x="223838" y="1190625"/>
                        <a:pt x="286703" y="1161098"/>
                        <a:pt x="348615" y="1132523"/>
                      </a:cubicBezTo>
                      <a:cubicBezTo>
                        <a:pt x="338138" y="1171575"/>
                        <a:pt x="325755" y="1209675"/>
                        <a:pt x="302895" y="1243013"/>
                      </a:cubicBezTo>
                      <a:cubicBezTo>
                        <a:pt x="291465" y="1260158"/>
                        <a:pt x="276225" y="1275398"/>
                        <a:pt x="259080" y="1286828"/>
                      </a:cubicBezTo>
                      <a:cubicBezTo>
                        <a:pt x="261938" y="1287780"/>
                        <a:pt x="263843" y="1289685"/>
                        <a:pt x="266700" y="1290638"/>
                      </a:cubicBezTo>
                      <a:cubicBezTo>
                        <a:pt x="392430" y="1346835"/>
                        <a:pt x="559118" y="1316355"/>
                        <a:pt x="637223" y="1204913"/>
                      </a:cubicBezTo>
                      <a:cubicBezTo>
                        <a:pt x="641032" y="1210628"/>
                        <a:pt x="644843" y="1215390"/>
                        <a:pt x="648653" y="1221105"/>
                      </a:cubicBezTo>
                      <a:cubicBezTo>
                        <a:pt x="689610" y="1273493"/>
                        <a:pt x="750570" y="1309688"/>
                        <a:pt x="816293" y="1321118"/>
                      </a:cubicBezTo>
                      <a:cubicBezTo>
                        <a:pt x="890588" y="1334453"/>
                        <a:pt x="969645" y="1315403"/>
                        <a:pt x="1029653" y="1269683"/>
                      </a:cubicBezTo>
                      <a:cubicBezTo>
                        <a:pt x="1031557" y="1268730"/>
                        <a:pt x="1032510" y="1266825"/>
                        <a:pt x="1034415" y="1265873"/>
                      </a:cubicBezTo>
                      <a:cubicBezTo>
                        <a:pt x="1007745" y="1251585"/>
                        <a:pt x="986790" y="1230630"/>
                        <a:pt x="967740" y="1206818"/>
                      </a:cubicBezTo>
                      <a:cubicBezTo>
                        <a:pt x="929640" y="1161098"/>
                        <a:pt x="900113" y="1107758"/>
                        <a:pt x="879157" y="1052513"/>
                      </a:cubicBezTo>
                      <a:cubicBezTo>
                        <a:pt x="943928" y="1112520"/>
                        <a:pt x="1027748" y="1150620"/>
                        <a:pt x="1115378" y="1162050"/>
                      </a:cubicBezTo>
                      <a:cubicBezTo>
                        <a:pt x="1155382" y="1084898"/>
                        <a:pt x="1164907" y="992505"/>
                        <a:pt x="1148715" y="907733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1" name="Google Shape;421;p4"/>
                <p:cNvSpPr/>
                <p:nvPr/>
              </p:nvSpPr>
              <p:spPr>
                <a:xfrm>
                  <a:off x="7527095" y="3112518"/>
                  <a:ext cx="593165" cy="1325287"/>
                </a:xfrm>
                <a:custGeom>
                  <a:rect b="b" l="l" r="r" t="t"/>
                  <a:pathLst>
                    <a:path extrusionOk="0" h="1325287" w="593165">
                      <a:moveTo>
                        <a:pt x="140229" y="1269683"/>
                      </a:moveTo>
                      <a:cubicBezTo>
                        <a:pt x="174519" y="1295400"/>
                        <a:pt x="214524" y="1313498"/>
                        <a:pt x="256434" y="1321118"/>
                      </a:cubicBezTo>
                      <a:cubicBezTo>
                        <a:pt x="330729" y="1334453"/>
                        <a:pt x="409787" y="1315403"/>
                        <a:pt x="469794" y="1269683"/>
                      </a:cubicBezTo>
                      <a:cubicBezTo>
                        <a:pt x="471699" y="1268730"/>
                        <a:pt x="472651" y="1266825"/>
                        <a:pt x="474557" y="1265873"/>
                      </a:cubicBezTo>
                      <a:cubicBezTo>
                        <a:pt x="447887" y="1251585"/>
                        <a:pt x="426932" y="1230630"/>
                        <a:pt x="407882" y="1206818"/>
                      </a:cubicBezTo>
                      <a:cubicBezTo>
                        <a:pt x="369782" y="1161098"/>
                        <a:pt x="340254" y="1107758"/>
                        <a:pt x="319299" y="1052513"/>
                      </a:cubicBezTo>
                      <a:cubicBezTo>
                        <a:pt x="384069" y="1112520"/>
                        <a:pt x="467889" y="1150620"/>
                        <a:pt x="555519" y="1162050"/>
                      </a:cubicBezTo>
                      <a:cubicBezTo>
                        <a:pt x="592666" y="1085850"/>
                        <a:pt x="601239" y="992505"/>
                        <a:pt x="585999" y="907733"/>
                      </a:cubicBezTo>
                      <a:cubicBezTo>
                        <a:pt x="585999" y="906780"/>
                        <a:pt x="585999" y="905828"/>
                        <a:pt x="585046" y="904875"/>
                      </a:cubicBezTo>
                      <a:cubicBezTo>
                        <a:pt x="578379" y="905828"/>
                        <a:pt x="571712" y="905828"/>
                        <a:pt x="565044" y="905828"/>
                      </a:cubicBezTo>
                      <a:cubicBezTo>
                        <a:pt x="457412" y="902018"/>
                        <a:pt x="358351" y="845820"/>
                        <a:pt x="265007" y="791528"/>
                      </a:cubicBezTo>
                      <a:cubicBezTo>
                        <a:pt x="356446" y="825818"/>
                        <a:pt x="460269" y="824865"/>
                        <a:pt x="551709" y="792480"/>
                      </a:cubicBezTo>
                      <a:cubicBezTo>
                        <a:pt x="517419" y="706755"/>
                        <a:pt x="467889" y="626745"/>
                        <a:pt x="417407" y="548640"/>
                      </a:cubicBezTo>
                      <a:cubicBezTo>
                        <a:pt x="393594" y="512445"/>
                        <a:pt x="369782" y="477203"/>
                        <a:pt x="345969" y="441008"/>
                      </a:cubicBezTo>
                      <a:cubicBezTo>
                        <a:pt x="324062" y="446723"/>
                        <a:pt x="300249" y="447675"/>
                        <a:pt x="277389" y="444818"/>
                      </a:cubicBezTo>
                      <a:cubicBezTo>
                        <a:pt x="222144" y="438150"/>
                        <a:pt x="170709" y="410528"/>
                        <a:pt x="124037" y="379095"/>
                      </a:cubicBezTo>
                      <a:cubicBezTo>
                        <a:pt x="175471" y="373380"/>
                        <a:pt x="227859" y="366713"/>
                        <a:pt x="274532" y="344805"/>
                      </a:cubicBezTo>
                      <a:cubicBezTo>
                        <a:pt x="275484" y="343853"/>
                        <a:pt x="277389" y="343853"/>
                        <a:pt x="278341" y="342900"/>
                      </a:cubicBezTo>
                      <a:cubicBezTo>
                        <a:pt x="197379" y="226695"/>
                        <a:pt x="114512" y="112395"/>
                        <a:pt x="27834" y="0"/>
                      </a:cubicBezTo>
                      <a:cubicBezTo>
                        <a:pt x="25929" y="2858"/>
                        <a:pt x="24976" y="4763"/>
                        <a:pt x="23071" y="7620"/>
                      </a:cubicBezTo>
                      <a:cubicBezTo>
                        <a:pt x="16404" y="51435"/>
                        <a:pt x="-37888" y="387668"/>
                        <a:pt x="47837" y="694373"/>
                      </a:cubicBezTo>
                      <a:cubicBezTo>
                        <a:pt x="133562" y="1001078"/>
                        <a:pt x="76412" y="1203960"/>
                        <a:pt x="76412" y="1203960"/>
                      </a:cubicBezTo>
                      <a:lnTo>
                        <a:pt x="140229" y="1269683"/>
                      </a:ln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22" name="Google Shape;422;p4"/>
              <p:cNvGrpSpPr/>
              <p:nvPr/>
            </p:nvGrpSpPr>
            <p:grpSpPr>
              <a:xfrm>
                <a:off x="6598047" y="4468995"/>
                <a:ext cx="1740716" cy="3777822"/>
                <a:chOff x="5685287" y="2863915"/>
                <a:chExt cx="907616" cy="1969770"/>
              </a:xfrm>
            </p:grpSpPr>
            <p:sp>
              <p:nvSpPr>
                <p:cNvPr id="423" name="Google Shape;423;p4"/>
                <p:cNvSpPr/>
                <p:nvPr/>
              </p:nvSpPr>
              <p:spPr>
                <a:xfrm>
                  <a:off x="5685287" y="2863915"/>
                  <a:ext cx="707590" cy="1853707"/>
                </a:xfrm>
                <a:custGeom>
                  <a:rect b="b" l="l" r="r" t="t"/>
                  <a:pathLst>
                    <a:path extrusionOk="0" h="1853707" w="707590">
                      <a:moveTo>
                        <a:pt x="136091" y="0"/>
                      </a:moveTo>
                      <a:cubicBezTo>
                        <a:pt x="81799" y="124777"/>
                        <a:pt x="43699" y="251460"/>
                        <a:pt x="21791" y="379095"/>
                      </a:cubicBezTo>
                      <a:cubicBezTo>
                        <a:pt x="76084" y="394335"/>
                        <a:pt x="131328" y="406717"/>
                        <a:pt x="167524" y="407670"/>
                      </a:cubicBezTo>
                      <a:cubicBezTo>
                        <a:pt x="167524" y="407670"/>
                        <a:pt x="89419" y="435292"/>
                        <a:pt x="11314" y="450533"/>
                      </a:cubicBezTo>
                      <a:cubicBezTo>
                        <a:pt x="-3926" y="575310"/>
                        <a:pt x="-3926" y="700088"/>
                        <a:pt x="12266" y="822960"/>
                      </a:cubicBezTo>
                      <a:cubicBezTo>
                        <a:pt x="97991" y="830580"/>
                        <a:pt x="189431" y="836295"/>
                        <a:pt x="239914" y="833438"/>
                      </a:cubicBezTo>
                      <a:cubicBezTo>
                        <a:pt x="310399" y="829627"/>
                        <a:pt x="161809" y="883920"/>
                        <a:pt x="28459" y="920115"/>
                      </a:cubicBezTo>
                      <a:cubicBezTo>
                        <a:pt x="37031" y="962025"/>
                        <a:pt x="47509" y="1002983"/>
                        <a:pt x="59891" y="1043940"/>
                      </a:cubicBezTo>
                      <a:cubicBezTo>
                        <a:pt x="84656" y="1125855"/>
                        <a:pt x="117041" y="1204913"/>
                        <a:pt x="156094" y="1282065"/>
                      </a:cubicBezTo>
                      <a:cubicBezTo>
                        <a:pt x="255153" y="1266825"/>
                        <a:pt x="354214" y="1250633"/>
                        <a:pt x="375169" y="1241108"/>
                      </a:cubicBezTo>
                      <a:cubicBezTo>
                        <a:pt x="401839" y="1228725"/>
                        <a:pt x="300874" y="1303020"/>
                        <a:pt x="199909" y="1361123"/>
                      </a:cubicBezTo>
                      <a:cubicBezTo>
                        <a:pt x="221816" y="1399223"/>
                        <a:pt x="246581" y="1436370"/>
                        <a:pt x="272299" y="1472565"/>
                      </a:cubicBezTo>
                      <a:cubicBezTo>
                        <a:pt x="314209" y="1531620"/>
                        <a:pt x="359928" y="1589723"/>
                        <a:pt x="411364" y="1644968"/>
                      </a:cubicBezTo>
                      <a:cubicBezTo>
                        <a:pt x="440891" y="1629727"/>
                        <a:pt x="468514" y="1615440"/>
                        <a:pt x="478039" y="1607820"/>
                      </a:cubicBezTo>
                      <a:cubicBezTo>
                        <a:pt x="493278" y="1595438"/>
                        <a:pt x="484706" y="1652588"/>
                        <a:pt x="460894" y="1695450"/>
                      </a:cubicBezTo>
                      <a:cubicBezTo>
                        <a:pt x="497089" y="1730693"/>
                        <a:pt x="535189" y="1764983"/>
                        <a:pt x="575194" y="1796415"/>
                      </a:cubicBezTo>
                      <a:cubicBezTo>
                        <a:pt x="628534" y="1838325"/>
                        <a:pt x="671396" y="1855470"/>
                        <a:pt x="707591" y="1853565"/>
                      </a:cubicBezTo>
                      <a:cubicBezTo>
                        <a:pt x="493278" y="1256348"/>
                        <a:pt x="288491" y="611505"/>
                        <a:pt x="136091" y="0"/>
                      </a:cubicBezTo>
                      <a:cubicBezTo>
                        <a:pt x="137044" y="953"/>
                        <a:pt x="137044" y="953"/>
                        <a:pt x="136091" y="0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4" name="Google Shape;424;p4"/>
                <p:cNvSpPr/>
                <p:nvPr/>
              </p:nvSpPr>
              <p:spPr>
                <a:xfrm>
                  <a:off x="5823284" y="2865820"/>
                  <a:ext cx="769619" cy="1854517"/>
                </a:xfrm>
                <a:custGeom>
                  <a:rect b="b" l="l" r="r" t="t"/>
                  <a:pathLst>
                    <a:path extrusionOk="0" h="1854517" w="769619">
                      <a:moveTo>
                        <a:pt x="564832" y="1217295"/>
                      </a:moveTo>
                      <a:cubicBezTo>
                        <a:pt x="608647" y="1220153"/>
                        <a:pt x="691515" y="1210628"/>
                        <a:pt x="769620" y="1199198"/>
                      </a:cubicBezTo>
                      <a:cubicBezTo>
                        <a:pt x="764857" y="1080135"/>
                        <a:pt x="743903" y="963930"/>
                        <a:pt x="707707" y="850583"/>
                      </a:cubicBezTo>
                      <a:cubicBezTo>
                        <a:pt x="701993" y="833438"/>
                        <a:pt x="696278" y="816293"/>
                        <a:pt x="689610" y="799147"/>
                      </a:cubicBezTo>
                      <a:cubicBezTo>
                        <a:pt x="604838" y="837247"/>
                        <a:pt x="496253" y="877253"/>
                        <a:pt x="532447" y="850583"/>
                      </a:cubicBezTo>
                      <a:cubicBezTo>
                        <a:pt x="558165" y="831533"/>
                        <a:pt x="616268" y="782003"/>
                        <a:pt x="665797" y="739140"/>
                      </a:cubicBezTo>
                      <a:cubicBezTo>
                        <a:pt x="609600" y="606743"/>
                        <a:pt x="531495" y="481013"/>
                        <a:pt x="435293" y="366713"/>
                      </a:cubicBezTo>
                      <a:cubicBezTo>
                        <a:pt x="358140" y="411480"/>
                        <a:pt x="255270" y="455295"/>
                        <a:pt x="290513" y="433388"/>
                      </a:cubicBezTo>
                      <a:cubicBezTo>
                        <a:pt x="317182" y="416243"/>
                        <a:pt x="352425" y="357188"/>
                        <a:pt x="380047" y="304800"/>
                      </a:cubicBezTo>
                      <a:cubicBezTo>
                        <a:pt x="272415" y="189547"/>
                        <a:pt x="144780" y="86678"/>
                        <a:pt x="0" y="0"/>
                      </a:cubicBezTo>
                      <a:cubicBezTo>
                        <a:pt x="151447" y="610553"/>
                        <a:pt x="355282" y="1255395"/>
                        <a:pt x="569595" y="1854518"/>
                      </a:cubicBezTo>
                      <a:cubicBezTo>
                        <a:pt x="635318" y="1851660"/>
                        <a:pt x="675322" y="1785938"/>
                        <a:pt x="704850" y="1691640"/>
                      </a:cubicBezTo>
                      <a:cubicBezTo>
                        <a:pt x="712470" y="1667828"/>
                        <a:pt x="719138" y="1644015"/>
                        <a:pt x="724853" y="1620203"/>
                      </a:cubicBezTo>
                      <a:cubicBezTo>
                        <a:pt x="665797" y="1597343"/>
                        <a:pt x="585788" y="1527810"/>
                        <a:pt x="616268" y="1533525"/>
                      </a:cubicBezTo>
                      <a:cubicBezTo>
                        <a:pt x="634365" y="1536383"/>
                        <a:pt x="689610" y="1542098"/>
                        <a:pt x="741045" y="1545908"/>
                      </a:cubicBezTo>
                      <a:cubicBezTo>
                        <a:pt x="759143" y="1458278"/>
                        <a:pt x="768668" y="1370648"/>
                        <a:pt x="769620" y="1283970"/>
                      </a:cubicBezTo>
                      <a:cubicBezTo>
                        <a:pt x="643890" y="1263968"/>
                        <a:pt x="500063" y="1213485"/>
                        <a:pt x="564832" y="1217295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3D760D"/>
                    </a:gs>
                    <a:gs pos="8000">
                      <a:srgbClr val="3D760D"/>
                    </a:gs>
                    <a:gs pos="100000">
                      <a:srgbClr val="35650E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5" name="Google Shape;425;p4"/>
                <p:cNvSpPr/>
                <p:nvPr/>
              </p:nvSpPr>
              <p:spPr>
                <a:xfrm>
                  <a:off x="5839476" y="2930591"/>
                  <a:ext cx="600075" cy="1903094"/>
                </a:xfrm>
                <a:custGeom>
                  <a:rect b="b" l="l" r="r" t="t"/>
                  <a:pathLst>
                    <a:path extrusionOk="0" h="1903094" w="600075">
                      <a:moveTo>
                        <a:pt x="6667" y="0"/>
                      </a:moveTo>
                      <a:cubicBezTo>
                        <a:pt x="84772" y="321945"/>
                        <a:pt x="175260" y="641032"/>
                        <a:pt x="275272" y="957263"/>
                      </a:cubicBezTo>
                      <a:cubicBezTo>
                        <a:pt x="375285" y="1273492"/>
                        <a:pt x="485775" y="1586865"/>
                        <a:pt x="600075" y="1899285"/>
                      </a:cubicBezTo>
                      <a:lnTo>
                        <a:pt x="587692" y="1903095"/>
                      </a:lnTo>
                      <a:cubicBezTo>
                        <a:pt x="474345" y="1590675"/>
                        <a:pt x="364807" y="1276350"/>
                        <a:pt x="265747" y="960120"/>
                      </a:cubicBezTo>
                      <a:cubicBezTo>
                        <a:pt x="166688" y="643890"/>
                        <a:pt x="77152" y="323850"/>
                        <a:pt x="0" y="1905"/>
                      </a:cubicBezTo>
                      <a:lnTo>
                        <a:pt x="6667" y="0"/>
                      </a:lnTo>
                      <a:close/>
                    </a:path>
                  </a:pathLst>
                </a:custGeom>
                <a:solidFill>
                  <a:srgbClr val="3A7B0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26" name="Google Shape;426;p4"/>
              <p:cNvGrpSpPr/>
              <p:nvPr/>
            </p:nvGrpSpPr>
            <p:grpSpPr>
              <a:xfrm>
                <a:off x="7914676" y="4476304"/>
                <a:ext cx="1660410" cy="3655423"/>
                <a:chOff x="6371781" y="2867726"/>
                <a:chExt cx="865744" cy="1905951"/>
              </a:xfrm>
            </p:grpSpPr>
            <p:sp>
              <p:nvSpPr>
                <p:cNvPr id="427" name="Google Shape;427;p4"/>
                <p:cNvSpPr/>
                <p:nvPr/>
              </p:nvSpPr>
              <p:spPr>
                <a:xfrm>
                  <a:off x="6371781" y="2867726"/>
                  <a:ext cx="736425" cy="1790700"/>
                </a:xfrm>
                <a:custGeom>
                  <a:rect b="b" l="l" r="r" t="t"/>
                  <a:pathLst>
                    <a:path extrusionOk="0" h="1790700" w="736425">
                      <a:moveTo>
                        <a:pt x="736425" y="0"/>
                      </a:moveTo>
                      <a:cubicBezTo>
                        <a:pt x="622125" y="66675"/>
                        <a:pt x="519255" y="145732"/>
                        <a:pt x="428768" y="234315"/>
                      </a:cubicBezTo>
                      <a:cubicBezTo>
                        <a:pt x="463058" y="277178"/>
                        <a:pt x="499253" y="318135"/>
                        <a:pt x="526875" y="340042"/>
                      </a:cubicBezTo>
                      <a:cubicBezTo>
                        <a:pt x="526875" y="340042"/>
                        <a:pt x="449723" y="317182"/>
                        <a:pt x="379238" y="284797"/>
                      </a:cubicBezTo>
                      <a:cubicBezTo>
                        <a:pt x="295418" y="374332"/>
                        <a:pt x="223980" y="473392"/>
                        <a:pt x="166830" y="579120"/>
                      </a:cubicBezTo>
                      <a:cubicBezTo>
                        <a:pt x="229695" y="633413"/>
                        <a:pt x="299228" y="690563"/>
                        <a:pt x="341138" y="718185"/>
                      </a:cubicBezTo>
                      <a:cubicBezTo>
                        <a:pt x="399240" y="755332"/>
                        <a:pt x="250650" y="713422"/>
                        <a:pt x="123968" y="665797"/>
                      </a:cubicBezTo>
                      <a:cubicBezTo>
                        <a:pt x="106823" y="703897"/>
                        <a:pt x="91583" y="741997"/>
                        <a:pt x="78248" y="782003"/>
                      </a:cubicBezTo>
                      <a:cubicBezTo>
                        <a:pt x="50625" y="860107"/>
                        <a:pt x="30623" y="942022"/>
                        <a:pt x="18240" y="1024890"/>
                      </a:cubicBezTo>
                      <a:cubicBezTo>
                        <a:pt x="104918" y="1069657"/>
                        <a:pt x="193500" y="1113473"/>
                        <a:pt x="214455" y="1117282"/>
                      </a:cubicBezTo>
                      <a:cubicBezTo>
                        <a:pt x="242078" y="1122998"/>
                        <a:pt x="120158" y="1123950"/>
                        <a:pt x="6810" y="1111567"/>
                      </a:cubicBezTo>
                      <a:cubicBezTo>
                        <a:pt x="3000" y="1154430"/>
                        <a:pt x="143" y="1197292"/>
                        <a:pt x="143" y="1241107"/>
                      </a:cubicBezTo>
                      <a:cubicBezTo>
                        <a:pt x="-810" y="1311592"/>
                        <a:pt x="3000" y="1383982"/>
                        <a:pt x="11573" y="1456373"/>
                      </a:cubicBezTo>
                      <a:cubicBezTo>
                        <a:pt x="43958" y="1461135"/>
                        <a:pt x="73485" y="1465898"/>
                        <a:pt x="84915" y="1464945"/>
                      </a:cubicBezTo>
                      <a:cubicBezTo>
                        <a:pt x="103965" y="1463992"/>
                        <a:pt x="64913" y="1504950"/>
                        <a:pt x="21098" y="1524953"/>
                      </a:cubicBezTo>
                      <a:cubicBezTo>
                        <a:pt x="28718" y="1573530"/>
                        <a:pt x="40148" y="1622107"/>
                        <a:pt x="53483" y="1669732"/>
                      </a:cubicBezTo>
                      <a:cubicBezTo>
                        <a:pt x="71580" y="1733550"/>
                        <a:pt x="96345" y="1771650"/>
                        <a:pt x="124920" y="1790700"/>
                      </a:cubicBezTo>
                      <a:cubicBezTo>
                        <a:pt x="299228" y="1196340"/>
                        <a:pt x="506873" y="569595"/>
                        <a:pt x="736425" y="0"/>
                      </a:cubicBezTo>
                      <a:cubicBezTo>
                        <a:pt x="736425" y="952"/>
                        <a:pt x="736425" y="0"/>
                        <a:pt x="736425" y="0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8" name="Google Shape;428;p4"/>
                <p:cNvSpPr/>
                <p:nvPr/>
              </p:nvSpPr>
              <p:spPr>
                <a:xfrm>
                  <a:off x="6488181" y="2872788"/>
                  <a:ext cx="749344" cy="1806113"/>
                </a:xfrm>
                <a:custGeom>
                  <a:rect b="b" l="l" r="r" t="t"/>
                  <a:pathLst>
                    <a:path extrusionOk="0" h="1806113" w="749344">
                      <a:moveTo>
                        <a:pt x="360998" y="1284923"/>
                      </a:moveTo>
                      <a:cubicBezTo>
                        <a:pt x="394335" y="1312545"/>
                        <a:pt x="464820" y="1352550"/>
                        <a:pt x="532448" y="1387793"/>
                      </a:cubicBezTo>
                      <a:cubicBezTo>
                        <a:pt x="596265" y="1290637"/>
                        <a:pt x="646748" y="1186815"/>
                        <a:pt x="682943" y="1077277"/>
                      </a:cubicBezTo>
                      <a:cubicBezTo>
                        <a:pt x="688658" y="1060133"/>
                        <a:pt x="693420" y="1043940"/>
                        <a:pt x="698183" y="1026795"/>
                      </a:cubicBezTo>
                      <a:cubicBezTo>
                        <a:pt x="609600" y="1008698"/>
                        <a:pt x="501015" y="978218"/>
                        <a:pt x="544830" y="977265"/>
                      </a:cubicBezTo>
                      <a:cubicBezTo>
                        <a:pt x="576263" y="977265"/>
                        <a:pt x="649605" y="970598"/>
                        <a:pt x="714375" y="964883"/>
                      </a:cubicBezTo>
                      <a:cubicBezTo>
                        <a:pt x="745807" y="827723"/>
                        <a:pt x="756285" y="684848"/>
                        <a:pt x="744855" y="539115"/>
                      </a:cubicBezTo>
                      <a:cubicBezTo>
                        <a:pt x="658178" y="530543"/>
                        <a:pt x="552450" y="505777"/>
                        <a:pt x="591503" y="508635"/>
                      </a:cubicBezTo>
                      <a:cubicBezTo>
                        <a:pt x="621983" y="510540"/>
                        <a:pt x="683895" y="483870"/>
                        <a:pt x="736282" y="458152"/>
                      </a:cubicBezTo>
                      <a:cubicBezTo>
                        <a:pt x="717232" y="305752"/>
                        <a:pt x="675323" y="151448"/>
                        <a:pt x="610553" y="0"/>
                      </a:cubicBezTo>
                      <a:cubicBezTo>
                        <a:pt x="381000" y="568643"/>
                        <a:pt x="173355" y="1195387"/>
                        <a:pt x="0" y="1790700"/>
                      </a:cubicBezTo>
                      <a:cubicBezTo>
                        <a:pt x="53340" y="1825943"/>
                        <a:pt x="122873" y="1797368"/>
                        <a:pt x="200025" y="1739265"/>
                      </a:cubicBezTo>
                      <a:cubicBezTo>
                        <a:pt x="219075" y="1724977"/>
                        <a:pt x="238125" y="1709737"/>
                        <a:pt x="256223" y="1694498"/>
                      </a:cubicBezTo>
                      <a:cubicBezTo>
                        <a:pt x="222885" y="1642110"/>
                        <a:pt x="199073" y="1542098"/>
                        <a:pt x="220028" y="1564005"/>
                      </a:cubicBezTo>
                      <a:cubicBezTo>
                        <a:pt x="232410" y="1577340"/>
                        <a:pt x="273368" y="1612583"/>
                        <a:pt x="311468" y="1645920"/>
                      </a:cubicBezTo>
                      <a:cubicBezTo>
                        <a:pt x="375285" y="1586865"/>
                        <a:pt x="433388" y="1523048"/>
                        <a:pt x="483870" y="1455420"/>
                      </a:cubicBezTo>
                      <a:cubicBezTo>
                        <a:pt x="397193" y="1366837"/>
                        <a:pt x="312420" y="1243965"/>
                        <a:pt x="360998" y="1284923"/>
                      </a:cubicBezTo>
                      <a:close/>
                    </a:path>
                  </a:pathLst>
                </a:custGeom>
                <a:solidFill>
                  <a:srgbClr val="2F5B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9" name="Google Shape;429;p4"/>
                <p:cNvSpPr/>
                <p:nvPr/>
              </p:nvSpPr>
              <p:spPr>
                <a:xfrm>
                  <a:off x="6459553" y="2932495"/>
                  <a:ext cx="629602" cy="1841182"/>
                </a:xfrm>
                <a:custGeom>
                  <a:rect b="b" l="l" r="r" t="t"/>
                  <a:pathLst>
                    <a:path extrusionOk="0" h="1841182" w="629602">
                      <a:moveTo>
                        <a:pt x="629603" y="1905"/>
                      </a:moveTo>
                      <a:cubicBezTo>
                        <a:pt x="507683" y="300990"/>
                        <a:pt x="396240" y="603885"/>
                        <a:pt x="294323" y="911543"/>
                      </a:cubicBezTo>
                      <a:cubicBezTo>
                        <a:pt x="192405" y="1218248"/>
                        <a:pt x="100013" y="1529715"/>
                        <a:pt x="11430" y="1841183"/>
                      </a:cubicBezTo>
                      <a:lnTo>
                        <a:pt x="0" y="1837373"/>
                      </a:lnTo>
                      <a:cubicBezTo>
                        <a:pt x="89535" y="1525905"/>
                        <a:pt x="182880" y="1215390"/>
                        <a:pt x="284798" y="908685"/>
                      </a:cubicBezTo>
                      <a:cubicBezTo>
                        <a:pt x="387668" y="601980"/>
                        <a:pt x="499110" y="298133"/>
                        <a:pt x="621983" y="0"/>
                      </a:cubicBezTo>
                      <a:lnTo>
                        <a:pt x="629603" y="1905"/>
                      </a:lnTo>
                      <a:close/>
                    </a:path>
                  </a:pathLst>
                </a:custGeom>
                <a:solidFill>
                  <a:srgbClr val="3A7B0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30" name="Google Shape;430;p4"/>
              <p:cNvGrpSpPr/>
              <p:nvPr/>
            </p:nvGrpSpPr>
            <p:grpSpPr>
              <a:xfrm>
                <a:off x="5279419" y="4979956"/>
                <a:ext cx="2126832" cy="2971527"/>
                <a:chOff x="4997749" y="3130332"/>
                <a:chExt cx="1108938" cy="1549365"/>
              </a:xfrm>
            </p:grpSpPr>
            <p:sp>
              <p:nvSpPr>
                <p:cNvPr id="431" name="Google Shape;431;p4"/>
                <p:cNvSpPr/>
                <p:nvPr/>
              </p:nvSpPr>
              <p:spPr>
                <a:xfrm>
                  <a:off x="4997749" y="3130332"/>
                  <a:ext cx="1108938" cy="1471784"/>
                </a:xfrm>
                <a:custGeom>
                  <a:rect b="b" l="l" r="r" t="t"/>
                  <a:pathLst>
                    <a:path extrusionOk="0" h="1471784" w="1108938">
                      <a:moveTo>
                        <a:pt x="476920" y="1201386"/>
                      </a:moveTo>
                      <a:cubicBezTo>
                        <a:pt x="399767" y="1179478"/>
                        <a:pt x="320710" y="1164238"/>
                        <a:pt x="250225" y="1126138"/>
                      </a:cubicBezTo>
                      <a:cubicBezTo>
                        <a:pt x="179740" y="1088038"/>
                        <a:pt x="119732" y="1020411"/>
                        <a:pt x="116875" y="940401"/>
                      </a:cubicBezTo>
                      <a:cubicBezTo>
                        <a:pt x="114017" y="860391"/>
                        <a:pt x="191170" y="780381"/>
                        <a:pt x="268322" y="800384"/>
                      </a:cubicBezTo>
                      <a:cubicBezTo>
                        <a:pt x="299755" y="808956"/>
                        <a:pt x="337855" y="828959"/>
                        <a:pt x="358810" y="805146"/>
                      </a:cubicBezTo>
                      <a:cubicBezTo>
                        <a:pt x="378812" y="782286"/>
                        <a:pt x="356905" y="746091"/>
                        <a:pt x="332140" y="729898"/>
                      </a:cubicBezTo>
                      <a:cubicBezTo>
                        <a:pt x="290230" y="702276"/>
                        <a:pt x="240700" y="692751"/>
                        <a:pt x="192122" y="680368"/>
                      </a:cubicBezTo>
                      <a:cubicBezTo>
                        <a:pt x="144497" y="667034"/>
                        <a:pt x="94967" y="647984"/>
                        <a:pt x="64487" y="607978"/>
                      </a:cubicBezTo>
                      <a:cubicBezTo>
                        <a:pt x="34960" y="567973"/>
                        <a:pt x="34960" y="502251"/>
                        <a:pt x="76870" y="475581"/>
                      </a:cubicBezTo>
                      <a:cubicBezTo>
                        <a:pt x="92110" y="465103"/>
                        <a:pt x="112112" y="461293"/>
                        <a:pt x="125447" y="447958"/>
                      </a:cubicBezTo>
                      <a:cubicBezTo>
                        <a:pt x="147355" y="425098"/>
                        <a:pt x="138782" y="386998"/>
                        <a:pt x="119732" y="362233"/>
                      </a:cubicBezTo>
                      <a:cubicBezTo>
                        <a:pt x="99730" y="337468"/>
                        <a:pt x="72107" y="322228"/>
                        <a:pt x="49247" y="300321"/>
                      </a:cubicBezTo>
                      <a:cubicBezTo>
                        <a:pt x="-29810" y="224121"/>
                        <a:pt x="-10760" y="72673"/>
                        <a:pt x="85442" y="19333"/>
                      </a:cubicBezTo>
                      <a:cubicBezTo>
                        <a:pt x="181645" y="-34007"/>
                        <a:pt x="320710" y="28858"/>
                        <a:pt x="343570" y="136491"/>
                      </a:cubicBezTo>
                      <a:cubicBezTo>
                        <a:pt x="350237" y="169828"/>
                        <a:pt x="348332" y="205071"/>
                        <a:pt x="360715" y="236503"/>
                      </a:cubicBezTo>
                      <a:cubicBezTo>
                        <a:pt x="373097" y="267936"/>
                        <a:pt x="410245" y="294606"/>
                        <a:pt x="440725" y="279366"/>
                      </a:cubicBezTo>
                      <a:cubicBezTo>
                        <a:pt x="471205" y="264126"/>
                        <a:pt x="472157" y="220311"/>
                        <a:pt x="491207" y="191736"/>
                      </a:cubicBezTo>
                      <a:cubicBezTo>
                        <a:pt x="521687" y="143158"/>
                        <a:pt x="598840" y="145063"/>
                        <a:pt x="641703" y="183163"/>
                      </a:cubicBezTo>
                      <a:cubicBezTo>
                        <a:pt x="684565" y="221263"/>
                        <a:pt x="697900" y="282223"/>
                        <a:pt x="699805" y="339373"/>
                      </a:cubicBezTo>
                      <a:cubicBezTo>
                        <a:pt x="701710" y="396523"/>
                        <a:pt x="693137" y="454626"/>
                        <a:pt x="701710" y="510823"/>
                      </a:cubicBezTo>
                      <a:cubicBezTo>
                        <a:pt x="704567" y="530826"/>
                        <a:pt x="713140" y="553686"/>
                        <a:pt x="732190" y="558448"/>
                      </a:cubicBezTo>
                      <a:cubicBezTo>
                        <a:pt x="763622" y="566068"/>
                        <a:pt x="779815" y="524158"/>
                        <a:pt x="796007" y="496536"/>
                      </a:cubicBezTo>
                      <a:cubicBezTo>
                        <a:pt x="834107" y="429861"/>
                        <a:pt x="936978" y="425098"/>
                        <a:pt x="998890" y="469866"/>
                      </a:cubicBezTo>
                      <a:cubicBezTo>
                        <a:pt x="1060803" y="515586"/>
                        <a:pt x="1089378" y="594643"/>
                        <a:pt x="1100807" y="670843"/>
                      </a:cubicBezTo>
                      <a:cubicBezTo>
                        <a:pt x="1100807" y="670843"/>
                        <a:pt x="1100807" y="670843"/>
                        <a:pt x="1100807" y="670843"/>
                      </a:cubicBezTo>
                      <a:cubicBezTo>
                        <a:pt x="1118905" y="793716"/>
                        <a:pt x="1103665" y="917541"/>
                        <a:pt x="1085567" y="1039461"/>
                      </a:cubicBezTo>
                      <a:cubicBezTo>
                        <a:pt x="1067470" y="1157571"/>
                        <a:pt x="1068422" y="1284253"/>
                        <a:pt x="1046515" y="1399506"/>
                      </a:cubicBezTo>
                      <a:cubicBezTo>
                        <a:pt x="1015082" y="1562384"/>
                        <a:pt x="892210" y="1406173"/>
                        <a:pt x="816010" y="1355691"/>
                      </a:cubicBezTo>
                      <a:cubicBezTo>
                        <a:pt x="710282" y="1289016"/>
                        <a:pt x="595982" y="1235676"/>
                        <a:pt x="476920" y="1201386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2" name="Google Shape;432;p4"/>
                <p:cNvSpPr/>
                <p:nvPr/>
              </p:nvSpPr>
              <p:spPr>
                <a:xfrm>
                  <a:off x="5203012" y="3417822"/>
                  <a:ext cx="850127" cy="1261875"/>
                </a:xfrm>
                <a:custGeom>
                  <a:rect b="b" l="l" r="r" t="t"/>
                  <a:pathLst>
                    <a:path extrusionOk="0" h="1261875" w="850127">
                      <a:moveTo>
                        <a:pt x="642179" y="384306"/>
                      </a:moveTo>
                      <a:cubicBezTo>
                        <a:pt x="642179" y="379543"/>
                        <a:pt x="634559" y="380496"/>
                        <a:pt x="634559" y="385258"/>
                      </a:cubicBezTo>
                      <a:cubicBezTo>
                        <a:pt x="647894" y="637671"/>
                        <a:pt x="692662" y="885321"/>
                        <a:pt x="778387" y="1122493"/>
                      </a:cubicBezTo>
                      <a:cubicBezTo>
                        <a:pt x="643132" y="880558"/>
                        <a:pt x="494541" y="647196"/>
                        <a:pt x="332616" y="422406"/>
                      </a:cubicBezTo>
                      <a:cubicBezTo>
                        <a:pt x="332616" y="422406"/>
                        <a:pt x="332616" y="422406"/>
                        <a:pt x="332616" y="421453"/>
                      </a:cubicBezTo>
                      <a:cubicBezTo>
                        <a:pt x="316424" y="321441"/>
                        <a:pt x="311662" y="220476"/>
                        <a:pt x="317377" y="119511"/>
                      </a:cubicBezTo>
                      <a:cubicBezTo>
                        <a:pt x="317377" y="114748"/>
                        <a:pt x="309757" y="113796"/>
                        <a:pt x="309757" y="118558"/>
                      </a:cubicBezTo>
                      <a:cubicBezTo>
                        <a:pt x="304041" y="215713"/>
                        <a:pt x="308804" y="312868"/>
                        <a:pt x="323091" y="408118"/>
                      </a:cubicBezTo>
                      <a:cubicBezTo>
                        <a:pt x="287849" y="359541"/>
                        <a:pt x="251654" y="310963"/>
                        <a:pt x="215459" y="263338"/>
                      </a:cubicBezTo>
                      <a:cubicBezTo>
                        <a:pt x="147832" y="174756"/>
                        <a:pt x="78299" y="87126"/>
                        <a:pt x="6862" y="1401"/>
                      </a:cubicBezTo>
                      <a:cubicBezTo>
                        <a:pt x="4004" y="-2409"/>
                        <a:pt x="-2663" y="2353"/>
                        <a:pt x="1147" y="6163"/>
                      </a:cubicBezTo>
                      <a:cubicBezTo>
                        <a:pt x="75441" y="95698"/>
                        <a:pt x="147832" y="187138"/>
                        <a:pt x="218316" y="279531"/>
                      </a:cubicBezTo>
                      <a:cubicBezTo>
                        <a:pt x="163072" y="261433"/>
                        <a:pt x="107827" y="243336"/>
                        <a:pt x="52582" y="226191"/>
                      </a:cubicBezTo>
                      <a:cubicBezTo>
                        <a:pt x="47819" y="224286"/>
                        <a:pt x="44962" y="231906"/>
                        <a:pt x="49724" y="233811"/>
                      </a:cubicBezTo>
                      <a:cubicBezTo>
                        <a:pt x="107827" y="252861"/>
                        <a:pt x="166882" y="271911"/>
                        <a:pt x="224984" y="290961"/>
                      </a:cubicBezTo>
                      <a:cubicBezTo>
                        <a:pt x="224984" y="290961"/>
                        <a:pt x="225937" y="290961"/>
                        <a:pt x="225937" y="290961"/>
                      </a:cubicBezTo>
                      <a:cubicBezTo>
                        <a:pt x="349762" y="455743"/>
                        <a:pt x="466919" y="625288"/>
                        <a:pt x="576457" y="799596"/>
                      </a:cubicBezTo>
                      <a:cubicBezTo>
                        <a:pt x="441202" y="730063"/>
                        <a:pt x="299279" y="672913"/>
                        <a:pt x="152594" y="630051"/>
                      </a:cubicBezTo>
                      <a:cubicBezTo>
                        <a:pt x="147832" y="629098"/>
                        <a:pt x="144974" y="635766"/>
                        <a:pt x="149737" y="637671"/>
                      </a:cubicBezTo>
                      <a:cubicBezTo>
                        <a:pt x="300232" y="681486"/>
                        <a:pt x="445964" y="740541"/>
                        <a:pt x="584077" y="812931"/>
                      </a:cubicBezTo>
                      <a:cubicBezTo>
                        <a:pt x="616462" y="865318"/>
                        <a:pt x="648847" y="917706"/>
                        <a:pt x="680279" y="971046"/>
                      </a:cubicBezTo>
                      <a:cubicBezTo>
                        <a:pt x="736477" y="1066296"/>
                        <a:pt x="790769" y="1162498"/>
                        <a:pt x="842204" y="1259653"/>
                      </a:cubicBezTo>
                      <a:cubicBezTo>
                        <a:pt x="844109" y="1264416"/>
                        <a:pt x="851729" y="1260606"/>
                        <a:pt x="849824" y="1256796"/>
                      </a:cubicBezTo>
                      <a:cubicBezTo>
                        <a:pt x="833632" y="1226316"/>
                        <a:pt x="817439" y="1196788"/>
                        <a:pt x="800294" y="1166308"/>
                      </a:cubicBezTo>
                      <a:cubicBezTo>
                        <a:pt x="800294" y="1165356"/>
                        <a:pt x="800294" y="1165356"/>
                        <a:pt x="800294" y="1164403"/>
                      </a:cubicBezTo>
                      <a:cubicBezTo>
                        <a:pt x="705044" y="912943"/>
                        <a:pt x="655514" y="651958"/>
                        <a:pt x="642179" y="384306"/>
                      </a:cubicBezTo>
                      <a:close/>
                    </a:path>
                  </a:pathLst>
                </a:custGeom>
                <a:solidFill>
                  <a:srgbClr val="317A6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433" name="Google Shape;433;p4"/>
              <p:cNvSpPr/>
              <p:nvPr/>
            </p:nvSpPr>
            <p:spPr>
              <a:xfrm>
                <a:off x="9040289" y="3256012"/>
                <a:ext cx="175334" cy="175334"/>
              </a:xfrm>
              <a:custGeom>
                <a:rect b="b" l="l" r="r" t="t"/>
                <a:pathLst>
                  <a:path extrusionOk="0" h="91439" w="91439">
                    <a:moveTo>
                      <a:pt x="91440" y="45720"/>
                    </a:moveTo>
                    <a:cubicBezTo>
                      <a:pt x="91440" y="70485"/>
                      <a:pt x="71438" y="91440"/>
                      <a:pt x="45720" y="91440"/>
                    </a:cubicBezTo>
                    <a:cubicBezTo>
                      <a:pt x="20955" y="91440"/>
                      <a:pt x="0" y="71438"/>
                      <a:pt x="0" y="45720"/>
                    </a:cubicBezTo>
                    <a:cubicBezTo>
                      <a:pt x="0" y="20955"/>
                      <a:pt x="20002" y="0"/>
                      <a:pt x="45720" y="0"/>
                    </a:cubicBezTo>
                    <a:cubicBezTo>
                      <a:pt x="71438" y="0"/>
                      <a:pt x="91440" y="20002"/>
                      <a:pt x="91440" y="45720"/>
                    </a:cubicBezTo>
                    <a:close/>
                  </a:path>
                </a:pathLst>
              </a:custGeom>
              <a:solidFill>
                <a:srgbClr val="112B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4" name="Google Shape;434;p4"/>
              <p:cNvSpPr/>
              <p:nvPr/>
            </p:nvSpPr>
            <p:spPr>
              <a:xfrm>
                <a:off x="9771010" y="2876037"/>
                <a:ext cx="164378" cy="164378"/>
              </a:xfrm>
              <a:custGeom>
                <a:rect b="b" l="l" r="r" t="t"/>
                <a:pathLst>
                  <a:path extrusionOk="0" h="85725" w="85725">
                    <a:moveTo>
                      <a:pt x="85725" y="42863"/>
                    </a:moveTo>
                    <a:cubicBezTo>
                      <a:pt x="85725" y="66675"/>
                      <a:pt x="66675" y="85725"/>
                      <a:pt x="42863" y="85725"/>
                    </a:cubicBezTo>
                    <a:cubicBezTo>
                      <a:pt x="19050" y="85725"/>
                      <a:pt x="0" y="66675"/>
                      <a:pt x="0" y="42863"/>
                    </a:cubicBezTo>
                    <a:cubicBezTo>
                      <a:pt x="0" y="19050"/>
                      <a:pt x="19050" y="0"/>
                      <a:pt x="42863" y="0"/>
                    </a:cubicBezTo>
                    <a:cubicBezTo>
                      <a:pt x="66675" y="0"/>
                      <a:pt x="85725" y="19050"/>
                      <a:pt x="85725" y="42863"/>
                    </a:cubicBezTo>
                    <a:close/>
                  </a:path>
                </a:pathLst>
              </a:custGeom>
              <a:solidFill>
                <a:srgbClr val="C7DC5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5" name="Google Shape;435;p4"/>
              <p:cNvSpPr/>
              <p:nvPr/>
            </p:nvSpPr>
            <p:spPr>
              <a:xfrm>
                <a:off x="7301171" y="3089772"/>
                <a:ext cx="186295" cy="186293"/>
              </a:xfrm>
              <a:custGeom>
                <a:rect b="b" l="l" r="r" t="t"/>
                <a:pathLst>
                  <a:path extrusionOk="0" h="97154" w="97155">
                    <a:moveTo>
                      <a:pt x="97155" y="48578"/>
                    </a:moveTo>
                    <a:cubicBezTo>
                      <a:pt x="97155" y="75248"/>
                      <a:pt x="75247" y="97155"/>
                      <a:pt x="48578" y="97155"/>
                    </a:cubicBezTo>
                    <a:cubicBezTo>
                      <a:pt x="21907" y="97155"/>
                      <a:pt x="0" y="75248"/>
                      <a:pt x="0" y="48578"/>
                    </a:cubicBezTo>
                    <a:cubicBezTo>
                      <a:pt x="0" y="21908"/>
                      <a:pt x="21907" y="0"/>
                      <a:pt x="48578" y="0"/>
                    </a:cubicBezTo>
                    <a:cubicBezTo>
                      <a:pt x="75247" y="953"/>
                      <a:pt x="97155" y="22860"/>
                      <a:pt x="97155" y="48578"/>
                    </a:cubicBezTo>
                    <a:close/>
                  </a:path>
                </a:pathLst>
              </a:custGeom>
              <a:solidFill>
                <a:srgbClr val="C7DC5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6" name="Google Shape;436;p4"/>
              <p:cNvSpPr/>
              <p:nvPr/>
            </p:nvSpPr>
            <p:spPr>
              <a:xfrm>
                <a:off x="10664317" y="3944716"/>
                <a:ext cx="84015" cy="84015"/>
              </a:xfrm>
              <a:custGeom>
                <a:rect b="b" l="l" r="r" t="t"/>
                <a:pathLst>
                  <a:path extrusionOk="0" h="43815" w="43815">
                    <a:moveTo>
                      <a:pt x="43815" y="21908"/>
                    </a:moveTo>
                    <a:cubicBezTo>
                      <a:pt x="43815" y="33338"/>
                      <a:pt x="34290" y="43815"/>
                      <a:pt x="21908" y="43815"/>
                    </a:cubicBezTo>
                    <a:cubicBezTo>
                      <a:pt x="10478" y="43815"/>
                      <a:pt x="0" y="34290"/>
                      <a:pt x="0" y="21908"/>
                    </a:cubicBezTo>
                    <a:cubicBezTo>
                      <a:pt x="0" y="9525"/>
                      <a:pt x="9525" y="0"/>
                      <a:pt x="21908" y="0"/>
                    </a:cubicBezTo>
                    <a:cubicBezTo>
                      <a:pt x="34290" y="0"/>
                      <a:pt x="43815" y="9525"/>
                      <a:pt x="43815" y="21908"/>
                    </a:cubicBezTo>
                    <a:close/>
                  </a:path>
                </a:pathLst>
              </a:custGeom>
              <a:solidFill>
                <a:srgbClr val="C7DC5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7" name="Google Shape;437;p4"/>
              <p:cNvSpPr/>
              <p:nvPr/>
            </p:nvSpPr>
            <p:spPr>
              <a:xfrm>
                <a:off x="11367635" y="2547139"/>
                <a:ext cx="142461" cy="142532"/>
              </a:xfrm>
              <a:custGeom>
                <a:rect b="b" l="l" r="r" t="t"/>
                <a:pathLst>
                  <a:path extrusionOk="0" h="74332" w="74295">
                    <a:moveTo>
                      <a:pt x="74295" y="37185"/>
                    </a:moveTo>
                    <a:cubicBezTo>
                      <a:pt x="74295" y="58140"/>
                      <a:pt x="57150" y="74333"/>
                      <a:pt x="37148" y="74333"/>
                    </a:cubicBezTo>
                    <a:cubicBezTo>
                      <a:pt x="16193" y="74333"/>
                      <a:pt x="0" y="57188"/>
                      <a:pt x="0" y="37185"/>
                    </a:cubicBezTo>
                    <a:cubicBezTo>
                      <a:pt x="0" y="16230"/>
                      <a:pt x="17145" y="38"/>
                      <a:pt x="37148" y="38"/>
                    </a:cubicBezTo>
                    <a:cubicBezTo>
                      <a:pt x="57150" y="-915"/>
                      <a:pt x="74295" y="16230"/>
                      <a:pt x="74295" y="37185"/>
                    </a:cubicBezTo>
                    <a:close/>
                  </a:path>
                </a:pathLst>
              </a:custGeom>
              <a:solidFill>
                <a:srgbClr val="C7DC5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8" name="Google Shape;438;p4"/>
              <p:cNvSpPr/>
              <p:nvPr/>
            </p:nvSpPr>
            <p:spPr>
              <a:xfrm>
                <a:off x="12005191" y="2834019"/>
                <a:ext cx="204559" cy="204557"/>
              </a:xfrm>
              <a:custGeom>
                <a:rect b="b" l="l" r="r" t="t"/>
                <a:pathLst>
                  <a:path extrusionOk="0" h="106679" w="106680">
                    <a:moveTo>
                      <a:pt x="106680" y="53340"/>
                    </a:moveTo>
                    <a:cubicBezTo>
                      <a:pt x="106680" y="82799"/>
                      <a:pt x="82799" y="106680"/>
                      <a:pt x="53340" y="106680"/>
                    </a:cubicBezTo>
                    <a:cubicBezTo>
                      <a:pt x="23882" y="106680"/>
                      <a:pt x="1" y="82799"/>
                      <a:pt x="1" y="53340"/>
                    </a:cubicBezTo>
                    <a:cubicBezTo>
                      <a:pt x="1" y="23881"/>
                      <a:pt x="23882" y="0"/>
                      <a:pt x="53340" y="0"/>
                    </a:cubicBezTo>
                    <a:cubicBezTo>
                      <a:pt x="82799" y="0"/>
                      <a:pt x="106680" y="23881"/>
                      <a:pt x="106680" y="53340"/>
                    </a:cubicBezTo>
                    <a:close/>
                  </a:path>
                </a:pathLst>
              </a:custGeom>
              <a:solidFill>
                <a:srgbClr val="112B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9" name="Google Shape;439;p4"/>
              <p:cNvSpPr/>
              <p:nvPr/>
            </p:nvSpPr>
            <p:spPr>
              <a:xfrm>
                <a:off x="8906931" y="2678742"/>
                <a:ext cx="73057" cy="73057"/>
              </a:xfrm>
              <a:custGeom>
                <a:rect b="b" l="l" r="r" t="t"/>
                <a:pathLst>
                  <a:path extrusionOk="0" h="38100" w="38100">
                    <a:moveTo>
                      <a:pt x="38100" y="19050"/>
                    </a:moveTo>
                    <a:cubicBezTo>
                      <a:pt x="38100" y="29571"/>
                      <a:pt x="29571" y="38100"/>
                      <a:pt x="19050" y="38100"/>
                    </a:cubicBezTo>
                    <a:cubicBezTo>
                      <a:pt x="8529" y="38100"/>
                      <a:pt x="0" y="29571"/>
                      <a:pt x="0" y="19050"/>
                    </a:cubicBezTo>
                    <a:cubicBezTo>
                      <a:pt x="0" y="8529"/>
                      <a:pt x="8529" y="0"/>
                      <a:pt x="19050" y="0"/>
                    </a:cubicBezTo>
                    <a:cubicBezTo>
                      <a:pt x="29571" y="0"/>
                      <a:pt x="38100" y="8529"/>
                      <a:pt x="38100" y="19050"/>
                    </a:cubicBezTo>
                    <a:close/>
                  </a:path>
                </a:pathLst>
              </a:custGeom>
              <a:solidFill>
                <a:srgbClr val="112B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4"/>
              <p:cNvSpPr/>
              <p:nvPr/>
            </p:nvSpPr>
            <p:spPr>
              <a:xfrm>
                <a:off x="5583975" y="3718192"/>
                <a:ext cx="135153" cy="135153"/>
              </a:xfrm>
              <a:custGeom>
                <a:rect b="b" l="l" r="r" t="t"/>
                <a:pathLst>
                  <a:path extrusionOk="0" h="70484" w="70484">
                    <a:moveTo>
                      <a:pt x="70485" y="35242"/>
                    </a:moveTo>
                    <a:cubicBezTo>
                      <a:pt x="70485" y="54292"/>
                      <a:pt x="55245" y="70485"/>
                      <a:pt x="35243" y="70485"/>
                    </a:cubicBezTo>
                    <a:cubicBezTo>
                      <a:pt x="16193" y="70485"/>
                      <a:pt x="0" y="55245"/>
                      <a:pt x="0" y="35242"/>
                    </a:cubicBezTo>
                    <a:cubicBezTo>
                      <a:pt x="0" y="16192"/>
                      <a:pt x="15240" y="0"/>
                      <a:pt x="35243" y="0"/>
                    </a:cubicBezTo>
                    <a:cubicBezTo>
                      <a:pt x="54293" y="0"/>
                      <a:pt x="70485" y="16192"/>
                      <a:pt x="70485" y="35242"/>
                    </a:cubicBezTo>
                    <a:close/>
                  </a:path>
                </a:pathLst>
              </a:custGeom>
              <a:solidFill>
                <a:srgbClr val="2F5B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1" name="Google Shape;441;p4"/>
              <p:cNvSpPr/>
              <p:nvPr/>
            </p:nvSpPr>
            <p:spPr>
              <a:xfrm>
                <a:off x="5028627" y="4017788"/>
                <a:ext cx="113236" cy="113236"/>
              </a:xfrm>
              <a:custGeom>
                <a:rect b="b" l="l" r="r" t="t"/>
                <a:pathLst>
                  <a:path extrusionOk="0" h="59054" w="59054">
                    <a:moveTo>
                      <a:pt x="59055" y="29528"/>
                    </a:moveTo>
                    <a:cubicBezTo>
                      <a:pt x="59055" y="45720"/>
                      <a:pt x="45720" y="59055"/>
                      <a:pt x="29528" y="59055"/>
                    </a:cubicBezTo>
                    <a:cubicBezTo>
                      <a:pt x="13335" y="59055"/>
                      <a:pt x="0" y="45720"/>
                      <a:pt x="0" y="29528"/>
                    </a:cubicBezTo>
                    <a:cubicBezTo>
                      <a:pt x="0" y="13335"/>
                      <a:pt x="13335" y="0"/>
                      <a:pt x="29528" y="0"/>
                    </a:cubicBezTo>
                    <a:cubicBezTo>
                      <a:pt x="45720" y="0"/>
                      <a:pt x="59055" y="12383"/>
                      <a:pt x="59055" y="29528"/>
                    </a:cubicBezTo>
                    <a:close/>
                  </a:path>
                </a:pathLst>
              </a:custGeom>
              <a:solidFill>
                <a:srgbClr val="C7DC5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4"/>
              <p:cNvSpPr/>
              <p:nvPr/>
            </p:nvSpPr>
            <p:spPr>
              <a:xfrm>
                <a:off x="10574802" y="2572787"/>
                <a:ext cx="76710" cy="76708"/>
              </a:xfrm>
              <a:custGeom>
                <a:rect b="b" l="l" r="r" t="t"/>
                <a:pathLst>
                  <a:path extrusionOk="0" h="40004" w="40005">
                    <a:moveTo>
                      <a:pt x="40005" y="20003"/>
                    </a:moveTo>
                    <a:cubicBezTo>
                      <a:pt x="40005" y="31050"/>
                      <a:pt x="31050" y="40005"/>
                      <a:pt x="20003" y="40005"/>
                    </a:cubicBezTo>
                    <a:cubicBezTo>
                      <a:pt x="8956" y="40005"/>
                      <a:pt x="1" y="31050"/>
                      <a:pt x="1" y="20003"/>
                    </a:cubicBezTo>
                    <a:cubicBezTo>
                      <a:pt x="1" y="8955"/>
                      <a:pt x="8956" y="0"/>
                      <a:pt x="20003" y="0"/>
                    </a:cubicBezTo>
                    <a:cubicBezTo>
                      <a:pt x="31050" y="0"/>
                      <a:pt x="40005" y="8955"/>
                      <a:pt x="40005" y="20003"/>
                    </a:cubicBezTo>
                    <a:close/>
                  </a:path>
                </a:pathLst>
              </a:custGeom>
              <a:solidFill>
                <a:srgbClr val="112B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43" name="Google Shape;443;p4"/>
          <p:cNvSpPr txBox="1"/>
          <p:nvPr/>
        </p:nvSpPr>
        <p:spPr>
          <a:xfrm flipH="1" rot="-5400000">
            <a:off x="11180425" y="5825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bg>
      <p:bgPr>
        <a:solidFill>
          <a:schemeClr val="dk2"/>
        </a:solidFill>
      </p:bgPr>
    </p:bg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46" name="Google Shape;446;p5"/>
          <p:cNvSpPr txBox="1"/>
          <p:nvPr>
            <p:ph type="title"/>
          </p:nvPr>
        </p:nvSpPr>
        <p:spPr>
          <a:xfrm>
            <a:off x="415650" y="3047250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9pPr>
          </a:lstStyle>
          <a:p/>
        </p:txBody>
      </p:sp>
      <p:grpSp>
        <p:nvGrpSpPr>
          <p:cNvPr id="447" name="Google Shape;447;p5"/>
          <p:cNvGrpSpPr/>
          <p:nvPr/>
        </p:nvGrpSpPr>
        <p:grpSpPr>
          <a:xfrm flipH="1">
            <a:off x="9161993" y="-298758"/>
            <a:ext cx="3119195" cy="2458763"/>
            <a:chOff x="-123583" y="-266861"/>
            <a:chExt cx="3119195" cy="2458763"/>
          </a:xfrm>
        </p:grpSpPr>
        <p:grpSp>
          <p:nvGrpSpPr>
            <p:cNvPr id="448" name="Google Shape;448;p5"/>
            <p:cNvGrpSpPr/>
            <p:nvPr/>
          </p:nvGrpSpPr>
          <p:grpSpPr>
            <a:xfrm rot="-9323156">
              <a:off x="460497" y="383965"/>
              <a:ext cx="601097" cy="1379391"/>
              <a:chOff x="4564559" y="2755331"/>
              <a:chExt cx="751379" cy="1724255"/>
            </a:xfrm>
          </p:grpSpPr>
          <p:sp>
            <p:nvSpPr>
              <p:cNvPr id="449" name="Google Shape;449;p5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5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51" name="Google Shape;451;p5"/>
            <p:cNvGrpSpPr/>
            <p:nvPr/>
          </p:nvGrpSpPr>
          <p:grpSpPr>
            <a:xfrm flipH="1">
              <a:off x="1173480" y="18297"/>
              <a:ext cx="1691639" cy="910589"/>
              <a:chOff x="3090862" y="1323975"/>
              <a:chExt cx="1691639" cy="910589"/>
            </a:xfrm>
          </p:grpSpPr>
          <p:grpSp>
            <p:nvGrpSpPr>
              <p:cNvPr id="452" name="Google Shape;452;p5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453" name="Google Shape;453;p5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54" name="Google Shape;454;p5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55" name="Google Shape;455;p5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456" name="Google Shape;456;p5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457" name="Google Shape;457;p5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58" name="Google Shape;458;p5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59" name="Google Shape;459;p5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460" name="Google Shape;460;p5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61" name="Google Shape;461;p5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462" name="Google Shape;462;p5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63" name="Google Shape;463;p5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64" name="Google Shape;464;p5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465" name="Google Shape;465;p5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466" name="Google Shape;466;p5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67" name="Google Shape;467;p5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68" name="Google Shape;468;p5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469" name="Google Shape;469;p5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70" name="Google Shape;470;p5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71" name="Google Shape;471;p5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472" name="Google Shape;472;p5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73" name="Google Shape;473;p5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74" name="Google Shape;474;p5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475" name="Google Shape;475;p5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76" name="Google Shape;476;p5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477" name="Google Shape;477;p5"/>
            <p:cNvGrpSpPr/>
            <p:nvPr/>
          </p:nvGrpSpPr>
          <p:grpSpPr>
            <a:xfrm flipH="1">
              <a:off x="49529" y="-35043"/>
              <a:ext cx="1151583" cy="2226945"/>
              <a:chOff x="4754869" y="1270635"/>
              <a:chExt cx="1151583" cy="2226945"/>
            </a:xfrm>
          </p:grpSpPr>
          <p:grpSp>
            <p:nvGrpSpPr>
              <p:cNvPr id="478" name="Google Shape;478;p5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479" name="Google Shape;479;p5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0" name="Google Shape;480;p5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81" name="Google Shape;481;p5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482" name="Google Shape;482;p5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3" name="Google Shape;483;p5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84" name="Google Shape;484;p5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485" name="Google Shape;485;p5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6" name="Google Shape;486;p5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487" name="Google Shape;487;p5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8" name="Google Shape;488;p5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5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90" name="Google Shape;490;p5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491" name="Google Shape;491;p5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92" name="Google Shape;492;p5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93" name="Google Shape;493;p5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494" name="Google Shape;494;p5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95" name="Google Shape;495;p5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96" name="Google Shape;496;p5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497" name="Google Shape;497;p5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98" name="Google Shape;498;p5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99" name="Google Shape;499;p5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500" name="Google Shape;500;p5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1" name="Google Shape;501;p5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502" name="Google Shape;502;p5"/>
            <p:cNvGrpSpPr/>
            <p:nvPr/>
          </p:nvGrpSpPr>
          <p:grpSpPr>
            <a:xfrm flipH="1">
              <a:off x="2740581" y="-52189"/>
              <a:ext cx="255031" cy="2229112"/>
              <a:chOff x="2960369" y="1253489"/>
              <a:chExt cx="255031" cy="2229112"/>
            </a:xfrm>
          </p:grpSpPr>
          <p:grpSp>
            <p:nvGrpSpPr>
              <p:cNvPr id="503" name="Google Shape;503;p5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504" name="Google Shape;504;p5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5" name="Google Shape;505;p5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06" name="Google Shape;506;p5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507" name="Google Shape;507;p5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8" name="Google Shape;508;p5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509" name="Google Shape;509;p5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510" name="Google Shape;510;p5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11" name="Google Shape;511;p5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512" name="Google Shape;512;p5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513" name="Google Shape;513;p5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14" name="Google Shape;514;p5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515" name="Google Shape;515;p5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516" name="Google Shape;516;p5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17" name="Google Shape;517;p5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518" name="Google Shape;518;p5"/>
            <p:cNvGrpSpPr/>
            <p:nvPr/>
          </p:nvGrpSpPr>
          <p:grpSpPr>
            <a:xfrm flipH="1" rot="8658896">
              <a:off x="844010" y="64310"/>
              <a:ext cx="725994" cy="1575601"/>
              <a:chOff x="5685287" y="2863915"/>
              <a:chExt cx="907616" cy="1969770"/>
            </a:xfrm>
          </p:grpSpPr>
          <p:sp>
            <p:nvSpPr>
              <p:cNvPr id="519" name="Google Shape;519;p5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5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5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2" name="Google Shape;522;p5"/>
            <p:cNvGrpSpPr/>
            <p:nvPr/>
          </p:nvGrpSpPr>
          <p:grpSpPr>
            <a:xfrm rot="-10175364">
              <a:off x="844171" y="-39858"/>
              <a:ext cx="605031" cy="1387040"/>
              <a:chOff x="6209083" y="1899986"/>
              <a:chExt cx="1085697" cy="2488974"/>
            </a:xfrm>
          </p:grpSpPr>
          <p:sp>
            <p:nvSpPr>
              <p:cNvPr id="523" name="Google Shape;523;p5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5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25" name="Google Shape;525;p5"/>
            <p:cNvSpPr/>
            <p:nvPr/>
          </p:nvSpPr>
          <p:spPr>
            <a:xfrm rot="-8617848">
              <a:off x="526181" y="-22132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6" name="Google Shape;526;p5"/>
            <p:cNvGrpSpPr/>
            <p:nvPr/>
          </p:nvGrpSpPr>
          <p:grpSpPr>
            <a:xfrm rot="-7974174">
              <a:off x="267359" y="-193641"/>
              <a:ext cx="821066" cy="1425244"/>
              <a:chOff x="7981884" y="2154029"/>
              <a:chExt cx="1026344" cy="1781575"/>
            </a:xfrm>
          </p:grpSpPr>
          <p:sp>
            <p:nvSpPr>
              <p:cNvPr id="527" name="Google Shape;527;p5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5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9" name="Google Shape;529;p5"/>
            <p:cNvGrpSpPr/>
            <p:nvPr/>
          </p:nvGrpSpPr>
          <p:grpSpPr>
            <a:xfrm rot="10357414">
              <a:off x="1231785" y="-29890"/>
              <a:ext cx="431258" cy="947377"/>
              <a:chOff x="7793199" y="3142045"/>
              <a:chExt cx="539126" cy="1184339"/>
            </a:xfrm>
          </p:grpSpPr>
          <p:sp>
            <p:nvSpPr>
              <p:cNvPr id="530" name="Google Shape;530;p5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5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2" name="Google Shape;532;p5"/>
          <p:cNvGrpSpPr/>
          <p:nvPr/>
        </p:nvGrpSpPr>
        <p:grpSpPr>
          <a:xfrm flipH="1">
            <a:off x="3772899" y="6349069"/>
            <a:ext cx="593016" cy="525511"/>
            <a:chOff x="-57404" y="6066190"/>
            <a:chExt cx="959352" cy="850146"/>
          </a:xfrm>
        </p:grpSpPr>
        <p:sp>
          <p:nvSpPr>
            <p:cNvPr id="533" name="Google Shape;533;p5"/>
            <p:cNvSpPr/>
            <p:nvPr/>
          </p:nvSpPr>
          <p:spPr>
            <a:xfrm>
              <a:off x="-50142" y="6252659"/>
              <a:ext cx="667285" cy="657432"/>
            </a:xfrm>
            <a:custGeom>
              <a:rect b="b" l="l" r="r" t="t"/>
              <a:pathLst>
                <a:path extrusionOk="0" h="657432" w="667285">
                  <a:moveTo>
                    <a:pt x="541556" y="505985"/>
                  </a:moveTo>
                  <a:cubicBezTo>
                    <a:pt x="511076" y="485030"/>
                    <a:pt x="502503" y="460265"/>
                    <a:pt x="499646" y="425022"/>
                  </a:cubicBezTo>
                  <a:cubicBezTo>
                    <a:pt x="496788" y="389780"/>
                    <a:pt x="467261" y="330725"/>
                    <a:pt x="464403" y="295482"/>
                  </a:cubicBezTo>
                  <a:cubicBezTo>
                    <a:pt x="457736" y="223092"/>
                    <a:pt x="464403" y="157370"/>
                    <a:pt x="481548" y="105935"/>
                  </a:cubicBezTo>
                  <a:cubicBezTo>
                    <a:pt x="460593" y="96410"/>
                    <a:pt x="448211" y="85932"/>
                    <a:pt x="426303" y="105935"/>
                  </a:cubicBezTo>
                  <a:cubicBezTo>
                    <a:pt x="399633" y="129747"/>
                    <a:pt x="421541" y="182135"/>
                    <a:pt x="399633" y="237380"/>
                  </a:cubicBezTo>
                  <a:cubicBezTo>
                    <a:pt x="381536" y="283100"/>
                    <a:pt x="353913" y="328820"/>
                    <a:pt x="370106" y="391685"/>
                  </a:cubicBezTo>
                  <a:cubicBezTo>
                    <a:pt x="379631" y="428832"/>
                    <a:pt x="369153" y="468837"/>
                    <a:pt x="386298" y="517415"/>
                  </a:cubicBezTo>
                  <a:cubicBezTo>
                    <a:pt x="325338" y="500270"/>
                    <a:pt x="317718" y="467885"/>
                    <a:pt x="292001" y="411687"/>
                  </a:cubicBezTo>
                  <a:cubicBezTo>
                    <a:pt x="276761" y="379302"/>
                    <a:pt x="265331" y="345965"/>
                    <a:pt x="250091" y="313580"/>
                  </a:cubicBezTo>
                  <a:cubicBezTo>
                    <a:pt x="234851" y="281195"/>
                    <a:pt x="214848" y="254525"/>
                    <a:pt x="194846" y="225950"/>
                  </a:cubicBezTo>
                  <a:cubicBezTo>
                    <a:pt x="171986" y="191660"/>
                    <a:pt x="173891" y="159275"/>
                    <a:pt x="174843" y="119270"/>
                  </a:cubicBezTo>
                  <a:cubicBezTo>
                    <a:pt x="174843" y="93552"/>
                    <a:pt x="136743" y="37355"/>
                    <a:pt x="118646" y="17352"/>
                  </a:cubicBezTo>
                  <a:cubicBezTo>
                    <a:pt x="99596" y="-3603"/>
                    <a:pt x="81498" y="-2650"/>
                    <a:pt x="63401" y="4970"/>
                  </a:cubicBezTo>
                  <a:cubicBezTo>
                    <a:pt x="60543" y="11637"/>
                    <a:pt x="56733" y="17352"/>
                    <a:pt x="54828" y="24020"/>
                  </a:cubicBezTo>
                  <a:cubicBezTo>
                    <a:pt x="42446" y="58310"/>
                    <a:pt x="38636" y="95457"/>
                    <a:pt x="36731" y="132605"/>
                  </a:cubicBezTo>
                  <a:cubicBezTo>
                    <a:pt x="30063" y="154512"/>
                    <a:pt x="9108" y="223092"/>
                    <a:pt x="5298" y="243095"/>
                  </a:cubicBezTo>
                  <a:cubicBezTo>
                    <a:pt x="-6132" y="302150"/>
                    <a:pt x="4346" y="464075"/>
                    <a:pt x="5298" y="597425"/>
                  </a:cubicBezTo>
                  <a:cubicBezTo>
                    <a:pt x="90071" y="615522"/>
                    <a:pt x="198656" y="644097"/>
                    <a:pt x="285333" y="653622"/>
                  </a:cubicBezTo>
                  <a:cubicBezTo>
                    <a:pt x="336768" y="659337"/>
                    <a:pt x="468213" y="626000"/>
                    <a:pt x="476786" y="622190"/>
                  </a:cubicBezTo>
                  <a:cubicBezTo>
                    <a:pt x="532031" y="625047"/>
                    <a:pt x="566321" y="645050"/>
                    <a:pt x="598706" y="653622"/>
                  </a:cubicBezTo>
                  <a:cubicBezTo>
                    <a:pt x="613946" y="657432"/>
                    <a:pt x="638711" y="658385"/>
                    <a:pt x="667286" y="656480"/>
                  </a:cubicBezTo>
                  <a:cubicBezTo>
                    <a:pt x="663476" y="635525"/>
                    <a:pt x="658713" y="615522"/>
                    <a:pt x="649188" y="596472"/>
                  </a:cubicBezTo>
                  <a:cubicBezTo>
                    <a:pt x="624423" y="548847"/>
                    <a:pt x="582513" y="533607"/>
                    <a:pt x="541556" y="505985"/>
                  </a:cubicBezTo>
                  <a:close/>
                </a:path>
              </a:pathLst>
            </a:custGeom>
            <a:solidFill>
              <a:srgbClr val="8782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34" name="Google Shape;534;p5"/>
            <p:cNvGrpSpPr/>
            <p:nvPr/>
          </p:nvGrpSpPr>
          <p:grpSpPr>
            <a:xfrm>
              <a:off x="23831" y="6082457"/>
              <a:ext cx="878117" cy="822880"/>
              <a:chOff x="23831" y="6082457"/>
              <a:chExt cx="878117" cy="822880"/>
            </a:xfrm>
          </p:grpSpPr>
          <p:grpSp>
            <p:nvGrpSpPr>
              <p:cNvPr id="535" name="Google Shape;535;p5"/>
              <p:cNvGrpSpPr/>
              <p:nvPr/>
            </p:nvGrpSpPr>
            <p:grpSpPr>
              <a:xfrm>
                <a:off x="510471" y="6536712"/>
                <a:ext cx="391477" cy="368625"/>
                <a:chOff x="510471" y="6536712"/>
                <a:chExt cx="391477" cy="368625"/>
              </a:xfrm>
            </p:grpSpPr>
            <p:sp>
              <p:nvSpPr>
                <p:cNvPr id="536" name="Google Shape;536;p5"/>
                <p:cNvSpPr/>
                <p:nvPr/>
              </p:nvSpPr>
              <p:spPr>
                <a:xfrm>
                  <a:off x="510471" y="6665076"/>
                  <a:ext cx="391477" cy="240261"/>
                </a:xfrm>
                <a:custGeom>
                  <a:rect b="b" l="l" r="r" t="t"/>
                  <a:pathLst>
                    <a:path extrusionOk="0" h="240261" w="391477">
                      <a:moveTo>
                        <a:pt x="340042" y="6899"/>
                      </a:moveTo>
                      <a:cubicBezTo>
                        <a:pt x="315278" y="12614"/>
                        <a:pt x="294323" y="-4531"/>
                        <a:pt x="277178" y="1184"/>
                      </a:cubicBezTo>
                      <a:cubicBezTo>
                        <a:pt x="261938" y="5946"/>
                        <a:pt x="248602" y="24996"/>
                        <a:pt x="236220" y="33569"/>
                      </a:cubicBezTo>
                      <a:cubicBezTo>
                        <a:pt x="208598" y="51666"/>
                        <a:pt x="204788" y="39284"/>
                        <a:pt x="175260" y="44999"/>
                      </a:cubicBezTo>
                      <a:cubicBezTo>
                        <a:pt x="141923" y="51666"/>
                        <a:pt x="91440" y="60239"/>
                        <a:pt x="62865" y="52619"/>
                      </a:cubicBezTo>
                      <a:cubicBezTo>
                        <a:pt x="59055" y="55476"/>
                        <a:pt x="55245" y="57381"/>
                        <a:pt x="52388" y="59286"/>
                      </a:cubicBezTo>
                      <a:cubicBezTo>
                        <a:pt x="41910" y="65001"/>
                        <a:pt x="24765" y="90719"/>
                        <a:pt x="13335" y="96434"/>
                      </a:cubicBezTo>
                      <a:cubicBezTo>
                        <a:pt x="8573" y="99291"/>
                        <a:pt x="3810" y="101196"/>
                        <a:pt x="0" y="103101"/>
                      </a:cubicBezTo>
                      <a:cubicBezTo>
                        <a:pt x="33338" y="123104"/>
                        <a:pt x="65723" y="141201"/>
                        <a:pt x="84773" y="180254"/>
                      </a:cubicBezTo>
                      <a:cubicBezTo>
                        <a:pt x="94298" y="199304"/>
                        <a:pt x="99060" y="220259"/>
                        <a:pt x="102870" y="240261"/>
                      </a:cubicBezTo>
                      <a:cubicBezTo>
                        <a:pt x="198120" y="234546"/>
                        <a:pt x="366713" y="191684"/>
                        <a:pt x="391478" y="151679"/>
                      </a:cubicBezTo>
                      <a:cubicBezTo>
                        <a:pt x="390525" y="99291"/>
                        <a:pt x="382905" y="52619"/>
                        <a:pt x="370523" y="231"/>
                      </a:cubicBezTo>
                      <a:cubicBezTo>
                        <a:pt x="367665" y="231"/>
                        <a:pt x="340995" y="5946"/>
                        <a:pt x="340042" y="6899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37" name="Google Shape;537;p5"/>
                <p:cNvSpPr/>
                <p:nvPr/>
              </p:nvSpPr>
              <p:spPr>
                <a:xfrm>
                  <a:off x="575233" y="6536712"/>
                  <a:ext cx="306704" cy="187013"/>
                </a:xfrm>
                <a:custGeom>
                  <a:rect b="b" l="l" r="r" t="t"/>
                  <a:pathLst>
                    <a:path extrusionOk="0" h="187013" w="306704">
                      <a:moveTo>
                        <a:pt x="113348" y="177165"/>
                      </a:moveTo>
                      <a:cubicBezTo>
                        <a:pt x="142875" y="171450"/>
                        <a:pt x="146685" y="183832"/>
                        <a:pt x="174307" y="165735"/>
                      </a:cubicBezTo>
                      <a:cubicBezTo>
                        <a:pt x="186690" y="157163"/>
                        <a:pt x="200025" y="139065"/>
                        <a:pt x="215265" y="133350"/>
                      </a:cubicBezTo>
                      <a:cubicBezTo>
                        <a:pt x="233363" y="127635"/>
                        <a:pt x="253365" y="144780"/>
                        <a:pt x="278130" y="139065"/>
                      </a:cubicBezTo>
                      <a:cubicBezTo>
                        <a:pt x="279082" y="139065"/>
                        <a:pt x="305753" y="133350"/>
                        <a:pt x="306705" y="132397"/>
                      </a:cubicBezTo>
                      <a:cubicBezTo>
                        <a:pt x="295275" y="87630"/>
                        <a:pt x="289560" y="45720"/>
                        <a:pt x="278130" y="0"/>
                      </a:cubicBezTo>
                      <a:cubicBezTo>
                        <a:pt x="257175" y="11430"/>
                        <a:pt x="192405" y="27622"/>
                        <a:pt x="176213" y="44767"/>
                      </a:cubicBezTo>
                      <a:cubicBezTo>
                        <a:pt x="132398" y="93345"/>
                        <a:pt x="149542" y="117157"/>
                        <a:pt x="60007" y="138113"/>
                      </a:cubicBezTo>
                      <a:cubicBezTo>
                        <a:pt x="49530" y="140970"/>
                        <a:pt x="22860" y="167640"/>
                        <a:pt x="0" y="183832"/>
                      </a:cubicBezTo>
                      <a:cubicBezTo>
                        <a:pt x="29527" y="191452"/>
                        <a:pt x="80010" y="183832"/>
                        <a:pt x="113348" y="177165"/>
                      </a:cubicBezTo>
                      <a:close/>
                    </a:path>
                  </a:pathLst>
                </a:custGeom>
                <a:solidFill>
                  <a:srgbClr val="87828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538" name="Google Shape;538;p5"/>
              <p:cNvSpPr/>
              <p:nvPr/>
            </p:nvSpPr>
            <p:spPr>
              <a:xfrm>
                <a:off x="410761" y="6262239"/>
                <a:ext cx="401644" cy="509740"/>
              </a:xfrm>
              <a:custGeom>
                <a:rect b="b" l="l" r="r" t="t"/>
                <a:pathLst>
                  <a:path extrusionOk="0" h="509740" w="401644">
                    <a:moveTo>
                      <a:pt x="154947" y="465925"/>
                    </a:moveTo>
                    <a:cubicBezTo>
                      <a:pt x="180664" y="450685"/>
                      <a:pt x="213049" y="415443"/>
                      <a:pt x="225432" y="412585"/>
                    </a:cubicBezTo>
                    <a:cubicBezTo>
                      <a:pt x="315919" y="391630"/>
                      <a:pt x="297822" y="367818"/>
                      <a:pt x="341637" y="319240"/>
                    </a:cubicBezTo>
                    <a:cubicBezTo>
                      <a:pt x="356877" y="302095"/>
                      <a:pt x="380689" y="290665"/>
                      <a:pt x="401644" y="279235"/>
                    </a:cubicBezTo>
                    <a:cubicBezTo>
                      <a:pt x="366402" y="197320"/>
                      <a:pt x="318777" y="121120"/>
                      <a:pt x="262579" y="56350"/>
                    </a:cubicBezTo>
                    <a:cubicBezTo>
                      <a:pt x="240672" y="31585"/>
                      <a:pt x="216859" y="2058"/>
                      <a:pt x="181617" y="153"/>
                    </a:cubicBezTo>
                    <a:cubicBezTo>
                      <a:pt x="150184" y="-1752"/>
                      <a:pt x="115894" y="14440"/>
                      <a:pt x="87319" y="32538"/>
                    </a:cubicBezTo>
                    <a:cubicBezTo>
                      <a:pt x="58744" y="54445"/>
                      <a:pt x="33027" y="78258"/>
                      <a:pt x="19692" y="96355"/>
                    </a:cubicBezTo>
                    <a:cubicBezTo>
                      <a:pt x="2547" y="147790"/>
                      <a:pt x="-4121" y="213513"/>
                      <a:pt x="2547" y="285903"/>
                    </a:cubicBezTo>
                    <a:cubicBezTo>
                      <a:pt x="6357" y="321145"/>
                      <a:pt x="34932" y="380200"/>
                      <a:pt x="37789" y="415443"/>
                    </a:cubicBezTo>
                    <a:cubicBezTo>
                      <a:pt x="40647" y="450685"/>
                      <a:pt x="49219" y="475450"/>
                      <a:pt x="79699" y="496405"/>
                    </a:cubicBezTo>
                    <a:cubicBezTo>
                      <a:pt x="86367" y="501168"/>
                      <a:pt x="93987" y="504978"/>
                      <a:pt x="100654" y="509740"/>
                    </a:cubicBezTo>
                    <a:cubicBezTo>
                      <a:pt x="105417" y="507835"/>
                      <a:pt x="110179" y="505930"/>
                      <a:pt x="113989" y="503073"/>
                    </a:cubicBezTo>
                    <a:cubicBezTo>
                      <a:pt x="127324" y="497358"/>
                      <a:pt x="144469" y="472593"/>
                      <a:pt x="154947" y="465925"/>
                    </a:cubicBezTo>
                    <a:close/>
                  </a:path>
                </a:pathLst>
              </a:custGeom>
              <a:solidFill>
                <a:srgbClr val="A5A0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39" name="Google Shape;539;p5"/>
              <p:cNvGrpSpPr/>
              <p:nvPr/>
            </p:nvGrpSpPr>
            <p:grpSpPr>
              <a:xfrm>
                <a:off x="23831" y="6082457"/>
                <a:ext cx="474249" cy="688569"/>
                <a:chOff x="23831" y="6082457"/>
                <a:chExt cx="474249" cy="688569"/>
              </a:xfrm>
            </p:grpSpPr>
            <p:sp>
              <p:nvSpPr>
                <p:cNvPr id="540" name="Google Shape;540;p5"/>
                <p:cNvSpPr/>
                <p:nvPr/>
              </p:nvSpPr>
              <p:spPr>
                <a:xfrm>
                  <a:off x="154228" y="6174761"/>
                  <a:ext cx="343852" cy="596265"/>
                </a:xfrm>
                <a:custGeom>
                  <a:rect b="b" l="l" r="r" t="t"/>
                  <a:pathLst>
                    <a:path extrusionOk="0" h="596265" w="343852">
                      <a:moveTo>
                        <a:pt x="340995" y="122873"/>
                      </a:moveTo>
                      <a:cubicBezTo>
                        <a:pt x="330518" y="95250"/>
                        <a:pt x="306705" y="69533"/>
                        <a:pt x="289560" y="48578"/>
                      </a:cubicBezTo>
                      <a:cubicBezTo>
                        <a:pt x="275272" y="31433"/>
                        <a:pt x="260033" y="15240"/>
                        <a:pt x="244793" y="0"/>
                      </a:cubicBezTo>
                      <a:cubicBezTo>
                        <a:pt x="227647" y="123825"/>
                        <a:pt x="104775" y="270510"/>
                        <a:pt x="0" y="319088"/>
                      </a:cubicBezTo>
                      <a:cubicBezTo>
                        <a:pt x="16192" y="342900"/>
                        <a:pt x="32385" y="365760"/>
                        <a:pt x="44767" y="392430"/>
                      </a:cubicBezTo>
                      <a:cubicBezTo>
                        <a:pt x="60007" y="424815"/>
                        <a:pt x="71438" y="458153"/>
                        <a:pt x="86677" y="490538"/>
                      </a:cubicBezTo>
                      <a:cubicBezTo>
                        <a:pt x="112395" y="545783"/>
                        <a:pt x="120015" y="579120"/>
                        <a:pt x="180975" y="596265"/>
                      </a:cubicBezTo>
                      <a:cubicBezTo>
                        <a:pt x="163830" y="547688"/>
                        <a:pt x="174308" y="508635"/>
                        <a:pt x="164783" y="470535"/>
                      </a:cubicBezTo>
                      <a:cubicBezTo>
                        <a:pt x="148590" y="407670"/>
                        <a:pt x="176213" y="361950"/>
                        <a:pt x="194310" y="316230"/>
                      </a:cubicBezTo>
                      <a:cubicBezTo>
                        <a:pt x="216218" y="260033"/>
                        <a:pt x="194310" y="208598"/>
                        <a:pt x="220980" y="184785"/>
                      </a:cubicBezTo>
                      <a:cubicBezTo>
                        <a:pt x="242888" y="164783"/>
                        <a:pt x="255270" y="175260"/>
                        <a:pt x="276225" y="184785"/>
                      </a:cubicBezTo>
                      <a:cubicBezTo>
                        <a:pt x="289560" y="166688"/>
                        <a:pt x="315278" y="142875"/>
                        <a:pt x="343853" y="120968"/>
                      </a:cubicBezTo>
                      <a:cubicBezTo>
                        <a:pt x="343853" y="120968"/>
                        <a:pt x="341947" y="121920"/>
                        <a:pt x="340995" y="122873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41" name="Google Shape;541;p5"/>
                <p:cNvSpPr/>
                <p:nvPr/>
              </p:nvSpPr>
              <p:spPr>
                <a:xfrm>
                  <a:off x="23831" y="6082457"/>
                  <a:ext cx="384810" cy="423748"/>
                </a:xfrm>
                <a:custGeom>
                  <a:rect b="b" l="l" r="r" t="t"/>
                  <a:pathLst>
                    <a:path extrusionOk="0" h="423748" w="384810">
                      <a:moveTo>
                        <a:pt x="384810" y="103708"/>
                      </a:moveTo>
                      <a:cubicBezTo>
                        <a:pt x="364808" y="84658"/>
                        <a:pt x="344805" y="66561"/>
                        <a:pt x="322898" y="50368"/>
                      </a:cubicBezTo>
                      <a:cubicBezTo>
                        <a:pt x="294323" y="28461"/>
                        <a:pt x="251460" y="-12497"/>
                        <a:pt x="213360" y="3696"/>
                      </a:cubicBezTo>
                      <a:cubicBezTo>
                        <a:pt x="189548" y="13221"/>
                        <a:pt x="167640" y="35128"/>
                        <a:pt x="147638" y="49416"/>
                      </a:cubicBezTo>
                      <a:cubicBezTo>
                        <a:pt x="123825" y="66561"/>
                        <a:pt x="99060" y="83706"/>
                        <a:pt x="75248" y="102756"/>
                      </a:cubicBezTo>
                      <a:cubicBezTo>
                        <a:pt x="44768" y="126568"/>
                        <a:pt x="17145" y="153238"/>
                        <a:pt x="0" y="187528"/>
                      </a:cubicBezTo>
                      <a:cubicBezTo>
                        <a:pt x="18097" y="179908"/>
                        <a:pt x="35243" y="178956"/>
                        <a:pt x="55245" y="199911"/>
                      </a:cubicBezTo>
                      <a:cubicBezTo>
                        <a:pt x="73343" y="219913"/>
                        <a:pt x="111443" y="276111"/>
                        <a:pt x="111443" y="301828"/>
                      </a:cubicBezTo>
                      <a:cubicBezTo>
                        <a:pt x="111443" y="340881"/>
                        <a:pt x="108585" y="374218"/>
                        <a:pt x="131445" y="408508"/>
                      </a:cubicBezTo>
                      <a:cubicBezTo>
                        <a:pt x="135255" y="413271"/>
                        <a:pt x="138113" y="418033"/>
                        <a:pt x="141923" y="423748"/>
                      </a:cubicBezTo>
                      <a:cubicBezTo>
                        <a:pt x="243840" y="374218"/>
                        <a:pt x="366713" y="226581"/>
                        <a:pt x="384810" y="103708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42" name="Google Shape;542;p5"/>
            <p:cNvSpPr/>
            <p:nvPr/>
          </p:nvSpPr>
          <p:spPr>
            <a:xfrm>
              <a:off x="451408" y="6303349"/>
              <a:ext cx="220979" cy="43815"/>
            </a:xfrm>
            <a:custGeom>
              <a:rect b="b" l="l" r="r" t="t"/>
              <a:pathLst>
                <a:path extrusionOk="0" h="43815" w="220979">
                  <a:moveTo>
                    <a:pt x="10477" y="41910"/>
                  </a:moveTo>
                  <a:cubicBezTo>
                    <a:pt x="6667" y="41910"/>
                    <a:pt x="3810" y="42863"/>
                    <a:pt x="0" y="43815"/>
                  </a:cubicBezTo>
                  <a:cubicBezTo>
                    <a:pt x="20002" y="27622"/>
                    <a:pt x="41910" y="12383"/>
                    <a:pt x="63817" y="953"/>
                  </a:cubicBezTo>
                  <a:cubicBezTo>
                    <a:pt x="63817" y="953"/>
                    <a:pt x="64770" y="953"/>
                    <a:pt x="64770" y="0"/>
                  </a:cubicBezTo>
                  <a:cubicBezTo>
                    <a:pt x="67627" y="0"/>
                    <a:pt x="70485" y="0"/>
                    <a:pt x="73342" y="0"/>
                  </a:cubicBezTo>
                  <a:cubicBezTo>
                    <a:pt x="49530" y="9525"/>
                    <a:pt x="28575" y="23813"/>
                    <a:pt x="10477" y="41910"/>
                  </a:cubicBezTo>
                  <a:close/>
                  <a:moveTo>
                    <a:pt x="188595" y="10478"/>
                  </a:moveTo>
                  <a:cubicBezTo>
                    <a:pt x="199073" y="15240"/>
                    <a:pt x="208598" y="20955"/>
                    <a:pt x="217170" y="29528"/>
                  </a:cubicBezTo>
                  <a:cubicBezTo>
                    <a:pt x="218123" y="30480"/>
                    <a:pt x="220027" y="32385"/>
                    <a:pt x="220980" y="33338"/>
                  </a:cubicBezTo>
                  <a:cubicBezTo>
                    <a:pt x="210502" y="24765"/>
                    <a:pt x="200025" y="17145"/>
                    <a:pt x="188595" y="10478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5"/>
            <p:cNvSpPr/>
            <p:nvPr/>
          </p:nvSpPr>
          <p:spPr>
            <a:xfrm>
              <a:off x="-57404" y="6557666"/>
              <a:ext cx="886954" cy="358670"/>
            </a:xfrm>
            <a:custGeom>
              <a:rect b="b" l="l" r="r" t="t"/>
              <a:pathLst>
                <a:path extrusionOk="0" h="358670" w="886954">
                  <a:moveTo>
                    <a:pt x="731697" y="319088"/>
                  </a:moveTo>
                  <a:cubicBezTo>
                    <a:pt x="706932" y="315278"/>
                    <a:pt x="655497" y="287655"/>
                    <a:pt x="651687" y="280988"/>
                  </a:cubicBezTo>
                  <a:cubicBezTo>
                    <a:pt x="640257" y="261938"/>
                    <a:pt x="618350" y="228600"/>
                    <a:pt x="569772" y="214313"/>
                  </a:cubicBezTo>
                  <a:cubicBezTo>
                    <a:pt x="569772" y="244793"/>
                    <a:pt x="612635" y="262890"/>
                    <a:pt x="620255" y="269558"/>
                  </a:cubicBezTo>
                  <a:cubicBezTo>
                    <a:pt x="624065" y="273368"/>
                    <a:pt x="623112" y="295275"/>
                    <a:pt x="611682" y="299085"/>
                  </a:cubicBezTo>
                  <a:cubicBezTo>
                    <a:pt x="599300" y="302895"/>
                    <a:pt x="575487" y="288608"/>
                    <a:pt x="565962" y="281940"/>
                  </a:cubicBezTo>
                  <a:cubicBezTo>
                    <a:pt x="534530" y="259080"/>
                    <a:pt x="509765" y="267653"/>
                    <a:pt x="480237" y="244793"/>
                  </a:cubicBezTo>
                  <a:cubicBezTo>
                    <a:pt x="468807" y="236220"/>
                    <a:pt x="475475" y="200977"/>
                    <a:pt x="438327" y="170498"/>
                  </a:cubicBezTo>
                  <a:cubicBezTo>
                    <a:pt x="406895" y="143827"/>
                    <a:pt x="388797" y="80963"/>
                    <a:pt x="379272" y="0"/>
                  </a:cubicBezTo>
                  <a:cubicBezTo>
                    <a:pt x="357365" y="60008"/>
                    <a:pt x="369747" y="146685"/>
                    <a:pt x="383082" y="246698"/>
                  </a:cubicBezTo>
                  <a:cubicBezTo>
                    <a:pt x="361175" y="266700"/>
                    <a:pt x="357365" y="309563"/>
                    <a:pt x="343077" y="336233"/>
                  </a:cubicBezTo>
                  <a:cubicBezTo>
                    <a:pt x="335457" y="315278"/>
                    <a:pt x="321170" y="296228"/>
                    <a:pt x="307835" y="282893"/>
                  </a:cubicBezTo>
                  <a:cubicBezTo>
                    <a:pt x="281165" y="256223"/>
                    <a:pt x="254495" y="252413"/>
                    <a:pt x="221157" y="240030"/>
                  </a:cubicBezTo>
                  <a:cubicBezTo>
                    <a:pt x="168770" y="220980"/>
                    <a:pt x="154482" y="159068"/>
                    <a:pt x="129717" y="112395"/>
                  </a:cubicBezTo>
                  <a:cubicBezTo>
                    <a:pt x="116382" y="87630"/>
                    <a:pt x="61137" y="3810"/>
                    <a:pt x="5892" y="10478"/>
                  </a:cubicBezTo>
                  <a:cubicBezTo>
                    <a:pt x="-7443" y="72390"/>
                    <a:pt x="5892" y="272415"/>
                    <a:pt x="6845" y="295275"/>
                  </a:cubicBezTo>
                  <a:cubicBezTo>
                    <a:pt x="59232" y="302895"/>
                    <a:pt x="228777" y="351473"/>
                    <a:pt x="294500" y="352425"/>
                  </a:cubicBezTo>
                  <a:cubicBezTo>
                    <a:pt x="313550" y="356235"/>
                    <a:pt x="478332" y="338138"/>
                    <a:pt x="487857" y="322898"/>
                  </a:cubicBezTo>
                  <a:cubicBezTo>
                    <a:pt x="544055" y="334328"/>
                    <a:pt x="591680" y="362903"/>
                    <a:pt x="663117" y="358140"/>
                  </a:cubicBezTo>
                  <a:cubicBezTo>
                    <a:pt x="752652" y="352425"/>
                    <a:pt x="865047" y="320993"/>
                    <a:pt x="886955" y="306705"/>
                  </a:cubicBezTo>
                  <a:cubicBezTo>
                    <a:pt x="831710" y="280035"/>
                    <a:pt x="777417" y="313373"/>
                    <a:pt x="731697" y="319088"/>
                  </a:cubicBezTo>
                  <a:close/>
                </a:path>
              </a:pathLst>
            </a:custGeom>
            <a:solidFill>
              <a:srgbClr val="6D69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5"/>
            <p:cNvSpPr/>
            <p:nvPr/>
          </p:nvSpPr>
          <p:spPr>
            <a:xfrm>
              <a:off x="7543" y="6066190"/>
              <a:ext cx="444817" cy="456233"/>
            </a:xfrm>
            <a:custGeom>
              <a:rect b="b" l="l" r="r" t="t"/>
              <a:pathLst>
                <a:path extrusionOk="0" h="456233" w="444817">
                  <a:moveTo>
                    <a:pt x="395288" y="97141"/>
                  </a:moveTo>
                  <a:cubicBezTo>
                    <a:pt x="377190" y="79996"/>
                    <a:pt x="350520" y="68566"/>
                    <a:pt x="329565" y="52374"/>
                  </a:cubicBezTo>
                  <a:cubicBezTo>
                    <a:pt x="287655" y="19989"/>
                    <a:pt x="245745" y="-12396"/>
                    <a:pt x="215265" y="4749"/>
                  </a:cubicBezTo>
                  <a:cubicBezTo>
                    <a:pt x="169545" y="31419"/>
                    <a:pt x="44768" y="127621"/>
                    <a:pt x="27622" y="148576"/>
                  </a:cubicBezTo>
                  <a:cubicBezTo>
                    <a:pt x="20002" y="158101"/>
                    <a:pt x="4763" y="185724"/>
                    <a:pt x="0" y="201916"/>
                  </a:cubicBezTo>
                  <a:cubicBezTo>
                    <a:pt x="6667" y="200011"/>
                    <a:pt x="20955" y="198106"/>
                    <a:pt x="26670" y="200011"/>
                  </a:cubicBezTo>
                  <a:cubicBezTo>
                    <a:pt x="54293" y="208584"/>
                    <a:pt x="69533" y="229539"/>
                    <a:pt x="85725" y="255256"/>
                  </a:cubicBezTo>
                  <a:cubicBezTo>
                    <a:pt x="103823" y="283831"/>
                    <a:pt x="102870" y="311454"/>
                    <a:pt x="105727" y="342886"/>
                  </a:cubicBezTo>
                  <a:cubicBezTo>
                    <a:pt x="106680" y="352411"/>
                    <a:pt x="110490" y="360031"/>
                    <a:pt x="112395" y="369556"/>
                  </a:cubicBezTo>
                  <a:cubicBezTo>
                    <a:pt x="121920" y="408609"/>
                    <a:pt x="146685" y="420991"/>
                    <a:pt x="166687" y="456234"/>
                  </a:cubicBezTo>
                  <a:cubicBezTo>
                    <a:pt x="165735" y="439089"/>
                    <a:pt x="160020" y="410514"/>
                    <a:pt x="141923" y="391464"/>
                  </a:cubicBezTo>
                  <a:cubicBezTo>
                    <a:pt x="132398" y="381939"/>
                    <a:pt x="136208" y="345744"/>
                    <a:pt x="140970" y="330504"/>
                  </a:cubicBezTo>
                  <a:cubicBezTo>
                    <a:pt x="145733" y="315264"/>
                    <a:pt x="152400" y="300976"/>
                    <a:pt x="145733" y="284784"/>
                  </a:cubicBezTo>
                  <a:cubicBezTo>
                    <a:pt x="137160" y="261924"/>
                    <a:pt x="109537" y="247636"/>
                    <a:pt x="97155" y="226681"/>
                  </a:cubicBezTo>
                  <a:cubicBezTo>
                    <a:pt x="80963" y="200011"/>
                    <a:pt x="75248" y="168579"/>
                    <a:pt x="91440" y="139051"/>
                  </a:cubicBezTo>
                  <a:cubicBezTo>
                    <a:pt x="96202" y="130479"/>
                    <a:pt x="102870" y="123811"/>
                    <a:pt x="109537" y="117144"/>
                  </a:cubicBezTo>
                  <a:cubicBezTo>
                    <a:pt x="127635" y="102856"/>
                    <a:pt x="145733" y="88569"/>
                    <a:pt x="163830" y="74281"/>
                  </a:cubicBezTo>
                  <a:cubicBezTo>
                    <a:pt x="185737" y="56184"/>
                    <a:pt x="206693" y="36181"/>
                    <a:pt x="235268" y="31419"/>
                  </a:cubicBezTo>
                  <a:cubicBezTo>
                    <a:pt x="247650" y="29514"/>
                    <a:pt x="259080" y="31419"/>
                    <a:pt x="270510" y="34276"/>
                  </a:cubicBezTo>
                  <a:cubicBezTo>
                    <a:pt x="297180" y="45706"/>
                    <a:pt x="322898" y="65709"/>
                    <a:pt x="342900" y="78091"/>
                  </a:cubicBezTo>
                  <a:cubicBezTo>
                    <a:pt x="360998" y="89521"/>
                    <a:pt x="377190" y="98094"/>
                    <a:pt x="391478" y="113334"/>
                  </a:cubicBezTo>
                  <a:cubicBezTo>
                    <a:pt x="406718" y="129526"/>
                    <a:pt x="423863" y="152386"/>
                    <a:pt x="444818" y="166674"/>
                  </a:cubicBezTo>
                  <a:cubicBezTo>
                    <a:pt x="426720" y="140956"/>
                    <a:pt x="414338" y="115239"/>
                    <a:pt x="395288" y="97141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5"/>
            <p:cNvSpPr/>
            <p:nvPr/>
          </p:nvSpPr>
          <p:spPr>
            <a:xfrm>
              <a:off x="359825" y="6248965"/>
              <a:ext cx="389714" cy="350611"/>
            </a:xfrm>
            <a:custGeom>
              <a:rect b="b" l="l" r="r" t="t"/>
              <a:pathLst>
                <a:path extrusionOk="0" h="350611" w="389714">
                  <a:moveTo>
                    <a:pt x="323040" y="77244"/>
                  </a:moveTo>
                  <a:cubicBezTo>
                    <a:pt x="300180" y="45812"/>
                    <a:pt x="256365" y="2949"/>
                    <a:pt x="219218" y="92"/>
                  </a:cubicBezTo>
                  <a:cubicBezTo>
                    <a:pt x="203977" y="-861"/>
                    <a:pt x="189690" y="5807"/>
                    <a:pt x="174450" y="10569"/>
                  </a:cubicBezTo>
                  <a:cubicBezTo>
                    <a:pt x="133492" y="23904"/>
                    <a:pt x="72533" y="58194"/>
                    <a:pt x="41100" y="81054"/>
                  </a:cubicBezTo>
                  <a:cubicBezTo>
                    <a:pt x="12525" y="102962"/>
                    <a:pt x="-4620" y="124869"/>
                    <a:pt x="1095" y="163922"/>
                  </a:cubicBezTo>
                  <a:cubicBezTo>
                    <a:pt x="11572" y="146777"/>
                    <a:pt x="42053" y="151539"/>
                    <a:pt x="39195" y="174399"/>
                  </a:cubicBezTo>
                  <a:cubicBezTo>
                    <a:pt x="32528" y="226787"/>
                    <a:pt x="40147" y="305844"/>
                    <a:pt x="67770" y="350612"/>
                  </a:cubicBezTo>
                  <a:cubicBezTo>
                    <a:pt x="79200" y="299177"/>
                    <a:pt x="53483" y="266792"/>
                    <a:pt x="58245" y="223929"/>
                  </a:cubicBezTo>
                  <a:cubicBezTo>
                    <a:pt x="61103" y="196307"/>
                    <a:pt x="66817" y="160112"/>
                    <a:pt x="78248" y="134394"/>
                  </a:cubicBezTo>
                  <a:cubicBezTo>
                    <a:pt x="90630" y="103914"/>
                    <a:pt x="113490" y="95342"/>
                    <a:pt x="138255" y="80102"/>
                  </a:cubicBezTo>
                  <a:cubicBezTo>
                    <a:pt x="154448" y="70577"/>
                    <a:pt x="170640" y="58194"/>
                    <a:pt x="187785" y="51527"/>
                  </a:cubicBezTo>
                  <a:cubicBezTo>
                    <a:pt x="232552" y="33429"/>
                    <a:pt x="267795" y="48669"/>
                    <a:pt x="302085" y="77244"/>
                  </a:cubicBezTo>
                  <a:cubicBezTo>
                    <a:pt x="335423" y="105819"/>
                    <a:pt x="360187" y="140109"/>
                    <a:pt x="389715" y="172494"/>
                  </a:cubicBezTo>
                  <a:cubicBezTo>
                    <a:pt x="384000" y="136299"/>
                    <a:pt x="345900" y="108677"/>
                    <a:pt x="323040" y="77244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5"/>
            <p:cNvSpPr/>
            <p:nvPr/>
          </p:nvSpPr>
          <p:spPr>
            <a:xfrm>
              <a:off x="546658" y="6472894"/>
              <a:ext cx="307559" cy="274319"/>
            </a:xfrm>
            <a:custGeom>
              <a:rect b="b" l="l" r="r" t="t"/>
              <a:pathLst>
                <a:path extrusionOk="0" h="274319" w="307559">
                  <a:moveTo>
                    <a:pt x="299085" y="54293"/>
                  </a:moveTo>
                  <a:cubicBezTo>
                    <a:pt x="268605" y="42863"/>
                    <a:pt x="245745" y="38100"/>
                    <a:pt x="232410" y="0"/>
                  </a:cubicBezTo>
                  <a:cubicBezTo>
                    <a:pt x="234315" y="48577"/>
                    <a:pt x="223838" y="56197"/>
                    <a:pt x="213360" y="61913"/>
                  </a:cubicBezTo>
                  <a:cubicBezTo>
                    <a:pt x="187642" y="69532"/>
                    <a:pt x="134302" y="77152"/>
                    <a:pt x="115252" y="87630"/>
                  </a:cubicBezTo>
                  <a:cubicBezTo>
                    <a:pt x="93345" y="100013"/>
                    <a:pt x="100013" y="109538"/>
                    <a:pt x="94298" y="128588"/>
                  </a:cubicBezTo>
                  <a:cubicBezTo>
                    <a:pt x="86677" y="154305"/>
                    <a:pt x="65723" y="185738"/>
                    <a:pt x="41910" y="196215"/>
                  </a:cubicBezTo>
                  <a:cubicBezTo>
                    <a:pt x="15240" y="207645"/>
                    <a:pt x="0" y="234315"/>
                    <a:pt x="0" y="274320"/>
                  </a:cubicBezTo>
                  <a:cubicBezTo>
                    <a:pt x="11430" y="260033"/>
                    <a:pt x="35242" y="237172"/>
                    <a:pt x="65723" y="227647"/>
                  </a:cubicBezTo>
                  <a:cubicBezTo>
                    <a:pt x="97155" y="219075"/>
                    <a:pt x="128588" y="210503"/>
                    <a:pt x="149542" y="196215"/>
                  </a:cubicBezTo>
                  <a:cubicBezTo>
                    <a:pt x="170498" y="181927"/>
                    <a:pt x="195263" y="169545"/>
                    <a:pt x="202882" y="163830"/>
                  </a:cubicBezTo>
                  <a:cubicBezTo>
                    <a:pt x="232410" y="142875"/>
                    <a:pt x="217170" y="119063"/>
                    <a:pt x="220980" y="117157"/>
                  </a:cubicBezTo>
                  <a:cubicBezTo>
                    <a:pt x="247650" y="103822"/>
                    <a:pt x="270510" y="121920"/>
                    <a:pt x="282892" y="100013"/>
                  </a:cubicBezTo>
                  <a:cubicBezTo>
                    <a:pt x="288607" y="90488"/>
                    <a:pt x="301942" y="78105"/>
                    <a:pt x="306705" y="67627"/>
                  </a:cubicBezTo>
                  <a:cubicBezTo>
                    <a:pt x="309563" y="61913"/>
                    <a:pt x="304800" y="55245"/>
                    <a:pt x="299085" y="54293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5"/>
            <p:cNvSpPr/>
            <p:nvPr/>
          </p:nvSpPr>
          <p:spPr>
            <a:xfrm>
              <a:off x="281862" y="6765312"/>
              <a:ext cx="168613" cy="142967"/>
            </a:xfrm>
            <a:custGeom>
              <a:rect b="b" l="l" r="r" t="t"/>
              <a:pathLst>
                <a:path extrusionOk="0" h="142967" w="168613">
                  <a:moveTo>
                    <a:pt x="122873" y="89535"/>
                  </a:moveTo>
                  <a:cubicBezTo>
                    <a:pt x="102870" y="86677"/>
                    <a:pt x="95250" y="85725"/>
                    <a:pt x="82868" y="69532"/>
                  </a:cubicBezTo>
                  <a:cubicBezTo>
                    <a:pt x="64770" y="47625"/>
                    <a:pt x="54293" y="24765"/>
                    <a:pt x="40005" y="0"/>
                  </a:cubicBezTo>
                  <a:cubicBezTo>
                    <a:pt x="45720" y="54292"/>
                    <a:pt x="58103" y="73342"/>
                    <a:pt x="61913" y="93345"/>
                  </a:cubicBezTo>
                  <a:cubicBezTo>
                    <a:pt x="53340" y="114300"/>
                    <a:pt x="16193" y="129540"/>
                    <a:pt x="0" y="142875"/>
                  </a:cubicBezTo>
                  <a:cubicBezTo>
                    <a:pt x="28575" y="143827"/>
                    <a:pt x="106680" y="137160"/>
                    <a:pt x="112395" y="134302"/>
                  </a:cubicBezTo>
                  <a:cubicBezTo>
                    <a:pt x="139065" y="121920"/>
                    <a:pt x="140018" y="122873"/>
                    <a:pt x="168593" y="120015"/>
                  </a:cubicBezTo>
                  <a:cubicBezTo>
                    <a:pt x="169545" y="92392"/>
                    <a:pt x="137160" y="91440"/>
                    <a:pt x="122873" y="89535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5"/>
            <p:cNvSpPr/>
            <p:nvPr/>
          </p:nvSpPr>
          <p:spPr>
            <a:xfrm>
              <a:off x="-57227" y="6681491"/>
              <a:ext cx="154305" cy="204787"/>
            </a:xfrm>
            <a:custGeom>
              <a:rect b="b" l="l" r="r" t="t"/>
              <a:pathLst>
                <a:path extrusionOk="0" h="204787" w="154305">
                  <a:moveTo>
                    <a:pt x="154305" y="204788"/>
                  </a:moveTo>
                  <a:cubicBezTo>
                    <a:pt x="145733" y="183833"/>
                    <a:pt x="92393" y="160973"/>
                    <a:pt x="75248" y="148590"/>
                  </a:cubicBezTo>
                  <a:cubicBezTo>
                    <a:pt x="65723" y="141923"/>
                    <a:pt x="64770" y="116205"/>
                    <a:pt x="34290" y="111443"/>
                  </a:cubicBezTo>
                  <a:cubicBezTo>
                    <a:pt x="26670" y="77152"/>
                    <a:pt x="23813" y="16193"/>
                    <a:pt x="0" y="0"/>
                  </a:cubicBezTo>
                  <a:cubicBezTo>
                    <a:pt x="953" y="35243"/>
                    <a:pt x="2858" y="139065"/>
                    <a:pt x="6668" y="174308"/>
                  </a:cubicBezTo>
                  <a:cubicBezTo>
                    <a:pt x="29528" y="181927"/>
                    <a:pt x="106680" y="194310"/>
                    <a:pt x="154305" y="204788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9" name="Google Shape;549;p5"/>
          <p:cNvSpPr/>
          <p:nvPr/>
        </p:nvSpPr>
        <p:spPr>
          <a:xfrm flipH="1">
            <a:off x="40233" y="5103829"/>
            <a:ext cx="604015" cy="1288001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gradFill>
            <a:gsLst>
              <a:gs pos="0">
                <a:srgbClr val="2A5B52"/>
              </a:gs>
              <a:gs pos="8000">
                <a:srgbClr val="2A5B52"/>
              </a:gs>
              <a:gs pos="100000">
                <a:srgbClr val="1C3B36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0" name="Google Shape;550;p5"/>
          <p:cNvGrpSpPr/>
          <p:nvPr/>
        </p:nvGrpSpPr>
        <p:grpSpPr>
          <a:xfrm flipH="1">
            <a:off x="970425" y="5042868"/>
            <a:ext cx="868510" cy="1991070"/>
            <a:chOff x="6209083" y="1899986"/>
            <a:chExt cx="1085697" cy="2488974"/>
          </a:xfrm>
        </p:grpSpPr>
        <p:sp>
          <p:nvSpPr>
            <p:cNvPr id="551" name="Google Shape;551;p5"/>
            <p:cNvSpPr/>
            <p:nvPr/>
          </p:nvSpPr>
          <p:spPr>
            <a:xfrm>
              <a:off x="6209083" y="1899986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5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4493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3" name="Google Shape;553;p5"/>
          <p:cNvGrpSpPr/>
          <p:nvPr/>
        </p:nvGrpSpPr>
        <p:grpSpPr>
          <a:xfrm flipH="1">
            <a:off x="2553412" y="5727106"/>
            <a:ext cx="601070" cy="1379328"/>
            <a:chOff x="4564559" y="2755331"/>
            <a:chExt cx="751379" cy="1724255"/>
          </a:xfrm>
        </p:grpSpPr>
        <p:sp>
          <p:nvSpPr>
            <p:cNvPr id="554" name="Google Shape;554;p5"/>
            <p:cNvSpPr/>
            <p:nvPr/>
          </p:nvSpPr>
          <p:spPr>
            <a:xfrm>
              <a:off x="4564559" y="2755331"/>
              <a:ext cx="751379" cy="1607284"/>
            </a:xfrm>
            <a:custGeom>
              <a:rect b="b" l="l" r="r" t="t"/>
              <a:pathLst>
                <a:path extrusionOk="0" h="1607284" w="751379">
                  <a:moveTo>
                    <a:pt x="97627" y="1359218"/>
                  </a:moveTo>
                  <a:lnTo>
                    <a:pt x="97627" y="1359218"/>
                  </a:lnTo>
                  <a:cubicBezTo>
                    <a:pt x="80482" y="1272540"/>
                    <a:pt x="128107" y="1187768"/>
                    <a:pt x="159539" y="1104900"/>
                  </a:cubicBezTo>
                  <a:cubicBezTo>
                    <a:pt x="190972" y="1022033"/>
                    <a:pt x="198592" y="912495"/>
                    <a:pt x="126202" y="860108"/>
                  </a:cubicBezTo>
                  <a:cubicBezTo>
                    <a:pt x="90007" y="834390"/>
                    <a:pt x="35714" y="823912"/>
                    <a:pt x="22379" y="782002"/>
                  </a:cubicBezTo>
                  <a:cubicBezTo>
                    <a:pt x="2377" y="720090"/>
                    <a:pt x="93817" y="670560"/>
                    <a:pt x="90007" y="604837"/>
                  </a:cubicBezTo>
                  <a:cubicBezTo>
                    <a:pt x="88102" y="560070"/>
                    <a:pt x="42382" y="530543"/>
                    <a:pt x="18569" y="492442"/>
                  </a:cubicBezTo>
                  <a:cubicBezTo>
                    <a:pt x="-10958" y="441960"/>
                    <a:pt x="-1433" y="377190"/>
                    <a:pt x="20474" y="322898"/>
                  </a:cubicBezTo>
                  <a:cubicBezTo>
                    <a:pt x="42382" y="268605"/>
                    <a:pt x="74767" y="219075"/>
                    <a:pt x="90959" y="162877"/>
                  </a:cubicBezTo>
                  <a:cubicBezTo>
                    <a:pt x="107152" y="106680"/>
                    <a:pt x="101437" y="38100"/>
                    <a:pt x="57622" y="0"/>
                  </a:cubicBezTo>
                  <a:cubicBezTo>
                    <a:pt x="151919" y="52388"/>
                    <a:pt x="248122" y="106680"/>
                    <a:pt x="326227" y="181927"/>
                  </a:cubicBezTo>
                  <a:cubicBezTo>
                    <a:pt x="403380" y="258127"/>
                    <a:pt x="461482" y="360045"/>
                    <a:pt x="461482" y="467677"/>
                  </a:cubicBezTo>
                  <a:cubicBezTo>
                    <a:pt x="461482" y="541020"/>
                    <a:pt x="436717" y="623887"/>
                    <a:pt x="481484" y="682943"/>
                  </a:cubicBezTo>
                  <a:cubicBezTo>
                    <a:pt x="509107" y="719137"/>
                    <a:pt x="555780" y="734377"/>
                    <a:pt x="598642" y="751523"/>
                  </a:cubicBezTo>
                  <a:cubicBezTo>
                    <a:pt x="641505" y="768668"/>
                    <a:pt x="685319" y="797243"/>
                    <a:pt x="694844" y="842010"/>
                  </a:cubicBezTo>
                  <a:cubicBezTo>
                    <a:pt x="704369" y="890587"/>
                    <a:pt x="669127" y="937260"/>
                    <a:pt x="664364" y="986790"/>
                  </a:cubicBezTo>
                  <a:cubicBezTo>
                    <a:pt x="658649" y="1051560"/>
                    <a:pt x="707227" y="1107758"/>
                    <a:pt x="731992" y="1167765"/>
                  </a:cubicBezTo>
                  <a:cubicBezTo>
                    <a:pt x="772949" y="1267777"/>
                    <a:pt x="746280" y="1388745"/>
                    <a:pt x="677699" y="1473518"/>
                  </a:cubicBezTo>
                  <a:cubicBezTo>
                    <a:pt x="611024" y="1555433"/>
                    <a:pt x="489105" y="1637348"/>
                    <a:pt x="381472" y="1596390"/>
                  </a:cubicBezTo>
                  <a:cubicBezTo>
                    <a:pt x="272887" y="1555433"/>
                    <a:pt x="121439" y="1483995"/>
                    <a:pt x="97627" y="1359218"/>
                  </a:cubicBezTo>
                  <a:close/>
                </a:path>
              </a:pathLst>
            </a:custGeom>
            <a:solidFill>
              <a:srgbClr val="3D7A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5"/>
            <p:cNvSpPr/>
            <p:nvPr/>
          </p:nvSpPr>
          <p:spPr>
            <a:xfrm>
              <a:off x="4724610" y="2974174"/>
              <a:ext cx="388550" cy="1505412"/>
            </a:xfrm>
            <a:custGeom>
              <a:rect b="b" l="l" r="r" t="t"/>
              <a:pathLst>
                <a:path extrusionOk="0" h="1505412" w="388550">
                  <a:moveTo>
                    <a:pt x="229042" y="970829"/>
                  </a:moveTo>
                  <a:cubicBezTo>
                    <a:pt x="253806" y="867959"/>
                    <a:pt x="292859" y="768899"/>
                    <a:pt x="343342" y="676506"/>
                  </a:cubicBezTo>
                  <a:cubicBezTo>
                    <a:pt x="345246" y="673649"/>
                    <a:pt x="340484" y="670791"/>
                    <a:pt x="338579" y="673649"/>
                  </a:cubicBezTo>
                  <a:cubicBezTo>
                    <a:pt x="289049" y="763184"/>
                    <a:pt x="251901" y="859386"/>
                    <a:pt x="226184" y="958446"/>
                  </a:cubicBezTo>
                  <a:cubicBezTo>
                    <a:pt x="224279" y="940349"/>
                    <a:pt x="222374" y="923204"/>
                    <a:pt x="220469" y="905106"/>
                  </a:cubicBezTo>
                  <a:cubicBezTo>
                    <a:pt x="201419" y="703176"/>
                    <a:pt x="195704" y="498389"/>
                    <a:pt x="142364" y="301221"/>
                  </a:cubicBezTo>
                  <a:cubicBezTo>
                    <a:pt x="141411" y="297411"/>
                    <a:pt x="140459" y="294554"/>
                    <a:pt x="139506" y="290744"/>
                  </a:cubicBezTo>
                  <a:cubicBezTo>
                    <a:pt x="139506" y="290744"/>
                    <a:pt x="139506" y="290744"/>
                    <a:pt x="139506" y="290744"/>
                  </a:cubicBezTo>
                  <a:cubicBezTo>
                    <a:pt x="146174" y="243119"/>
                    <a:pt x="153794" y="194541"/>
                    <a:pt x="160461" y="146916"/>
                  </a:cubicBezTo>
                  <a:cubicBezTo>
                    <a:pt x="161414" y="143106"/>
                    <a:pt x="155699" y="143106"/>
                    <a:pt x="154746" y="146916"/>
                  </a:cubicBezTo>
                  <a:cubicBezTo>
                    <a:pt x="148079" y="190731"/>
                    <a:pt x="141411" y="234546"/>
                    <a:pt x="135696" y="278361"/>
                  </a:cubicBezTo>
                  <a:cubicBezTo>
                    <a:pt x="135696" y="278361"/>
                    <a:pt x="135696" y="278361"/>
                    <a:pt x="135696" y="278361"/>
                  </a:cubicBezTo>
                  <a:cubicBezTo>
                    <a:pt x="135696" y="277409"/>
                    <a:pt x="135696" y="276456"/>
                    <a:pt x="134744" y="276456"/>
                  </a:cubicBezTo>
                  <a:cubicBezTo>
                    <a:pt x="106169" y="178349"/>
                    <a:pt x="64259" y="84051"/>
                    <a:pt x="5204" y="1184"/>
                  </a:cubicBezTo>
                  <a:cubicBezTo>
                    <a:pt x="3299" y="-1674"/>
                    <a:pt x="-1464" y="1184"/>
                    <a:pt x="441" y="4041"/>
                  </a:cubicBezTo>
                  <a:cubicBezTo>
                    <a:pt x="58544" y="85956"/>
                    <a:pt x="98549" y="176444"/>
                    <a:pt x="127124" y="270741"/>
                  </a:cubicBezTo>
                  <a:cubicBezTo>
                    <a:pt x="93786" y="245024"/>
                    <a:pt x="60449" y="220259"/>
                    <a:pt x="27111" y="194541"/>
                  </a:cubicBezTo>
                  <a:cubicBezTo>
                    <a:pt x="24254" y="192636"/>
                    <a:pt x="21396" y="197399"/>
                    <a:pt x="24254" y="199304"/>
                  </a:cubicBezTo>
                  <a:cubicBezTo>
                    <a:pt x="59496" y="225974"/>
                    <a:pt x="94739" y="252644"/>
                    <a:pt x="129981" y="280266"/>
                  </a:cubicBezTo>
                  <a:cubicBezTo>
                    <a:pt x="158556" y="377421"/>
                    <a:pt x="174749" y="477434"/>
                    <a:pt x="185226" y="577446"/>
                  </a:cubicBezTo>
                  <a:cubicBezTo>
                    <a:pt x="194751" y="664124"/>
                    <a:pt x="200467" y="750801"/>
                    <a:pt x="208086" y="837479"/>
                  </a:cubicBezTo>
                  <a:cubicBezTo>
                    <a:pt x="160461" y="723179"/>
                    <a:pt x="95692" y="616499"/>
                    <a:pt x="16634" y="522201"/>
                  </a:cubicBezTo>
                  <a:cubicBezTo>
                    <a:pt x="14729" y="519344"/>
                    <a:pt x="9966" y="523154"/>
                    <a:pt x="12824" y="526011"/>
                  </a:cubicBezTo>
                  <a:cubicBezTo>
                    <a:pt x="94739" y="623166"/>
                    <a:pt x="160461" y="732704"/>
                    <a:pt x="208086" y="850814"/>
                  </a:cubicBezTo>
                  <a:cubicBezTo>
                    <a:pt x="208086" y="851766"/>
                    <a:pt x="209039" y="851766"/>
                    <a:pt x="209992" y="852719"/>
                  </a:cubicBezTo>
                  <a:cubicBezTo>
                    <a:pt x="219517" y="966066"/>
                    <a:pt x="231899" y="1078461"/>
                    <a:pt x="257617" y="1188951"/>
                  </a:cubicBezTo>
                  <a:cubicBezTo>
                    <a:pt x="283334" y="1299441"/>
                    <a:pt x="322386" y="1408026"/>
                    <a:pt x="383346" y="1504229"/>
                  </a:cubicBezTo>
                  <a:cubicBezTo>
                    <a:pt x="385251" y="1507086"/>
                    <a:pt x="390014" y="1504229"/>
                    <a:pt x="388109" y="1501371"/>
                  </a:cubicBezTo>
                  <a:cubicBezTo>
                    <a:pt x="288096" y="1343256"/>
                    <a:pt x="249044" y="1158471"/>
                    <a:pt x="227136" y="973686"/>
                  </a:cubicBezTo>
                  <a:cubicBezTo>
                    <a:pt x="229042" y="972734"/>
                    <a:pt x="229042" y="971781"/>
                    <a:pt x="229042" y="9708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6" name="Google Shape;556;p5"/>
          <p:cNvGrpSpPr/>
          <p:nvPr/>
        </p:nvGrpSpPr>
        <p:grpSpPr>
          <a:xfrm flipH="1">
            <a:off x="2601686" y="6358008"/>
            <a:ext cx="818342" cy="829010"/>
            <a:chOff x="4232609" y="3544001"/>
            <a:chExt cx="1022984" cy="1036319"/>
          </a:xfrm>
        </p:grpSpPr>
        <p:sp>
          <p:nvSpPr>
            <p:cNvPr id="557" name="Google Shape;557;p5"/>
            <p:cNvSpPr/>
            <p:nvPr/>
          </p:nvSpPr>
          <p:spPr>
            <a:xfrm>
              <a:off x="4232609" y="3544001"/>
              <a:ext cx="1020127" cy="1036319"/>
            </a:xfrm>
            <a:custGeom>
              <a:rect b="b" l="l" r="r" t="t"/>
              <a:pathLst>
                <a:path extrusionOk="0" h="1036319" w="1020127">
                  <a:moveTo>
                    <a:pt x="930593" y="376238"/>
                  </a:moveTo>
                  <a:cubicBezTo>
                    <a:pt x="929640" y="375285"/>
                    <a:pt x="929640" y="375285"/>
                    <a:pt x="928688" y="374332"/>
                  </a:cubicBezTo>
                  <a:cubicBezTo>
                    <a:pt x="923925" y="378142"/>
                    <a:pt x="919163" y="381000"/>
                    <a:pt x="914400" y="383857"/>
                  </a:cubicBezTo>
                  <a:cubicBezTo>
                    <a:pt x="838200" y="429578"/>
                    <a:pt x="744855" y="434340"/>
                    <a:pt x="656272" y="439103"/>
                  </a:cubicBezTo>
                  <a:cubicBezTo>
                    <a:pt x="734378" y="421957"/>
                    <a:pt x="805815" y="375285"/>
                    <a:pt x="854393" y="311467"/>
                  </a:cubicBezTo>
                  <a:cubicBezTo>
                    <a:pt x="792480" y="267653"/>
                    <a:pt x="721995" y="234315"/>
                    <a:pt x="652463" y="203835"/>
                  </a:cubicBezTo>
                  <a:cubicBezTo>
                    <a:pt x="620078" y="189547"/>
                    <a:pt x="587693" y="175260"/>
                    <a:pt x="555307" y="161925"/>
                  </a:cubicBezTo>
                  <a:cubicBezTo>
                    <a:pt x="541972" y="175260"/>
                    <a:pt x="526733" y="186690"/>
                    <a:pt x="509588" y="195263"/>
                  </a:cubicBezTo>
                  <a:cubicBezTo>
                    <a:pt x="467678" y="215265"/>
                    <a:pt x="421005" y="219075"/>
                    <a:pt x="374333" y="218122"/>
                  </a:cubicBezTo>
                  <a:cubicBezTo>
                    <a:pt x="406717" y="191453"/>
                    <a:pt x="440055" y="163830"/>
                    <a:pt x="462915" y="127635"/>
                  </a:cubicBezTo>
                  <a:cubicBezTo>
                    <a:pt x="463867" y="126682"/>
                    <a:pt x="463867" y="125730"/>
                    <a:pt x="464820" y="124778"/>
                  </a:cubicBezTo>
                  <a:cubicBezTo>
                    <a:pt x="357188" y="80963"/>
                    <a:pt x="248603" y="39053"/>
                    <a:pt x="138113" y="0"/>
                  </a:cubicBezTo>
                  <a:cubicBezTo>
                    <a:pt x="138113" y="2857"/>
                    <a:pt x="138113" y="4763"/>
                    <a:pt x="138113" y="7620"/>
                  </a:cubicBezTo>
                  <a:cubicBezTo>
                    <a:pt x="140017" y="87630"/>
                    <a:pt x="103822" y="161925"/>
                    <a:pt x="68580" y="236220"/>
                  </a:cubicBezTo>
                  <a:cubicBezTo>
                    <a:pt x="124778" y="250507"/>
                    <a:pt x="181928" y="260032"/>
                    <a:pt x="240030" y="261938"/>
                  </a:cubicBezTo>
                  <a:cubicBezTo>
                    <a:pt x="189547" y="291465"/>
                    <a:pt x="129540" y="298132"/>
                    <a:pt x="71438" y="303847"/>
                  </a:cubicBezTo>
                  <a:cubicBezTo>
                    <a:pt x="60960" y="304800"/>
                    <a:pt x="49530" y="305753"/>
                    <a:pt x="38100" y="305753"/>
                  </a:cubicBezTo>
                  <a:cubicBezTo>
                    <a:pt x="35242" y="312420"/>
                    <a:pt x="33338" y="318135"/>
                    <a:pt x="30480" y="324803"/>
                  </a:cubicBezTo>
                  <a:cubicBezTo>
                    <a:pt x="12383" y="374332"/>
                    <a:pt x="2858" y="426720"/>
                    <a:pt x="0" y="479107"/>
                  </a:cubicBezTo>
                  <a:cubicBezTo>
                    <a:pt x="93345" y="478155"/>
                    <a:pt x="186690" y="449580"/>
                    <a:pt x="264795" y="398145"/>
                  </a:cubicBezTo>
                  <a:cubicBezTo>
                    <a:pt x="248603" y="454342"/>
                    <a:pt x="195263" y="489585"/>
                    <a:pt x="145733" y="521017"/>
                  </a:cubicBezTo>
                  <a:cubicBezTo>
                    <a:pt x="111442" y="542925"/>
                    <a:pt x="76200" y="563880"/>
                    <a:pt x="41910" y="585788"/>
                  </a:cubicBezTo>
                  <a:cubicBezTo>
                    <a:pt x="31433" y="592455"/>
                    <a:pt x="20003" y="599122"/>
                    <a:pt x="7620" y="603885"/>
                  </a:cubicBezTo>
                  <a:cubicBezTo>
                    <a:pt x="20003" y="677228"/>
                    <a:pt x="45720" y="747713"/>
                    <a:pt x="84772" y="810578"/>
                  </a:cubicBezTo>
                  <a:cubicBezTo>
                    <a:pt x="151447" y="775335"/>
                    <a:pt x="210503" y="723900"/>
                    <a:pt x="266700" y="672465"/>
                  </a:cubicBezTo>
                  <a:cubicBezTo>
                    <a:pt x="252413" y="745807"/>
                    <a:pt x="224790" y="815340"/>
                    <a:pt x="183833" y="878205"/>
                  </a:cubicBezTo>
                  <a:cubicBezTo>
                    <a:pt x="177165" y="888682"/>
                    <a:pt x="169545" y="899160"/>
                    <a:pt x="160020" y="907732"/>
                  </a:cubicBezTo>
                  <a:cubicBezTo>
                    <a:pt x="163830" y="911542"/>
                    <a:pt x="166688" y="914400"/>
                    <a:pt x="170497" y="918210"/>
                  </a:cubicBezTo>
                  <a:cubicBezTo>
                    <a:pt x="230505" y="975360"/>
                    <a:pt x="306705" y="1018222"/>
                    <a:pt x="387667" y="1033463"/>
                  </a:cubicBezTo>
                  <a:cubicBezTo>
                    <a:pt x="417195" y="985838"/>
                    <a:pt x="447675" y="937260"/>
                    <a:pt x="477203" y="889635"/>
                  </a:cubicBezTo>
                  <a:cubicBezTo>
                    <a:pt x="487680" y="921067"/>
                    <a:pt x="496253" y="953453"/>
                    <a:pt x="495300" y="985838"/>
                  </a:cubicBezTo>
                  <a:cubicBezTo>
                    <a:pt x="494347" y="1002982"/>
                    <a:pt x="491490" y="1020128"/>
                    <a:pt x="484822" y="1036320"/>
                  </a:cubicBezTo>
                  <a:cubicBezTo>
                    <a:pt x="486728" y="1036320"/>
                    <a:pt x="489585" y="1035367"/>
                    <a:pt x="491490" y="1035367"/>
                  </a:cubicBezTo>
                  <a:cubicBezTo>
                    <a:pt x="603885" y="1018222"/>
                    <a:pt x="704850" y="922020"/>
                    <a:pt x="709613" y="810578"/>
                  </a:cubicBezTo>
                  <a:cubicBezTo>
                    <a:pt x="714375" y="812482"/>
                    <a:pt x="720090" y="814388"/>
                    <a:pt x="724853" y="816292"/>
                  </a:cubicBezTo>
                  <a:cubicBezTo>
                    <a:pt x="776288" y="833438"/>
                    <a:pt x="835343" y="831532"/>
                    <a:pt x="884872" y="810578"/>
                  </a:cubicBezTo>
                  <a:cubicBezTo>
                    <a:pt x="942022" y="786765"/>
                    <a:pt x="987743" y="738188"/>
                    <a:pt x="1008697" y="680085"/>
                  </a:cubicBezTo>
                  <a:cubicBezTo>
                    <a:pt x="1009650" y="678180"/>
                    <a:pt x="1009650" y="677228"/>
                    <a:pt x="1010603" y="675322"/>
                  </a:cubicBezTo>
                  <a:cubicBezTo>
                    <a:pt x="985838" y="677228"/>
                    <a:pt x="962025" y="671513"/>
                    <a:pt x="938213" y="664845"/>
                  </a:cubicBezTo>
                  <a:cubicBezTo>
                    <a:pt x="891540" y="649605"/>
                    <a:pt x="847725" y="626745"/>
                    <a:pt x="807720" y="597217"/>
                  </a:cubicBezTo>
                  <a:cubicBezTo>
                    <a:pt x="879157" y="609600"/>
                    <a:pt x="954405" y="598170"/>
                    <a:pt x="1020128" y="567690"/>
                  </a:cubicBezTo>
                  <a:cubicBezTo>
                    <a:pt x="1014413" y="496253"/>
                    <a:pt x="979170" y="427672"/>
                    <a:pt x="930593" y="37623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5"/>
            <p:cNvSpPr/>
            <p:nvPr/>
          </p:nvSpPr>
          <p:spPr>
            <a:xfrm>
              <a:off x="4370721" y="3544001"/>
              <a:ext cx="884872" cy="825579"/>
            </a:xfrm>
            <a:custGeom>
              <a:rect b="b" l="l" r="r" t="t"/>
              <a:pathLst>
                <a:path extrusionOk="0" h="825579" w="884872">
                  <a:moveTo>
                    <a:pt x="645795" y="824865"/>
                  </a:moveTo>
                  <a:cubicBezTo>
                    <a:pt x="681038" y="827722"/>
                    <a:pt x="716280" y="822007"/>
                    <a:pt x="749618" y="807720"/>
                  </a:cubicBezTo>
                  <a:cubicBezTo>
                    <a:pt x="806768" y="783907"/>
                    <a:pt x="852488" y="735330"/>
                    <a:pt x="873443" y="677228"/>
                  </a:cubicBezTo>
                  <a:cubicBezTo>
                    <a:pt x="874395" y="675322"/>
                    <a:pt x="874395" y="674370"/>
                    <a:pt x="875347" y="672465"/>
                  </a:cubicBezTo>
                  <a:cubicBezTo>
                    <a:pt x="850582" y="674370"/>
                    <a:pt x="826770" y="668655"/>
                    <a:pt x="802957" y="661988"/>
                  </a:cubicBezTo>
                  <a:cubicBezTo>
                    <a:pt x="756285" y="646747"/>
                    <a:pt x="712470" y="623888"/>
                    <a:pt x="672465" y="594360"/>
                  </a:cubicBezTo>
                  <a:cubicBezTo>
                    <a:pt x="743903" y="606742"/>
                    <a:pt x="819150" y="595313"/>
                    <a:pt x="884872" y="564832"/>
                  </a:cubicBezTo>
                  <a:cubicBezTo>
                    <a:pt x="876300" y="495300"/>
                    <a:pt x="841057" y="427672"/>
                    <a:pt x="792480" y="376238"/>
                  </a:cubicBezTo>
                  <a:cubicBezTo>
                    <a:pt x="791528" y="375285"/>
                    <a:pt x="791528" y="375285"/>
                    <a:pt x="790575" y="374332"/>
                  </a:cubicBezTo>
                  <a:cubicBezTo>
                    <a:pt x="785813" y="378142"/>
                    <a:pt x="781050" y="381000"/>
                    <a:pt x="776288" y="383857"/>
                  </a:cubicBezTo>
                  <a:cubicBezTo>
                    <a:pt x="700088" y="429578"/>
                    <a:pt x="606743" y="434340"/>
                    <a:pt x="518160" y="439103"/>
                  </a:cubicBezTo>
                  <a:cubicBezTo>
                    <a:pt x="596265" y="421957"/>
                    <a:pt x="667703" y="375285"/>
                    <a:pt x="716280" y="311467"/>
                  </a:cubicBezTo>
                  <a:cubicBezTo>
                    <a:pt x="654368" y="267653"/>
                    <a:pt x="583882" y="234315"/>
                    <a:pt x="514350" y="203835"/>
                  </a:cubicBezTo>
                  <a:cubicBezTo>
                    <a:pt x="481965" y="189547"/>
                    <a:pt x="449580" y="175260"/>
                    <a:pt x="417195" y="161925"/>
                  </a:cubicBezTo>
                  <a:cubicBezTo>
                    <a:pt x="403860" y="175260"/>
                    <a:pt x="388620" y="186690"/>
                    <a:pt x="371475" y="195263"/>
                  </a:cubicBezTo>
                  <a:cubicBezTo>
                    <a:pt x="329565" y="215265"/>
                    <a:pt x="282892" y="219075"/>
                    <a:pt x="236220" y="218122"/>
                  </a:cubicBezTo>
                  <a:cubicBezTo>
                    <a:pt x="268605" y="191453"/>
                    <a:pt x="301942" y="163830"/>
                    <a:pt x="324803" y="127635"/>
                  </a:cubicBezTo>
                  <a:cubicBezTo>
                    <a:pt x="325755" y="126682"/>
                    <a:pt x="325755" y="125730"/>
                    <a:pt x="326708" y="124778"/>
                  </a:cubicBezTo>
                  <a:cubicBezTo>
                    <a:pt x="219075" y="80963"/>
                    <a:pt x="110490" y="39053"/>
                    <a:pt x="0" y="0"/>
                  </a:cubicBezTo>
                  <a:cubicBezTo>
                    <a:pt x="0" y="2857"/>
                    <a:pt x="0" y="4763"/>
                    <a:pt x="0" y="7620"/>
                  </a:cubicBezTo>
                  <a:cubicBezTo>
                    <a:pt x="14288" y="40957"/>
                    <a:pt x="127635" y="297180"/>
                    <a:pt x="323850" y="471488"/>
                  </a:cubicBezTo>
                  <a:cubicBezTo>
                    <a:pt x="520065" y="645795"/>
                    <a:pt x="571500" y="810578"/>
                    <a:pt x="571500" y="810578"/>
                  </a:cubicBezTo>
                  <a:lnTo>
                    <a:pt x="645795" y="824865"/>
                  </a:lnTo>
                  <a:close/>
                </a:path>
              </a:pathLst>
            </a:custGeom>
            <a:solidFill>
              <a:srgbClr val="255B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9" name="Google Shape;559;p5"/>
          <p:cNvGrpSpPr/>
          <p:nvPr/>
        </p:nvGrpSpPr>
        <p:grpSpPr>
          <a:xfrm flipH="1">
            <a:off x="-400258" y="5246091"/>
            <a:ext cx="821030" cy="1425182"/>
            <a:chOff x="7981884" y="2154029"/>
            <a:chExt cx="1026344" cy="1781575"/>
          </a:xfrm>
        </p:grpSpPr>
        <p:sp>
          <p:nvSpPr>
            <p:cNvPr id="560" name="Google Shape;560;p5"/>
            <p:cNvSpPr/>
            <p:nvPr/>
          </p:nvSpPr>
          <p:spPr>
            <a:xfrm>
              <a:off x="7981884" y="2154029"/>
              <a:ext cx="1026344" cy="1688503"/>
            </a:xfrm>
            <a:custGeom>
              <a:rect b="b" l="l" r="r" t="t"/>
              <a:pathLst>
                <a:path extrusionOk="0" h="1688503" w="1026344">
                  <a:moveTo>
                    <a:pt x="224555" y="1223284"/>
                  </a:moveTo>
                  <a:cubicBezTo>
                    <a:pt x="165500" y="1170897"/>
                    <a:pt x="100730" y="1123272"/>
                    <a:pt x="54057" y="1059454"/>
                  </a:cubicBezTo>
                  <a:cubicBezTo>
                    <a:pt x="7385" y="995637"/>
                    <a:pt x="-17380" y="908959"/>
                    <a:pt x="14052" y="836569"/>
                  </a:cubicBezTo>
                  <a:cubicBezTo>
                    <a:pt x="45485" y="764179"/>
                    <a:pt x="149307" y="725127"/>
                    <a:pt x="209315" y="776562"/>
                  </a:cubicBezTo>
                  <a:cubicBezTo>
                    <a:pt x="234080" y="797517"/>
                    <a:pt x="258845" y="831807"/>
                    <a:pt x="288373" y="819424"/>
                  </a:cubicBezTo>
                  <a:cubicBezTo>
                    <a:pt x="315995" y="807994"/>
                    <a:pt x="312185" y="766084"/>
                    <a:pt x="296945" y="740367"/>
                  </a:cubicBezTo>
                  <a:cubicBezTo>
                    <a:pt x="271227" y="698457"/>
                    <a:pt x="230270" y="667977"/>
                    <a:pt x="193123" y="635592"/>
                  </a:cubicBezTo>
                  <a:cubicBezTo>
                    <a:pt x="155975" y="603207"/>
                    <a:pt x="119780" y="565107"/>
                    <a:pt x="110255" y="516529"/>
                  </a:cubicBezTo>
                  <a:cubicBezTo>
                    <a:pt x="100730" y="467952"/>
                    <a:pt x="129305" y="409849"/>
                    <a:pt x="177882" y="403182"/>
                  </a:cubicBezTo>
                  <a:cubicBezTo>
                    <a:pt x="195980" y="401277"/>
                    <a:pt x="215030" y="406039"/>
                    <a:pt x="232175" y="399372"/>
                  </a:cubicBezTo>
                  <a:cubicBezTo>
                    <a:pt x="260750" y="388894"/>
                    <a:pt x="270275" y="350794"/>
                    <a:pt x="263607" y="320314"/>
                  </a:cubicBezTo>
                  <a:cubicBezTo>
                    <a:pt x="256940" y="289834"/>
                    <a:pt x="237890" y="264117"/>
                    <a:pt x="227412" y="235542"/>
                  </a:cubicBezTo>
                  <a:cubicBezTo>
                    <a:pt x="189312" y="133624"/>
                    <a:pt x="271227" y="6942"/>
                    <a:pt x="379812" y="274"/>
                  </a:cubicBezTo>
                  <a:cubicBezTo>
                    <a:pt x="488398" y="-6393"/>
                    <a:pt x="585552" y="109812"/>
                    <a:pt x="560787" y="215539"/>
                  </a:cubicBezTo>
                  <a:cubicBezTo>
                    <a:pt x="553167" y="247924"/>
                    <a:pt x="536023" y="279357"/>
                    <a:pt x="533165" y="312694"/>
                  </a:cubicBezTo>
                  <a:cubicBezTo>
                    <a:pt x="531260" y="346032"/>
                    <a:pt x="552215" y="386037"/>
                    <a:pt x="585552" y="385084"/>
                  </a:cubicBezTo>
                  <a:cubicBezTo>
                    <a:pt x="619842" y="384132"/>
                    <a:pt x="638892" y="346032"/>
                    <a:pt x="667467" y="327934"/>
                  </a:cubicBezTo>
                  <a:cubicBezTo>
                    <a:pt x="715092" y="297454"/>
                    <a:pt x="783673" y="331744"/>
                    <a:pt x="805580" y="384132"/>
                  </a:cubicBezTo>
                  <a:cubicBezTo>
                    <a:pt x="827487" y="436519"/>
                    <a:pt x="813200" y="497479"/>
                    <a:pt x="790340" y="548914"/>
                  </a:cubicBezTo>
                  <a:cubicBezTo>
                    <a:pt x="767480" y="600349"/>
                    <a:pt x="735095" y="648927"/>
                    <a:pt x="718902" y="703219"/>
                  </a:cubicBezTo>
                  <a:cubicBezTo>
                    <a:pt x="713187" y="722269"/>
                    <a:pt x="710330" y="746082"/>
                    <a:pt x="726523" y="758464"/>
                  </a:cubicBezTo>
                  <a:cubicBezTo>
                    <a:pt x="751287" y="778467"/>
                    <a:pt x="783673" y="747987"/>
                    <a:pt x="809390" y="729889"/>
                  </a:cubicBezTo>
                  <a:cubicBezTo>
                    <a:pt x="872255" y="687027"/>
                    <a:pt x="965600" y="726079"/>
                    <a:pt x="1001795" y="792754"/>
                  </a:cubicBezTo>
                  <a:cubicBezTo>
                    <a:pt x="1037990" y="860382"/>
                    <a:pt x="1029417" y="942297"/>
                    <a:pt x="1006557" y="1015639"/>
                  </a:cubicBezTo>
                  <a:lnTo>
                    <a:pt x="1006557" y="1015639"/>
                  </a:lnTo>
                  <a:cubicBezTo>
                    <a:pt x="970362" y="1133749"/>
                    <a:pt x="903687" y="1237572"/>
                    <a:pt x="835107" y="1338537"/>
                  </a:cubicBezTo>
                  <a:cubicBezTo>
                    <a:pt x="768432" y="1436644"/>
                    <a:pt x="715092" y="1549992"/>
                    <a:pt x="645560" y="1643337"/>
                  </a:cubicBezTo>
                  <a:cubicBezTo>
                    <a:pt x="547452" y="1775734"/>
                    <a:pt x="504590" y="1582377"/>
                    <a:pt x="457917" y="1506177"/>
                  </a:cubicBezTo>
                  <a:cubicBezTo>
                    <a:pt x="396005" y="1401402"/>
                    <a:pt x="316948" y="1305199"/>
                    <a:pt x="224555" y="1223284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5"/>
            <p:cNvSpPr/>
            <p:nvPr/>
          </p:nvSpPr>
          <p:spPr>
            <a:xfrm>
              <a:off x="8212802" y="2446819"/>
              <a:ext cx="551152" cy="1488785"/>
            </a:xfrm>
            <a:custGeom>
              <a:rect b="b" l="l" r="r" t="t"/>
              <a:pathLst>
                <a:path extrusionOk="0" h="1488785" w="551152">
                  <a:moveTo>
                    <a:pt x="550849" y="615216"/>
                  </a:moveTo>
                  <a:cubicBezTo>
                    <a:pt x="552754" y="610454"/>
                    <a:pt x="545134" y="608549"/>
                    <a:pt x="543229" y="613311"/>
                  </a:cubicBezTo>
                  <a:cubicBezTo>
                    <a:pt x="447026" y="844769"/>
                    <a:pt x="381304" y="1084799"/>
                    <a:pt x="356539" y="1333401"/>
                  </a:cubicBezTo>
                  <a:cubicBezTo>
                    <a:pt x="339394" y="1060034"/>
                    <a:pt x="306057" y="786666"/>
                    <a:pt x="257479" y="517109"/>
                  </a:cubicBezTo>
                  <a:cubicBezTo>
                    <a:pt x="257479" y="517109"/>
                    <a:pt x="257479" y="517109"/>
                    <a:pt x="257479" y="517109"/>
                  </a:cubicBezTo>
                  <a:cubicBezTo>
                    <a:pt x="286054" y="420906"/>
                    <a:pt x="324154" y="328514"/>
                    <a:pt x="372732" y="239931"/>
                  </a:cubicBezTo>
                  <a:cubicBezTo>
                    <a:pt x="375589" y="235169"/>
                    <a:pt x="368921" y="231359"/>
                    <a:pt x="366064" y="236121"/>
                  </a:cubicBezTo>
                  <a:cubicBezTo>
                    <a:pt x="319392" y="319941"/>
                    <a:pt x="282244" y="408524"/>
                    <a:pt x="253669" y="500916"/>
                  </a:cubicBezTo>
                  <a:cubicBezTo>
                    <a:pt x="243192" y="441861"/>
                    <a:pt x="231762" y="383759"/>
                    <a:pt x="219379" y="325656"/>
                  </a:cubicBezTo>
                  <a:cubicBezTo>
                    <a:pt x="197471" y="217071"/>
                    <a:pt x="171754" y="109439"/>
                    <a:pt x="145084" y="2759"/>
                  </a:cubicBezTo>
                  <a:cubicBezTo>
                    <a:pt x="144132" y="-2004"/>
                    <a:pt x="136512" y="-99"/>
                    <a:pt x="137464" y="4664"/>
                  </a:cubicBezTo>
                  <a:cubicBezTo>
                    <a:pt x="166039" y="116106"/>
                    <a:pt x="191757" y="228501"/>
                    <a:pt x="214617" y="341849"/>
                  </a:cubicBezTo>
                  <a:cubicBezTo>
                    <a:pt x="172707" y="301844"/>
                    <a:pt x="130796" y="262791"/>
                    <a:pt x="89839" y="222786"/>
                  </a:cubicBezTo>
                  <a:cubicBezTo>
                    <a:pt x="86029" y="218976"/>
                    <a:pt x="80314" y="224691"/>
                    <a:pt x="84124" y="228501"/>
                  </a:cubicBezTo>
                  <a:cubicBezTo>
                    <a:pt x="127939" y="270411"/>
                    <a:pt x="172707" y="312321"/>
                    <a:pt x="216521" y="354231"/>
                  </a:cubicBezTo>
                  <a:cubicBezTo>
                    <a:pt x="216521" y="354231"/>
                    <a:pt x="217474" y="355184"/>
                    <a:pt x="217474" y="355184"/>
                  </a:cubicBezTo>
                  <a:cubicBezTo>
                    <a:pt x="258432" y="555209"/>
                    <a:pt x="289864" y="757139"/>
                    <a:pt x="313676" y="959069"/>
                  </a:cubicBezTo>
                  <a:cubicBezTo>
                    <a:pt x="222237" y="839054"/>
                    <a:pt x="119367" y="727611"/>
                    <a:pt x="6971" y="626646"/>
                  </a:cubicBezTo>
                  <a:cubicBezTo>
                    <a:pt x="3162" y="622836"/>
                    <a:pt x="-2554" y="628551"/>
                    <a:pt x="1257" y="632361"/>
                  </a:cubicBezTo>
                  <a:cubicBezTo>
                    <a:pt x="116509" y="736184"/>
                    <a:pt x="222237" y="850484"/>
                    <a:pt x="314629" y="974309"/>
                  </a:cubicBezTo>
                  <a:cubicBezTo>
                    <a:pt x="321296" y="1035269"/>
                    <a:pt x="327964" y="1096229"/>
                    <a:pt x="333679" y="1157189"/>
                  </a:cubicBezTo>
                  <a:cubicBezTo>
                    <a:pt x="343204" y="1265774"/>
                    <a:pt x="350824" y="1375311"/>
                    <a:pt x="355587" y="1484849"/>
                  </a:cubicBezTo>
                  <a:cubicBezTo>
                    <a:pt x="355587" y="1489611"/>
                    <a:pt x="363207" y="1490564"/>
                    <a:pt x="363207" y="1484849"/>
                  </a:cubicBezTo>
                  <a:cubicBezTo>
                    <a:pt x="361301" y="1450559"/>
                    <a:pt x="360349" y="1417221"/>
                    <a:pt x="357492" y="1382931"/>
                  </a:cubicBezTo>
                  <a:cubicBezTo>
                    <a:pt x="357492" y="1381979"/>
                    <a:pt x="358444" y="1381979"/>
                    <a:pt x="358444" y="1381026"/>
                  </a:cubicBezTo>
                  <a:cubicBezTo>
                    <a:pt x="382257" y="1115279"/>
                    <a:pt x="449884" y="860009"/>
                    <a:pt x="550849" y="615216"/>
                  </a:cubicBezTo>
                  <a:close/>
                </a:path>
              </a:pathLst>
            </a:custGeom>
            <a:solidFill>
              <a:srgbClr val="192B3E"/>
            </a:solidFill>
            <a:ln cap="flat" cmpd="sng" w="9525">
              <a:solidFill>
                <a:srgbClr val="317A6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2" name="Google Shape;562;p5"/>
          <p:cNvGrpSpPr/>
          <p:nvPr/>
        </p:nvGrpSpPr>
        <p:grpSpPr>
          <a:xfrm flipH="1">
            <a:off x="4198567" y="5988603"/>
            <a:ext cx="990809" cy="984774"/>
            <a:chOff x="2327129" y="3221103"/>
            <a:chExt cx="1159671" cy="1202017"/>
          </a:xfrm>
        </p:grpSpPr>
        <p:sp>
          <p:nvSpPr>
            <p:cNvPr id="563" name="Google Shape;563;p5"/>
            <p:cNvSpPr/>
            <p:nvPr/>
          </p:nvSpPr>
          <p:spPr>
            <a:xfrm>
              <a:off x="2943611" y="3343976"/>
              <a:ext cx="543189" cy="1006792"/>
            </a:xfrm>
            <a:custGeom>
              <a:rect b="b" l="l" r="r" t="t"/>
              <a:pathLst>
                <a:path extrusionOk="0" h="1006792" w="543189">
                  <a:moveTo>
                    <a:pt x="42175" y="986790"/>
                  </a:moveTo>
                  <a:cubicBezTo>
                    <a:pt x="12647" y="913447"/>
                    <a:pt x="10742" y="897255"/>
                    <a:pt x="2170" y="818197"/>
                  </a:cubicBezTo>
                  <a:cubicBezTo>
                    <a:pt x="-6403" y="739140"/>
                    <a:pt x="9790" y="655320"/>
                    <a:pt x="62177" y="596265"/>
                  </a:cubicBezTo>
                  <a:cubicBezTo>
                    <a:pt x="99325" y="554355"/>
                    <a:pt x="152665" y="527685"/>
                    <a:pt x="182192" y="480060"/>
                  </a:cubicBezTo>
                  <a:cubicBezTo>
                    <a:pt x="207910" y="439103"/>
                    <a:pt x="212672" y="387667"/>
                    <a:pt x="230770" y="342900"/>
                  </a:cubicBezTo>
                  <a:cubicBezTo>
                    <a:pt x="288872" y="198120"/>
                    <a:pt x="471752" y="139065"/>
                    <a:pt x="543190" y="0"/>
                  </a:cubicBezTo>
                  <a:cubicBezTo>
                    <a:pt x="516520" y="165735"/>
                    <a:pt x="486040" y="340042"/>
                    <a:pt x="376502" y="467678"/>
                  </a:cubicBezTo>
                  <a:cubicBezTo>
                    <a:pt x="345070" y="503872"/>
                    <a:pt x="307922" y="535305"/>
                    <a:pt x="280300" y="574357"/>
                  </a:cubicBezTo>
                  <a:cubicBezTo>
                    <a:pt x="232675" y="641032"/>
                    <a:pt x="216482" y="722947"/>
                    <a:pt x="194575" y="801053"/>
                  </a:cubicBezTo>
                  <a:cubicBezTo>
                    <a:pt x="172667" y="879157"/>
                    <a:pt x="139330" y="960120"/>
                    <a:pt x="72655" y="1006792"/>
                  </a:cubicBezTo>
                  <a:lnTo>
                    <a:pt x="42175" y="98679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4" name="Google Shape;564;p5"/>
            <p:cNvGrpSpPr/>
            <p:nvPr/>
          </p:nvGrpSpPr>
          <p:grpSpPr>
            <a:xfrm>
              <a:off x="2970533" y="3650680"/>
              <a:ext cx="488180" cy="772440"/>
              <a:chOff x="2970533" y="3650680"/>
              <a:chExt cx="488180" cy="772440"/>
            </a:xfrm>
          </p:grpSpPr>
          <p:sp>
            <p:nvSpPr>
              <p:cNvPr id="565" name="Google Shape;565;p5"/>
              <p:cNvSpPr/>
              <p:nvPr/>
            </p:nvSpPr>
            <p:spPr>
              <a:xfrm>
                <a:off x="2970533" y="3650680"/>
                <a:ext cx="488180" cy="772440"/>
              </a:xfrm>
              <a:custGeom>
                <a:rect b="b" l="l" r="r" t="t"/>
                <a:pathLst>
                  <a:path extrusionOk="0" h="772440" w="488180">
                    <a:moveTo>
                      <a:pt x="344818" y="164783"/>
                    </a:moveTo>
                    <a:lnTo>
                      <a:pt x="344818" y="164783"/>
                    </a:lnTo>
                    <a:cubicBezTo>
                      <a:pt x="406730" y="125730"/>
                      <a:pt x="472453" y="73343"/>
                      <a:pt x="481025" y="0"/>
                    </a:cubicBezTo>
                    <a:cubicBezTo>
                      <a:pt x="503885" y="180975"/>
                      <a:pt x="471500" y="368618"/>
                      <a:pt x="390538" y="532448"/>
                    </a:cubicBezTo>
                    <a:cubicBezTo>
                      <a:pt x="336245" y="641985"/>
                      <a:pt x="248615" y="748665"/>
                      <a:pt x="127648" y="769620"/>
                    </a:cubicBezTo>
                    <a:cubicBezTo>
                      <a:pt x="86690" y="777240"/>
                      <a:pt x="37160" y="770573"/>
                      <a:pt x="13348" y="735330"/>
                    </a:cubicBezTo>
                    <a:cubicBezTo>
                      <a:pt x="-5702" y="706755"/>
                      <a:pt x="-940" y="669608"/>
                      <a:pt x="6680" y="636270"/>
                    </a:cubicBezTo>
                    <a:cubicBezTo>
                      <a:pt x="30493" y="533400"/>
                      <a:pt x="79070" y="437198"/>
                      <a:pt x="147650" y="357188"/>
                    </a:cubicBezTo>
                    <a:cubicBezTo>
                      <a:pt x="176225" y="323850"/>
                      <a:pt x="193370" y="282893"/>
                      <a:pt x="223850" y="251460"/>
                    </a:cubicBezTo>
                    <a:cubicBezTo>
                      <a:pt x="259093" y="216218"/>
                      <a:pt x="303860" y="191453"/>
                      <a:pt x="344818" y="16478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5"/>
              <p:cNvSpPr/>
              <p:nvPr/>
            </p:nvSpPr>
            <p:spPr>
              <a:xfrm>
                <a:off x="3026042" y="3780379"/>
                <a:ext cx="390274" cy="639594"/>
              </a:xfrm>
              <a:custGeom>
                <a:rect b="b" l="l" r="r" t="t"/>
                <a:pathLst>
                  <a:path extrusionOk="0" h="639594" w="390274">
                    <a:moveTo>
                      <a:pt x="382654" y="2699"/>
                    </a:moveTo>
                    <a:cubicBezTo>
                      <a:pt x="359794" y="93187"/>
                      <a:pt x="306454" y="173197"/>
                      <a:pt x="257877" y="251302"/>
                    </a:cubicBezTo>
                    <a:cubicBezTo>
                      <a:pt x="205489" y="334169"/>
                      <a:pt x="151197" y="417037"/>
                      <a:pt x="95952" y="497999"/>
                    </a:cubicBezTo>
                    <a:cubicBezTo>
                      <a:pt x="64519" y="543719"/>
                      <a:pt x="33087" y="588487"/>
                      <a:pt x="702" y="634207"/>
                    </a:cubicBezTo>
                    <a:cubicBezTo>
                      <a:pt x="-2156" y="638017"/>
                      <a:pt x="4512" y="641827"/>
                      <a:pt x="6417" y="638017"/>
                    </a:cubicBezTo>
                    <a:cubicBezTo>
                      <a:pt x="64519" y="557054"/>
                      <a:pt x="121669" y="474187"/>
                      <a:pt x="176914" y="391319"/>
                    </a:cubicBezTo>
                    <a:cubicBezTo>
                      <a:pt x="230254" y="310357"/>
                      <a:pt x="284547" y="229394"/>
                      <a:pt x="332172" y="144622"/>
                    </a:cubicBezTo>
                    <a:cubicBezTo>
                      <a:pt x="356937" y="100807"/>
                      <a:pt x="378844" y="55087"/>
                      <a:pt x="390274" y="5557"/>
                    </a:cubicBezTo>
                    <a:cubicBezTo>
                      <a:pt x="390274" y="-158"/>
                      <a:pt x="383607" y="-2063"/>
                      <a:pt x="382654" y="2699"/>
                    </a:cubicBezTo>
                    <a:lnTo>
                      <a:pt x="382654" y="26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7" name="Google Shape;567;p5"/>
            <p:cNvGrpSpPr/>
            <p:nvPr/>
          </p:nvGrpSpPr>
          <p:grpSpPr>
            <a:xfrm>
              <a:off x="2327129" y="3565908"/>
              <a:ext cx="479314" cy="778311"/>
              <a:chOff x="2327129" y="3565908"/>
              <a:chExt cx="479314" cy="778311"/>
            </a:xfrm>
          </p:grpSpPr>
          <p:sp>
            <p:nvSpPr>
              <p:cNvPr id="568" name="Google Shape;568;p5"/>
              <p:cNvSpPr/>
              <p:nvPr/>
            </p:nvSpPr>
            <p:spPr>
              <a:xfrm>
                <a:off x="2327129" y="3565908"/>
                <a:ext cx="479314" cy="778311"/>
              </a:xfrm>
              <a:custGeom>
                <a:rect b="b" l="l" r="r" t="t"/>
                <a:pathLst>
                  <a:path extrusionOk="0" h="778311" w="479314">
                    <a:moveTo>
                      <a:pt x="143355" y="166688"/>
                    </a:moveTo>
                    <a:lnTo>
                      <a:pt x="143355" y="166688"/>
                    </a:lnTo>
                    <a:cubicBezTo>
                      <a:pt x="81442" y="126683"/>
                      <a:pt x="17625" y="73343"/>
                      <a:pt x="9052" y="0"/>
                    </a:cubicBezTo>
                    <a:cubicBezTo>
                      <a:pt x="-16665" y="180975"/>
                      <a:pt x="12862" y="369570"/>
                      <a:pt x="91920" y="534353"/>
                    </a:cubicBezTo>
                    <a:cubicBezTo>
                      <a:pt x="144307" y="644843"/>
                      <a:pt x="230985" y="752475"/>
                      <a:pt x="351000" y="775335"/>
                    </a:cubicBezTo>
                    <a:cubicBezTo>
                      <a:pt x="391957" y="782955"/>
                      <a:pt x="441487" y="777240"/>
                      <a:pt x="465300" y="742950"/>
                    </a:cubicBezTo>
                    <a:cubicBezTo>
                      <a:pt x="484350" y="715328"/>
                      <a:pt x="480540" y="677228"/>
                      <a:pt x="473872" y="643890"/>
                    </a:cubicBezTo>
                    <a:cubicBezTo>
                      <a:pt x="451965" y="541020"/>
                      <a:pt x="404340" y="443865"/>
                      <a:pt x="336712" y="362903"/>
                    </a:cubicBezTo>
                    <a:cubicBezTo>
                      <a:pt x="308137" y="328613"/>
                      <a:pt x="291945" y="288608"/>
                      <a:pt x="261465" y="256222"/>
                    </a:cubicBezTo>
                    <a:cubicBezTo>
                      <a:pt x="228127" y="219075"/>
                      <a:pt x="184312" y="193358"/>
                      <a:pt x="143355" y="16668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5"/>
              <p:cNvSpPr/>
              <p:nvPr/>
            </p:nvSpPr>
            <p:spPr>
              <a:xfrm>
                <a:off x="2371330" y="3695326"/>
                <a:ext cx="379966" cy="644637"/>
              </a:xfrm>
              <a:custGeom>
                <a:rect b="b" l="l" r="r" t="t"/>
                <a:pathLst>
                  <a:path extrusionOk="0" h="644637" w="379966">
                    <a:moveTo>
                      <a:pt x="93" y="4884"/>
                    </a:moveTo>
                    <a:cubicBezTo>
                      <a:pt x="21048" y="95372"/>
                      <a:pt x="73436" y="176334"/>
                      <a:pt x="121061" y="254439"/>
                    </a:cubicBezTo>
                    <a:cubicBezTo>
                      <a:pt x="172496" y="338259"/>
                      <a:pt x="224883" y="422079"/>
                      <a:pt x="279176" y="503994"/>
                    </a:cubicBezTo>
                    <a:cubicBezTo>
                      <a:pt x="310608" y="550667"/>
                      <a:pt x="342041" y="597339"/>
                      <a:pt x="373473" y="643059"/>
                    </a:cubicBezTo>
                    <a:cubicBezTo>
                      <a:pt x="376331" y="646869"/>
                      <a:pt x="382046" y="643059"/>
                      <a:pt x="379188" y="639249"/>
                    </a:cubicBezTo>
                    <a:cubicBezTo>
                      <a:pt x="322991" y="559239"/>
                      <a:pt x="268698" y="478277"/>
                      <a:pt x="216311" y="395409"/>
                    </a:cubicBezTo>
                    <a:cubicBezTo>
                      <a:pt x="164876" y="314447"/>
                      <a:pt x="112488" y="232532"/>
                      <a:pt x="65816" y="148712"/>
                    </a:cubicBezTo>
                    <a:cubicBezTo>
                      <a:pt x="40098" y="102039"/>
                      <a:pt x="17238" y="54414"/>
                      <a:pt x="5808" y="2027"/>
                    </a:cubicBezTo>
                    <a:cubicBezTo>
                      <a:pt x="5808" y="-1783"/>
                      <a:pt x="-859" y="122"/>
                      <a:pt x="93" y="4884"/>
                    </a:cubicBezTo>
                    <a:lnTo>
                      <a:pt x="93" y="488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0" name="Google Shape;570;p5"/>
            <p:cNvGrpSpPr/>
            <p:nvPr/>
          </p:nvGrpSpPr>
          <p:grpSpPr>
            <a:xfrm>
              <a:off x="2774303" y="3274443"/>
              <a:ext cx="455089" cy="1142346"/>
              <a:chOff x="2774303" y="3274443"/>
              <a:chExt cx="455089" cy="1142346"/>
            </a:xfrm>
          </p:grpSpPr>
          <p:sp>
            <p:nvSpPr>
              <p:cNvPr id="571" name="Google Shape;571;p5"/>
              <p:cNvSpPr/>
              <p:nvPr/>
            </p:nvSpPr>
            <p:spPr>
              <a:xfrm>
                <a:off x="2774303" y="3274443"/>
                <a:ext cx="455089" cy="1142346"/>
              </a:xfrm>
              <a:custGeom>
                <a:rect b="b" l="l" r="r" t="t"/>
                <a:pathLst>
                  <a:path extrusionOk="0" h="1142346" w="455089">
                    <a:moveTo>
                      <a:pt x="47654" y="642938"/>
                    </a:moveTo>
                    <a:cubicBezTo>
                      <a:pt x="75276" y="588645"/>
                      <a:pt x="114329" y="539115"/>
                      <a:pt x="123854" y="479108"/>
                    </a:cubicBezTo>
                    <a:cubicBezTo>
                      <a:pt x="132426" y="424815"/>
                      <a:pt x="116233" y="368618"/>
                      <a:pt x="128616" y="315278"/>
                    </a:cubicBezTo>
                    <a:cubicBezTo>
                      <a:pt x="141951" y="256223"/>
                      <a:pt x="188623" y="211455"/>
                      <a:pt x="227676" y="164783"/>
                    </a:cubicBezTo>
                    <a:cubicBezTo>
                      <a:pt x="266729" y="118110"/>
                      <a:pt x="302923" y="60008"/>
                      <a:pt x="289589" y="0"/>
                    </a:cubicBezTo>
                    <a:cubicBezTo>
                      <a:pt x="391506" y="137160"/>
                      <a:pt x="447704" y="307658"/>
                      <a:pt x="454371" y="478155"/>
                    </a:cubicBezTo>
                    <a:cubicBezTo>
                      <a:pt x="461039" y="649605"/>
                      <a:pt x="421033" y="821055"/>
                      <a:pt x="345786" y="974408"/>
                    </a:cubicBezTo>
                    <a:cubicBezTo>
                      <a:pt x="322926" y="1021080"/>
                      <a:pt x="296256" y="1067753"/>
                      <a:pt x="255298" y="1101090"/>
                    </a:cubicBezTo>
                    <a:cubicBezTo>
                      <a:pt x="215294" y="1134428"/>
                      <a:pt x="159096" y="1152525"/>
                      <a:pt x="109566" y="1136333"/>
                    </a:cubicBezTo>
                    <a:cubicBezTo>
                      <a:pt x="109566" y="1136333"/>
                      <a:pt x="109566" y="1136333"/>
                      <a:pt x="109566" y="1136333"/>
                    </a:cubicBezTo>
                    <a:cubicBezTo>
                      <a:pt x="31461" y="1110615"/>
                      <a:pt x="20983" y="997268"/>
                      <a:pt x="7649" y="927735"/>
                    </a:cubicBezTo>
                    <a:cubicBezTo>
                      <a:pt x="-10449" y="831533"/>
                      <a:pt x="3838" y="729615"/>
                      <a:pt x="47654" y="6429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5"/>
              <p:cNvSpPr/>
              <p:nvPr/>
            </p:nvSpPr>
            <p:spPr>
              <a:xfrm>
                <a:off x="2908872" y="3416604"/>
                <a:ext cx="171475" cy="997883"/>
              </a:xfrm>
              <a:custGeom>
                <a:rect b="b" l="l" r="r" t="t"/>
                <a:pathLst>
                  <a:path extrusionOk="0" h="997883" w="171475">
                    <a:moveTo>
                      <a:pt x="15002" y="993219"/>
                    </a:moveTo>
                    <a:cubicBezTo>
                      <a:pt x="-25003" y="727472"/>
                      <a:pt x="99774" y="474107"/>
                      <a:pt x="150257" y="218837"/>
                    </a:cubicBezTo>
                    <a:cubicBezTo>
                      <a:pt x="164544" y="147399"/>
                      <a:pt x="173117" y="75962"/>
                      <a:pt x="171212" y="3572"/>
                    </a:cubicBezTo>
                    <a:cubicBezTo>
                      <a:pt x="171212" y="-1191"/>
                      <a:pt x="163592" y="-1191"/>
                      <a:pt x="163592" y="3572"/>
                    </a:cubicBezTo>
                    <a:cubicBezTo>
                      <a:pt x="168354" y="271224"/>
                      <a:pt x="40719" y="516017"/>
                      <a:pt x="7382" y="777954"/>
                    </a:cubicBezTo>
                    <a:cubicBezTo>
                      <a:pt x="-2143" y="850344"/>
                      <a:pt x="-3096" y="923687"/>
                      <a:pt x="8334" y="995124"/>
                    </a:cubicBezTo>
                    <a:cubicBezTo>
                      <a:pt x="9287" y="999887"/>
                      <a:pt x="15954" y="997982"/>
                      <a:pt x="15002" y="993219"/>
                    </a:cubicBezTo>
                    <a:lnTo>
                      <a:pt x="15002" y="99321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73" name="Google Shape;573;p5"/>
            <p:cNvSpPr/>
            <p:nvPr/>
          </p:nvSpPr>
          <p:spPr>
            <a:xfrm>
              <a:off x="2620449" y="3221103"/>
              <a:ext cx="262493" cy="1166812"/>
            </a:xfrm>
            <a:custGeom>
              <a:rect b="b" l="l" r="r" t="t"/>
              <a:pathLst>
                <a:path extrusionOk="0" h="1166812" w="262493">
                  <a:moveTo>
                    <a:pt x="202459" y="1166813"/>
                  </a:moveTo>
                  <a:cubicBezTo>
                    <a:pt x="134832" y="1117282"/>
                    <a:pt x="124354" y="1103948"/>
                    <a:pt x="72919" y="1037272"/>
                  </a:cubicBezTo>
                  <a:cubicBezTo>
                    <a:pt x="21484" y="971550"/>
                    <a:pt x="-10901" y="886777"/>
                    <a:pt x="3387" y="803910"/>
                  </a:cubicBezTo>
                  <a:cubicBezTo>
                    <a:pt x="13864" y="745807"/>
                    <a:pt x="46249" y="691515"/>
                    <a:pt x="47202" y="632460"/>
                  </a:cubicBezTo>
                  <a:cubicBezTo>
                    <a:pt x="47202" y="581025"/>
                    <a:pt x="23389" y="532447"/>
                    <a:pt x="13864" y="481965"/>
                  </a:cubicBezTo>
                  <a:cubicBezTo>
                    <a:pt x="-14711" y="319088"/>
                    <a:pt x="116734" y="163830"/>
                    <a:pt x="103399" y="0"/>
                  </a:cubicBezTo>
                  <a:cubicBezTo>
                    <a:pt x="171979" y="163830"/>
                    <a:pt x="242464" y="338138"/>
                    <a:pt x="214842" y="512445"/>
                  </a:cubicBezTo>
                  <a:cubicBezTo>
                    <a:pt x="207222" y="561975"/>
                    <a:pt x="191029" y="611505"/>
                    <a:pt x="188172" y="661988"/>
                  </a:cubicBezTo>
                  <a:cubicBezTo>
                    <a:pt x="182457" y="747713"/>
                    <a:pt x="213889" y="831532"/>
                    <a:pt x="237702" y="913447"/>
                  </a:cubicBezTo>
                  <a:cubicBezTo>
                    <a:pt x="261514" y="996315"/>
                    <a:pt x="276754" y="1087755"/>
                    <a:pt x="242464" y="1165860"/>
                  </a:cubicBezTo>
                  <a:lnTo>
                    <a:pt x="202459" y="1166813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4" name="Google Shape;574;p5"/>
          <p:cNvSpPr/>
          <p:nvPr/>
        </p:nvSpPr>
        <p:spPr>
          <a:xfrm flipH="1">
            <a:off x="1586932" y="5318201"/>
            <a:ext cx="887496" cy="1269753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5" name="Google Shape;575;p5"/>
          <p:cNvSpPr/>
          <p:nvPr/>
        </p:nvSpPr>
        <p:spPr>
          <a:xfrm flipH="1">
            <a:off x="356358" y="5196082"/>
            <a:ext cx="849406" cy="1206731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1C3B3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6" name="Google Shape;576;p5"/>
          <p:cNvSpPr/>
          <p:nvPr/>
        </p:nvSpPr>
        <p:spPr>
          <a:xfrm flipH="1">
            <a:off x="41340" y="5861979"/>
            <a:ext cx="268132" cy="1013954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" name="Google Shape;577;p5"/>
          <p:cNvSpPr/>
          <p:nvPr/>
        </p:nvSpPr>
        <p:spPr>
          <a:xfrm flipH="1">
            <a:off x="2242311" y="5497000"/>
            <a:ext cx="261105" cy="1153363"/>
          </a:xfrm>
          <a:custGeom>
            <a:rect b="b" l="l" r="r" t="t"/>
            <a:pathLst>
              <a:path extrusionOk="0" h="1442084" w="326467">
                <a:moveTo>
                  <a:pt x="255312" y="1442085"/>
                </a:moveTo>
                <a:cubicBezTo>
                  <a:pt x="171492" y="1382078"/>
                  <a:pt x="157204" y="1364932"/>
                  <a:pt x="93387" y="1283970"/>
                </a:cubicBezTo>
                <a:cubicBezTo>
                  <a:pt x="28617" y="1203007"/>
                  <a:pt x="-13293" y="1098232"/>
                  <a:pt x="3852" y="996315"/>
                </a:cubicBezTo>
                <a:cubicBezTo>
                  <a:pt x="15282" y="923925"/>
                  <a:pt x="55287" y="857250"/>
                  <a:pt x="55287" y="783907"/>
                </a:cubicBezTo>
                <a:cubicBezTo>
                  <a:pt x="55287" y="720090"/>
                  <a:pt x="23854" y="661035"/>
                  <a:pt x="12425" y="598170"/>
                </a:cubicBezTo>
                <a:cubicBezTo>
                  <a:pt x="-25675" y="397192"/>
                  <a:pt x="135297" y="203835"/>
                  <a:pt x="115294" y="0"/>
                </a:cubicBezTo>
                <a:cubicBezTo>
                  <a:pt x="202925" y="200977"/>
                  <a:pt x="291507" y="415290"/>
                  <a:pt x="260075" y="632460"/>
                </a:cubicBezTo>
                <a:cubicBezTo>
                  <a:pt x="251502" y="694372"/>
                  <a:pt x="232452" y="754380"/>
                  <a:pt x="228642" y="817245"/>
                </a:cubicBezTo>
                <a:cubicBezTo>
                  <a:pt x="222927" y="923925"/>
                  <a:pt x="262932" y="1025842"/>
                  <a:pt x="293412" y="1127760"/>
                </a:cubicBezTo>
                <a:cubicBezTo>
                  <a:pt x="323892" y="1229678"/>
                  <a:pt x="344847" y="1342073"/>
                  <a:pt x="302937" y="1440180"/>
                </a:cubicBezTo>
                <a:lnTo>
                  <a:pt x="255312" y="1442085"/>
                </a:lnTo>
                <a:close/>
              </a:path>
            </a:pathLst>
          </a:custGeom>
          <a:solidFill>
            <a:srgbClr val="3A7B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" name="Google Shape;578;p5"/>
          <p:cNvSpPr/>
          <p:nvPr/>
        </p:nvSpPr>
        <p:spPr>
          <a:xfrm flipH="1">
            <a:off x="2196446" y="5673775"/>
            <a:ext cx="636864" cy="988815"/>
          </a:xfrm>
          <a:custGeom>
            <a:rect b="b" l="l" r="r" t="t"/>
            <a:pathLst>
              <a:path extrusionOk="0" h="1236345" w="796290">
                <a:moveTo>
                  <a:pt x="755332" y="1236345"/>
                </a:moveTo>
                <a:cubicBezTo>
                  <a:pt x="653415" y="1219200"/>
                  <a:pt x="633413" y="1209675"/>
                  <a:pt x="540068" y="1164908"/>
                </a:cubicBezTo>
                <a:cubicBezTo>
                  <a:pt x="446722" y="1120140"/>
                  <a:pt x="363855" y="1043940"/>
                  <a:pt x="334328" y="944880"/>
                </a:cubicBezTo>
                <a:cubicBezTo>
                  <a:pt x="313372" y="874395"/>
                  <a:pt x="320040" y="797243"/>
                  <a:pt x="287655" y="731520"/>
                </a:cubicBezTo>
                <a:cubicBezTo>
                  <a:pt x="260032" y="674370"/>
                  <a:pt x="205740" y="634365"/>
                  <a:pt x="167640" y="582930"/>
                </a:cubicBezTo>
                <a:cubicBezTo>
                  <a:pt x="45720" y="419100"/>
                  <a:pt x="106680" y="174308"/>
                  <a:pt x="0" y="0"/>
                </a:cubicBezTo>
                <a:cubicBezTo>
                  <a:pt x="165735" y="142875"/>
                  <a:pt x="340043" y="297180"/>
                  <a:pt x="405765" y="506730"/>
                </a:cubicBezTo>
                <a:cubicBezTo>
                  <a:pt x="424815" y="566737"/>
                  <a:pt x="434340" y="628650"/>
                  <a:pt x="458153" y="686752"/>
                </a:cubicBezTo>
                <a:cubicBezTo>
                  <a:pt x="499110" y="784860"/>
                  <a:pt x="580072" y="860108"/>
                  <a:pt x="651510" y="938212"/>
                </a:cubicBezTo>
                <a:cubicBezTo>
                  <a:pt x="722947" y="1016318"/>
                  <a:pt x="790575" y="1108710"/>
                  <a:pt x="796290" y="1215390"/>
                </a:cubicBezTo>
                <a:lnTo>
                  <a:pt x="755332" y="1236345"/>
                </a:ln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9" name="Google Shape;579;p5"/>
          <p:cNvGrpSpPr/>
          <p:nvPr/>
        </p:nvGrpSpPr>
        <p:grpSpPr>
          <a:xfrm flipH="1">
            <a:off x="-290826" y="5886356"/>
            <a:ext cx="543906" cy="1071611"/>
            <a:chOff x="8191513" y="2954403"/>
            <a:chExt cx="679920" cy="1339587"/>
          </a:xfrm>
        </p:grpSpPr>
        <p:sp>
          <p:nvSpPr>
            <p:cNvPr id="580" name="Google Shape;580;p5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5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2" name="Google Shape;582;p5"/>
          <p:cNvGrpSpPr/>
          <p:nvPr/>
        </p:nvGrpSpPr>
        <p:grpSpPr>
          <a:xfrm flipH="1">
            <a:off x="140433" y="6036461"/>
            <a:ext cx="431277" cy="947419"/>
            <a:chOff x="7793199" y="3142045"/>
            <a:chExt cx="539126" cy="1184339"/>
          </a:xfrm>
        </p:grpSpPr>
        <p:sp>
          <p:nvSpPr>
            <p:cNvPr id="583" name="Google Shape;583;p5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5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5" name="Google Shape;585;p5"/>
          <p:cNvGrpSpPr/>
          <p:nvPr/>
        </p:nvGrpSpPr>
        <p:grpSpPr>
          <a:xfrm flipH="1">
            <a:off x="309808" y="6012841"/>
            <a:ext cx="924924" cy="1060933"/>
            <a:chOff x="6964378" y="3112518"/>
            <a:chExt cx="1156219" cy="1326239"/>
          </a:xfrm>
        </p:grpSpPr>
        <p:sp>
          <p:nvSpPr>
            <p:cNvPr id="586" name="Google Shape;586;p5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5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8" name="Google Shape;588;p5"/>
          <p:cNvGrpSpPr/>
          <p:nvPr/>
        </p:nvGrpSpPr>
        <p:grpSpPr>
          <a:xfrm flipH="1">
            <a:off x="1531896" y="5813969"/>
            <a:ext cx="726053" cy="1575729"/>
            <a:chOff x="5685287" y="2863915"/>
            <a:chExt cx="907616" cy="1969770"/>
          </a:xfrm>
        </p:grpSpPr>
        <p:sp>
          <p:nvSpPr>
            <p:cNvPr id="589" name="Google Shape;589;p5"/>
            <p:cNvSpPr/>
            <p:nvPr/>
          </p:nvSpPr>
          <p:spPr>
            <a:xfrm>
              <a:off x="5685287" y="2863915"/>
              <a:ext cx="707590" cy="1853707"/>
            </a:xfrm>
            <a:custGeom>
              <a:rect b="b" l="l" r="r" t="t"/>
              <a:pathLst>
                <a:path extrusionOk="0" h="1853707" w="707590">
                  <a:moveTo>
                    <a:pt x="136091" y="0"/>
                  </a:moveTo>
                  <a:cubicBezTo>
                    <a:pt x="81799" y="124777"/>
                    <a:pt x="43699" y="251460"/>
                    <a:pt x="21791" y="379095"/>
                  </a:cubicBezTo>
                  <a:cubicBezTo>
                    <a:pt x="76084" y="394335"/>
                    <a:pt x="131328" y="406717"/>
                    <a:pt x="167524" y="407670"/>
                  </a:cubicBezTo>
                  <a:cubicBezTo>
                    <a:pt x="167524" y="407670"/>
                    <a:pt x="89419" y="435292"/>
                    <a:pt x="11314" y="450533"/>
                  </a:cubicBezTo>
                  <a:cubicBezTo>
                    <a:pt x="-3926" y="575310"/>
                    <a:pt x="-3926" y="700088"/>
                    <a:pt x="12266" y="822960"/>
                  </a:cubicBezTo>
                  <a:cubicBezTo>
                    <a:pt x="97991" y="830580"/>
                    <a:pt x="189431" y="836295"/>
                    <a:pt x="239914" y="833438"/>
                  </a:cubicBezTo>
                  <a:cubicBezTo>
                    <a:pt x="310399" y="829627"/>
                    <a:pt x="161809" y="883920"/>
                    <a:pt x="28459" y="920115"/>
                  </a:cubicBezTo>
                  <a:cubicBezTo>
                    <a:pt x="37031" y="962025"/>
                    <a:pt x="47509" y="1002983"/>
                    <a:pt x="59891" y="1043940"/>
                  </a:cubicBezTo>
                  <a:cubicBezTo>
                    <a:pt x="84656" y="1125855"/>
                    <a:pt x="117041" y="1204913"/>
                    <a:pt x="156094" y="1282065"/>
                  </a:cubicBezTo>
                  <a:cubicBezTo>
                    <a:pt x="255153" y="1266825"/>
                    <a:pt x="354214" y="1250633"/>
                    <a:pt x="375169" y="1241108"/>
                  </a:cubicBezTo>
                  <a:cubicBezTo>
                    <a:pt x="401839" y="1228725"/>
                    <a:pt x="300874" y="1303020"/>
                    <a:pt x="199909" y="1361123"/>
                  </a:cubicBezTo>
                  <a:cubicBezTo>
                    <a:pt x="221816" y="1399223"/>
                    <a:pt x="246581" y="1436370"/>
                    <a:pt x="272299" y="1472565"/>
                  </a:cubicBezTo>
                  <a:cubicBezTo>
                    <a:pt x="314209" y="1531620"/>
                    <a:pt x="359928" y="1589723"/>
                    <a:pt x="411364" y="1644968"/>
                  </a:cubicBezTo>
                  <a:cubicBezTo>
                    <a:pt x="440891" y="1629727"/>
                    <a:pt x="468514" y="1615440"/>
                    <a:pt x="478039" y="1607820"/>
                  </a:cubicBezTo>
                  <a:cubicBezTo>
                    <a:pt x="493278" y="1595438"/>
                    <a:pt x="484706" y="1652588"/>
                    <a:pt x="460894" y="1695450"/>
                  </a:cubicBezTo>
                  <a:cubicBezTo>
                    <a:pt x="497089" y="1730693"/>
                    <a:pt x="535189" y="1764983"/>
                    <a:pt x="575194" y="1796415"/>
                  </a:cubicBezTo>
                  <a:cubicBezTo>
                    <a:pt x="628534" y="1838325"/>
                    <a:pt x="671396" y="1855470"/>
                    <a:pt x="707591" y="1853565"/>
                  </a:cubicBezTo>
                  <a:cubicBezTo>
                    <a:pt x="493278" y="1256348"/>
                    <a:pt x="288491" y="611505"/>
                    <a:pt x="136091" y="0"/>
                  </a:cubicBezTo>
                  <a:cubicBezTo>
                    <a:pt x="137044" y="953"/>
                    <a:pt x="137044" y="953"/>
                    <a:pt x="136091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5"/>
            <p:cNvSpPr/>
            <p:nvPr/>
          </p:nvSpPr>
          <p:spPr>
            <a:xfrm>
              <a:off x="5823284" y="2865820"/>
              <a:ext cx="769619" cy="1854517"/>
            </a:xfrm>
            <a:custGeom>
              <a:rect b="b" l="l" r="r" t="t"/>
              <a:pathLst>
                <a:path extrusionOk="0" h="1854517" w="769619">
                  <a:moveTo>
                    <a:pt x="564832" y="1217295"/>
                  </a:moveTo>
                  <a:cubicBezTo>
                    <a:pt x="608647" y="1220153"/>
                    <a:pt x="691515" y="1210628"/>
                    <a:pt x="769620" y="1199198"/>
                  </a:cubicBezTo>
                  <a:cubicBezTo>
                    <a:pt x="764857" y="1080135"/>
                    <a:pt x="743903" y="963930"/>
                    <a:pt x="707707" y="850583"/>
                  </a:cubicBezTo>
                  <a:cubicBezTo>
                    <a:pt x="701993" y="833438"/>
                    <a:pt x="696278" y="816293"/>
                    <a:pt x="689610" y="799147"/>
                  </a:cubicBezTo>
                  <a:cubicBezTo>
                    <a:pt x="604838" y="837247"/>
                    <a:pt x="496253" y="877253"/>
                    <a:pt x="532447" y="850583"/>
                  </a:cubicBezTo>
                  <a:cubicBezTo>
                    <a:pt x="558165" y="831533"/>
                    <a:pt x="616268" y="782003"/>
                    <a:pt x="665797" y="739140"/>
                  </a:cubicBezTo>
                  <a:cubicBezTo>
                    <a:pt x="609600" y="606743"/>
                    <a:pt x="531495" y="481013"/>
                    <a:pt x="435293" y="366713"/>
                  </a:cubicBezTo>
                  <a:cubicBezTo>
                    <a:pt x="358140" y="411480"/>
                    <a:pt x="255270" y="455295"/>
                    <a:pt x="290513" y="433388"/>
                  </a:cubicBezTo>
                  <a:cubicBezTo>
                    <a:pt x="317182" y="416243"/>
                    <a:pt x="352425" y="357188"/>
                    <a:pt x="380047" y="304800"/>
                  </a:cubicBezTo>
                  <a:cubicBezTo>
                    <a:pt x="272415" y="189547"/>
                    <a:pt x="144780" y="86678"/>
                    <a:pt x="0" y="0"/>
                  </a:cubicBezTo>
                  <a:cubicBezTo>
                    <a:pt x="151447" y="610553"/>
                    <a:pt x="355282" y="1255395"/>
                    <a:pt x="569595" y="1854518"/>
                  </a:cubicBezTo>
                  <a:cubicBezTo>
                    <a:pt x="635318" y="1851660"/>
                    <a:pt x="675322" y="1785938"/>
                    <a:pt x="704850" y="1691640"/>
                  </a:cubicBezTo>
                  <a:cubicBezTo>
                    <a:pt x="712470" y="1667828"/>
                    <a:pt x="719138" y="1644015"/>
                    <a:pt x="724853" y="1620203"/>
                  </a:cubicBezTo>
                  <a:cubicBezTo>
                    <a:pt x="665797" y="1597343"/>
                    <a:pt x="585788" y="1527810"/>
                    <a:pt x="616268" y="1533525"/>
                  </a:cubicBezTo>
                  <a:cubicBezTo>
                    <a:pt x="634365" y="1536383"/>
                    <a:pt x="689610" y="1542098"/>
                    <a:pt x="741045" y="1545908"/>
                  </a:cubicBezTo>
                  <a:cubicBezTo>
                    <a:pt x="759143" y="1458278"/>
                    <a:pt x="768668" y="1370648"/>
                    <a:pt x="769620" y="1283970"/>
                  </a:cubicBezTo>
                  <a:cubicBezTo>
                    <a:pt x="643890" y="1263968"/>
                    <a:pt x="500063" y="1213485"/>
                    <a:pt x="564832" y="1217295"/>
                  </a:cubicBezTo>
                  <a:close/>
                </a:path>
              </a:pathLst>
            </a:custGeom>
            <a:gradFill>
              <a:gsLst>
                <a:gs pos="0">
                  <a:srgbClr val="3D760D"/>
                </a:gs>
                <a:gs pos="8000">
                  <a:srgbClr val="3D760D"/>
                </a:gs>
                <a:gs pos="100000">
                  <a:srgbClr val="35650E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5"/>
            <p:cNvSpPr/>
            <p:nvPr/>
          </p:nvSpPr>
          <p:spPr>
            <a:xfrm>
              <a:off x="5839476" y="2930591"/>
              <a:ext cx="600075" cy="1903094"/>
            </a:xfrm>
            <a:custGeom>
              <a:rect b="b" l="l" r="r" t="t"/>
              <a:pathLst>
                <a:path extrusionOk="0" h="1903094" w="600075">
                  <a:moveTo>
                    <a:pt x="6667" y="0"/>
                  </a:moveTo>
                  <a:cubicBezTo>
                    <a:pt x="84772" y="321945"/>
                    <a:pt x="175260" y="641032"/>
                    <a:pt x="275272" y="957263"/>
                  </a:cubicBezTo>
                  <a:cubicBezTo>
                    <a:pt x="375285" y="1273492"/>
                    <a:pt x="485775" y="1586865"/>
                    <a:pt x="600075" y="1899285"/>
                  </a:cubicBezTo>
                  <a:lnTo>
                    <a:pt x="587692" y="1903095"/>
                  </a:lnTo>
                  <a:cubicBezTo>
                    <a:pt x="474345" y="1590675"/>
                    <a:pt x="364807" y="1276350"/>
                    <a:pt x="265747" y="960120"/>
                  </a:cubicBezTo>
                  <a:cubicBezTo>
                    <a:pt x="166688" y="643890"/>
                    <a:pt x="77152" y="323850"/>
                    <a:pt x="0" y="1905"/>
                  </a:cubicBezTo>
                  <a:lnTo>
                    <a:pt x="6667" y="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2" name="Google Shape;592;p5"/>
          <p:cNvGrpSpPr/>
          <p:nvPr/>
        </p:nvGrpSpPr>
        <p:grpSpPr>
          <a:xfrm flipH="1">
            <a:off x="1016226" y="5817018"/>
            <a:ext cx="692557" cy="1524677"/>
            <a:chOff x="6371781" y="2867726"/>
            <a:chExt cx="865744" cy="1905951"/>
          </a:xfrm>
        </p:grpSpPr>
        <p:sp>
          <p:nvSpPr>
            <p:cNvPr id="593" name="Google Shape;593;p5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5"/>
            <p:cNvSpPr/>
            <p:nvPr/>
          </p:nvSpPr>
          <p:spPr>
            <a:xfrm>
              <a:off x="6488181" y="2872788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5"/>
            <p:cNvSpPr/>
            <p:nvPr/>
          </p:nvSpPr>
          <p:spPr>
            <a:xfrm>
              <a:off x="6459553" y="2932495"/>
              <a:ext cx="629602" cy="1841182"/>
            </a:xfrm>
            <a:custGeom>
              <a:rect b="b" l="l" r="r" t="t"/>
              <a:pathLst>
                <a:path extrusionOk="0" h="1841182" w="629602">
                  <a:moveTo>
                    <a:pt x="629603" y="1905"/>
                  </a:moveTo>
                  <a:cubicBezTo>
                    <a:pt x="507683" y="300990"/>
                    <a:pt x="396240" y="603885"/>
                    <a:pt x="294323" y="911543"/>
                  </a:cubicBezTo>
                  <a:cubicBezTo>
                    <a:pt x="192405" y="1218248"/>
                    <a:pt x="100013" y="1529715"/>
                    <a:pt x="11430" y="1841183"/>
                  </a:cubicBezTo>
                  <a:lnTo>
                    <a:pt x="0" y="1837373"/>
                  </a:lnTo>
                  <a:cubicBezTo>
                    <a:pt x="89535" y="1525905"/>
                    <a:pt x="182880" y="1215390"/>
                    <a:pt x="284798" y="908685"/>
                  </a:cubicBezTo>
                  <a:cubicBezTo>
                    <a:pt x="387668" y="601980"/>
                    <a:pt x="499110" y="298133"/>
                    <a:pt x="621983" y="0"/>
                  </a:cubicBezTo>
                  <a:lnTo>
                    <a:pt x="629603" y="190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6" name="Google Shape;596;p5"/>
          <p:cNvGrpSpPr/>
          <p:nvPr/>
        </p:nvGrpSpPr>
        <p:grpSpPr>
          <a:xfrm flipH="1">
            <a:off x="1920847" y="6027091"/>
            <a:ext cx="887102" cy="1239424"/>
            <a:chOff x="4997749" y="3130332"/>
            <a:chExt cx="1108938" cy="1549365"/>
          </a:xfrm>
        </p:grpSpPr>
        <p:sp>
          <p:nvSpPr>
            <p:cNvPr id="597" name="Google Shape;597;p5"/>
            <p:cNvSpPr/>
            <p:nvPr/>
          </p:nvSpPr>
          <p:spPr>
            <a:xfrm>
              <a:off x="4997749" y="3130332"/>
              <a:ext cx="1108938" cy="1471784"/>
            </a:xfrm>
            <a:custGeom>
              <a:rect b="b" l="l" r="r" t="t"/>
              <a:pathLst>
                <a:path extrusionOk="0" h="1471784" w="1108938">
                  <a:moveTo>
                    <a:pt x="476920" y="1201386"/>
                  </a:moveTo>
                  <a:cubicBezTo>
                    <a:pt x="399767" y="1179478"/>
                    <a:pt x="320710" y="1164238"/>
                    <a:pt x="250225" y="1126138"/>
                  </a:cubicBezTo>
                  <a:cubicBezTo>
                    <a:pt x="179740" y="1088038"/>
                    <a:pt x="119732" y="1020411"/>
                    <a:pt x="116875" y="940401"/>
                  </a:cubicBezTo>
                  <a:cubicBezTo>
                    <a:pt x="114017" y="860391"/>
                    <a:pt x="191170" y="780381"/>
                    <a:pt x="268322" y="800384"/>
                  </a:cubicBezTo>
                  <a:cubicBezTo>
                    <a:pt x="299755" y="808956"/>
                    <a:pt x="337855" y="828959"/>
                    <a:pt x="358810" y="805146"/>
                  </a:cubicBezTo>
                  <a:cubicBezTo>
                    <a:pt x="378812" y="782286"/>
                    <a:pt x="356905" y="746091"/>
                    <a:pt x="332140" y="729898"/>
                  </a:cubicBezTo>
                  <a:cubicBezTo>
                    <a:pt x="290230" y="702276"/>
                    <a:pt x="240700" y="692751"/>
                    <a:pt x="192122" y="680368"/>
                  </a:cubicBezTo>
                  <a:cubicBezTo>
                    <a:pt x="144497" y="667034"/>
                    <a:pt x="94967" y="647984"/>
                    <a:pt x="64487" y="607978"/>
                  </a:cubicBezTo>
                  <a:cubicBezTo>
                    <a:pt x="34960" y="567973"/>
                    <a:pt x="34960" y="502251"/>
                    <a:pt x="76870" y="475581"/>
                  </a:cubicBezTo>
                  <a:cubicBezTo>
                    <a:pt x="92110" y="465103"/>
                    <a:pt x="112112" y="461293"/>
                    <a:pt x="125447" y="447958"/>
                  </a:cubicBezTo>
                  <a:cubicBezTo>
                    <a:pt x="147355" y="425098"/>
                    <a:pt x="138782" y="386998"/>
                    <a:pt x="119732" y="362233"/>
                  </a:cubicBezTo>
                  <a:cubicBezTo>
                    <a:pt x="99730" y="337468"/>
                    <a:pt x="72107" y="322228"/>
                    <a:pt x="49247" y="300321"/>
                  </a:cubicBezTo>
                  <a:cubicBezTo>
                    <a:pt x="-29810" y="224121"/>
                    <a:pt x="-10760" y="72673"/>
                    <a:pt x="85442" y="19333"/>
                  </a:cubicBezTo>
                  <a:cubicBezTo>
                    <a:pt x="181645" y="-34007"/>
                    <a:pt x="320710" y="28858"/>
                    <a:pt x="343570" y="136491"/>
                  </a:cubicBezTo>
                  <a:cubicBezTo>
                    <a:pt x="350237" y="169828"/>
                    <a:pt x="348332" y="205071"/>
                    <a:pt x="360715" y="236503"/>
                  </a:cubicBezTo>
                  <a:cubicBezTo>
                    <a:pt x="373097" y="267936"/>
                    <a:pt x="410245" y="294606"/>
                    <a:pt x="440725" y="279366"/>
                  </a:cubicBezTo>
                  <a:cubicBezTo>
                    <a:pt x="471205" y="264126"/>
                    <a:pt x="472157" y="220311"/>
                    <a:pt x="491207" y="191736"/>
                  </a:cubicBezTo>
                  <a:cubicBezTo>
                    <a:pt x="521687" y="143158"/>
                    <a:pt x="598840" y="145063"/>
                    <a:pt x="641703" y="183163"/>
                  </a:cubicBezTo>
                  <a:cubicBezTo>
                    <a:pt x="684565" y="221263"/>
                    <a:pt x="697900" y="282223"/>
                    <a:pt x="699805" y="339373"/>
                  </a:cubicBezTo>
                  <a:cubicBezTo>
                    <a:pt x="701710" y="396523"/>
                    <a:pt x="693137" y="454626"/>
                    <a:pt x="701710" y="510823"/>
                  </a:cubicBezTo>
                  <a:cubicBezTo>
                    <a:pt x="704567" y="530826"/>
                    <a:pt x="713140" y="553686"/>
                    <a:pt x="732190" y="558448"/>
                  </a:cubicBezTo>
                  <a:cubicBezTo>
                    <a:pt x="763622" y="566068"/>
                    <a:pt x="779815" y="524158"/>
                    <a:pt x="796007" y="496536"/>
                  </a:cubicBezTo>
                  <a:cubicBezTo>
                    <a:pt x="834107" y="429861"/>
                    <a:pt x="936978" y="425098"/>
                    <a:pt x="998890" y="469866"/>
                  </a:cubicBezTo>
                  <a:cubicBezTo>
                    <a:pt x="1060803" y="515586"/>
                    <a:pt x="1089378" y="594643"/>
                    <a:pt x="1100807" y="670843"/>
                  </a:cubicBezTo>
                  <a:cubicBezTo>
                    <a:pt x="1100807" y="670843"/>
                    <a:pt x="1100807" y="670843"/>
                    <a:pt x="1100807" y="670843"/>
                  </a:cubicBezTo>
                  <a:cubicBezTo>
                    <a:pt x="1118905" y="793716"/>
                    <a:pt x="1103665" y="917541"/>
                    <a:pt x="1085567" y="1039461"/>
                  </a:cubicBezTo>
                  <a:cubicBezTo>
                    <a:pt x="1067470" y="1157571"/>
                    <a:pt x="1068422" y="1284253"/>
                    <a:pt x="1046515" y="1399506"/>
                  </a:cubicBezTo>
                  <a:cubicBezTo>
                    <a:pt x="1015082" y="1562384"/>
                    <a:pt x="892210" y="1406173"/>
                    <a:pt x="816010" y="1355691"/>
                  </a:cubicBezTo>
                  <a:cubicBezTo>
                    <a:pt x="710282" y="1289016"/>
                    <a:pt x="595982" y="1235676"/>
                    <a:pt x="476920" y="1201386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5"/>
            <p:cNvSpPr/>
            <p:nvPr/>
          </p:nvSpPr>
          <p:spPr>
            <a:xfrm>
              <a:off x="5203012" y="3417822"/>
              <a:ext cx="850127" cy="1261875"/>
            </a:xfrm>
            <a:custGeom>
              <a:rect b="b" l="l" r="r" t="t"/>
              <a:pathLst>
                <a:path extrusionOk="0" h="1261875" w="850127">
                  <a:moveTo>
                    <a:pt x="642179" y="384306"/>
                  </a:moveTo>
                  <a:cubicBezTo>
                    <a:pt x="642179" y="379543"/>
                    <a:pt x="634559" y="380496"/>
                    <a:pt x="634559" y="385258"/>
                  </a:cubicBezTo>
                  <a:cubicBezTo>
                    <a:pt x="647894" y="637671"/>
                    <a:pt x="692662" y="885321"/>
                    <a:pt x="778387" y="1122493"/>
                  </a:cubicBezTo>
                  <a:cubicBezTo>
                    <a:pt x="643132" y="880558"/>
                    <a:pt x="494541" y="647196"/>
                    <a:pt x="332616" y="422406"/>
                  </a:cubicBezTo>
                  <a:cubicBezTo>
                    <a:pt x="332616" y="422406"/>
                    <a:pt x="332616" y="422406"/>
                    <a:pt x="332616" y="421453"/>
                  </a:cubicBezTo>
                  <a:cubicBezTo>
                    <a:pt x="316424" y="321441"/>
                    <a:pt x="311662" y="220476"/>
                    <a:pt x="317377" y="119511"/>
                  </a:cubicBezTo>
                  <a:cubicBezTo>
                    <a:pt x="317377" y="114748"/>
                    <a:pt x="309757" y="113796"/>
                    <a:pt x="309757" y="118558"/>
                  </a:cubicBezTo>
                  <a:cubicBezTo>
                    <a:pt x="304041" y="215713"/>
                    <a:pt x="308804" y="312868"/>
                    <a:pt x="323091" y="408118"/>
                  </a:cubicBezTo>
                  <a:cubicBezTo>
                    <a:pt x="287849" y="359541"/>
                    <a:pt x="251654" y="310963"/>
                    <a:pt x="215459" y="263338"/>
                  </a:cubicBezTo>
                  <a:cubicBezTo>
                    <a:pt x="147832" y="174756"/>
                    <a:pt x="78299" y="87126"/>
                    <a:pt x="6862" y="1401"/>
                  </a:cubicBezTo>
                  <a:cubicBezTo>
                    <a:pt x="4004" y="-2409"/>
                    <a:pt x="-2663" y="2353"/>
                    <a:pt x="1147" y="6163"/>
                  </a:cubicBezTo>
                  <a:cubicBezTo>
                    <a:pt x="75441" y="95698"/>
                    <a:pt x="147832" y="187138"/>
                    <a:pt x="218316" y="279531"/>
                  </a:cubicBezTo>
                  <a:cubicBezTo>
                    <a:pt x="163072" y="261433"/>
                    <a:pt x="107827" y="243336"/>
                    <a:pt x="52582" y="226191"/>
                  </a:cubicBezTo>
                  <a:cubicBezTo>
                    <a:pt x="47819" y="224286"/>
                    <a:pt x="44962" y="231906"/>
                    <a:pt x="49724" y="233811"/>
                  </a:cubicBezTo>
                  <a:cubicBezTo>
                    <a:pt x="107827" y="252861"/>
                    <a:pt x="166882" y="271911"/>
                    <a:pt x="224984" y="290961"/>
                  </a:cubicBezTo>
                  <a:cubicBezTo>
                    <a:pt x="224984" y="290961"/>
                    <a:pt x="225937" y="290961"/>
                    <a:pt x="225937" y="290961"/>
                  </a:cubicBezTo>
                  <a:cubicBezTo>
                    <a:pt x="349762" y="455743"/>
                    <a:pt x="466919" y="625288"/>
                    <a:pt x="576457" y="799596"/>
                  </a:cubicBezTo>
                  <a:cubicBezTo>
                    <a:pt x="441202" y="730063"/>
                    <a:pt x="299279" y="672913"/>
                    <a:pt x="152594" y="630051"/>
                  </a:cubicBezTo>
                  <a:cubicBezTo>
                    <a:pt x="147832" y="629098"/>
                    <a:pt x="144974" y="635766"/>
                    <a:pt x="149737" y="637671"/>
                  </a:cubicBezTo>
                  <a:cubicBezTo>
                    <a:pt x="300232" y="681486"/>
                    <a:pt x="445964" y="740541"/>
                    <a:pt x="584077" y="812931"/>
                  </a:cubicBezTo>
                  <a:cubicBezTo>
                    <a:pt x="616462" y="865318"/>
                    <a:pt x="648847" y="917706"/>
                    <a:pt x="680279" y="971046"/>
                  </a:cubicBezTo>
                  <a:cubicBezTo>
                    <a:pt x="736477" y="1066296"/>
                    <a:pt x="790769" y="1162498"/>
                    <a:pt x="842204" y="1259653"/>
                  </a:cubicBezTo>
                  <a:cubicBezTo>
                    <a:pt x="844109" y="1264416"/>
                    <a:pt x="851729" y="1260606"/>
                    <a:pt x="849824" y="1256796"/>
                  </a:cubicBezTo>
                  <a:cubicBezTo>
                    <a:pt x="833632" y="1226316"/>
                    <a:pt x="817439" y="1196788"/>
                    <a:pt x="800294" y="1166308"/>
                  </a:cubicBezTo>
                  <a:cubicBezTo>
                    <a:pt x="800294" y="1165356"/>
                    <a:pt x="800294" y="1165356"/>
                    <a:pt x="800294" y="1164403"/>
                  </a:cubicBezTo>
                  <a:cubicBezTo>
                    <a:pt x="705044" y="912943"/>
                    <a:pt x="655514" y="651958"/>
                    <a:pt x="642179" y="384306"/>
                  </a:cubicBezTo>
                  <a:close/>
                </a:path>
              </a:pathLst>
            </a:custGeom>
            <a:solidFill>
              <a:srgbClr val="317A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99" name="Google Shape;599;p5"/>
          <p:cNvSpPr/>
          <p:nvPr/>
        </p:nvSpPr>
        <p:spPr>
          <a:xfrm flipH="1">
            <a:off x="1166158" y="5308034"/>
            <a:ext cx="73132" cy="73132"/>
          </a:xfrm>
          <a:custGeom>
            <a:rect b="b" l="l" r="r" t="t"/>
            <a:pathLst>
              <a:path extrusionOk="0" h="91439" w="91439">
                <a:moveTo>
                  <a:pt x="91440" y="45720"/>
                </a:moveTo>
                <a:cubicBezTo>
                  <a:pt x="91440" y="70485"/>
                  <a:pt x="71438" y="91440"/>
                  <a:pt x="45720" y="91440"/>
                </a:cubicBezTo>
                <a:cubicBezTo>
                  <a:pt x="20955" y="91440"/>
                  <a:pt x="0" y="71438"/>
                  <a:pt x="0" y="45720"/>
                </a:cubicBezTo>
                <a:cubicBezTo>
                  <a:pt x="0" y="20955"/>
                  <a:pt x="20002" y="0"/>
                  <a:pt x="45720" y="0"/>
                </a:cubicBezTo>
                <a:cubicBezTo>
                  <a:pt x="71438" y="0"/>
                  <a:pt x="91440" y="20002"/>
                  <a:pt x="91440" y="4572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0" name="Google Shape;600;p5"/>
          <p:cNvSpPr/>
          <p:nvPr/>
        </p:nvSpPr>
        <p:spPr>
          <a:xfrm flipH="1">
            <a:off x="865944" y="5149547"/>
            <a:ext cx="68562" cy="68562"/>
          </a:xfrm>
          <a:custGeom>
            <a:rect b="b" l="l" r="r" t="t"/>
            <a:pathLst>
              <a:path extrusionOk="0" h="85725" w="85725">
                <a:moveTo>
                  <a:pt x="85725" y="42863"/>
                </a:moveTo>
                <a:cubicBezTo>
                  <a:pt x="85725" y="66675"/>
                  <a:pt x="66675" y="85725"/>
                  <a:pt x="42863" y="85725"/>
                </a:cubicBezTo>
                <a:cubicBezTo>
                  <a:pt x="19050" y="85725"/>
                  <a:pt x="0" y="66675"/>
                  <a:pt x="0" y="42863"/>
                </a:cubicBezTo>
                <a:cubicBezTo>
                  <a:pt x="0" y="19050"/>
                  <a:pt x="19050" y="0"/>
                  <a:pt x="42863" y="0"/>
                </a:cubicBezTo>
                <a:cubicBezTo>
                  <a:pt x="66675" y="0"/>
                  <a:pt x="85725" y="19050"/>
                  <a:pt x="85725" y="42863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1" name="Google Shape;601;p5"/>
          <p:cNvSpPr/>
          <p:nvPr/>
        </p:nvSpPr>
        <p:spPr>
          <a:xfrm flipH="1">
            <a:off x="1886973" y="5238695"/>
            <a:ext cx="77704" cy="77703"/>
          </a:xfrm>
          <a:custGeom>
            <a:rect b="b" l="l" r="r" t="t"/>
            <a:pathLst>
              <a:path extrusionOk="0" h="97154" w="97155">
                <a:moveTo>
                  <a:pt x="97155" y="48578"/>
                </a:moveTo>
                <a:cubicBezTo>
                  <a:pt x="97155" y="75248"/>
                  <a:pt x="75247" y="97155"/>
                  <a:pt x="48578" y="97155"/>
                </a:cubicBezTo>
                <a:cubicBezTo>
                  <a:pt x="21907" y="97155"/>
                  <a:pt x="0" y="75248"/>
                  <a:pt x="0" y="48578"/>
                </a:cubicBezTo>
                <a:cubicBezTo>
                  <a:pt x="0" y="21908"/>
                  <a:pt x="21907" y="0"/>
                  <a:pt x="48578" y="0"/>
                </a:cubicBezTo>
                <a:cubicBezTo>
                  <a:pt x="75247" y="953"/>
                  <a:pt x="97155" y="22860"/>
                  <a:pt x="97155" y="4857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2" name="Google Shape;602;p5"/>
          <p:cNvSpPr/>
          <p:nvPr/>
        </p:nvSpPr>
        <p:spPr>
          <a:xfrm flipH="1">
            <a:off x="526865" y="5595293"/>
            <a:ext cx="35043" cy="35043"/>
          </a:xfrm>
          <a:custGeom>
            <a:rect b="b" l="l" r="r" t="t"/>
            <a:pathLst>
              <a:path extrusionOk="0" h="43815" w="43815">
                <a:moveTo>
                  <a:pt x="43815" y="21908"/>
                </a:moveTo>
                <a:cubicBezTo>
                  <a:pt x="43815" y="33338"/>
                  <a:pt x="34290" y="43815"/>
                  <a:pt x="21908" y="43815"/>
                </a:cubicBezTo>
                <a:cubicBezTo>
                  <a:pt x="10478" y="43815"/>
                  <a:pt x="0" y="34290"/>
                  <a:pt x="0" y="21908"/>
                </a:cubicBezTo>
                <a:cubicBezTo>
                  <a:pt x="0" y="9525"/>
                  <a:pt x="9525" y="0"/>
                  <a:pt x="21908" y="0"/>
                </a:cubicBezTo>
                <a:cubicBezTo>
                  <a:pt x="34290" y="0"/>
                  <a:pt x="43815" y="9525"/>
                  <a:pt x="43815" y="2190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3" name="Google Shape;603;p5"/>
          <p:cNvSpPr/>
          <p:nvPr/>
        </p:nvSpPr>
        <p:spPr>
          <a:xfrm flipH="1">
            <a:off x="209134" y="5012363"/>
            <a:ext cx="59420" cy="59450"/>
          </a:xfrm>
          <a:custGeom>
            <a:rect b="b" l="l" r="r" t="t"/>
            <a:pathLst>
              <a:path extrusionOk="0" h="74332" w="74295">
                <a:moveTo>
                  <a:pt x="74295" y="37185"/>
                </a:moveTo>
                <a:cubicBezTo>
                  <a:pt x="74295" y="58140"/>
                  <a:pt x="57150" y="74333"/>
                  <a:pt x="37148" y="74333"/>
                </a:cubicBezTo>
                <a:cubicBezTo>
                  <a:pt x="16193" y="74333"/>
                  <a:pt x="0" y="57188"/>
                  <a:pt x="0" y="37185"/>
                </a:cubicBezTo>
                <a:cubicBezTo>
                  <a:pt x="0" y="16230"/>
                  <a:pt x="17145" y="38"/>
                  <a:pt x="37148" y="38"/>
                </a:cubicBezTo>
                <a:cubicBezTo>
                  <a:pt x="57150" y="-915"/>
                  <a:pt x="74295" y="16230"/>
                  <a:pt x="74295" y="37185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4" name="Google Shape;604;p5"/>
          <p:cNvSpPr/>
          <p:nvPr/>
        </p:nvSpPr>
        <p:spPr>
          <a:xfrm flipH="1">
            <a:off x="-82692" y="5132021"/>
            <a:ext cx="85322" cy="85321"/>
          </a:xfrm>
          <a:custGeom>
            <a:rect b="b" l="l" r="r" t="t"/>
            <a:pathLst>
              <a:path extrusionOk="0" h="106679" w="106680">
                <a:moveTo>
                  <a:pt x="106680" y="53340"/>
                </a:moveTo>
                <a:cubicBezTo>
                  <a:pt x="106680" y="82799"/>
                  <a:pt x="82799" y="106680"/>
                  <a:pt x="53340" y="106680"/>
                </a:cubicBezTo>
                <a:cubicBezTo>
                  <a:pt x="23882" y="106680"/>
                  <a:pt x="1" y="82799"/>
                  <a:pt x="1" y="53340"/>
                </a:cubicBezTo>
                <a:cubicBezTo>
                  <a:pt x="1" y="23881"/>
                  <a:pt x="23882" y="0"/>
                  <a:pt x="53340" y="0"/>
                </a:cubicBezTo>
                <a:cubicBezTo>
                  <a:pt x="82799" y="0"/>
                  <a:pt x="106680" y="23881"/>
                  <a:pt x="106680" y="5334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5" name="Google Shape;605;p5"/>
          <p:cNvSpPr/>
          <p:nvPr/>
        </p:nvSpPr>
        <p:spPr>
          <a:xfrm flipH="1">
            <a:off x="1264442" y="5067255"/>
            <a:ext cx="30472" cy="30472"/>
          </a:xfrm>
          <a:custGeom>
            <a:rect b="b" l="l" r="r" t="t"/>
            <a:pathLst>
              <a:path extrusionOk="0" h="38100" w="38100">
                <a:moveTo>
                  <a:pt x="38100" y="19050"/>
                </a:moveTo>
                <a:cubicBezTo>
                  <a:pt x="38100" y="29571"/>
                  <a:pt x="29571" y="38100"/>
                  <a:pt x="19050" y="38100"/>
                </a:cubicBezTo>
                <a:cubicBezTo>
                  <a:pt x="8529" y="38100"/>
                  <a:pt x="0" y="29571"/>
                  <a:pt x="0" y="19050"/>
                </a:cubicBezTo>
                <a:cubicBezTo>
                  <a:pt x="0" y="8529"/>
                  <a:pt x="8529" y="0"/>
                  <a:pt x="19050" y="0"/>
                </a:cubicBezTo>
                <a:cubicBezTo>
                  <a:pt x="29571" y="0"/>
                  <a:pt x="38100" y="8529"/>
                  <a:pt x="38100" y="1905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6" name="Google Shape;606;p5"/>
          <p:cNvSpPr/>
          <p:nvPr/>
        </p:nvSpPr>
        <p:spPr>
          <a:xfrm flipH="1">
            <a:off x="2624546" y="5500810"/>
            <a:ext cx="56372" cy="56372"/>
          </a:xfrm>
          <a:custGeom>
            <a:rect b="b" l="l" r="r" t="t"/>
            <a:pathLst>
              <a:path extrusionOk="0" h="70484" w="70484">
                <a:moveTo>
                  <a:pt x="70485" y="35242"/>
                </a:moveTo>
                <a:cubicBezTo>
                  <a:pt x="70485" y="54292"/>
                  <a:pt x="55245" y="70485"/>
                  <a:pt x="35243" y="70485"/>
                </a:cubicBezTo>
                <a:cubicBezTo>
                  <a:pt x="16193" y="70485"/>
                  <a:pt x="0" y="55245"/>
                  <a:pt x="0" y="35242"/>
                </a:cubicBezTo>
                <a:cubicBezTo>
                  <a:pt x="0" y="16192"/>
                  <a:pt x="15240" y="0"/>
                  <a:pt x="35243" y="0"/>
                </a:cubicBezTo>
                <a:cubicBezTo>
                  <a:pt x="54293" y="0"/>
                  <a:pt x="70485" y="16192"/>
                  <a:pt x="70485" y="35242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" name="Google Shape;607;p5"/>
          <p:cNvSpPr/>
          <p:nvPr/>
        </p:nvSpPr>
        <p:spPr>
          <a:xfrm flipH="1">
            <a:off x="2865323" y="5625771"/>
            <a:ext cx="47231" cy="47231"/>
          </a:xfrm>
          <a:custGeom>
            <a:rect b="b" l="l" r="r" t="t"/>
            <a:pathLst>
              <a:path extrusionOk="0" h="59054" w="59054">
                <a:moveTo>
                  <a:pt x="59055" y="29528"/>
                </a:moveTo>
                <a:cubicBezTo>
                  <a:pt x="59055" y="45720"/>
                  <a:pt x="45720" y="59055"/>
                  <a:pt x="29528" y="59055"/>
                </a:cubicBezTo>
                <a:cubicBezTo>
                  <a:pt x="13335" y="59055"/>
                  <a:pt x="0" y="45720"/>
                  <a:pt x="0" y="29528"/>
                </a:cubicBezTo>
                <a:cubicBezTo>
                  <a:pt x="0" y="13335"/>
                  <a:pt x="13335" y="0"/>
                  <a:pt x="29528" y="0"/>
                </a:cubicBezTo>
                <a:cubicBezTo>
                  <a:pt x="45720" y="0"/>
                  <a:pt x="59055" y="12383"/>
                  <a:pt x="59055" y="2952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" name="Google Shape;608;p5"/>
          <p:cNvSpPr/>
          <p:nvPr/>
        </p:nvSpPr>
        <p:spPr>
          <a:xfrm flipH="1">
            <a:off x="567249" y="5023061"/>
            <a:ext cx="31996" cy="31995"/>
          </a:xfrm>
          <a:custGeom>
            <a:rect b="b" l="l" r="r" t="t"/>
            <a:pathLst>
              <a:path extrusionOk="0" h="40004" w="40005">
                <a:moveTo>
                  <a:pt x="40005" y="20003"/>
                </a:moveTo>
                <a:cubicBezTo>
                  <a:pt x="40005" y="31050"/>
                  <a:pt x="31050" y="40005"/>
                  <a:pt x="20003" y="40005"/>
                </a:cubicBezTo>
                <a:cubicBezTo>
                  <a:pt x="8956" y="40005"/>
                  <a:pt x="1" y="31050"/>
                  <a:pt x="1" y="20003"/>
                </a:cubicBezTo>
                <a:cubicBezTo>
                  <a:pt x="1" y="8955"/>
                  <a:pt x="8956" y="0"/>
                  <a:pt x="20003" y="0"/>
                </a:cubicBezTo>
                <a:cubicBezTo>
                  <a:pt x="31050" y="0"/>
                  <a:pt x="40005" y="8955"/>
                  <a:pt x="40005" y="20003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609" name="Google Shape;609;p5"/>
          <p:cNvPicPr preferRelativeResize="0"/>
          <p:nvPr/>
        </p:nvPicPr>
        <p:blipFill rotWithShape="1">
          <a:blip r:embed="rId2">
            <a:alphaModFix amt="21000"/>
          </a:blip>
          <a:srcRect b="248" l="0" r="0" t="238"/>
          <a:stretch/>
        </p:blipFill>
        <p:spPr>
          <a:xfrm flipH="1" rot="-2925913">
            <a:off x="-1416662" y="-945033"/>
            <a:ext cx="8398244" cy="10288311"/>
          </a:xfrm>
          <a:prstGeom prst="rect">
            <a:avLst/>
          </a:prstGeom>
          <a:noFill/>
          <a:ln>
            <a:noFill/>
          </a:ln>
        </p:spPr>
      </p:pic>
      <p:sp>
        <p:nvSpPr>
          <p:cNvPr id="610" name="Google Shape;610;p5"/>
          <p:cNvSpPr txBox="1"/>
          <p:nvPr/>
        </p:nvSpPr>
        <p:spPr>
          <a:xfrm flipH="1" rot="-5400000">
            <a:off x="11180425" y="5825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spTree>
      <p:nvGrpSpPr>
        <p:cNvPr id="611" name="Shape 6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2" name="Google Shape;612;p6"/>
          <p:cNvSpPr txBox="1"/>
          <p:nvPr>
            <p:ph idx="1" type="body"/>
          </p:nvPr>
        </p:nvSpPr>
        <p:spPr>
          <a:xfrm>
            <a:off x="889500" y="1792139"/>
            <a:ext cx="103752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🐍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613" name="Google Shape;613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14" name="Google Shape;614;p6"/>
          <p:cNvSpPr txBox="1"/>
          <p:nvPr>
            <p:ph type="title"/>
          </p:nvPr>
        </p:nvSpPr>
        <p:spPr>
          <a:xfrm>
            <a:off x="889500" y="848875"/>
            <a:ext cx="10375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615" name="Google Shape;615;p6"/>
          <p:cNvSpPr/>
          <p:nvPr/>
        </p:nvSpPr>
        <p:spPr>
          <a:xfrm>
            <a:off x="7115325" y="3101675"/>
            <a:ext cx="5077752" cy="3756227"/>
          </a:xfrm>
          <a:custGeom>
            <a:rect b="b" l="l" r="r" t="t"/>
            <a:pathLst>
              <a:path extrusionOk="0" h="3655695" w="5753827">
                <a:moveTo>
                  <a:pt x="5753827" y="0"/>
                </a:moveTo>
                <a:lnTo>
                  <a:pt x="5753827" y="3655695"/>
                </a:lnTo>
                <a:lnTo>
                  <a:pt x="31552" y="3644598"/>
                </a:lnTo>
                <a:cubicBezTo>
                  <a:pt x="-316260" y="3143517"/>
                  <a:pt x="2312945" y="2762272"/>
                  <a:pt x="2933450" y="1387191"/>
                </a:cubicBezTo>
                <a:cubicBezTo>
                  <a:pt x="3553955" y="12110"/>
                  <a:pt x="5715826" y="33293"/>
                  <a:pt x="5753827" y="0"/>
                </a:cubicBezTo>
                <a:close/>
              </a:path>
            </a:pathLst>
          </a:custGeom>
          <a:gradFill>
            <a:gsLst>
              <a:gs pos="0">
                <a:srgbClr val="255B51"/>
              </a:gs>
              <a:gs pos="7000">
                <a:srgbClr val="255B51"/>
              </a:gs>
              <a:gs pos="60000">
                <a:srgbClr val="224943"/>
              </a:gs>
              <a:gs pos="100000">
                <a:srgbClr val="224943"/>
              </a:gs>
            </a:gsLst>
            <a:lin ang="102001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6" name="Google Shape;616;p6"/>
          <p:cNvGrpSpPr/>
          <p:nvPr/>
        </p:nvGrpSpPr>
        <p:grpSpPr>
          <a:xfrm>
            <a:off x="8365699" y="6332234"/>
            <a:ext cx="592975" cy="525475"/>
            <a:chOff x="-57404" y="6066190"/>
            <a:chExt cx="959352" cy="850146"/>
          </a:xfrm>
        </p:grpSpPr>
        <p:sp>
          <p:nvSpPr>
            <p:cNvPr id="617" name="Google Shape;617;p6"/>
            <p:cNvSpPr/>
            <p:nvPr/>
          </p:nvSpPr>
          <p:spPr>
            <a:xfrm>
              <a:off x="-50142" y="6252659"/>
              <a:ext cx="667285" cy="657432"/>
            </a:xfrm>
            <a:custGeom>
              <a:rect b="b" l="l" r="r" t="t"/>
              <a:pathLst>
                <a:path extrusionOk="0" h="657432" w="667285">
                  <a:moveTo>
                    <a:pt x="541556" y="505985"/>
                  </a:moveTo>
                  <a:cubicBezTo>
                    <a:pt x="511076" y="485030"/>
                    <a:pt x="502503" y="460265"/>
                    <a:pt x="499646" y="425022"/>
                  </a:cubicBezTo>
                  <a:cubicBezTo>
                    <a:pt x="496788" y="389780"/>
                    <a:pt x="467261" y="330725"/>
                    <a:pt x="464403" y="295482"/>
                  </a:cubicBezTo>
                  <a:cubicBezTo>
                    <a:pt x="457736" y="223092"/>
                    <a:pt x="464403" y="157370"/>
                    <a:pt x="481548" y="105935"/>
                  </a:cubicBezTo>
                  <a:cubicBezTo>
                    <a:pt x="460593" y="96410"/>
                    <a:pt x="448211" y="85932"/>
                    <a:pt x="426303" y="105935"/>
                  </a:cubicBezTo>
                  <a:cubicBezTo>
                    <a:pt x="399633" y="129747"/>
                    <a:pt x="421541" y="182135"/>
                    <a:pt x="399633" y="237380"/>
                  </a:cubicBezTo>
                  <a:cubicBezTo>
                    <a:pt x="381536" y="283100"/>
                    <a:pt x="353913" y="328820"/>
                    <a:pt x="370106" y="391685"/>
                  </a:cubicBezTo>
                  <a:cubicBezTo>
                    <a:pt x="379631" y="428832"/>
                    <a:pt x="369153" y="468837"/>
                    <a:pt x="386298" y="517415"/>
                  </a:cubicBezTo>
                  <a:cubicBezTo>
                    <a:pt x="325338" y="500270"/>
                    <a:pt x="317718" y="467885"/>
                    <a:pt x="292001" y="411687"/>
                  </a:cubicBezTo>
                  <a:cubicBezTo>
                    <a:pt x="276761" y="379302"/>
                    <a:pt x="265331" y="345965"/>
                    <a:pt x="250091" y="313580"/>
                  </a:cubicBezTo>
                  <a:cubicBezTo>
                    <a:pt x="234851" y="281195"/>
                    <a:pt x="214848" y="254525"/>
                    <a:pt x="194846" y="225950"/>
                  </a:cubicBezTo>
                  <a:cubicBezTo>
                    <a:pt x="171986" y="191660"/>
                    <a:pt x="173891" y="159275"/>
                    <a:pt x="174843" y="119270"/>
                  </a:cubicBezTo>
                  <a:cubicBezTo>
                    <a:pt x="174843" y="93552"/>
                    <a:pt x="136743" y="37355"/>
                    <a:pt x="118646" y="17352"/>
                  </a:cubicBezTo>
                  <a:cubicBezTo>
                    <a:pt x="99596" y="-3603"/>
                    <a:pt x="81498" y="-2650"/>
                    <a:pt x="63401" y="4970"/>
                  </a:cubicBezTo>
                  <a:cubicBezTo>
                    <a:pt x="60543" y="11637"/>
                    <a:pt x="56733" y="17352"/>
                    <a:pt x="54828" y="24020"/>
                  </a:cubicBezTo>
                  <a:cubicBezTo>
                    <a:pt x="42446" y="58310"/>
                    <a:pt x="38636" y="95457"/>
                    <a:pt x="36731" y="132605"/>
                  </a:cubicBezTo>
                  <a:cubicBezTo>
                    <a:pt x="30063" y="154512"/>
                    <a:pt x="9108" y="223092"/>
                    <a:pt x="5298" y="243095"/>
                  </a:cubicBezTo>
                  <a:cubicBezTo>
                    <a:pt x="-6132" y="302150"/>
                    <a:pt x="4346" y="464075"/>
                    <a:pt x="5298" y="597425"/>
                  </a:cubicBezTo>
                  <a:cubicBezTo>
                    <a:pt x="90071" y="615522"/>
                    <a:pt x="198656" y="644097"/>
                    <a:pt x="285333" y="653622"/>
                  </a:cubicBezTo>
                  <a:cubicBezTo>
                    <a:pt x="336768" y="659337"/>
                    <a:pt x="468213" y="626000"/>
                    <a:pt x="476786" y="622190"/>
                  </a:cubicBezTo>
                  <a:cubicBezTo>
                    <a:pt x="532031" y="625047"/>
                    <a:pt x="566321" y="645050"/>
                    <a:pt x="598706" y="653622"/>
                  </a:cubicBezTo>
                  <a:cubicBezTo>
                    <a:pt x="613946" y="657432"/>
                    <a:pt x="638711" y="658385"/>
                    <a:pt x="667286" y="656480"/>
                  </a:cubicBezTo>
                  <a:cubicBezTo>
                    <a:pt x="663476" y="635525"/>
                    <a:pt x="658713" y="615522"/>
                    <a:pt x="649188" y="596472"/>
                  </a:cubicBezTo>
                  <a:cubicBezTo>
                    <a:pt x="624423" y="548847"/>
                    <a:pt x="582513" y="533607"/>
                    <a:pt x="541556" y="505985"/>
                  </a:cubicBezTo>
                  <a:close/>
                </a:path>
              </a:pathLst>
            </a:custGeom>
            <a:solidFill>
              <a:srgbClr val="8782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18" name="Google Shape;618;p6"/>
            <p:cNvGrpSpPr/>
            <p:nvPr/>
          </p:nvGrpSpPr>
          <p:grpSpPr>
            <a:xfrm>
              <a:off x="23831" y="6082457"/>
              <a:ext cx="878117" cy="822880"/>
              <a:chOff x="23831" y="6082457"/>
              <a:chExt cx="878117" cy="822880"/>
            </a:xfrm>
          </p:grpSpPr>
          <p:grpSp>
            <p:nvGrpSpPr>
              <p:cNvPr id="619" name="Google Shape;619;p6"/>
              <p:cNvGrpSpPr/>
              <p:nvPr/>
            </p:nvGrpSpPr>
            <p:grpSpPr>
              <a:xfrm>
                <a:off x="510471" y="6536712"/>
                <a:ext cx="391477" cy="368625"/>
                <a:chOff x="510471" y="6536712"/>
                <a:chExt cx="391477" cy="368625"/>
              </a:xfrm>
            </p:grpSpPr>
            <p:sp>
              <p:nvSpPr>
                <p:cNvPr id="620" name="Google Shape;620;p6"/>
                <p:cNvSpPr/>
                <p:nvPr/>
              </p:nvSpPr>
              <p:spPr>
                <a:xfrm>
                  <a:off x="510471" y="6665076"/>
                  <a:ext cx="391477" cy="240261"/>
                </a:xfrm>
                <a:custGeom>
                  <a:rect b="b" l="l" r="r" t="t"/>
                  <a:pathLst>
                    <a:path extrusionOk="0" h="240261" w="391477">
                      <a:moveTo>
                        <a:pt x="340042" y="6899"/>
                      </a:moveTo>
                      <a:cubicBezTo>
                        <a:pt x="315278" y="12614"/>
                        <a:pt x="294323" y="-4531"/>
                        <a:pt x="277178" y="1184"/>
                      </a:cubicBezTo>
                      <a:cubicBezTo>
                        <a:pt x="261938" y="5946"/>
                        <a:pt x="248602" y="24996"/>
                        <a:pt x="236220" y="33569"/>
                      </a:cubicBezTo>
                      <a:cubicBezTo>
                        <a:pt x="208598" y="51666"/>
                        <a:pt x="204788" y="39284"/>
                        <a:pt x="175260" y="44999"/>
                      </a:cubicBezTo>
                      <a:cubicBezTo>
                        <a:pt x="141923" y="51666"/>
                        <a:pt x="91440" y="60239"/>
                        <a:pt x="62865" y="52619"/>
                      </a:cubicBezTo>
                      <a:cubicBezTo>
                        <a:pt x="59055" y="55476"/>
                        <a:pt x="55245" y="57381"/>
                        <a:pt x="52388" y="59286"/>
                      </a:cubicBezTo>
                      <a:cubicBezTo>
                        <a:pt x="41910" y="65001"/>
                        <a:pt x="24765" y="90719"/>
                        <a:pt x="13335" y="96434"/>
                      </a:cubicBezTo>
                      <a:cubicBezTo>
                        <a:pt x="8573" y="99291"/>
                        <a:pt x="3810" y="101196"/>
                        <a:pt x="0" y="103101"/>
                      </a:cubicBezTo>
                      <a:cubicBezTo>
                        <a:pt x="33338" y="123104"/>
                        <a:pt x="65723" y="141201"/>
                        <a:pt x="84773" y="180254"/>
                      </a:cubicBezTo>
                      <a:cubicBezTo>
                        <a:pt x="94298" y="199304"/>
                        <a:pt x="99060" y="220259"/>
                        <a:pt x="102870" y="240261"/>
                      </a:cubicBezTo>
                      <a:cubicBezTo>
                        <a:pt x="198120" y="234546"/>
                        <a:pt x="366713" y="191684"/>
                        <a:pt x="391478" y="151679"/>
                      </a:cubicBezTo>
                      <a:cubicBezTo>
                        <a:pt x="390525" y="99291"/>
                        <a:pt x="382905" y="52619"/>
                        <a:pt x="370523" y="231"/>
                      </a:cubicBezTo>
                      <a:cubicBezTo>
                        <a:pt x="367665" y="231"/>
                        <a:pt x="340995" y="5946"/>
                        <a:pt x="340042" y="6899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1" name="Google Shape;621;p6"/>
                <p:cNvSpPr/>
                <p:nvPr/>
              </p:nvSpPr>
              <p:spPr>
                <a:xfrm>
                  <a:off x="575233" y="6536712"/>
                  <a:ext cx="306704" cy="187013"/>
                </a:xfrm>
                <a:custGeom>
                  <a:rect b="b" l="l" r="r" t="t"/>
                  <a:pathLst>
                    <a:path extrusionOk="0" h="187013" w="306704">
                      <a:moveTo>
                        <a:pt x="113348" y="177165"/>
                      </a:moveTo>
                      <a:cubicBezTo>
                        <a:pt x="142875" y="171450"/>
                        <a:pt x="146685" y="183832"/>
                        <a:pt x="174307" y="165735"/>
                      </a:cubicBezTo>
                      <a:cubicBezTo>
                        <a:pt x="186690" y="157163"/>
                        <a:pt x="200025" y="139065"/>
                        <a:pt x="215265" y="133350"/>
                      </a:cubicBezTo>
                      <a:cubicBezTo>
                        <a:pt x="233363" y="127635"/>
                        <a:pt x="253365" y="144780"/>
                        <a:pt x="278130" y="139065"/>
                      </a:cubicBezTo>
                      <a:cubicBezTo>
                        <a:pt x="279082" y="139065"/>
                        <a:pt x="305753" y="133350"/>
                        <a:pt x="306705" y="132397"/>
                      </a:cubicBezTo>
                      <a:cubicBezTo>
                        <a:pt x="295275" y="87630"/>
                        <a:pt x="289560" y="45720"/>
                        <a:pt x="278130" y="0"/>
                      </a:cubicBezTo>
                      <a:cubicBezTo>
                        <a:pt x="257175" y="11430"/>
                        <a:pt x="192405" y="27622"/>
                        <a:pt x="176213" y="44767"/>
                      </a:cubicBezTo>
                      <a:cubicBezTo>
                        <a:pt x="132398" y="93345"/>
                        <a:pt x="149542" y="117157"/>
                        <a:pt x="60007" y="138113"/>
                      </a:cubicBezTo>
                      <a:cubicBezTo>
                        <a:pt x="49530" y="140970"/>
                        <a:pt x="22860" y="167640"/>
                        <a:pt x="0" y="183832"/>
                      </a:cubicBezTo>
                      <a:cubicBezTo>
                        <a:pt x="29527" y="191452"/>
                        <a:pt x="80010" y="183832"/>
                        <a:pt x="113348" y="177165"/>
                      </a:cubicBezTo>
                      <a:close/>
                    </a:path>
                  </a:pathLst>
                </a:custGeom>
                <a:solidFill>
                  <a:srgbClr val="87828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22" name="Google Shape;622;p6"/>
              <p:cNvSpPr/>
              <p:nvPr/>
            </p:nvSpPr>
            <p:spPr>
              <a:xfrm>
                <a:off x="410761" y="6262239"/>
                <a:ext cx="401644" cy="509740"/>
              </a:xfrm>
              <a:custGeom>
                <a:rect b="b" l="l" r="r" t="t"/>
                <a:pathLst>
                  <a:path extrusionOk="0" h="509740" w="401644">
                    <a:moveTo>
                      <a:pt x="154947" y="465925"/>
                    </a:moveTo>
                    <a:cubicBezTo>
                      <a:pt x="180664" y="450685"/>
                      <a:pt x="213049" y="415443"/>
                      <a:pt x="225432" y="412585"/>
                    </a:cubicBezTo>
                    <a:cubicBezTo>
                      <a:pt x="315919" y="391630"/>
                      <a:pt x="297822" y="367818"/>
                      <a:pt x="341637" y="319240"/>
                    </a:cubicBezTo>
                    <a:cubicBezTo>
                      <a:pt x="356877" y="302095"/>
                      <a:pt x="380689" y="290665"/>
                      <a:pt x="401644" y="279235"/>
                    </a:cubicBezTo>
                    <a:cubicBezTo>
                      <a:pt x="366402" y="197320"/>
                      <a:pt x="318777" y="121120"/>
                      <a:pt x="262579" y="56350"/>
                    </a:cubicBezTo>
                    <a:cubicBezTo>
                      <a:pt x="240672" y="31585"/>
                      <a:pt x="216859" y="2058"/>
                      <a:pt x="181617" y="153"/>
                    </a:cubicBezTo>
                    <a:cubicBezTo>
                      <a:pt x="150184" y="-1752"/>
                      <a:pt x="115894" y="14440"/>
                      <a:pt x="87319" y="32538"/>
                    </a:cubicBezTo>
                    <a:cubicBezTo>
                      <a:pt x="58744" y="54445"/>
                      <a:pt x="33027" y="78258"/>
                      <a:pt x="19692" y="96355"/>
                    </a:cubicBezTo>
                    <a:cubicBezTo>
                      <a:pt x="2547" y="147790"/>
                      <a:pt x="-4121" y="213513"/>
                      <a:pt x="2547" y="285903"/>
                    </a:cubicBezTo>
                    <a:cubicBezTo>
                      <a:pt x="6357" y="321145"/>
                      <a:pt x="34932" y="380200"/>
                      <a:pt x="37789" y="415443"/>
                    </a:cubicBezTo>
                    <a:cubicBezTo>
                      <a:pt x="40647" y="450685"/>
                      <a:pt x="49219" y="475450"/>
                      <a:pt x="79699" y="496405"/>
                    </a:cubicBezTo>
                    <a:cubicBezTo>
                      <a:pt x="86367" y="501168"/>
                      <a:pt x="93987" y="504978"/>
                      <a:pt x="100654" y="509740"/>
                    </a:cubicBezTo>
                    <a:cubicBezTo>
                      <a:pt x="105417" y="507835"/>
                      <a:pt x="110179" y="505930"/>
                      <a:pt x="113989" y="503073"/>
                    </a:cubicBezTo>
                    <a:cubicBezTo>
                      <a:pt x="127324" y="497358"/>
                      <a:pt x="144469" y="472593"/>
                      <a:pt x="154947" y="465925"/>
                    </a:cubicBezTo>
                    <a:close/>
                  </a:path>
                </a:pathLst>
              </a:custGeom>
              <a:solidFill>
                <a:srgbClr val="A5A0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23" name="Google Shape;623;p6"/>
              <p:cNvGrpSpPr/>
              <p:nvPr/>
            </p:nvGrpSpPr>
            <p:grpSpPr>
              <a:xfrm>
                <a:off x="23831" y="6082457"/>
                <a:ext cx="474249" cy="688569"/>
                <a:chOff x="23831" y="6082457"/>
                <a:chExt cx="474249" cy="688569"/>
              </a:xfrm>
            </p:grpSpPr>
            <p:sp>
              <p:nvSpPr>
                <p:cNvPr id="624" name="Google Shape;624;p6"/>
                <p:cNvSpPr/>
                <p:nvPr/>
              </p:nvSpPr>
              <p:spPr>
                <a:xfrm>
                  <a:off x="154228" y="6174761"/>
                  <a:ext cx="343852" cy="596265"/>
                </a:xfrm>
                <a:custGeom>
                  <a:rect b="b" l="l" r="r" t="t"/>
                  <a:pathLst>
                    <a:path extrusionOk="0" h="596265" w="343852">
                      <a:moveTo>
                        <a:pt x="340995" y="122873"/>
                      </a:moveTo>
                      <a:cubicBezTo>
                        <a:pt x="330518" y="95250"/>
                        <a:pt x="306705" y="69533"/>
                        <a:pt x="289560" y="48578"/>
                      </a:cubicBezTo>
                      <a:cubicBezTo>
                        <a:pt x="275272" y="31433"/>
                        <a:pt x="260033" y="15240"/>
                        <a:pt x="244793" y="0"/>
                      </a:cubicBezTo>
                      <a:cubicBezTo>
                        <a:pt x="227647" y="123825"/>
                        <a:pt x="104775" y="270510"/>
                        <a:pt x="0" y="319088"/>
                      </a:cubicBezTo>
                      <a:cubicBezTo>
                        <a:pt x="16192" y="342900"/>
                        <a:pt x="32385" y="365760"/>
                        <a:pt x="44767" y="392430"/>
                      </a:cubicBezTo>
                      <a:cubicBezTo>
                        <a:pt x="60007" y="424815"/>
                        <a:pt x="71438" y="458153"/>
                        <a:pt x="86677" y="490538"/>
                      </a:cubicBezTo>
                      <a:cubicBezTo>
                        <a:pt x="112395" y="545783"/>
                        <a:pt x="120015" y="579120"/>
                        <a:pt x="180975" y="596265"/>
                      </a:cubicBezTo>
                      <a:cubicBezTo>
                        <a:pt x="163830" y="547688"/>
                        <a:pt x="174308" y="508635"/>
                        <a:pt x="164783" y="470535"/>
                      </a:cubicBezTo>
                      <a:cubicBezTo>
                        <a:pt x="148590" y="407670"/>
                        <a:pt x="176213" y="361950"/>
                        <a:pt x="194310" y="316230"/>
                      </a:cubicBezTo>
                      <a:cubicBezTo>
                        <a:pt x="216218" y="260033"/>
                        <a:pt x="194310" y="208598"/>
                        <a:pt x="220980" y="184785"/>
                      </a:cubicBezTo>
                      <a:cubicBezTo>
                        <a:pt x="242888" y="164783"/>
                        <a:pt x="255270" y="175260"/>
                        <a:pt x="276225" y="184785"/>
                      </a:cubicBezTo>
                      <a:cubicBezTo>
                        <a:pt x="289560" y="166688"/>
                        <a:pt x="315278" y="142875"/>
                        <a:pt x="343853" y="120968"/>
                      </a:cubicBezTo>
                      <a:cubicBezTo>
                        <a:pt x="343853" y="120968"/>
                        <a:pt x="341947" y="121920"/>
                        <a:pt x="340995" y="122873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5" name="Google Shape;625;p6"/>
                <p:cNvSpPr/>
                <p:nvPr/>
              </p:nvSpPr>
              <p:spPr>
                <a:xfrm>
                  <a:off x="23831" y="6082457"/>
                  <a:ext cx="384810" cy="423748"/>
                </a:xfrm>
                <a:custGeom>
                  <a:rect b="b" l="l" r="r" t="t"/>
                  <a:pathLst>
                    <a:path extrusionOk="0" h="423748" w="384810">
                      <a:moveTo>
                        <a:pt x="384810" y="103708"/>
                      </a:moveTo>
                      <a:cubicBezTo>
                        <a:pt x="364808" y="84658"/>
                        <a:pt x="344805" y="66561"/>
                        <a:pt x="322898" y="50368"/>
                      </a:cubicBezTo>
                      <a:cubicBezTo>
                        <a:pt x="294323" y="28461"/>
                        <a:pt x="251460" y="-12497"/>
                        <a:pt x="213360" y="3696"/>
                      </a:cubicBezTo>
                      <a:cubicBezTo>
                        <a:pt x="189548" y="13221"/>
                        <a:pt x="167640" y="35128"/>
                        <a:pt x="147638" y="49416"/>
                      </a:cubicBezTo>
                      <a:cubicBezTo>
                        <a:pt x="123825" y="66561"/>
                        <a:pt x="99060" y="83706"/>
                        <a:pt x="75248" y="102756"/>
                      </a:cubicBezTo>
                      <a:cubicBezTo>
                        <a:pt x="44768" y="126568"/>
                        <a:pt x="17145" y="153238"/>
                        <a:pt x="0" y="187528"/>
                      </a:cubicBezTo>
                      <a:cubicBezTo>
                        <a:pt x="18097" y="179908"/>
                        <a:pt x="35243" y="178956"/>
                        <a:pt x="55245" y="199911"/>
                      </a:cubicBezTo>
                      <a:cubicBezTo>
                        <a:pt x="73343" y="219913"/>
                        <a:pt x="111443" y="276111"/>
                        <a:pt x="111443" y="301828"/>
                      </a:cubicBezTo>
                      <a:cubicBezTo>
                        <a:pt x="111443" y="340881"/>
                        <a:pt x="108585" y="374218"/>
                        <a:pt x="131445" y="408508"/>
                      </a:cubicBezTo>
                      <a:cubicBezTo>
                        <a:pt x="135255" y="413271"/>
                        <a:pt x="138113" y="418033"/>
                        <a:pt x="141923" y="423748"/>
                      </a:cubicBezTo>
                      <a:cubicBezTo>
                        <a:pt x="243840" y="374218"/>
                        <a:pt x="366713" y="226581"/>
                        <a:pt x="384810" y="103708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26" name="Google Shape;626;p6"/>
            <p:cNvSpPr/>
            <p:nvPr/>
          </p:nvSpPr>
          <p:spPr>
            <a:xfrm>
              <a:off x="451408" y="6303349"/>
              <a:ext cx="220979" cy="43815"/>
            </a:xfrm>
            <a:custGeom>
              <a:rect b="b" l="l" r="r" t="t"/>
              <a:pathLst>
                <a:path extrusionOk="0" h="43815" w="220979">
                  <a:moveTo>
                    <a:pt x="10477" y="41910"/>
                  </a:moveTo>
                  <a:cubicBezTo>
                    <a:pt x="6667" y="41910"/>
                    <a:pt x="3810" y="42863"/>
                    <a:pt x="0" y="43815"/>
                  </a:cubicBezTo>
                  <a:cubicBezTo>
                    <a:pt x="20002" y="27622"/>
                    <a:pt x="41910" y="12383"/>
                    <a:pt x="63817" y="953"/>
                  </a:cubicBezTo>
                  <a:cubicBezTo>
                    <a:pt x="63817" y="953"/>
                    <a:pt x="64770" y="953"/>
                    <a:pt x="64770" y="0"/>
                  </a:cubicBezTo>
                  <a:cubicBezTo>
                    <a:pt x="67627" y="0"/>
                    <a:pt x="70485" y="0"/>
                    <a:pt x="73342" y="0"/>
                  </a:cubicBezTo>
                  <a:cubicBezTo>
                    <a:pt x="49530" y="9525"/>
                    <a:pt x="28575" y="23813"/>
                    <a:pt x="10477" y="41910"/>
                  </a:cubicBezTo>
                  <a:close/>
                  <a:moveTo>
                    <a:pt x="188595" y="10478"/>
                  </a:moveTo>
                  <a:cubicBezTo>
                    <a:pt x="199073" y="15240"/>
                    <a:pt x="208598" y="20955"/>
                    <a:pt x="217170" y="29528"/>
                  </a:cubicBezTo>
                  <a:cubicBezTo>
                    <a:pt x="218123" y="30480"/>
                    <a:pt x="220027" y="32385"/>
                    <a:pt x="220980" y="33338"/>
                  </a:cubicBezTo>
                  <a:cubicBezTo>
                    <a:pt x="210502" y="24765"/>
                    <a:pt x="200025" y="17145"/>
                    <a:pt x="188595" y="10478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6"/>
            <p:cNvSpPr/>
            <p:nvPr/>
          </p:nvSpPr>
          <p:spPr>
            <a:xfrm>
              <a:off x="-57404" y="6557666"/>
              <a:ext cx="886954" cy="358670"/>
            </a:xfrm>
            <a:custGeom>
              <a:rect b="b" l="l" r="r" t="t"/>
              <a:pathLst>
                <a:path extrusionOk="0" h="358670" w="886954">
                  <a:moveTo>
                    <a:pt x="731697" y="319088"/>
                  </a:moveTo>
                  <a:cubicBezTo>
                    <a:pt x="706932" y="315278"/>
                    <a:pt x="655497" y="287655"/>
                    <a:pt x="651687" y="280988"/>
                  </a:cubicBezTo>
                  <a:cubicBezTo>
                    <a:pt x="640257" y="261938"/>
                    <a:pt x="618350" y="228600"/>
                    <a:pt x="569772" y="214313"/>
                  </a:cubicBezTo>
                  <a:cubicBezTo>
                    <a:pt x="569772" y="244793"/>
                    <a:pt x="612635" y="262890"/>
                    <a:pt x="620255" y="269558"/>
                  </a:cubicBezTo>
                  <a:cubicBezTo>
                    <a:pt x="624065" y="273368"/>
                    <a:pt x="623112" y="295275"/>
                    <a:pt x="611682" y="299085"/>
                  </a:cubicBezTo>
                  <a:cubicBezTo>
                    <a:pt x="599300" y="302895"/>
                    <a:pt x="575487" y="288608"/>
                    <a:pt x="565962" y="281940"/>
                  </a:cubicBezTo>
                  <a:cubicBezTo>
                    <a:pt x="534530" y="259080"/>
                    <a:pt x="509765" y="267653"/>
                    <a:pt x="480237" y="244793"/>
                  </a:cubicBezTo>
                  <a:cubicBezTo>
                    <a:pt x="468807" y="236220"/>
                    <a:pt x="475475" y="200977"/>
                    <a:pt x="438327" y="170498"/>
                  </a:cubicBezTo>
                  <a:cubicBezTo>
                    <a:pt x="406895" y="143827"/>
                    <a:pt x="388797" y="80963"/>
                    <a:pt x="379272" y="0"/>
                  </a:cubicBezTo>
                  <a:cubicBezTo>
                    <a:pt x="357365" y="60008"/>
                    <a:pt x="369747" y="146685"/>
                    <a:pt x="383082" y="246698"/>
                  </a:cubicBezTo>
                  <a:cubicBezTo>
                    <a:pt x="361175" y="266700"/>
                    <a:pt x="357365" y="309563"/>
                    <a:pt x="343077" y="336233"/>
                  </a:cubicBezTo>
                  <a:cubicBezTo>
                    <a:pt x="335457" y="315278"/>
                    <a:pt x="321170" y="296228"/>
                    <a:pt x="307835" y="282893"/>
                  </a:cubicBezTo>
                  <a:cubicBezTo>
                    <a:pt x="281165" y="256223"/>
                    <a:pt x="254495" y="252413"/>
                    <a:pt x="221157" y="240030"/>
                  </a:cubicBezTo>
                  <a:cubicBezTo>
                    <a:pt x="168770" y="220980"/>
                    <a:pt x="154482" y="159068"/>
                    <a:pt x="129717" y="112395"/>
                  </a:cubicBezTo>
                  <a:cubicBezTo>
                    <a:pt x="116382" y="87630"/>
                    <a:pt x="61137" y="3810"/>
                    <a:pt x="5892" y="10478"/>
                  </a:cubicBezTo>
                  <a:cubicBezTo>
                    <a:pt x="-7443" y="72390"/>
                    <a:pt x="5892" y="272415"/>
                    <a:pt x="6845" y="295275"/>
                  </a:cubicBezTo>
                  <a:cubicBezTo>
                    <a:pt x="59232" y="302895"/>
                    <a:pt x="228777" y="351473"/>
                    <a:pt x="294500" y="352425"/>
                  </a:cubicBezTo>
                  <a:cubicBezTo>
                    <a:pt x="313550" y="356235"/>
                    <a:pt x="478332" y="338138"/>
                    <a:pt x="487857" y="322898"/>
                  </a:cubicBezTo>
                  <a:cubicBezTo>
                    <a:pt x="544055" y="334328"/>
                    <a:pt x="591680" y="362903"/>
                    <a:pt x="663117" y="358140"/>
                  </a:cubicBezTo>
                  <a:cubicBezTo>
                    <a:pt x="752652" y="352425"/>
                    <a:pt x="865047" y="320993"/>
                    <a:pt x="886955" y="306705"/>
                  </a:cubicBezTo>
                  <a:cubicBezTo>
                    <a:pt x="831710" y="280035"/>
                    <a:pt x="777417" y="313373"/>
                    <a:pt x="731697" y="319088"/>
                  </a:cubicBezTo>
                  <a:close/>
                </a:path>
              </a:pathLst>
            </a:custGeom>
            <a:solidFill>
              <a:srgbClr val="6D69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6"/>
            <p:cNvSpPr/>
            <p:nvPr/>
          </p:nvSpPr>
          <p:spPr>
            <a:xfrm>
              <a:off x="7543" y="6066190"/>
              <a:ext cx="444817" cy="456233"/>
            </a:xfrm>
            <a:custGeom>
              <a:rect b="b" l="l" r="r" t="t"/>
              <a:pathLst>
                <a:path extrusionOk="0" h="456233" w="444817">
                  <a:moveTo>
                    <a:pt x="395288" y="97141"/>
                  </a:moveTo>
                  <a:cubicBezTo>
                    <a:pt x="377190" y="79996"/>
                    <a:pt x="350520" y="68566"/>
                    <a:pt x="329565" y="52374"/>
                  </a:cubicBezTo>
                  <a:cubicBezTo>
                    <a:pt x="287655" y="19989"/>
                    <a:pt x="245745" y="-12396"/>
                    <a:pt x="215265" y="4749"/>
                  </a:cubicBezTo>
                  <a:cubicBezTo>
                    <a:pt x="169545" y="31419"/>
                    <a:pt x="44768" y="127621"/>
                    <a:pt x="27622" y="148576"/>
                  </a:cubicBezTo>
                  <a:cubicBezTo>
                    <a:pt x="20002" y="158101"/>
                    <a:pt x="4763" y="185724"/>
                    <a:pt x="0" y="201916"/>
                  </a:cubicBezTo>
                  <a:cubicBezTo>
                    <a:pt x="6667" y="200011"/>
                    <a:pt x="20955" y="198106"/>
                    <a:pt x="26670" y="200011"/>
                  </a:cubicBezTo>
                  <a:cubicBezTo>
                    <a:pt x="54293" y="208584"/>
                    <a:pt x="69533" y="229539"/>
                    <a:pt x="85725" y="255256"/>
                  </a:cubicBezTo>
                  <a:cubicBezTo>
                    <a:pt x="103823" y="283831"/>
                    <a:pt x="102870" y="311454"/>
                    <a:pt x="105727" y="342886"/>
                  </a:cubicBezTo>
                  <a:cubicBezTo>
                    <a:pt x="106680" y="352411"/>
                    <a:pt x="110490" y="360031"/>
                    <a:pt x="112395" y="369556"/>
                  </a:cubicBezTo>
                  <a:cubicBezTo>
                    <a:pt x="121920" y="408609"/>
                    <a:pt x="146685" y="420991"/>
                    <a:pt x="166687" y="456234"/>
                  </a:cubicBezTo>
                  <a:cubicBezTo>
                    <a:pt x="165735" y="439089"/>
                    <a:pt x="160020" y="410514"/>
                    <a:pt x="141923" y="391464"/>
                  </a:cubicBezTo>
                  <a:cubicBezTo>
                    <a:pt x="132398" y="381939"/>
                    <a:pt x="136208" y="345744"/>
                    <a:pt x="140970" y="330504"/>
                  </a:cubicBezTo>
                  <a:cubicBezTo>
                    <a:pt x="145733" y="315264"/>
                    <a:pt x="152400" y="300976"/>
                    <a:pt x="145733" y="284784"/>
                  </a:cubicBezTo>
                  <a:cubicBezTo>
                    <a:pt x="137160" y="261924"/>
                    <a:pt x="109537" y="247636"/>
                    <a:pt x="97155" y="226681"/>
                  </a:cubicBezTo>
                  <a:cubicBezTo>
                    <a:pt x="80963" y="200011"/>
                    <a:pt x="75248" y="168579"/>
                    <a:pt x="91440" y="139051"/>
                  </a:cubicBezTo>
                  <a:cubicBezTo>
                    <a:pt x="96202" y="130479"/>
                    <a:pt x="102870" y="123811"/>
                    <a:pt x="109537" y="117144"/>
                  </a:cubicBezTo>
                  <a:cubicBezTo>
                    <a:pt x="127635" y="102856"/>
                    <a:pt x="145733" y="88569"/>
                    <a:pt x="163830" y="74281"/>
                  </a:cubicBezTo>
                  <a:cubicBezTo>
                    <a:pt x="185737" y="56184"/>
                    <a:pt x="206693" y="36181"/>
                    <a:pt x="235268" y="31419"/>
                  </a:cubicBezTo>
                  <a:cubicBezTo>
                    <a:pt x="247650" y="29514"/>
                    <a:pt x="259080" y="31419"/>
                    <a:pt x="270510" y="34276"/>
                  </a:cubicBezTo>
                  <a:cubicBezTo>
                    <a:pt x="297180" y="45706"/>
                    <a:pt x="322898" y="65709"/>
                    <a:pt x="342900" y="78091"/>
                  </a:cubicBezTo>
                  <a:cubicBezTo>
                    <a:pt x="360998" y="89521"/>
                    <a:pt x="377190" y="98094"/>
                    <a:pt x="391478" y="113334"/>
                  </a:cubicBezTo>
                  <a:cubicBezTo>
                    <a:pt x="406718" y="129526"/>
                    <a:pt x="423863" y="152386"/>
                    <a:pt x="444818" y="166674"/>
                  </a:cubicBezTo>
                  <a:cubicBezTo>
                    <a:pt x="426720" y="140956"/>
                    <a:pt x="414338" y="115239"/>
                    <a:pt x="395288" y="97141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6"/>
            <p:cNvSpPr/>
            <p:nvPr/>
          </p:nvSpPr>
          <p:spPr>
            <a:xfrm>
              <a:off x="359825" y="6248965"/>
              <a:ext cx="389714" cy="350611"/>
            </a:xfrm>
            <a:custGeom>
              <a:rect b="b" l="l" r="r" t="t"/>
              <a:pathLst>
                <a:path extrusionOk="0" h="350611" w="389714">
                  <a:moveTo>
                    <a:pt x="323040" y="77244"/>
                  </a:moveTo>
                  <a:cubicBezTo>
                    <a:pt x="300180" y="45812"/>
                    <a:pt x="256365" y="2949"/>
                    <a:pt x="219218" y="92"/>
                  </a:cubicBezTo>
                  <a:cubicBezTo>
                    <a:pt x="203977" y="-861"/>
                    <a:pt x="189690" y="5807"/>
                    <a:pt x="174450" y="10569"/>
                  </a:cubicBezTo>
                  <a:cubicBezTo>
                    <a:pt x="133492" y="23904"/>
                    <a:pt x="72533" y="58194"/>
                    <a:pt x="41100" y="81054"/>
                  </a:cubicBezTo>
                  <a:cubicBezTo>
                    <a:pt x="12525" y="102962"/>
                    <a:pt x="-4620" y="124869"/>
                    <a:pt x="1095" y="163922"/>
                  </a:cubicBezTo>
                  <a:cubicBezTo>
                    <a:pt x="11572" y="146777"/>
                    <a:pt x="42053" y="151539"/>
                    <a:pt x="39195" y="174399"/>
                  </a:cubicBezTo>
                  <a:cubicBezTo>
                    <a:pt x="32528" y="226787"/>
                    <a:pt x="40147" y="305844"/>
                    <a:pt x="67770" y="350612"/>
                  </a:cubicBezTo>
                  <a:cubicBezTo>
                    <a:pt x="79200" y="299177"/>
                    <a:pt x="53483" y="266792"/>
                    <a:pt x="58245" y="223929"/>
                  </a:cubicBezTo>
                  <a:cubicBezTo>
                    <a:pt x="61103" y="196307"/>
                    <a:pt x="66817" y="160112"/>
                    <a:pt x="78248" y="134394"/>
                  </a:cubicBezTo>
                  <a:cubicBezTo>
                    <a:pt x="90630" y="103914"/>
                    <a:pt x="113490" y="95342"/>
                    <a:pt x="138255" y="80102"/>
                  </a:cubicBezTo>
                  <a:cubicBezTo>
                    <a:pt x="154448" y="70577"/>
                    <a:pt x="170640" y="58194"/>
                    <a:pt x="187785" y="51527"/>
                  </a:cubicBezTo>
                  <a:cubicBezTo>
                    <a:pt x="232552" y="33429"/>
                    <a:pt x="267795" y="48669"/>
                    <a:pt x="302085" y="77244"/>
                  </a:cubicBezTo>
                  <a:cubicBezTo>
                    <a:pt x="335423" y="105819"/>
                    <a:pt x="360187" y="140109"/>
                    <a:pt x="389715" y="172494"/>
                  </a:cubicBezTo>
                  <a:cubicBezTo>
                    <a:pt x="384000" y="136299"/>
                    <a:pt x="345900" y="108677"/>
                    <a:pt x="323040" y="77244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6"/>
            <p:cNvSpPr/>
            <p:nvPr/>
          </p:nvSpPr>
          <p:spPr>
            <a:xfrm>
              <a:off x="546658" y="6472894"/>
              <a:ext cx="307559" cy="274319"/>
            </a:xfrm>
            <a:custGeom>
              <a:rect b="b" l="l" r="r" t="t"/>
              <a:pathLst>
                <a:path extrusionOk="0" h="274319" w="307559">
                  <a:moveTo>
                    <a:pt x="299085" y="54293"/>
                  </a:moveTo>
                  <a:cubicBezTo>
                    <a:pt x="268605" y="42863"/>
                    <a:pt x="245745" y="38100"/>
                    <a:pt x="232410" y="0"/>
                  </a:cubicBezTo>
                  <a:cubicBezTo>
                    <a:pt x="234315" y="48577"/>
                    <a:pt x="223838" y="56197"/>
                    <a:pt x="213360" y="61913"/>
                  </a:cubicBezTo>
                  <a:cubicBezTo>
                    <a:pt x="187642" y="69532"/>
                    <a:pt x="134302" y="77152"/>
                    <a:pt x="115252" y="87630"/>
                  </a:cubicBezTo>
                  <a:cubicBezTo>
                    <a:pt x="93345" y="100013"/>
                    <a:pt x="100013" y="109538"/>
                    <a:pt x="94298" y="128588"/>
                  </a:cubicBezTo>
                  <a:cubicBezTo>
                    <a:pt x="86677" y="154305"/>
                    <a:pt x="65723" y="185738"/>
                    <a:pt x="41910" y="196215"/>
                  </a:cubicBezTo>
                  <a:cubicBezTo>
                    <a:pt x="15240" y="207645"/>
                    <a:pt x="0" y="234315"/>
                    <a:pt x="0" y="274320"/>
                  </a:cubicBezTo>
                  <a:cubicBezTo>
                    <a:pt x="11430" y="260033"/>
                    <a:pt x="35242" y="237172"/>
                    <a:pt x="65723" y="227647"/>
                  </a:cubicBezTo>
                  <a:cubicBezTo>
                    <a:pt x="97155" y="219075"/>
                    <a:pt x="128588" y="210503"/>
                    <a:pt x="149542" y="196215"/>
                  </a:cubicBezTo>
                  <a:cubicBezTo>
                    <a:pt x="170498" y="181927"/>
                    <a:pt x="195263" y="169545"/>
                    <a:pt x="202882" y="163830"/>
                  </a:cubicBezTo>
                  <a:cubicBezTo>
                    <a:pt x="232410" y="142875"/>
                    <a:pt x="217170" y="119063"/>
                    <a:pt x="220980" y="117157"/>
                  </a:cubicBezTo>
                  <a:cubicBezTo>
                    <a:pt x="247650" y="103822"/>
                    <a:pt x="270510" y="121920"/>
                    <a:pt x="282892" y="100013"/>
                  </a:cubicBezTo>
                  <a:cubicBezTo>
                    <a:pt x="288607" y="90488"/>
                    <a:pt x="301942" y="78105"/>
                    <a:pt x="306705" y="67627"/>
                  </a:cubicBezTo>
                  <a:cubicBezTo>
                    <a:pt x="309563" y="61913"/>
                    <a:pt x="304800" y="55245"/>
                    <a:pt x="299085" y="54293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6"/>
            <p:cNvSpPr/>
            <p:nvPr/>
          </p:nvSpPr>
          <p:spPr>
            <a:xfrm>
              <a:off x="281862" y="6765312"/>
              <a:ext cx="168613" cy="142967"/>
            </a:xfrm>
            <a:custGeom>
              <a:rect b="b" l="l" r="r" t="t"/>
              <a:pathLst>
                <a:path extrusionOk="0" h="142967" w="168613">
                  <a:moveTo>
                    <a:pt x="122873" y="89535"/>
                  </a:moveTo>
                  <a:cubicBezTo>
                    <a:pt x="102870" y="86677"/>
                    <a:pt x="95250" y="85725"/>
                    <a:pt x="82868" y="69532"/>
                  </a:cubicBezTo>
                  <a:cubicBezTo>
                    <a:pt x="64770" y="47625"/>
                    <a:pt x="54293" y="24765"/>
                    <a:pt x="40005" y="0"/>
                  </a:cubicBezTo>
                  <a:cubicBezTo>
                    <a:pt x="45720" y="54292"/>
                    <a:pt x="58103" y="73342"/>
                    <a:pt x="61913" y="93345"/>
                  </a:cubicBezTo>
                  <a:cubicBezTo>
                    <a:pt x="53340" y="114300"/>
                    <a:pt x="16193" y="129540"/>
                    <a:pt x="0" y="142875"/>
                  </a:cubicBezTo>
                  <a:cubicBezTo>
                    <a:pt x="28575" y="143827"/>
                    <a:pt x="106680" y="137160"/>
                    <a:pt x="112395" y="134302"/>
                  </a:cubicBezTo>
                  <a:cubicBezTo>
                    <a:pt x="139065" y="121920"/>
                    <a:pt x="140018" y="122873"/>
                    <a:pt x="168593" y="120015"/>
                  </a:cubicBezTo>
                  <a:cubicBezTo>
                    <a:pt x="169545" y="92392"/>
                    <a:pt x="137160" y="91440"/>
                    <a:pt x="122873" y="89535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6"/>
            <p:cNvSpPr/>
            <p:nvPr/>
          </p:nvSpPr>
          <p:spPr>
            <a:xfrm>
              <a:off x="-57227" y="6681491"/>
              <a:ext cx="154305" cy="204787"/>
            </a:xfrm>
            <a:custGeom>
              <a:rect b="b" l="l" r="r" t="t"/>
              <a:pathLst>
                <a:path extrusionOk="0" h="204787" w="154305">
                  <a:moveTo>
                    <a:pt x="154305" y="204788"/>
                  </a:moveTo>
                  <a:cubicBezTo>
                    <a:pt x="145733" y="183833"/>
                    <a:pt x="92393" y="160973"/>
                    <a:pt x="75248" y="148590"/>
                  </a:cubicBezTo>
                  <a:cubicBezTo>
                    <a:pt x="65723" y="141923"/>
                    <a:pt x="64770" y="116205"/>
                    <a:pt x="34290" y="111443"/>
                  </a:cubicBezTo>
                  <a:cubicBezTo>
                    <a:pt x="26670" y="77152"/>
                    <a:pt x="23813" y="16193"/>
                    <a:pt x="0" y="0"/>
                  </a:cubicBezTo>
                  <a:cubicBezTo>
                    <a:pt x="953" y="35243"/>
                    <a:pt x="2858" y="139065"/>
                    <a:pt x="6668" y="174308"/>
                  </a:cubicBezTo>
                  <a:cubicBezTo>
                    <a:pt x="29528" y="181927"/>
                    <a:pt x="106680" y="194310"/>
                    <a:pt x="154305" y="204788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3" name="Google Shape;633;p6"/>
          <p:cNvSpPr/>
          <p:nvPr/>
        </p:nvSpPr>
        <p:spPr>
          <a:xfrm>
            <a:off x="11534438" y="5104716"/>
            <a:ext cx="604174" cy="1288341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gradFill>
            <a:gsLst>
              <a:gs pos="0">
                <a:srgbClr val="2A5B52"/>
              </a:gs>
              <a:gs pos="8000">
                <a:srgbClr val="2A5B52"/>
              </a:gs>
              <a:gs pos="100000">
                <a:srgbClr val="1C3B36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4" name="Google Shape;634;p6"/>
          <p:cNvGrpSpPr/>
          <p:nvPr/>
        </p:nvGrpSpPr>
        <p:grpSpPr>
          <a:xfrm>
            <a:off x="10340080" y="5043853"/>
            <a:ext cx="868558" cy="1991179"/>
            <a:chOff x="6209083" y="1899986"/>
            <a:chExt cx="1085697" cy="2488974"/>
          </a:xfrm>
        </p:grpSpPr>
        <p:sp>
          <p:nvSpPr>
            <p:cNvPr id="635" name="Google Shape;635;p6"/>
            <p:cNvSpPr/>
            <p:nvPr/>
          </p:nvSpPr>
          <p:spPr>
            <a:xfrm>
              <a:off x="6209083" y="1899986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6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4493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6"/>
          <p:cNvGrpSpPr/>
          <p:nvPr/>
        </p:nvGrpSpPr>
        <p:grpSpPr>
          <a:xfrm>
            <a:off x="9024460" y="5728130"/>
            <a:ext cx="601103" cy="1379404"/>
            <a:chOff x="4564559" y="2755331"/>
            <a:chExt cx="751379" cy="1724255"/>
          </a:xfrm>
        </p:grpSpPr>
        <p:sp>
          <p:nvSpPr>
            <p:cNvPr id="638" name="Google Shape;638;p6"/>
            <p:cNvSpPr/>
            <p:nvPr/>
          </p:nvSpPr>
          <p:spPr>
            <a:xfrm>
              <a:off x="4564559" y="2755331"/>
              <a:ext cx="751379" cy="1607284"/>
            </a:xfrm>
            <a:custGeom>
              <a:rect b="b" l="l" r="r" t="t"/>
              <a:pathLst>
                <a:path extrusionOk="0" h="1607284" w="751379">
                  <a:moveTo>
                    <a:pt x="97627" y="1359218"/>
                  </a:moveTo>
                  <a:lnTo>
                    <a:pt x="97627" y="1359218"/>
                  </a:lnTo>
                  <a:cubicBezTo>
                    <a:pt x="80482" y="1272540"/>
                    <a:pt x="128107" y="1187768"/>
                    <a:pt x="159539" y="1104900"/>
                  </a:cubicBezTo>
                  <a:cubicBezTo>
                    <a:pt x="190972" y="1022033"/>
                    <a:pt x="198592" y="912495"/>
                    <a:pt x="126202" y="860108"/>
                  </a:cubicBezTo>
                  <a:cubicBezTo>
                    <a:pt x="90007" y="834390"/>
                    <a:pt x="35714" y="823912"/>
                    <a:pt x="22379" y="782002"/>
                  </a:cubicBezTo>
                  <a:cubicBezTo>
                    <a:pt x="2377" y="720090"/>
                    <a:pt x="93817" y="670560"/>
                    <a:pt x="90007" y="604837"/>
                  </a:cubicBezTo>
                  <a:cubicBezTo>
                    <a:pt x="88102" y="560070"/>
                    <a:pt x="42382" y="530543"/>
                    <a:pt x="18569" y="492442"/>
                  </a:cubicBezTo>
                  <a:cubicBezTo>
                    <a:pt x="-10958" y="441960"/>
                    <a:pt x="-1433" y="377190"/>
                    <a:pt x="20474" y="322898"/>
                  </a:cubicBezTo>
                  <a:cubicBezTo>
                    <a:pt x="42382" y="268605"/>
                    <a:pt x="74767" y="219075"/>
                    <a:pt x="90959" y="162877"/>
                  </a:cubicBezTo>
                  <a:cubicBezTo>
                    <a:pt x="107152" y="106680"/>
                    <a:pt x="101437" y="38100"/>
                    <a:pt x="57622" y="0"/>
                  </a:cubicBezTo>
                  <a:cubicBezTo>
                    <a:pt x="151919" y="52388"/>
                    <a:pt x="248122" y="106680"/>
                    <a:pt x="326227" y="181927"/>
                  </a:cubicBezTo>
                  <a:cubicBezTo>
                    <a:pt x="403380" y="258127"/>
                    <a:pt x="461482" y="360045"/>
                    <a:pt x="461482" y="467677"/>
                  </a:cubicBezTo>
                  <a:cubicBezTo>
                    <a:pt x="461482" y="541020"/>
                    <a:pt x="436717" y="623887"/>
                    <a:pt x="481484" y="682943"/>
                  </a:cubicBezTo>
                  <a:cubicBezTo>
                    <a:pt x="509107" y="719137"/>
                    <a:pt x="555780" y="734377"/>
                    <a:pt x="598642" y="751523"/>
                  </a:cubicBezTo>
                  <a:cubicBezTo>
                    <a:pt x="641505" y="768668"/>
                    <a:pt x="685319" y="797243"/>
                    <a:pt x="694844" y="842010"/>
                  </a:cubicBezTo>
                  <a:cubicBezTo>
                    <a:pt x="704369" y="890587"/>
                    <a:pt x="669127" y="937260"/>
                    <a:pt x="664364" y="986790"/>
                  </a:cubicBezTo>
                  <a:cubicBezTo>
                    <a:pt x="658649" y="1051560"/>
                    <a:pt x="707227" y="1107758"/>
                    <a:pt x="731992" y="1167765"/>
                  </a:cubicBezTo>
                  <a:cubicBezTo>
                    <a:pt x="772949" y="1267777"/>
                    <a:pt x="746280" y="1388745"/>
                    <a:pt x="677699" y="1473518"/>
                  </a:cubicBezTo>
                  <a:cubicBezTo>
                    <a:pt x="611024" y="1555433"/>
                    <a:pt x="489105" y="1637348"/>
                    <a:pt x="381472" y="1596390"/>
                  </a:cubicBezTo>
                  <a:cubicBezTo>
                    <a:pt x="272887" y="1555433"/>
                    <a:pt x="121439" y="1483995"/>
                    <a:pt x="97627" y="1359218"/>
                  </a:cubicBezTo>
                  <a:close/>
                </a:path>
              </a:pathLst>
            </a:custGeom>
            <a:solidFill>
              <a:srgbClr val="3D7A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6"/>
            <p:cNvSpPr/>
            <p:nvPr/>
          </p:nvSpPr>
          <p:spPr>
            <a:xfrm>
              <a:off x="4724610" y="2974174"/>
              <a:ext cx="388550" cy="1505412"/>
            </a:xfrm>
            <a:custGeom>
              <a:rect b="b" l="l" r="r" t="t"/>
              <a:pathLst>
                <a:path extrusionOk="0" h="1505412" w="388550">
                  <a:moveTo>
                    <a:pt x="229042" y="970829"/>
                  </a:moveTo>
                  <a:cubicBezTo>
                    <a:pt x="253806" y="867959"/>
                    <a:pt x="292859" y="768899"/>
                    <a:pt x="343342" y="676506"/>
                  </a:cubicBezTo>
                  <a:cubicBezTo>
                    <a:pt x="345246" y="673649"/>
                    <a:pt x="340484" y="670791"/>
                    <a:pt x="338579" y="673649"/>
                  </a:cubicBezTo>
                  <a:cubicBezTo>
                    <a:pt x="289049" y="763184"/>
                    <a:pt x="251901" y="859386"/>
                    <a:pt x="226184" y="958446"/>
                  </a:cubicBezTo>
                  <a:cubicBezTo>
                    <a:pt x="224279" y="940349"/>
                    <a:pt x="222374" y="923204"/>
                    <a:pt x="220469" y="905106"/>
                  </a:cubicBezTo>
                  <a:cubicBezTo>
                    <a:pt x="201419" y="703176"/>
                    <a:pt x="195704" y="498389"/>
                    <a:pt x="142364" y="301221"/>
                  </a:cubicBezTo>
                  <a:cubicBezTo>
                    <a:pt x="141411" y="297411"/>
                    <a:pt x="140459" y="294554"/>
                    <a:pt x="139506" y="290744"/>
                  </a:cubicBezTo>
                  <a:cubicBezTo>
                    <a:pt x="139506" y="290744"/>
                    <a:pt x="139506" y="290744"/>
                    <a:pt x="139506" y="290744"/>
                  </a:cubicBezTo>
                  <a:cubicBezTo>
                    <a:pt x="146174" y="243119"/>
                    <a:pt x="153794" y="194541"/>
                    <a:pt x="160461" y="146916"/>
                  </a:cubicBezTo>
                  <a:cubicBezTo>
                    <a:pt x="161414" y="143106"/>
                    <a:pt x="155699" y="143106"/>
                    <a:pt x="154746" y="146916"/>
                  </a:cubicBezTo>
                  <a:cubicBezTo>
                    <a:pt x="148079" y="190731"/>
                    <a:pt x="141411" y="234546"/>
                    <a:pt x="135696" y="278361"/>
                  </a:cubicBezTo>
                  <a:cubicBezTo>
                    <a:pt x="135696" y="278361"/>
                    <a:pt x="135696" y="278361"/>
                    <a:pt x="135696" y="278361"/>
                  </a:cubicBezTo>
                  <a:cubicBezTo>
                    <a:pt x="135696" y="277409"/>
                    <a:pt x="135696" y="276456"/>
                    <a:pt x="134744" y="276456"/>
                  </a:cubicBezTo>
                  <a:cubicBezTo>
                    <a:pt x="106169" y="178349"/>
                    <a:pt x="64259" y="84051"/>
                    <a:pt x="5204" y="1184"/>
                  </a:cubicBezTo>
                  <a:cubicBezTo>
                    <a:pt x="3299" y="-1674"/>
                    <a:pt x="-1464" y="1184"/>
                    <a:pt x="441" y="4041"/>
                  </a:cubicBezTo>
                  <a:cubicBezTo>
                    <a:pt x="58544" y="85956"/>
                    <a:pt x="98549" y="176444"/>
                    <a:pt x="127124" y="270741"/>
                  </a:cubicBezTo>
                  <a:cubicBezTo>
                    <a:pt x="93786" y="245024"/>
                    <a:pt x="60449" y="220259"/>
                    <a:pt x="27111" y="194541"/>
                  </a:cubicBezTo>
                  <a:cubicBezTo>
                    <a:pt x="24254" y="192636"/>
                    <a:pt x="21396" y="197399"/>
                    <a:pt x="24254" y="199304"/>
                  </a:cubicBezTo>
                  <a:cubicBezTo>
                    <a:pt x="59496" y="225974"/>
                    <a:pt x="94739" y="252644"/>
                    <a:pt x="129981" y="280266"/>
                  </a:cubicBezTo>
                  <a:cubicBezTo>
                    <a:pt x="158556" y="377421"/>
                    <a:pt x="174749" y="477434"/>
                    <a:pt x="185226" y="577446"/>
                  </a:cubicBezTo>
                  <a:cubicBezTo>
                    <a:pt x="194751" y="664124"/>
                    <a:pt x="200467" y="750801"/>
                    <a:pt x="208086" y="837479"/>
                  </a:cubicBezTo>
                  <a:cubicBezTo>
                    <a:pt x="160461" y="723179"/>
                    <a:pt x="95692" y="616499"/>
                    <a:pt x="16634" y="522201"/>
                  </a:cubicBezTo>
                  <a:cubicBezTo>
                    <a:pt x="14729" y="519344"/>
                    <a:pt x="9966" y="523154"/>
                    <a:pt x="12824" y="526011"/>
                  </a:cubicBezTo>
                  <a:cubicBezTo>
                    <a:pt x="94739" y="623166"/>
                    <a:pt x="160461" y="732704"/>
                    <a:pt x="208086" y="850814"/>
                  </a:cubicBezTo>
                  <a:cubicBezTo>
                    <a:pt x="208086" y="851766"/>
                    <a:pt x="209039" y="851766"/>
                    <a:pt x="209992" y="852719"/>
                  </a:cubicBezTo>
                  <a:cubicBezTo>
                    <a:pt x="219517" y="966066"/>
                    <a:pt x="231899" y="1078461"/>
                    <a:pt x="257617" y="1188951"/>
                  </a:cubicBezTo>
                  <a:cubicBezTo>
                    <a:pt x="283334" y="1299441"/>
                    <a:pt x="322386" y="1408026"/>
                    <a:pt x="383346" y="1504229"/>
                  </a:cubicBezTo>
                  <a:cubicBezTo>
                    <a:pt x="385251" y="1507086"/>
                    <a:pt x="390014" y="1504229"/>
                    <a:pt x="388109" y="1501371"/>
                  </a:cubicBezTo>
                  <a:cubicBezTo>
                    <a:pt x="288096" y="1343256"/>
                    <a:pt x="249044" y="1158471"/>
                    <a:pt x="227136" y="973686"/>
                  </a:cubicBezTo>
                  <a:cubicBezTo>
                    <a:pt x="229042" y="972734"/>
                    <a:pt x="229042" y="971781"/>
                    <a:pt x="229042" y="9708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0" name="Google Shape;640;p6"/>
          <p:cNvGrpSpPr/>
          <p:nvPr/>
        </p:nvGrpSpPr>
        <p:grpSpPr>
          <a:xfrm>
            <a:off x="8758899" y="6359066"/>
            <a:ext cx="818387" cy="829055"/>
            <a:chOff x="4232609" y="3544001"/>
            <a:chExt cx="1022984" cy="1036319"/>
          </a:xfrm>
        </p:grpSpPr>
        <p:sp>
          <p:nvSpPr>
            <p:cNvPr id="641" name="Google Shape;641;p6"/>
            <p:cNvSpPr/>
            <p:nvPr/>
          </p:nvSpPr>
          <p:spPr>
            <a:xfrm>
              <a:off x="4232609" y="3544001"/>
              <a:ext cx="1020127" cy="1036319"/>
            </a:xfrm>
            <a:custGeom>
              <a:rect b="b" l="l" r="r" t="t"/>
              <a:pathLst>
                <a:path extrusionOk="0" h="1036319" w="1020127">
                  <a:moveTo>
                    <a:pt x="930593" y="376238"/>
                  </a:moveTo>
                  <a:cubicBezTo>
                    <a:pt x="929640" y="375285"/>
                    <a:pt x="929640" y="375285"/>
                    <a:pt x="928688" y="374332"/>
                  </a:cubicBezTo>
                  <a:cubicBezTo>
                    <a:pt x="923925" y="378142"/>
                    <a:pt x="919163" y="381000"/>
                    <a:pt x="914400" y="383857"/>
                  </a:cubicBezTo>
                  <a:cubicBezTo>
                    <a:pt x="838200" y="429578"/>
                    <a:pt x="744855" y="434340"/>
                    <a:pt x="656272" y="439103"/>
                  </a:cubicBezTo>
                  <a:cubicBezTo>
                    <a:pt x="734378" y="421957"/>
                    <a:pt x="805815" y="375285"/>
                    <a:pt x="854393" y="311467"/>
                  </a:cubicBezTo>
                  <a:cubicBezTo>
                    <a:pt x="792480" y="267653"/>
                    <a:pt x="721995" y="234315"/>
                    <a:pt x="652463" y="203835"/>
                  </a:cubicBezTo>
                  <a:cubicBezTo>
                    <a:pt x="620078" y="189547"/>
                    <a:pt x="587693" y="175260"/>
                    <a:pt x="555307" y="161925"/>
                  </a:cubicBezTo>
                  <a:cubicBezTo>
                    <a:pt x="541972" y="175260"/>
                    <a:pt x="526733" y="186690"/>
                    <a:pt x="509588" y="195263"/>
                  </a:cubicBezTo>
                  <a:cubicBezTo>
                    <a:pt x="467678" y="215265"/>
                    <a:pt x="421005" y="219075"/>
                    <a:pt x="374333" y="218122"/>
                  </a:cubicBezTo>
                  <a:cubicBezTo>
                    <a:pt x="406717" y="191453"/>
                    <a:pt x="440055" y="163830"/>
                    <a:pt x="462915" y="127635"/>
                  </a:cubicBezTo>
                  <a:cubicBezTo>
                    <a:pt x="463867" y="126682"/>
                    <a:pt x="463867" y="125730"/>
                    <a:pt x="464820" y="124778"/>
                  </a:cubicBezTo>
                  <a:cubicBezTo>
                    <a:pt x="357188" y="80963"/>
                    <a:pt x="248603" y="39053"/>
                    <a:pt x="138113" y="0"/>
                  </a:cubicBezTo>
                  <a:cubicBezTo>
                    <a:pt x="138113" y="2857"/>
                    <a:pt x="138113" y="4763"/>
                    <a:pt x="138113" y="7620"/>
                  </a:cubicBezTo>
                  <a:cubicBezTo>
                    <a:pt x="140017" y="87630"/>
                    <a:pt x="103822" y="161925"/>
                    <a:pt x="68580" y="236220"/>
                  </a:cubicBezTo>
                  <a:cubicBezTo>
                    <a:pt x="124778" y="250507"/>
                    <a:pt x="181928" y="260032"/>
                    <a:pt x="240030" y="261938"/>
                  </a:cubicBezTo>
                  <a:cubicBezTo>
                    <a:pt x="189547" y="291465"/>
                    <a:pt x="129540" y="298132"/>
                    <a:pt x="71438" y="303847"/>
                  </a:cubicBezTo>
                  <a:cubicBezTo>
                    <a:pt x="60960" y="304800"/>
                    <a:pt x="49530" y="305753"/>
                    <a:pt x="38100" y="305753"/>
                  </a:cubicBezTo>
                  <a:cubicBezTo>
                    <a:pt x="35242" y="312420"/>
                    <a:pt x="33338" y="318135"/>
                    <a:pt x="30480" y="324803"/>
                  </a:cubicBezTo>
                  <a:cubicBezTo>
                    <a:pt x="12383" y="374332"/>
                    <a:pt x="2858" y="426720"/>
                    <a:pt x="0" y="479107"/>
                  </a:cubicBezTo>
                  <a:cubicBezTo>
                    <a:pt x="93345" y="478155"/>
                    <a:pt x="186690" y="449580"/>
                    <a:pt x="264795" y="398145"/>
                  </a:cubicBezTo>
                  <a:cubicBezTo>
                    <a:pt x="248603" y="454342"/>
                    <a:pt x="195263" y="489585"/>
                    <a:pt x="145733" y="521017"/>
                  </a:cubicBezTo>
                  <a:cubicBezTo>
                    <a:pt x="111442" y="542925"/>
                    <a:pt x="76200" y="563880"/>
                    <a:pt x="41910" y="585788"/>
                  </a:cubicBezTo>
                  <a:cubicBezTo>
                    <a:pt x="31433" y="592455"/>
                    <a:pt x="20003" y="599122"/>
                    <a:pt x="7620" y="603885"/>
                  </a:cubicBezTo>
                  <a:cubicBezTo>
                    <a:pt x="20003" y="677228"/>
                    <a:pt x="45720" y="747713"/>
                    <a:pt x="84772" y="810578"/>
                  </a:cubicBezTo>
                  <a:cubicBezTo>
                    <a:pt x="151447" y="775335"/>
                    <a:pt x="210503" y="723900"/>
                    <a:pt x="266700" y="672465"/>
                  </a:cubicBezTo>
                  <a:cubicBezTo>
                    <a:pt x="252413" y="745807"/>
                    <a:pt x="224790" y="815340"/>
                    <a:pt x="183833" y="878205"/>
                  </a:cubicBezTo>
                  <a:cubicBezTo>
                    <a:pt x="177165" y="888682"/>
                    <a:pt x="169545" y="899160"/>
                    <a:pt x="160020" y="907732"/>
                  </a:cubicBezTo>
                  <a:cubicBezTo>
                    <a:pt x="163830" y="911542"/>
                    <a:pt x="166688" y="914400"/>
                    <a:pt x="170497" y="918210"/>
                  </a:cubicBezTo>
                  <a:cubicBezTo>
                    <a:pt x="230505" y="975360"/>
                    <a:pt x="306705" y="1018222"/>
                    <a:pt x="387667" y="1033463"/>
                  </a:cubicBezTo>
                  <a:cubicBezTo>
                    <a:pt x="417195" y="985838"/>
                    <a:pt x="447675" y="937260"/>
                    <a:pt x="477203" y="889635"/>
                  </a:cubicBezTo>
                  <a:cubicBezTo>
                    <a:pt x="487680" y="921067"/>
                    <a:pt x="496253" y="953453"/>
                    <a:pt x="495300" y="985838"/>
                  </a:cubicBezTo>
                  <a:cubicBezTo>
                    <a:pt x="494347" y="1002982"/>
                    <a:pt x="491490" y="1020128"/>
                    <a:pt x="484822" y="1036320"/>
                  </a:cubicBezTo>
                  <a:cubicBezTo>
                    <a:pt x="486728" y="1036320"/>
                    <a:pt x="489585" y="1035367"/>
                    <a:pt x="491490" y="1035367"/>
                  </a:cubicBezTo>
                  <a:cubicBezTo>
                    <a:pt x="603885" y="1018222"/>
                    <a:pt x="704850" y="922020"/>
                    <a:pt x="709613" y="810578"/>
                  </a:cubicBezTo>
                  <a:cubicBezTo>
                    <a:pt x="714375" y="812482"/>
                    <a:pt x="720090" y="814388"/>
                    <a:pt x="724853" y="816292"/>
                  </a:cubicBezTo>
                  <a:cubicBezTo>
                    <a:pt x="776288" y="833438"/>
                    <a:pt x="835343" y="831532"/>
                    <a:pt x="884872" y="810578"/>
                  </a:cubicBezTo>
                  <a:cubicBezTo>
                    <a:pt x="942022" y="786765"/>
                    <a:pt x="987743" y="738188"/>
                    <a:pt x="1008697" y="680085"/>
                  </a:cubicBezTo>
                  <a:cubicBezTo>
                    <a:pt x="1009650" y="678180"/>
                    <a:pt x="1009650" y="677228"/>
                    <a:pt x="1010603" y="675322"/>
                  </a:cubicBezTo>
                  <a:cubicBezTo>
                    <a:pt x="985838" y="677228"/>
                    <a:pt x="962025" y="671513"/>
                    <a:pt x="938213" y="664845"/>
                  </a:cubicBezTo>
                  <a:cubicBezTo>
                    <a:pt x="891540" y="649605"/>
                    <a:pt x="847725" y="626745"/>
                    <a:pt x="807720" y="597217"/>
                  </a:cubicBezTo>
                  <a:cubicBezTo>
                    <a:pt x="879157" y="609600"/>
                    <a:pt x="954405" y="598170"/>
                    <a:pt x="1020128" y="567690"/>
                  </a:cubicBezTo>
                  <a:cubicBezTo>
                    <a:pt x="1014413" y="496253"/>
                    <a:pt x="979170" y="427672"/>
                    <a:pt x="930593" y="37623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6"/>
            <p:cNvSpPr/>
            <p:nvPr/>
          </p:nvSpPr>
          <p:spPr>
            <a:xfrm>
              <a:off x="4370721" y="3544001"/>
              <a:ext cx="884872" cy="825579"/>
            </a:xfrm>
            <a:custGeom>
              <a:rect b="b" l="l" r="r" t="t"/>
              <a:pathLst>
                <a:path extrusionOk="0" h="825579" w="884872">
                  <a:moveTo>
                    <a:pt x="645795" y="824865"/>
                  </a:moveTo>
                  <a:cubicBezTo>
                    <a:pt x="681038" y="827722"/>
                    <a:pt x="716280" y="822007"/>
                    <a:pt x="749618" y="807720"/>
                  </a:cubicBezTo>
                  <a:cubicBezTo>
                    <a:pt x="806768" y="783907"/>
                    <a:pt x="852488" y="735330"/>
                    <a:pt x="873443" y="677228"/>
                  </a:cubicBezTo>
                  <a:cubicBezTo>
                    <a:pt x="874395" y="675322"/>
                    <a:pt x="874395" y="674370"/>
                    <a:pt x="875347" y="672465"/>
                  </a:cubicBezTo>
                  <a:cubicBezTo>
                    <a:pt x="850582" y="674370"/>
                    <a:pt x="826770" y="668655"/>
                    <a:pt x="802957" y="661988"/>
                  </a:cubicBezTo>
                  <a:cubicBezTo>
                    <a:pt x="756285" y="646747"/>
                    <a:pt x="712470" y="623888"/>
                    <a:pt x="672465" y="594360"/>
                  </a:cubicBezTo>
                  <a:cubicBezTo>
                    <a:pt x="743903" y="606742"/>
                    <a:pt x="819150" y="595313"/>
                    <a:pt x="884872" y="564832"/>
                  </a:cubicBezTo>
                  <a:cubicBezTo>
                    <a:pt x="876300" y="495300"/>
                    <a:pt x="841057" y="427672"/>
                    <a:pt x="792480" y="376238"/>
                  </a:cubicBezTo>
                  <a:cubicBezTo>
                    <a:pt x="791528" y="375285"/>
                    <a:pt x="791528" y="375285"/>
                    <a:pt x="790575" y="374332"/>
                  </a:cubicBezTo>
                  <a:cubicBezTo>
                    <a:pt x="785813" y="378142"/>
                    <a:pt x="781050" y="381000"/>
                    <a:pt x="776288" y="383857"/>
                  </a:cubicBezTo>
                  <a:cubicBezTo>
                    <a:pt x="700088" y="429578"/>
                    <a:pt x="606743" y="434340"/>
                    <a:pt x="518160" y="439103"/>
                  </a:cubicBezTo>
                  <a:cubicBezTo>
                    <a:pt x="596265" y="421957"/>
                    <a:pt x="667703" y="375285"/>
                    <a:pt x="716280" y="311467"/>
                  </a:cubicBezTo>
                  <a:cubicBezTo>
                    <a:pt x="654368" y="267653"/>
                    <a:pt x="583882" y="234315"/>
                    <a:pt x="514350" y="203835"/>
                  </a:cubicBezTo>
                  <a:cubicBezTo>
                    <a:pt x="481965" y="189547"/>
                    <a:pt x="449580" y="175260"/>
                    <a:pt x="417195" y="161925"/>
                  </a:cubicBezTo>
                  <a:cubicBezTo>
                    <a:pt x="403860" y="175260"/>
                    <a:pt x="388620" y="186690"/>
                    <a:pt x="371475" y="195263"/>
                  </a:cubicBezTo>
                  <a:cubicBezTo>
                    <a:pt x="329565" y="215265"/>
                    <a:pt x="282892" y="219075"/>
                    <a:pt x="236220" y="218122"/>
                  </a:cubicBezTo>
                  <a:cubicBezTo>
                    <a:pt x="268605" y="191453"/>
                    <a:pt x="301942" y="163830"/>
                    <a:pt x="324803" y="127635"/>
                  </a:cubicBezTo>
                  <a:cubicBezTo>
                    <a:pt x="325755" y="126682"/>
                    <a:pt x="325755" y="125730"/>
                    <a:pt x="326708" y="124778"/>
                  </a:cubicBezTo>
                  <a:cubicBezTo>
                    <a:pt x="219075" y="80963"/>
                    <a:pt x="110490" y="39053"/>
                    <a:pt x="0" y="0"/>
                  </a:cubicBezTo>
                  <a:cubicBezTo>
                    <a:pt x="0" y="2857"/>
                    <a:pt x="0" y="4763"/>
                    <a:pt x="0" y="7620"/>
                  </a:cubicBezTo>
                  <a:cubicBezTo>
                    <a:pt x="14288" y="40957"/>
                    <a:pt x="127635" y="297180"/>
                    <a:pt x="323850" y="471488"/>
                  </a:cubicBezTo>
                  <a:cubicBezTo>
                    <a:pt x="520065" y="645795"/>
                    <a:pt x="571500" y="810578"/>
                    <a:pt x="571500" y="810578"/>
                  </a:cubicBezTo>
                  <a:lnTo>
                    <a:pt x="645795" y="824865"/>
                  </a:lnTo>
                  <a:close/>
                </a:path>
              </a:pathLst>
            </a:custGeom>
            <a:solidFill>
              <a:srgbClr val="255B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3" name="Google Shape;643;p6"/>
          <p:cNvGrpSpPr/>
          <p:nvPr/>
        </p:nvGrpSpPr>
        <p:grpSpPr>
          <a:xfrm>
            <a:off x="11758319" y="5247086"/>
            <a:ext cx="821075" cy="1425260"/>
            <a:chOff x="7981884" y="2154029"/>
            <a:chExt cx="1026344" cy="1781575"/>
          </a:xfrm>
        </p:grpSpPr>
        <p:sp>
          <p:nvSpPr>
            <p:cNvPr id="644" name="Google Shape;644;p6"/>
            <p:cNvSpPr/>
            <p:nvPr/>
          </p:nvSpPr>
          <p:spPr>
            <a:xfrm>
              <a:off x="7981884" y="2154029"/>
              <a:ext cx="1026344" cy="1688503"/>
            </a:xfrm>
            <a:custGeom>
              <a:rect b="b" l="l" r="r" t="t"/>
              <a:pathLst>
                <a:path extrusionOk="0" h="1688503" w="1026344">
                  <a:moveTo>
                    <a:pt x="224555" y="1223284"/>
                  </a:moveTo>
                  <a:cubicBezTo>
                    <a:pt x="165500" y="1170897"/>
                    <a:pt x="100730" y="1123272"/>
                    <a:pt x="54057" y="1059454"/>
                  </a:cubicBezTo>
                  <a:cubicBezTo>
                    <a:pt x="7385" y="995637"/>
                    <a:pt x="-17380" y="908959"/>
                    <a:pt x="14052" y="836569"/>
                  </a:cubicBezTo>
                  <a:cubicBezTo>
                    <a:pt x="45485" y="764179"/>
                    <a:pt x="149307" y="725127"/>
                    <a:pt x="209315" y="776562"/>
                  </a:cubicBezTo>
                  <a:cubicBezTo>
                    <a:pt x="234080" y="797517"/>
                    <a:pt x="258845" y="831807"/>
                    <a:pt x="288373" y="819424"/>
                  </a:cubicBezTo>
                  <a:cubicBezTo>
                    <a:pt x="315995" y="807994"/>
                    <a:pt x="312185" y="766084"/>
                    <a:pt x="296945" y="740367"/>
                  </a:cubicBezTo>
                  <a:cubicBezTo>
                    <a:pt x="271227" y="698457"/>
                    <a:pt x="230270" y="667977"/>
                    <a:pt x="193123" y="635592"/>
                  </a:cubicBezTo>
                  <a:cubicBezTo>
                    <a:pt x="155975" y="603207"/>
                    <a:pt x="119780" y="565107"/>
                    <a:pt x="110255" y="516529"/>
                  </a:cubicBezTo>
                  <a:cubicBezTo>
                    <a:pt x="100730" y="467952"/>
                    <a:pt x="129305" y="409849"/>
                    <a:pt x="177882" y="403182"/>
                  </a:cubicBezTo>
                  <a:cubicBezTo>
                    <a:pt x="195980" y="401277"/>
                    <a:pt x="215030" y="406039"/>
                    <a:pt x="232175" y="399372"/>
                  </a:cubicBezTo>
                  <a:cubicBezTo>
                    <a:pt x="260750" y="388894"/>
                    <a:pt x="270275" y="350794"/>
                    <a:pt x="263607" y="320314"/>
                  </a:cubicBezTo>
                  <a:cubicBezTo>
                    <a:pt x="256940" y="289834"/>
                    <a:pt x="237890" y="264117"/>
                    <a:pt x="227412" y="235542"/>
                  </a:cubicBezTo>
                  <a:cubicBezTo>
                    <a:pt x="189312" y="133624"/>
                    <a:pt x="271227" y="6942"/>
                    <a:pt x="379812" y="274"/>
                  </a:cubicBezTo>
                  <a:cubicBezTo>
                    <a:pt x="488398" y="-6393"/>
                    <a:pt x="585552" y="109812"/>
                    <a:pt x="560787" y="215539"/>
                  </a:cubicBezTo>
                  <a:cubicBezTo>
                    <a:pt x="553167" y="247924"/>
                    <a:pt x="536023" y="279357"/>
                    <a:pt x="533165" y="312694"/>
                  </a:cubicBezTo>
                  <a:cubicBezTo>
                    <a:pt x="531260" y="346032"/>
                    <a:pt x="552215" y="386037"/>
                    <a:pt x="585552" y="385084"/>
                  </a:cubicBezTo>
                  <a:cubicBezTo>
                    <a:pt x="619842" y="384132"/>
                    <a:pt x="638892" y="346032"/>
                    <a:pt x="667467" y="327934"/>
                  </a:cubicBezTo>
                  <a:cubicBezTo>
                    <a:pt x="715092" y="297454"/>
                    <a:pt x="783673" y="331744"/>
                    <a:pt x="805580" y="384132"/>
                  </a:cubicBezTo>
                  <a:cubicBezTo>
                    <a:pt x="827487" y="436519"/>
                    <a:pt x="813200" y="497479"/>
                    <a:pt x="790340" y="548914"/>
                  </a:cubicBezTo>
                  <a:cubicBezTo>
                    <a:pt x="767480" y="600349"/>
                    <a:pt x="735095" y="648927"/>
                    <a:pt x="718902" y="703219"/>
                  </a:cubicBezTo>
                  <a:cubicBezTo>
                    <a:pt x="713187" y="722269"/>
                    <a:pt x="710330" y="746082"/>
                    <a:pt x="726523" y="758464"/>
                  </a:cubicBezTo>
                  <a:cubicBezTo>
                    <a:pt x="751287" y="778467"/>
                    <a:pt x="783673" y="747987"/>
                    <a:pt x="809390" y="729889"/>
                  </a:cubicBezTo>
                  <a:cubicBezTo>
                    <a:pt x="872255" y="687027"/>
                    <a:pt x="965600" y="726079"/>
                    <a:pt x="1001795" y="792754"/>
                  </a:cubicBezTo>
                  <a:cubicBezTo>
                    <a:pt x="1037990" y="860382"/>
                    <a:pt x="1029417" y="942297"/>
                    <a:pt x="1006557" y="1015639"/>
                  </a:cubicBezTo>
                  <a:lnTo>
                    <a:pt x="1006557" y="1015639"/>
                  </a:lnTo>
                  <a:cubicBezTo>
                    <a:pt x="970362" y="1133749"/>
                    <a:pt x="903687" y="1237572"/>
                    <a:pt x="835107" y="1338537"/>
                  </a:cubicBezTo>
                  <a:cubicBezTo>
                    <a:pt x="768432" y="1436644"/>
                    <a:pt x="715092" y="1549992"/>
                    <a:pt x="645560" y="1643337"/>
                  </a:cubicBezTo>
                  <a:cubicBezTo>
                    <a:pt x="547452" y="1775734"/>
                    <a:pt x="504590" y="1582377"/>
                    <a:pt x="457917" y="1506177"/>
                  </a:cubicBezTo>
                  <a:cubicBezTo>
                    <a:pt x="396005" y="1401402"/>
                    <a:pt x="316948" y="1305199"/>
                    <a:pt x="224555" y="1223284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6"/>
            <p:cNvSpPr/>
            <p:nvPr/>
          </p:nvSpPr>
          <p:spPr>
            <a:xfrm>
              <a:off x="8212802" y="2446819"/>
              <a:ext cx="551152" cy="1488785"/>
            </a:xfrm>
            <a:custGeom>
              <a:rect b="b" l="l" r="r" t="t"/>
              <a:pathLst>
                <a:path extrusionOk="0" h="1488785" w="551152">
                  <a:moveTo>
                    <a:pt x="550849" y="615216"/>
                  </a:moveTo>
                  <a:cubicBezTo>
                    <a:pt x="552754" y="610454"/>
                    <a:pt x="545134" y="608549"/>
                    <a:pt x="543229" y="613311"/>
                  </a:cubicBezTo>
                  <a:cubicBezTo>
                    <a:pt x="447026" y="844769"/>
                    <a:pt x="381304" y="1084799"/>
                    <a:pt x="356539" y="1333401"/>
                  </a:cubicBezTo>
                  <a:cubicBezTo>
                    <a:pt x="339394" y="1060034"/>
                    <a:pt x="306057" y="786666"/>
                    <a:pt x="257479" y="517109"/>
                  </a:cubicBezTo>
                  <a:cubicBezTo>
                    <a:pt x="257479" y="517109"/>
                    <a:pt x="257479" y="517109"/>
                    <a:pt x="257479" y="517109"/>
                  </a:cubicBezTo>
                  <a:cubicBezTo>
                    <a:pt x="286054" y="420906"/>
                    <a:pt x="324154" y="328514"/>
                    <a:pt x="372732" y="239931"/>
                  </a:cubicBezTo>
                  <a:cubicBezTo>
                    <a:pt x="375589" y="235169"/>
                    <a:pt x="368921" y="231359"/>
                    <a:pt x="366064" y="236121"/>
                  </a:cubicBezTo>
                  <a:cubicBezTo>
                    <a:pt x="319392" y="319941"/>
                    <a:pt x="282244" y="408524"/>
                    <a:pt x="253669" y="500916"/>
                  </a:cubicBezTo>
                  <a:cubicBezTo>
                    <a:pt x="243192" y="441861"/>
                    <a:pt x="231762" y="383759"/>
                    <a:pt x="219379" y="325656"/>
                  </a:cubicBezTo>
                  <a:cubicBezTo>
                    <a:pt x="197471" y="217071"/>
                    <a:pt x="171754" y="109439"/>
                    <a:pt x="145084" y="2759"/>
                  </a:cubicBezTo>
                  <a:cubicBezTo>
                    <a:pt x="144132" y="-2004"/>
                    <a:pt x="136512" y="-99"/>
                    <a:pt x="137464" y="4664"/>
                  </a:cubicBezTo>
                  <a:cubicBezTo>
                    <a:pt x="166039" y="116106"/>
                    <a:pt x="191757" y="228501"/>
                    <a:pt x="214617" y="341849"/>
                  </a:cubicBezTo>
                  <a:cubicBezTo>
                    <a:pt x="172707" y="301844"/>
                    <a:pt x="130796" y="262791"/>
                    <a:pt x="89839" y="222786"/>
                  </a:cubicBezTo>
                  <a:cubicBezTo>
                    <a:pt x="86029" y="218976"/>
                    <a:pt x="80314" y="224691"/>
                    <a:pt x="84124" y="228501"/>
                  </a:cubicBezTo>
                  <a:cubicBezTo>
                    <a:pt x="127939" y="270411"/>
                    <a:pt x="172707" y="312321"/>
                    <a:pt x="216521" y="354231"/>
                  </a:cubicBezTo>
                  <a:cubicBezTo>
                    <a:pt x="216521" y="354231"/>
                    <a:pt x="217474" y="355184"/>
                    <a:pt x="217474" y="355184"/>
                  </a:cubicBezTo>
                  <a:cubicBezTo>
                    <a:pt x="258432" y="555209"/>
                    <a:pt x="289864" y="757139"/>
                    <a:pt x="313676" y="959069"/>
                  </a:cubicBezTo>
                  <a:cubicBezTo>
                    <a:pt x="222237" y="839054"/>
                    <a:pt x="119367" y="727611"/>
                    <a:pt x="6971" y="626646"/>
                  </a:cubicBezTo>
                  <a:cubicBezTo>
                    <a:pt x="3162" y="622836"/>
                    <a:pt x="-2554" y="628551"/>
                    <a:pt x="1257" y="632361"/>
                  </a:cubicBezTo>
                  <a:cubicBezTo>
                    <a:pt x="116509" y="736184"/>
                    <a:pt x="222237" y="850484"/>
                    <a:pt x="314629" y="974309"/>
                  </a:cubicBezTo>
                  <a:cubicBezTo>
                    <a:pt x="321296" y="1035269"/>
                    <a:pt x="327964" y="1096229"/>
                    <a:pt x="333679" y="1157189"/>
                  </a:cubicBezTo>
                  <a:cubicBezTo>
                    <a:pt x="343204" y="1265774"/>
                    <a:pt x="350824" y="1375311"/>
                    <a:pt x="355587" y="1484849"/>
                  </a:cubicBezTo>
                  <a:cubicBezTo>
                    <a:pt x="355587" y="1489611"/>
                    <a:pt x="363207" y="1490564"/>
                    <a:pt x="363207" y="1484849"/>
                  </a:cubicBezTo>
                  <a:cubicBezTo>
                    <a:pt x="361301" y="1450559"/>
                    <a:pt x="360349" y="1417221"/>
                    <a:pt x="357492" y="1382931"/>
                  </a:cubicBezTo>
                  <a:cubicBezTo>
                    <a:pt x="357492" y="1381979"/>
                    <a:pt x="358444" y="1381979"/>
                    <a:pt x="358444" y="1381026"/>
                  </a:cubicBezTo>
                  <a:cubicBezTo>
                    <a:pt x="382257" y="1115279"/>
                    <a:pt x="449884" y="860009"/>
                    <a:pt x="550849" y="615216"/>
                  </a:cubicBezTo>
                  <a:close/>
                </a:path>
              </a:pathLst>
            </a:custGeom>
            <a:solidFill>
              <a:srgbClr val="192B3E"/>
            </a:solidFill>
            <a:ln cap="flat" cmpd="sng" w="9525">
              <a:solidFill>
                <a:srgbClr val="317A6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6" name="Google Shape;646;p6"/>
          <p:cNvGrpSpPr/>
          <p:nvPr/>
        </p:nvGrpSpPr>
        <p:grpSpPr>
          <a:xfrm>
            <a:off x="7542290" y="5972120"/>
            <a:ext cx="990823" cy="984813"/>
            <a:chOff x="2327129" y="3221103"/>
            <a:chExt cx="1159671" cy="1202017"/>
          </a:xfrm>
        </p:grpSpPr>
        <p:sp>
          <p:nvSpPr>
            <p:cNvPr id="647" name="Google Shape;647;p6"/>
            <p:cNvSpPr/>
            <p:nvPr/>
          </p:nvSpPr>
          <p:spPr>
            <a:xfrm>
              <a:off x="2943611" y="3343976"/>
              <a:ext cx="543189" cy="1006792"/>
            </a:xfrm>
            <a:custGeom>
              <a:rect b="b" l="l" r="r" t="t"/>
              <a:pathLst>
                <a:path extrusionOk="0" h="1006792" w="543189">
                  <a:moveTo>
                    <a:pt x="42175" y="986790"/>
                  </a:moveTo>
                  <a:cubicBezTo>
                    <a:pt x="12647" y="913447"/>
                    <a:pt x="10742" y="897255"/>
                    <a:pt x="2170" y="818197"/>
                  </a:cubicBezTo>
                  <a:cubicBezTo>
                    <a:pt x="-6403" y="739140"/>
                    <a:pt x="9790" y="655320"/>
                    <a:pt x="62177" y="596265"/>
                  </a:cubicBezTo>
                  <a:cubicBezTo>
                    <a:pt x="99325" y="554355"/>
                    <a:pt x="152665" y="527685"/>
                    <a:pt x="182192" y="480060"/>
                  </a:cubicBezTo>
                  <a:cubicBezTo>
                    <a:pt x="207910" y="439103"/>
                    <a:pt x="212672" y="387667"/>
                    <a:pt x="230770" y="342900"/>
                  </a:cubicBezTo>
                  <a:cubicBezTo>
                    <a:pt x="288872" y="198120"/>
                    <a:pt x="471752" y="139065"/>
                    <a:pt x="543190" y="0"/>
                  </a:cubicBezTo>
                  <a:cubicBezTo>
                    <a:pt x="516520" y="165735"/>
                    <a:pt x="486040" y="340042"/>
                    <a:pt x="376502" y="467678"/>
                  </a:cubicBezTo>
                  <a:cubicBezTo>
                    <a:pt x="345070" y="503872"/>
                    <a:pt x="307922" y="535305"/>
                    <a:pt x="280300" y="574357"/>
                  </a:cubicBezTo>
                  <a:cubicBezTo>
                    <a:pt x="232675" y="641032"/>
                    <a:pt x="216482" y="722947"/>
                    <a:pt x="194575" y="801053"/>
                  </a:cubicBezTo>
                  <a:cubicBezTo>
                    <a:pt x="172667" y="879157"/>
                    <a:pt x="139330" y="960120"/>
                    <a:pt x="72655" y="1006792"/>
                  </a:cubicBezTo>
                  <a:lnTo>
                    <a:pt x="42175" y="98679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8" name="Google Shape;648;p6"/>
            <p:cNvGrpSpPr/>
            <p:nvPr/>
          </p:nvGrpSpPr>
          <p:grpSpPr>
            <a:xfrm>
              <a:off x="2970533" y="3650680"/>
              <a:ext cx="488180" cy="772440"/>
              <a:chOff x="2970533" y="3650680"/>
              <a:chExt cx="488180" cy="772440"/>
            </a:xfrm>
          </p:grpSpPr>
          <p:sp>
            <p:nvSpPr>
              <p:cNvPr id="649" name="Google Shape;649;p6"/>
              <p:cNvSpPr/>
              <p:nvPr/>
            </p:nvSpPr>
            <p:spPr>
              <a:xfrm>
                <a:off x="2970533" y="3650680"/>
                <a:ext cx="488180" cy="772440"/>
              </a:xfrm>
              <a:custGeom>
                <a:rect b="b" l="l" r="r" t="t"/>
                <a:pathLst>
                  <a:path extrusionOk="0" h="772440" w="488180">
                    <a:moveTo>
                      <a:pt x="344818" y="164783"/>
                    </a:moveTo>
                    <a:lnTo>
                      <a:pt x="344818" y="164783"/>
                    </a:lnTo>
                    <a:cubicBezTo>
                      <a:pt x="406730" y="125730"/>
                      <a:pt x="472453" y="73343"/>
                      <a:pt x="481025" y="0"/>
                    </a:cubicBezTo>
                    <a:cubicBezTo>
                      <a:pt x="503885" y="180975"/>
                      <a:pt x="471500" y="368618"/>
                      <a:pt x="390538" y="532448"/>
                    </a:cubicBezTo>
                    <a:cubicBezTo>
                      <a:pt x="336245" y="641985"/>
                      <a:pt x="248615" y="748665"/>
                      <a:pt x="127648" y="769620"/>
                    </a:cubicBezTo>
                    <a:cubicBezTo>
                      <a:pt x="86690" y="777240"/>
                      <a:pt x="37160" y="770573"/>
                      <a:pt x="13348" y="735330"/>
                    </a:cubicBezTo>
                    <a:cubicBezTo>
                      <a:pt x="-5702" y="706755"/>
                      <a:pt x="-940" y="669608"/>
                      <a:pt x="6680" y="636270"/>
                    </a:cubicBezTo>
                    <a:cubicBezTo>
                      <a:pt x="30493" y="533400"/>
                      <a:pt x="79070" y="437198"/>
                      <a:pt x="147650" y="357188"/>
                    </a:cubicBezTo>
                    <a:cubicBezTo>
                      <a:pt x="176225" y="323850"/>
                      <a:pt x="193370" y="282893"/>
                      <a:pt x="223850" y="251460"/>
                    </a:cubicBezTo>
                    <a:cubicBezTo>
                      <a:pt x="259093" y="216218"/>
                      <a:pt x="303860" y="191453"/>
                      <a:pt x="344818" y="16478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0" name="Google Shape;650;p6"/>
              <p:cNvSpPr/>
              <p:nvPr/>
            </p:nvSpPr>
            <p:spPr>
              <a:xfrm>
                <a:off x="3026042" y="3780379"/>
                <a:ext cx="390274" cy="639594"/>
              </a:xfrm>
              <a:custGeom>
                <a:rect b="b" l="l" r="r" t="t"/>
                <a:pathLst>
                  <a:path extrusionOk="0" h="639594" w="390274">
                    <a:moveTo>
                      <a:pt x="382654" y="2699"/>
                    </a:moveTo>
                    <a:cubicBezTo>
                      <a:pt x="359794" y="93187"/>
                      <a:pt x="306454" y="173197"/>
                      <a:pt x="257877" y="251302"/>
                    </a:cubicBezTo>
                    <a:cubicBezTo>
                      <a:pt x="205489" y="334169"/>
                      <a:pt x="151197" y="417037"/>
                      <a:pt x="95952" y="497999"/>
                    </a:cubicBezTo>
                    <a:cubicBezTo>
                      <a:pt x="64519" y="543719"/>
                      <a:pt x="33087" y="588487"/>
                      <a:pt x="702" y="634207"/>
                    </a:cubicBezTo>
                    <a:cubicBezTo>
                      <a:pt x="-2156" y="638017"/>
                      <a:pt x="4512" y="641827"/>
                      <a:pt x="6417" y="638017"/>
                    </a:cubicBezTo>
                    <a:cubicBezTo>
                      <a:pt x="64519" y="557054"/>
                      <a:pt x="121669" y="474187"/>
                      <a:pt x="176914" y="391319"/>
                    </a:cubicBezTo>
                    <a:cubicBezTo>
                      <a:pt x="230254" y="310357"/>
                      <a:pt x="284547" y="229394"/>
                      <a:pt x="332172" y="144622"/>
                    </a:cubicBezTo>
                    <a:cubicBezTo>
                      <a:pt x="356937" y="100807"/>
                      <a:pt x="378844" y="55087"/>
                      <a:pt x="390274" y="5557"/>
                    </a:cubicBezTo>
                    <a:cubicBezTo>
                      <a:pt x="390274" y="-158"/>
                      <a:pt x="383607" y="-2063"/>
                      <a:pt x="382654" y="2699"/>
                    </a:cubicBezTo>
                    <a:lnTo>
                      <a:pt x="382654" y="26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51" name="Google Shape;651;p6"/>
            <p:cNvGrpSpPr/>
            <p:nvPr/>
          </p:nvGrpSpPr>
          <p:grpSpPr>
            <a:xfrm>
              <a:off x="2327129" y="3565908"/>
              <a:ext cx="479314" cy="778311"/>
              <a:chOff x="2327129" y="3565908"/>
              <a:chExt cx="479314" cy="778311"/>
            </a:xfrm>
          </p:grpSpPr>
          <p:sp>
            <p:nvSpPr>
              <p:cNvPr id="652" name="Google Shape;652;p6"/>
              <p:cNvSpPr/>
              <p:nvPr/>
            </p:nvSpPr>
            <p:spPr>
              <a:xfrm>
                <a:off x="2327129" y="3565908"/>
                <a:ext cx="479314" cy="778311"/>
              </a:xfrm>
              <a:custGeom>
                <a:rect b="b" l="l" r="r" t="t"/>
                <a:pathLst>
                  <a:path extrusionOk="0" h="778311" w="479314">
                    <a:moveTo>
                      <a:pt x="143355" y="166688"/>
                    </a:moveTo>
                    <a:lnTo>
                      <a:pt x="143355" y="166688"/>
                    </a:lnTo>
                    <a:cubicBezTo>
                      <a:pt x="81442" y="126683"/>
                      <a:pt x="17625" y="73343"/>
                      <a:pt x="9052" y="0"/>
                    </a:cubicBezTo>
                    <a:cubicBezTo>
                      <a:pt x="-16665" y="180975"/>
                      <a:pt x="12862" y="369570"/>
                      <a:pt x="91920" y="534353"/>
                    </a:cubicBezTo>
                    <a:cubicBezTo>
                      <a:pt x="144307" y="644843"/>
                      <a:pt x="230985" y="752475"/>
                      <a:pt x="351000" y="775335"/>
                    </a:cubicBezTo>
                    <a:cubicBezTo>
                      <a:pt x="391957" y="782955"/>
                      <a:pt x="441487" y="777240"/>
                      <a:pt x="465300" y="742950"/>
                    </a:cubicBezTo>
                    <a:cubicBezTo>
                      <a:pt x="484350" y="715328"/>
                      <a:pt x="480540" y="677228"/>
                      <a:pt x="473872" y="643890"/>
                    </a:cubicBezTo>
                    <a:cubicBezTo>
                      <a:pt x="451965" y="541020"/>
                      <a:pt x="404340" y="443865"/>
                      <a:pt x="336712" y="362903"/>
                    </a:cubicBezTo>
                    <a:cubicBezTo>
                      <a:pt x="308137" y="328613"/>
                      <a:pt x="291945" y="288608"/>
                      <a:pt x="261465" y="256222"/>
                    </a:cubicBezTo>
                    <a:cubicBezTo>
                      <a:pt x="228127" y="219075"/>
                      <a:pt x="184312" y="193358"/>
                      <a:pt x="143355" y="16668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3" name="Google Shape;653;p6"/>
              <p:cNvSpPr/>
              <p:nvPr/>
            </p:nvSpPr>
            <p:spPr>
              <a:xfrm>
                <a:off x="2371330" y="3695326"/>
                <a:ext cx="379966" cy="644637"/>
              </a:xfrm>
              <a:custGeom>
                <a:rect b="b" l="l" r="r" t="t"/>
                <a:pathLst>
                  <a:path extrusionOk="0" h="644637" w="379966">
                    <a:moveTo>
                      <a:pt x="93" y="4884"/>
                    </a:moveTo>
                    <a:cubicBezTo>
                      <a:pt x="21048" y="95372"/>
                      <a:pt x="73436" y="176334"/>
                      <a:pt x="121061" y="254439"/>
                    </a:cubicBezTo>
                    <a:cubicBezTo>
                      <a:pt x="172496" y="338259"/>
                      <a:pt x="224883" y="422079"/>
                      <a:pt x="279176" y="503994"/>
                    </a:cubicBezTo>
                    <a:cubicBezTo>
                      <a:pt x="310608" y="550667"/>
                      <a:pt x="342041" y="597339"/>
                      <a:pt x="373473" y="643059"/>
                    </a:cubicBezTo>
                    <a:cubicBezTo>
                      <a:pt x="376331" y="646869"/>
                      <a:pt x="382046" y="643059"/>
                      <a:pt x="379188" y="639249"/>
                    </a:cubicBezTo>
                    <a:cubicBezTo>
                      <a:pt x="322991" y="559239"/>
                      <a:pt x="268698" y="478277"/>
                      <a:pt x="216311" y="395409"/>
                    </a:cubicBezTo>
                    <a:cubicBezTo>
                      <a:pt x="164876" y="314447"/>
                      <a:pt x="112488" y="232532"/>
                      <a:pt x="65816" y="148712"/>
                    </a:cubicBezTo>
                    <a:cubicBezTo>
                      <a:pt x="40098" y="102039"/>
                      <a:pt x="17238" y="54414"/>
                      <a:pt x="5808" y="2027"/>
                    </a:cubicBezTo>
                    <a:cubicBezTo>
                      <a:pt x="5808" y="-1783"/>
                      <a:pt x="-859" y="122"/>
                      <a:pt x="93" y="4884"/>
                    </a:cubicBezTo>
                    <a:lnTo>
                      <a:pt x="93" y="488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54" name="Google Shape;654;p6"/>
            <p:cNvGrpSpPr/>
            <p:nvPr/>
          </p:nvGrpSpPr>
          <p:grpSpPr>
            <a:xfrm>
              <a:off x="2774303" y="3274443"/>
              <a:ext cx="455089" cy="1142346"/>
              <a:chOff x="2774303" y="3274443"/>
              <a:chExt cx="455089" cy="1142346"/>
            </a:xfrm>
          </p:grpSpPr>
          <p:sp>
            <p:nvSpPr>
              <p:cNvPr id="655" name="Google Shape;655;p6"/>
              <p:cNvSpPr/>
              <p:nvPr/>
            </p:nvSpPr>
            <p:spPr>
              <a:xfrm>
                <a:off x="2774303" y="3274443"/>
                <a:ext cx="455089" cy="1142346"/>
              </a:xfrm>
              <a:custGeom>
                <a:rect b="b" l="l" r="r" t="t"/>
                <a:pathLst>
                  <a:path extrusionOk="0" h="1142346" w="455089">
                    <a:moveTo>
                      <a:pt x="47654" y="642938"/>
                    </a:moveTo>
                    <a:cubicBezTo>
                      <a:pt x="75276" y="588645"/>
                      <a:pt x="114329" y="539115"/>
                      <a:pt x="123854" y="479108"/>
                    </a:cubicBezTo>
                    <a:cubicBezTo>
                      <a:pt x="132426" y="424815"/>
                      <a:pt x="116233" y="368618"/>
                      <a:pt x="128616" y="315278"/>
                    </a:cubicBezTo>
                    <a:cubicBezTo>
                      <a:pt x="141951" y="256223"/>
                      <a:pt x="188623" y="211455"/>
                      <a:pt x="227676" y="164783"/>
                    </a:cubicBezTo>
                    <a:cubicBezTo>
                      <a:pt x="266729" y="118110"/>
                      <a:pt x="302923" y="60008"/>
                      <a:pt x="289589" y="0"/>
                    </a:cubicBezTo>
                    <a:cubicBezTo>
                      <a:pt x="391506" y="137160"/>
                      <a:pt x="447704" y="307658"/>
                      <a:pt x="454371" y="478155"/>
                    </a:cubicBezTo>
                    <a:cubicBezTo>
                      <a:pt x="461039" y="649605"/>
                      <a:pt x="421033" y="821055"/>
                      <a:pt x="345786" y="974408"/>
                    </a:cubicBezTo>
                    <a:cubicBezTo>
                      <a:pt x="322926" y="1021080"/>
                      <a:pt x="296256" y="1067753"/>
                      <a:pt x="255298" y="1101090"/>
                    </a:cubicBezTo>
                    <a:cubicBezTo>
                      <a:pt x="215294" y="1134428"/>
                      <a:pt x="159096" y="1152525"/>
                      <a:pt x="109566" y="1136333"/>
                    </a:cubicBezTo>
                    <a:cubicBezTo>
                      <a:pt x="109566" y="1136333"/>
                      <a:pt x="109566" y="1136333"/>
                      <a:pt x="109566" y="1136333"/>
                    </a:cubicBezTo>
                    <a:cubicBezTo>
                      <a:pt x="31461" y="1110615"/>
                      <a:pt x="20983" y="997268"/>
                      <a:pt x="7649" y="927735"/>
                    </a:cubicBezTo>
                    <a:cubicBezTo>
                      <a:pt x="-10449" y="831533"/>
                      <a:pt x="3838" y="729615"/>
                      <a:pt x="47654" y="6429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6"/>
              <p:cNvSpPr/>
              <p:nvPr/>
            </p:nvSpPr>
            <p:spPr>
              <a:xfrm>
                <a:off x="2908872" y="3416604"/>
                <a:ext cx="171475" cy="997883"/>
              </a:xfrm>
              <a:custGeom>
                <a:rect b="b" l="l" r="r" t="t"/>
                <a:pathLst>
                  <a:path extrusionOk="0" h="997883" w="171475">
                    <a:moveTo>
                      <a:pt x="15002" y="993219"/>
                    </a:moveTo>
                    <a:cubicBezTo>
                      <a:pt x="-25003" y="727472"/>
                      <a:pt x="99774" y="474107"/>
                      <a:pt x="150257" y="218837"/>
                    </a:cubicBezTo>
                    <a:cubicBezTo>
                      <a:pt x="164544" y="147399"/>
                      <a:pt x="173117" y="75962"/>
                      <a:pt x="171212" y="3572"/>
                    </a:cubicBezTo>
                    <a:cubicBezTo>
                      <a:pt x="171212" y="-1191"/>
                      <a:pt x="163592" y="-1191"/>
                      <a:pt x="163592" y="3572"/>
                    </a:cubicBezTo>
                    <a:cubicBezTo>
                      <a:pt x="168354" y="271224"/>
                      <a:pt x="40719" y="516017"/>
                      <a:pt x="7382" y="777954"/>
                    </a:cubicBezTo>
                    <a:cubicBezTo>
                      <a:pt x="-2143" y="850344"/>
                      <a:pt x="-3096" y="923687"/>
                      <a:pt x="8334" y="995124"/>
                    </a:cubicBezTo>
                    <a:cubicBezTo>
                      <a:pt x="9287" y="999887"/>
                      <a:pt x="15954" y="997982"/>
                      <a:pt x="15002" y="993219"/>
                    </a:cubicBezTo>
                    <a:lnTo>
                      <a:pt x="15002" y="99321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57" name="Google Shape;657;p6"/>
            <p:cNvSpPr/>
            <p:nvPr/>
          </p:nvSpPr>
          <p:spPr>
            <a:xfrm>
              <a:off x="2620449" y="3221103"/>
              <a:ext cx="262493" cy="1166812"/>
            </a:xfrm>
            <a:custGeom>
              <a:rect b="b" l="l" r="r" t="t"/>
              <a:pathLst>
                <a:path extrusionOk="0" h="1166812" w="262493">
                  <a:moveTo>
                    <a:pt x="202459" y="1166813"/>
                  </a:moveTo>
                  <a:cubicBezTo>
                    <a:pt x="134832" y="1117282"/>
                    <a:pt x="124354" y="1103948"/>
                    <a:pt x="72919" y="1037272"/>
                  </a:cubicBezTo>
                  <a:cubicBezTo>
                    <a:pt x="21484" y="971550"/>
                    <a:pt x="-10901" y="886777"/>
                    <a:pt x="3387" y="803910"/>
                  </a:cubicBezTo>
                  <a:cubicBezTo>
                    <a:pt x="13864" y="745807"/>
                    <a:pt x="46249" y="691515"/>
                    <a:pt x="47202" y="632460"/>
                  </a:cubicBezTo>
                  <a:cubicBezTo>
                    <a:pt x="47202" y="581025"/>
                    <a:pt x="23389" y="532447"/>
                    <a:pt x="13864" y="481965"/>
                  </a:cubicBezTo>
                  <a:cubicBezTo>
                    <a:pt x="-14711" y="319088"/>
                    <a:pt x="116734" y="163830"/>
                    <a:pt x="103399" y="0"/>
                  </a:cubicBezTo>
                  <a:cubicBezTo>
                    <a:pt x="171979" y="163830"/>
                    <a:pt x="242464" y="338138"/>
                    <a:pt x="214842" y="512445"/>
                  </a:cubicBezTo>
                  <a:cubicBezTo>
                    <a:pt x="207222" y="561975"/>
                    <a:pt x="191029" y="611505"/>
                    <a:pt x="188172" y="661988"/>
                  </a:cubicBezTo>
                  <a:cubicBezTo>
                    <a:pt x="182457" y="747713"/>
                    <a:pt x="213889" y="831532"/>
                    <a:pt x="237702" y="913447"/>
                  </a:cubicBezTo>
                  <a:cubicBezTo>
                    <a:pt x="261514" y="996315"/>
                    <a:pt x="276754" y="1087755"/>
                    <a:pt x="242464" y="1165860"/>
                  </a:cubicBezTo>
                  <a:lnTo>
                    <a:pt x="202459" y="1166813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58" name="Google Shape;658;p6"/>
          <p:cNvSpPr/>
          <p:nvPr/>
        </p:nvSpPr>
        <p:spPr>
          <a:xfrm>
            <a:off x="9704275" y="5319086"/>
            <a:ext cx="887730" cy="1270088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" name="Google Shape;659;p6"/>
          <p:cNvSpPr/>
          <p:nvPr/>
        </p:nvSpPr>
        <p:spPr>
          <a:xfrm>
            <a:off x="10972928" y="5196968"/>
            <a:ext cx="849630" cy="1207049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1C3B3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0" name="Google Shape;660;p6"/>
          <p:cNvSpPr/>
          <p:nvPr/>
        </p:nvSpPr>
        <p:spPr>
          <a:xfrm>
            <a:off x="11869212" y="5862859"/>
            <a:ext cx="268202" cy="1014222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1" name="Google Shape;661;p6"/>
          <p:cNvSpPr/>
          <p:nvPr/>
        </p:nvSpPr>
        <p:spPr>
          <a:xfrm>
            <a:off x="9675287" y="5497884"/>
            <a:ext cx="261174" cy="1153667"/>
          </a:xfrm>
          <a:custGeom>
            <a:rect b="b" l="l" r="r" t="t"/>
            <a:pathLst>
              <a:path extrusionOk="0" h="1442084" w="326467">
                <a:moveTo>
                  <a:pt x="255312" y="1442085"/>
                </a:moveTo>
                <a:cubicBezTo>
                  <a:pt x="171492" y="1382078"/>
                  <a:pt x="157204" y="1364932"/>
                  <a:pt x="93387" y="1283970"/>
                </a:cubicBezTo>
                <a:cubicBezTo>
                  <a:pt x="28617" y="1203007"/>
                  <a:pt x="-13293" y="1098232"/>
                  <a:pt x="3852" y="996315"/>
                </a:cubicBezTo>
                <a:cubicBezTo>
                  <a:pt x="15282" y="923925"/>
                  <a:pt x="55287" y="857250"/>
                  <a:pt x="55287" y="783907"/>
                </a:cubicBezTo>
                <a:cubicBezTo>
                  <a:pt x="55287" y="720090"/>
                  <a:pt x="23854" y="661035"/>
                  <a:pt x="12425" y="598170"/>
                </a:cubicBezTo>
                <a:cubicBezTo>
                  <a:pt x="-25675" y="397192"/>
                  <a:pt x="135297" y="203835"/>
                  <a:pt x="115294" y="0"/>
                </a:cubicBezTo>
                <a:cubicBezTo>
                  <a:pt x="202925" y="200977"/>
                  <a:pt x="291507" y="415290"/>
                  <a:pt x="260075" y="632460"/>
                </a:cubicBezTo>
                <a:cubicBezTo>
                  <a:pt x="251502" y="694372"/>
                  <a:pt x="232452" y="754380"/>
                  <a:pt x="228642" y="817245"/>
                </a:cubicBezTo>
                <a:cubicBezTo>
                  <a:pt x="222927" y="923925"/>
                  <a:pt x="262932" y="1025842"/>
                  <a:pt x="293412" y="1127760"/>
                </a:cubicBezTo>
                <a:cubicBezTo>
                  <a:pt x="323892" y="1229678"/>
                  <a:pt x="344847" y="1342073"/>
                  <a:pt x="302937" y="1440180"/>
                </a:cubicBezTo>
                <a:lnTo>
                  <a:pt x="255312" y="1442085"/>
                </a:lnTo>
                <a:close/>
              </a:path>
            </a:pathLst>
          </a:custGeom>
          <a:solidFill>
            <a:srgbClr val="3A7B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2" name="Google Shape;662;p6"/>
          <p:cNvSpPr/>
          <p:nvPr/>
        </p:nvSpPr>
        <p:spPr>
          <a:xfrm>
            <a:off x="9345395" y="5674657"/>
            <a:ext cx="637032" cy="989076"/>
          </a:xfrm>
          <a:custGeom>
            <a:rect b="b" l="l" r="r" t="t"/>
            <a:pathLst>
              <a:path extrusionOk="0" h="1236345" w="796290">
                <a:moveTo>
                  <a:pt x="755332" y="1236345"/>
                </a:moveTo>
                <a:cubicBezTo>
                  <a:pt x="653415" y="1219200"/>
                  <a:pt x="633413" y="1209675"/>
                  <a:pt x="540068" y="1164908"/>
                </a:cubicBezTo>
                <a:cubicBezTo>
                  <a:pt x="446722" y="1120140"/>
                  <a:pt x="363855" y="1043940"/>
                  <a:pt x="334328" y="944880"/>
                </a:cubicBezTo>
                <a:cubicBezTo>
                  <a:pt x="313372" y="874395"/>
                  <a:pt x="320040" y="797243"/>
                  <a:pt x="287655" y="731520"/>
                </a:cubicBezTo>
                <a:cubicBezTo>
                  <a:pt x="260032" y="674370"/>
                  <a:pt x="205740" y="634365"/>
                  <a:pt x="167640" y="582930"/>
                </a:cubicBezTo>
                <a:cubicBezTo>
                  <a:pt x="45720" y="419100"/>
                  <a:pt x="106680" y="174308"/>
                  <a:pt x="0" y="0"/>
                </a:cubicBezTo>
                <a:cubicBezTo>
                  <a:pt x="165735" y="142875"/>
                  <a:pt x="340043" y="297180"/>
                  <a:pt x="405765" y="506730"/>
                </a:cubicBezTo>
                <a:cubicBezTo>
                  <a:pt x="424815" y="566737"/>
                  <a:pt x="434340" y="628650"/>
                  <a:pt x="458153" y="686752"/>
                </a:cubicBezTo>
                <a:cubicBezTo>
                  <a:pt x="499110" y="784860"/>
                  <a:pt x="580072" y="860108"/>
                  <a:pt x="651510" y="938212"/>
                </a:cubicBezTo>
                <a:cubicBezTo>
                  <a:pt x="722947" y="1016318"/>
                  <a:pt x="790575" y="1108710"/>
                  <a:pt x="796290" y="1215390"/>
                </a:cubicBezTo>
                <a:lnTo>
                  <a:pt x="755332" y="1236345"/>
                </a:ln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3" name="Google Shape;663;p6"/>
          <p:cNvGrpSpPr/>
          <p:nvPr/>
        </p:nvGrpSpPr>
        <p:grpSpPr>
          <a:xfrm>
            <a:off x="11926019" y="5887386"/>
            <a:ext cx="543936" cy="1071670"/>
            <a:chOff x="8191513" y="2954403"/>
            <a:chExt cx="679920" cy="1339587"/>
          </a:xfrm>
        </p:grpSpPr>
        <p:sp>
          <p:nvSpPr>
            <p:cNvPr id="664" name="Google Shape;664;p6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6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6"/>
          <p:cNvGrpSpPr/>
          <p:nvPr/>
        </p:nvGrpSpPr>
        <p:grpSpPr>
          <a:xfrm>
            <a:off x="11607377" y="6037500"/>
            <a:ext cx="431301" cy="947471"/>
            <a:chOff x="7793199" y="3142045"/>
            <a:chExt cx="539126" cy="1184339"/>
          </a:xfrm>
        </p:grpSpPr>
        <p:sp>
          <p:nvSpPr>
            <p:cNvPr id="667" name="Google Shape;667;p6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6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9" name="Google Shape;669;p6"/>
          <p:cNvGrpSpPr/>
          <p:nvPr/>
        </p:nvGrpSpPr>
        <p:grpSpPr>
          <a:xfrm>
            <a:off x="10944311" y="6013879"/>
            <a:ext cx="924975" cy="1060991"/>
            <a:chOff x="6964378" y="3112518"/>
            <a:chExt cx="1156219" cy="1326239"/>
          </a:xfrm>
        </p:grpSpPr>
        <p:sp>
          <p:nvSpPr>
            <p:cNvPr id="670" name="Google Shape;670;p6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6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2" name="Google Shape;672;p6"/>
          <p:cNvGrpSpPr/>
          <p:nvPr/>
        </p:nvGrpSpPr>
        <p:grpSpPr>
          <a:xfrm>
            <a:off x="9921038" y="5814997"/>
            <a:ext cx="726093" cy="1575816"/>
            <a:chOff x="5685287" y="2863915"/>
            <a:chExt cx="907616" cy="1969770"/>
          </a:xfrm>
        </p:grpSpPr>
        <p:sp>
          <p:nvSpPr>
            <p:cNvPr id="673" name="Google Shape;673;p6"/>
            <p:cNvSpPr/>
            <p:nvPr/>
          </p:nvSpPr>
          <p:spPr>
            <a:xfrm>
              <a:off x="5685287" y="2863915"/>
              <a:ext cx="707590" cy="1853707"/>
            </a:xfrm>
            <a:custGeom>
              <a:rect b="b" l="l" r="r" t="t"/>
              <a:pathLst>
                <a:path extrusionOk="0" h="1853707" w="707590">
                  <a:moveTo>
                    <a:pt x="136091" y="0"/>
                  </a:moveTo>
                  <a:cubicBezTo>
                    <a:pt x="81799" y="124777"/>
                    <a:pt x="43699" y="251460"/>
                    <a:pt x="21791" y="379095"/>
                  </a:cubicBezTo>
                  <a:cubicBezTo>
                    <a:pt x="76084" y="394335"/>
                    <a:pt x="131328" y="406717"/>
                    <a:pt x="167524" y="407670"/>
                  </a:cubicBezTo>
                  <a:cubicBezTo>
                    <a:pt x="167524" y="407670"/>
                    <a:pt x="89419" y="435292"/>
                    <a:pt x="11314" y="450533"/>
                  </a:cubicBezTo>
                  <a:cubicBezTo>
                    <a:pt x="-3926" y="575310"/>
                    <a:pt x="-3926" y="700088"/>
                    <a:pt x="12266" y="822960"/>
                  </a:cubicBezTo>
                  <a:cubicBezTo>
                    <a:pt x="97991" y="830580"/>
                    <a:pt x="189431" y="836295"/>
                    <a:pt x="239914" y="833438"/>
                  </a:cubicBezTo>
                  <a:cubicBezTo>
                    <a:pt x="310399" y="829627"/>
                    <a:pt x="161809" y="883920"/>
                    <a:pt x="28459" y="920115"/>
                  </a:cubicBezTo>
                  <a:cubicBezTo>
                    <a:pt x="37031" y="962025"/>
                    <a:pt x="47509" y="1002983"/>
                    <a:pt x="59891" y="1043940"/>
                  </a:cubicBezTo>
                  <a:cubicBezTo>
                    <a:pt x="84656" y="1125855"/>
                    <a:pt x="117041" y="1204913"/>
                    <a:pt x="156094" y="1282065"/>
                  </a:cubicBezTo>
                  <a:cubicBezTo>
                    <a:pt x="255153" y="1266825"/>
                    <a:pt x="354214" y="1250633"/>
                    <a:pt x="375169" y="1241108"/>
                  </a:cubicBezTo>
                  <a:cubicBezTo>
                    <a:pt x="401839" y="1228725"/>
                    <a:pt x="300874" y="1303020"/>
                    <a:pt x="199909" y="1361123"/>
                  </a:cubicBezTo>
                  <a:cubicBezTo>
                    <a:pt x="221816" y="1399223"/>
                    <a:pt x="246581" y="1436370"/>
                    <a:pt x="272299" y="1472565"/>
                  </a:cubicBezTo>
                  <a:cubicBezTo>
                    <a:pt x="314209" y="1531620"/>
                    <a:pt x="359928" y="1589723"/>
                    <a:pt x="411364" y="1644968"/>
                  </a:cubicBezTo>
                  <a:cubicBezTo>
                    <a:pt x="440891" y="1629727"/>
                    <a:pt x="468514" y="1615440"/>
                    <a:pt x="478039" y="1607820"/>
                  </a:cubicBezTo>
                  <a:cubicBezTo>
                    <a:pt x="493278" y="1595438"/>
                    <a:pt x="484706" y="1652588"/>
                    <a:pt x="460894" y="1695450"/>
                  </a:cubicBezTo>
                  <a:cubicBezTo>
                    <a:pt x="497089" y="1730693"/>
                    <a:pt x="535189" y="1764983"/>
                    <a:pt x="575194" y="1796415"/>
                  </a:cubicBezTo>
                  <a:cubicBezTo>
                    <a:pt x="628534" y="1838325"/>
                    <a:pt x="671396" y="1855470"/>
                    <a:pt x="707591" y="1853565"/>
                  </a:cubicBezTo>
                  <a:cubicBezTo>
                    <a:pt x="493278" y="1256348"/>
                    <a:pt x="288491" y="611505"/>
                    <a:pt x="136091" y="0"/>
                  </a:cubicBezTo>
                  <a:cubicBezTo>
                    <a:pt x="137044" y="953"/>
                    <a:pt x="137044" y="953"/>
                    <a:pt x="136091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6"/>
            <p:cNvSpPr/>
            <p:nvPr/>
          </p:nvSpPr>
          <p:spPr>
            <a:xfrm>
              <a:off x="5823284" y="2865820"/>
              <a:ext cx="769619" cy="1854517"/>
            </a:xfrm>
            <a:custGeom>
              <a:rect b="b" l="l" r="r" t="t"/>
              <a:pathLst>
                <a:path extrusionOk="0" h="1854517" w="769619">
                  <a:moveTo>
                    <a:pt x="564832" y="1217295"/>
                  </a:moveTo>
                  <a:cubicBezTo>
                    <a:pt x="608647" y="1220153"/>
                    <a:pt x="691515" y="1210628"/>
                    <a:pt x="769620" y="1199198"/>
                  </a:cubicBezTo>
                  <a:cubicBezTo>
                    <a:pt x="764857" y="1080135"/>
                    <a:pt x="743903" y="963930"/>
                    <a:pt x="707707" y="850583"/>
                  </a:cubicBezTo>
                  <a:cubicBezTo>
                    <a:pt x="701993" y="833438"/>
                    <a:pt x="696278" y="816293"/>
                    <a:pt x="689610" y="799147"/>
                  </a:cubicBezTo>
                  <a:cubicBezTo>
                    <a:pt x="604838" y="837247"/>
                    <a:pt x="496253" y="877253"/>
                    <a:pt x="532447" y="850583"/>
                  </a:cubicBezTo>
                  <a:cubicBezTo>
                    <a:pt x="558165" y="831533"/>
                    <a:pt x="616268" y="782003"/>
                    <a:pt x="665797" y="739140"/>
                  </a:cubicBezTo>
                  <a:cubicBezTo>
                    <a:pt x="609600" y="606743"/>
                    <a:pt x="531495" y="481013"/>
                    <a:pt x="435293" y="366713"/>
                  </a:cubicBezTo>
                  <a:cubicBezTo>
                    <a:pt x="358140" y="411480"/>
                    <a:pt x="255270" y="455295"/>
                    <a:pt x="290513" y="433388"/>
                  </a:cubicBezTo>
                  <a:cubicBezTo>
                    <a:pt x="317182" y="416243"/>
                    <a:pt x="352425" y="357188"/>
                    <a:pt x="380047" y="304800"/>
                  </a:cubicBezTo>
                  <a:cubicBezTo>
                    <a:pt x="272415" y="189547"/>
                    <a:pt x="144780" y="86678"/>
                    <a:pt x="0" y="0"/>
                  </a:cubicBezTo>
                  <a:cubicBezTo>
                    <a:pt x="151447" y="610553"/>
                    <a:pt x="355282" y="1255395"/>
                    <a:pt x="569595" y="1854518"/>
                  </a:cubicBezTo>
                  <a:cubicBezTo>
                    <a:pt x="635318" y="1851660"/>
                    <a:pt x="675322" y="1785938"/>
                    <a:pt x="704850" y="1691640"/>
                  </a:cubicBezTo>
                  <a:cubicBezTo>
                    <a:pt x="712470" y="1667828"/>
                    <a:pt x="719138" y="1644015"/>
                    <a:pt x="724853" y="1620203"/>
                  </a:cubicBezTo>
                  <a:cubicBezTo>
                    <a:pt x="665797" y="1597343"/>
                    <a:pt x="585788" y="1527810"/>
                    <a:pt x="616268" y="1533525"/>
                  </a:cubicBezTo>
                  <a:cubicBezTo>
                    <a:pt x="634365" y="1536383"/>
                    <a:pt x="689610" y="1542098"/>
                    <a:pt x="741045" y="1545908"/>
                  </a:cubicBezTo>
                  <a:cubicBezTo>
                    <a:pt x="759143" y="1458278"/>
                    <a:pt x="768668" y="1370648"/>
                    <a:pt x="769620" y="1283970"/>
                  </a:cubicBezTo>
                  <a:cubicBezTo>
                    <a:pt x="643890" y="1263968"/>
                    <a:pt x="500063" y="1213485"/>
                    <a:pt x="564832" y="1217295"/>
                  </a:cubicBezTo>
                  <a:close/>
                </a:path>
              </a:pathLst>
            </a:custGeom>
            <a:gradFill>
              <a:gsLst>
                <a:gs pos="0">
                  <a:srgbClr val="3D760D"/>
                </a:gs>
                <a:gs pos="8000">
                  <a:srgbClr val="3D760D"/>
                </a:gs>
                <a:gs pos="100000">
                  <a:srgbClr val="35650E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6"/>
            <p:cNvSpPr/>
            <p:nvPr/>
          </p:nvSpPr>
          <p:spPr>
            <a:xfrm>
              <a:off x="5839476" y="2930591"/>
              <a:ext cx="600075" cy="1903094"/>
            </a:xfrm>
            <a:custGeom>
              <a:rect b="b" l="l" r="r" t="t"/>
              <a:pathLst>
                <a:path extrusionOk="0" h="1903094" w="600075">
                  <a:moveTo>
                    <a:pt x="6667" y="0"/>
                  </a:moveTo>
                  <a:cubicBezTo>
                    <a:pt x="84772" y="321945"/>
                    <a:pt x="175260" y="641032"/>
                    <a:pt x="275272" y="957263"/>
                  </a:cubicBezTo>
                  <a:cubicBezTo>
                    <a:pt x="375285" y="1273492"/>
                    <a:pt x="485775" y="1586865"/>
                    <a:pt x="600075" y="1899285"/>
                  </a:cubicBezTo>
                  <a:lnTo>
                    <a:pt x="587692" y="1903095"/>
                  </a:lnTo>
                  <a:cubicBezTo>
                    <a:pt x="474345" y="1590675"/>
                    <a:pt x="364807" y="1276350"/>
                    <a:pt x="265747" y="960120"/>
                  </a:cubicBezTo>
                  <a:cubicBezTo>
                    <a:pt x="166688" y="643890"/>
                    <a:pt x="77152" y="323850"/>
                    <a:pt x="0" y="1905"/>
                  </a:cubicBezTo>
                  <a:lnTo>
                    <a:pt x="6667" y="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6"/>
          <p:cNvGrpSpPr/>
          <p:nvPr/>
        </p:nvGrpSpPr>
        <p:grpSpPr>
          <a:xfrm>
            <a:off x="10470234" y="5818045"/>
            <a:ext cx="692595" cy="1524761"/>
            <a:chOff x="6371781" y="2867726"/>
            <a:chExt cx="865744" cy="1905951"/>
          </a:xfrm>
        </p:grpSpPr>
        <p:sp>
          <p:nvSpPr>
            <p:cNvPr id="677" name="Google Shape;677;p6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6"/>
            <p:cNvSpPr/>
            <p:nvPr/>
          </p:nvSpPr>
          <p:spPr>
            <a:xfrm>
              <a:off x="6488181" y="2872788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6"/>
            <p:cNvSpPr/>
            <p:nvPr/>
          </p:nvSpPr>
          <p:spPr>
            <a:xfrm>
              <a:off x="6459553" y="2932495"/>
              <a:ext cx="629602" cy="1841182"/>
            </a:xfrm>
            <a:custGeom>
              <a:rect b="b" l="l" r="r" t="t"/>
              <a:pathLst>
                <a:path extrusionOk="0" h="1841182" w="629602">
                  <a:moveTo>
                    <a:pt x="629603" y="1905"/>
                  </a:moveTo>
                  <a:cubicBezTo>
                    <a:pt x="507683" y="300990"/>
                    <a:pt x="396240" y="603885"/>
                    <a:pt x="294323" y="911543"/>
                  </a:cubicBezTo>
                  <a:cubicBezTo>
                    <a:pt x="192405" y="1218248"/>
                    <a:pt x="100013" y="1529715"/>
                    <a:pt x="11430" y="1841183"/>
                  </a:cubicBezTo>
                  <a:lnTo>
                    <a:pt x="0" y="1837373"/>
                  </a:lnTo>
                  <a:cubicBezTo>
                    <a:pt x="89535" y="1525905"/>
                    <a:pt x="182880" y="1215390"/>
                    <a:pt x="284798" y="908685"/>
                  </a:cubicBezTo>
                  <a:cubicBezTo>
                    <a:pt x="387668" y="601980"/>
                    <a:pt x="499110" y="298133"/>
                    <a:pt x="621983" y="0"/>
                  </a:cubicBezTo>
                  <a:lnTo>
                    <a:pt x="629603" y="190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0" name="Google Shape;680;p6"/>
          <p:cNvGrpSpPr/>
          <p:nvPr/>
        </p:nvGrpSpPr>
        <p:grpSpPr>
          <a:xfrm>
            <a:off x="9371011" y="6028130"/>
            <a:ext cx="887150" cy="1239492"/>
            <a:chOff x="4997749" y="3130332"/>
            <a:chExt cx="1108938" cy="1549365"/>
          </a:xfrm>
        </p:grpSpPr>
        <p:sp>
          <p:nvSpPr>
            <p:cNvPr id="681" name="Google Shape;681;p6"/>
            <p:cNvSpPr/>
            <p:nvPr/>
          </p:nvSpPr>
          <p:spPr>
            <a:xfrm>
              <a:off x="4997749" y="3130332"/>
              <a:ext cx="1108938" cy="1471784"/>
            </a:xfrm>
            <a:custGeom>
              <a:rect b="b" l="l" r="r" t="t"/>
              <a:pathLst>
                <a:path extrusionOk="0" h="1471784" w="1108938">
                  <a:moveTo>
                    <a:pt x="476920" y="1201386"/>
                  </a:moveTo>
                  <a:cubicBezTo>
                    <a:pt x="399767" y="1179478"/>
                    <a:pt x="320710" y="1164238"/>
                    <a:pt x="250225" y="1126138"/>
                  </a:cubicBezTo>
                  <a:cubicBezTo>
                    <a:pt x="179740" y="1088038"/>
                    <a:pt x="119732" y="1020411"/>
                    <a:pt x="116875" y="940401"/>
                  </a:cubicBezTo>
                  <a:cubicBezTo>
                    <a:pt x="114017" y="860391"/>
                    <a:pt x="191170" y="780381"/>
                    <a:pt x="268322" y="800384"/>
                  </a:cubicBezTo>
                  <a:cubicBezTo>
                    <a:pt x="299755" y="808956"/>
                    <a:pt x="337855" y="828959"/>
                    <a:pt x="358810" y="805146"/>
                  </a:cubicBezTo>
                  <a:cubicBezTo>
                    <a:pt x="378812" y="782286"/>
                    <a:pt x="356905" y="746091"/>
                    <a:pt x="332140" y="729898"/>
                  </a:cubicBezTo>
                  <a:cubicBezTo>
                    <a:pt x="290230" y="702276"/>
                    <a:pt x="240700" y="692751"/>
                    <a:pt x="192122" y="680368"/>
                  </a:cubicBezTo>
                  <a:cubicBezTo>
                    <a:pt x="144497" y="667034"/>
                    <a:pt x="94967" y="647984"/>
                    <a:pt x="64487" y="607978"/>
                  </a:cubicBezTo>
                  <a:cubicBezTo>
                    <a:pt x="34960" y="567973"/>
                    <a:pt x="34960" y="502251"/>
                    <a:pt x="76870" y="475581"/>
                  </a:cubicBezTo>
                  <a:cubicBezTo>
                    <a:pt x="92110" y="465103"/>
                    <a:pt x="112112" y="461293"/>
                    <a:pt x="125447" y="447958"/>
                  </a:cubicBezTo>
                  <a:cubicBezTo>
                    <a:pt x="147355" y="425098"/>
                    <a:pt x="138782" y="386998"/>
                    <a:pt x="119732" y="362233"/>
                  </a:cubicBezTo>
                  <a:cubicBezTo>
                    <a:pt x="99730" y="337468"/>
                    <a:pt x="72107" y="322228"/>
                    <a:pt x="49247" y="300321"/>
                  </a:cubicBezTo>
                  <a:cubicBezTo>
                    <a:pt x="-29810" y="224121"/>
                    <a:pt x="-10760" y="72673"/>
                    <a:pt x="85442" y="19333"/>
                  </a:cubicBezTo>
                  <a:cubicBezTo>
                    <a:pt x="181645" y="-34007"/>
                    <a:pt x="320710" y="28858"/>
                    <a:pt x="343570" y="136491"/>
                  </a:cubicBezTo>
                  <a:cubicBezTo>
                    <a:pt x="350237" y="169828"/>
                    <a:pt x="348332" y="205071"/>
                    <a:pt x="360715" y="236503"/>
                  </a:cubicBezTo>
                  <a:cubicBezTo>
                    <a:pt x="373097" y="267936"/>
                    <a:pt x="410245" y="294606"/>
                    <a:pt x="440725" y="279366"/>
                  </a:cubicBezTo>
                  <a:cubicBezTo>
                    <a:pt x="471205" y="264126"/>
                    <a:pt x="472157" y="220311"/>
                    <a:pt x="491207" y="191736"/>
                  </a:cubicBezTo>
                  <a:cubicBezTo>
                    <a:pt x="521687" y="143158"/>
                    <a:pt x="598840" y="145063"/>
                    <a:pt x="641703" y="183163"/>
                  </a:cubicBezTo>
                  <a:cubicBezTo>
                    <a:pt x="684565" y="221263"/>
                    <a:pt x="697900" y="282223"/>
                    <a:pt x="699805" y="339373"/>
                  </a:cubicBezTo>
                  <a:cubicBezTo>
                    <a:pt x="701710" y="396523"/>
                    <a:pt x="693137" y="454626"/>
                    <a:pt x="701710" y="510823"/>
                  </a:cubicBezTo>
                  <a:cubicBezTo>
                    <a:pt x="704567" y="530826"/>
                    <a:pt x="713140" y="553686"/>
                    <a:pt x="732190" y="558448"/>
                  </a:cubicBezTo>
                  <a:cubicBezTo>
                    <a:pt x="763622" y="566068"/>
                    <a:pt x="779815" y="524158"/>
                    <a:pt x="796007" y="496536"/>
                  </a:cubicBezTo>
                  <a:cubicBezTo>
                    <a:pt x="834107" y="429861"/>
                    <a:pt x="936978" y="425098"/>
                    <a:pt x="998890" y="469866"/>
                  </a:cubicBezTo>
                  <a:cubicBezTo>
                    <a:pt x="1060803" y="515586"/>
                    <a:pt x="1089378" y="594643"/>
                    <a:pt x="1100807" y="670843"/>
                  </a:cubicBezTo>
                  <a:cubicBezTo>
                    <a:pt x="1100807" y="670843"/>
                    <a:pt x="1100807" y="670843"/>
                    <a:pt x="1100807" y="670843"/>
                  </a:cubicBezTo>
                  <a:cubicBezTo>
                    <a:pt x="1118905" y="793716"/>
                    <a:pt x="1103665" y="917541"/>
                    <a:pt x="1085567" y="1039461"/>
                  </a:cubicBezTo>
                  <a:cubicBezTo>
                    <a:pt x="1067470" y="1157571"/>
                    <a:pt x="1068422" y="1284253"/>
                    <a:pt x="1046515" y="1399506"/>
                  </a:cubicBezTo>
                  <a:cubicBezTo>
                    <a:pt x="1015082" y="1562384"/>
                    <a:pt x="892210" y="1406173"/>
                    <a:pt x="816010" y="1355691"/>
                  </a:cubicBezTo>
                  <a:cubicBezTo>
                    <a:pt x="710282" y="1289016"/>
                    <a:pt x="595982" y="1235676"/>
                    <a:pt x="476920" y="1201386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6"/>
            <p:cNvSpPr/>
            <p:nvPr/>
          </p:nvSpPr>
          <p:spPr>
            <a:xfrm>
              <a:off x="5203012" y="3417822"/>
              <a:ext cx="850127" cy="1261875"/>
            </a:xfrm>
            <a:custGeom>
              <a:rect b="b" l="l" r="r" t="t"/>
              <a:pathLst>
                <a:path extrusionOk="0" h="1261875" w="850127">
                  <a:moveTo>
                    <a:pt x="642179" y="384306"/>
                  </a:moveTo>
                  <a:cubicBezTo>
                    <a:pt x="642179" y="379543"/>
                    <a:pt x="634559" y="380496"/>
                    <a:pt x="634559" y="385258"/>
                  </a:cubicBezTo>
                  <a:cubicBezTo>
                    <a:pt x="647894" y="637671"/>
                    <a:pt x="692662" y="885321"/>
                    <a:pt x="778387" y="1122493"/>
                  </a:cubicBezTo>
                  <a:cubicBezTo>
                    <a:pt x="643132" y="880558"/>
                    <a:pt x="494541" y="647196"/>
                    <a:pt x="332616" y="422406"/>
                  </a:cubicBezTo>
                  <a:cubicBezTo>
                    <a:pt x="332616" y="422406"/>
                    <a:pt x="332616" y="422406"/>
                    <a:pt x="332616" y="421453"/>
                  </a:cubicBezTo>
                  <a:cubicBezTo>
                    <a:pt x="316424" y="321441"/>
                    <a:pt x="311662" y="220476"/>
                    <a:pt x="317377" y="119511"/>
                  </a:cubicBezTo>
                  <a:cubicBezTo>
                    <a:pt x="317377" y="114748"/>
                    <a:pt x="309757" y="113796"/>
                    <a:pt x="309757" y="118558"/>
                  </a:cubicBezTo>
                  <a:cubicBezTo>
                    <a:pt x="304041" y="215713"/>
                    <a:pt x="308804" y="312868"/>
                    <a:pt x="323091" y="408118"/>
                  </a:cubicBezTo>
                  <a:cubicBezTo>
                    <a:pt x="287849" y="359541"/>
                    <a:pt x="251654" y="310963"/>
                    <a:pt x="215459" y="263338"/>
                  </a:cubicBezTo>
                  <a:cubicBezTo>
                    <a:pt x="147832" y="174756"/>
                    <a:pt x="78299" y="87126"/>
                    <a:pt x="6862" y="1401"/>
                  </a:cubicBezTo>
                  <a:cubicBezTo>
                    <a:pt x="4004" y="-2409"/>
                    <a:pt x="-2663" y="2353"/>
                    <a:pt x="1147" y="6163"/>
                  </a:cubicBezTo>
                  <a:cubicBezTo>
                    <a:pt x="75441" y="95698"/>
                    <a:pt x="147832" y="187138"/>
                    <a:pt x="218316" y="279531"/>
                  </a:cubicBezTo>
                  <a:cubicBezTo>
                    <a:pt x="163072" y="261433"/>
                    <a:pt x="107827" y="243336"/>
                    <a:pt x="52582" y="226191"/>
                  </a:cubicBezTo>
                  <a:cubicBezTo>
                    <a:pt x="47819" y="224286"/>
                    <a:pt x="44962" y="231906"/>
                    <a:pt x="49724" y="233811"/>
                  </a:cubicBezTo>
                  <a:cubicBezTo>
                    <a:pt x="107827" y="252861"/>
                    <a:pt x="166882" y="271911"/>
                    <a:pt x="224984" y="290961"/>
                  </a:cubicBezTo>
                  <a:cubicBezTo>
                    <a:pt x="224984" y="290961"/>
                    <a:pt x="225937" y="290961"/>
                    <a:pt x="225937" y="290961"/>
                  </a:cubicBezTo>
                  <a:cubicBezTo>
                    <a:pt x="349762" y="455743"/>
                    <a:pt x="466919" y="625288"/>
                    <a:pt x="576457" y="799596"/>
                  </a:cubicBezTo>
                  <a:cubicBezTo>
                    <a:pt x="441202" y="730063"/>
                    <a:pt x="299279" y="672913"/>
                    <a:pt x="152594" y="630051"/>
                  </a:cubicBezTo>
                  <a:cubicBezTo>
                    <a:pt x="147832" y="629098"/>
                    <a:pt x="144974" y="635766"/>
                    <a:pt x="149737" y="637671"/>
                  </a:cubicBezTo>
                  <a:cubicBezTo>
                    <a:pt x="300232" y="681486"/>
                    <a:pt x="445964" y="740541"/>
                    <a:pt x="584077" y="812931"/>
                  </a:cubicBezTo>
                  <a:cubicBezTo>
                    <a:pt x="616462" y="865318"/>
                    <a:pt x="648847" y="917706"/>
                    <a:pt x="680279" y="971046"/>
                  </a:cubicBezTo>
                  <a:cubicBezTo>
                    <a:pt x="736477" y="1066296"/>
                    <a:pt x="790769" y="1162498"/>
                    <a:pt x="842204" y="1259653"/>
                  </a:cubicBezTo>
                  <a:cubicBezTo>
                    <a:pt x="844109" y="1264416"/>
                    <a:pt x="851729" y="1260606"/>
                    <a:pt x="849824" y="1256796"/>
                  </a:cubicBezTo>
                  <a:cubicBezTo>
                    <a:pt x="833632" y="1226316"/>
                    <a:pt x="817439" y="1196788"/>
                    <a:pt x="800294" y="1166308"/>
                  </a:cubicBezTo>
                  <a:cubicBezTo>
                    <a:pt x="800294" y="1165356"/>
                    <a:pt x="800294" y="1165356"/>
                    <a:pt x="800294" y="1164403"/>
                  </a:cubicBezTo>
                  <a:cubicBezTo>
                    <a:pt x="705044" y="912943"/>
                    <a:pt x="655514" y="651958"/>
                    <a:pt x="642179" y="384306"/>
                  </a:cubicBezTo>
                  <a:close/>
                </a:path>
              </a:pathLst>
            </a:custGeom>
            <a:solidFill>
              <a:srgbClr val="317A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83" name="Google Shape;683;p6"/>
          <p:cNvSpPr/>
          <p:nvPr/>
        </p:nvSpPr>
        <p:spPr>
          <a:xfrm>
            <a:off x="10939402" y="5308919"/>
            <a:ext cx="73151" cy="73151"/>
          </a:xfrm>
          <a:custGeom>
            <a:rect b="b" l="l" r="r" t="t"/>
            <a:pathLst>
              <a:path extrusionOk="0" h="91439" w="91439">
                <a:moveTo>
                  <a:pt x="91440" y="45720"/>
                </a:moveTo>
                <a:cubicBezTo>
                  <a:pt x="91440" y="70485"/>
                  <a:pt x="71438" y="91440"/>
                  <a:pt x="45720" y="91440"/>
                </a:cubicBezTo>
                <a:cubicBezTo>
                  <a:pt x="20955" y="91440"/>
                  <a:pt x="0" y="71438"/>
                  <a:pt x="0" y="45720"/>
                </a:cubicBezTo>
                <a:cubicBezTo>
                  <a:pt x="0" y="20955"/>
                  <a:pt x="20002" y="0"/>
                  <a:pt x="45720" y="0"/>
                </a:cubicBezTo>
                <a:cubicBezTo>
                  <a:pt x="71438" y="0"/>
                  <a:pt x="91440" y="20002"/>
                  <a:pt x="91440" y="4572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4" name="Google Shape;684;p6"/>
          <p:cNvSpPr/>
          <p:nvPr/>
        </p:nvSpPr>
        <p:spPr>
          <a:xfrm>
            <a:off x="11244183" y="5150433"/>
            <a:ext cx="68580" cy="68580"/>
          </a:xfrm>
          <a:custGeom>
            <a:rect b="b" l="l" r="r" t="t"/>
            <a:pathLst>
              <a:path extrusionOk="0" h="85725" w="85725">
                <a:moveTo>
                  <a:pt x="85725" y="42863"/>
                </a:moveTo>
                <a:cubicBezTo>
                  <a:pt x="85725" y="66675"/>
                  <a:pt x="66675" y="85725"/>
                  <a:pt x="42863" y="85725"/>
                </a:cubicBezTo>
                <a:cubicBezTo>
                  <a:pt x="19050" y="85725"/>
                  <a:pt x="0" y="66675"/>
                  <a:pt x="0" y="42863"/>
                </a:cubicBezTo>
                <a:cubicBezTo>
                  <a:pt x="0" y="19050"/>
                  <a:pt x="19050" y="0"/>
                  <a:pt x="42863" y="0"/>
                </a:cubicBezTo>
                <a:cubicBezTo>
                  <a:pt x="66675" y="0"/>
                  <a:pt x="85725" y="19050"/>
                  <a:pt x="85725" y="42863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5" name="Google Shape;685;p6"/>
          <p:cNvSpPr/>
          <p:nvPr/>
        </p:nvSpPr>
        <p:spPr>
          <a:xfrm>
            <a:off x="10214022" y="5239581"/>
            <a:ext cx="77724" cy="77723"/>
          </a:xfrm>
          <a:custGeom>
            <a:rect b="b" l="l" r="r" t="t"/>
            <a:pathLst>
              <a:path extrusionOk="0" h="97154" w="97155">
                <a:moveTo>
                  <a:pt x="97155" y="48578"/>
                </a:moveTo>
                <a:cubicBezTo>
                  <a:pt x="97155" y="75248"/>
                  <a:pt x="75247" y="97155"/>
                  <a:pt x="48578" y="97155"/>
                </a:cubicBezTo>
                <a:cubicBezTo>
                  <a:pt x="21907" y="97155"/>
                  <a:pt x="0" y="75248"/>
                  <a:pt x="0" y="48578"/>
                </a:cubicBezTo>
                <a:cubicBezTo>
                  <a:pt x="0" y="21908"/>
                  <a:pt x="21907" y="0"/>
                  <a:pt x="48578" y="0"/>
                </a:cubicBezTo>
                <a:cubicBezTo>
                  <a:pt x="75247" y="953"/>
                  <a:pt x="97155" y="22860"/>
                  <a:pt x="97155" y="4857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" name="Google Shape;686;p6"/>
          <p:cNvSpPr/>
          <p:nvPr/>
        </p:nvSpPr>
        <p:spPr>
          <a:xfrm>
            <a:off x="11616778" y="5596175"/>
            <a:ext cx="35052" cy="35052"/>
          </a:xfrm>
          <a:custGeom>
            <a:rect b="b" l="l" r="r" t="t"/>
            <a:pathLst>
              <a:path extrusionOk="0" h="43815" w="43815">
                <a:moveTo>
                  <a:pt x="43815" y="21908"/>
                </a:moveTo>
                <a:cubicBezTo>
                  <a:pt x="43815" y="33338"/>
                  <a:pt x="34290" y="43815"/>
                  <a:pt x="21908" y="43815"/>
                </a:cubicBezTo>
                <a:cubicBezTo>
                  <a:pt x="10478" y="43815"/>
                  <a:pt x="0" y="34290"/>
                  <a:pt x="0" y="21908"/>
                </a:cubicBezTo>
                <a:cubicBezTo>
                  <a:pt x="0" y="9525"/>
                  <a:pt x="9525" y="0"/>
                  <a:pt x="21908" y="0"/>
                </a:cubicBezTo>
                <a:cubicBezTo>
                  <a:pt x="34290" y="0"/>
                  <a:pt x="43815" y="9525"/>
                  <a:pt x="43815" y="2190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" name="Google Shape;687;p6"/>
          <p:cNvSpPr/>
          <p:nvPr/>
        </p:nvSpPr>
        <p:spPr>
          <a:xfrm>
            <a:off x="11910130" y="5013251"/>
            <a:ext cx="59436" cy="59466"/>
          </a:xfrm>
          <a:custGeom>
            <a:rect b="b" l="l" r="r" t="t"/>
            <a:pathLst>
              <a:path extrusionOk="0" h="74332" w="74295">
                <a:moveTo>
                  <a:pt x="74295" y="37185"/>
                </a:moveTo>
                <a:cubicBezTo>
                  <a:pt x="74295" y="58140"/>
                  <a:pt x="57150" y="74333"/>
                  <a:pt x="37148" y="74333"/>
                </a:cubicBezTo>
                <a:cubicBezTo>
                  <a:pt x="16193" y="74333"/>
                  <a:pt x="0" y="57188"/>
                  <a:pt x="0" y="37185"/>
                </a:cubicBezTo>
                <a:cubicBezTo>
                  <a:pt x="0" y="16230"/>
                  <a:pt x="17145" y="38"/>
                  <a:pt x="37148" y="38"/>
                </a:cubicBezTo>
                <a:cubicBezTo>
                  <a:pt x="57150" y="-915"/>
                  <a:pt x="74295" y="16230"/>
                  <a:pt x="74295" y="37185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" name="Google Shape;688;p6"/>
          <p:cNvSpPr/>
          <p:nvPr/>
        </p:nvSpPr>
        <p:spPr>
          <a:xfrm>
            <a:off x="10883779" y="5068142"/>
            <a:ext cx="30480" cy="30480"/>
          </a:xfrm>
          <a:custGeom>
            <a:rect b="b" l="l" r="r" t="t"/>
            <a:pathLst>
              <a:path extrusionOk="0" h="38100" w="38100">
                <a:moveTo>
                  <a:pt x="38100" y="19050"/>
                </a:moveTo>
                <a:cubicBezTo>
                  <a:pt x="38100" y="29571"/>
                  <a:pt x="29571" y="38100"/>
                  <a:pt x="19050" y="38100"/>
                </a:cubicBezTo>
                <a:cubicBezTo>
                  <a:pt x="8529" y="38100"/>
                  <a:pt x="0" y="29571"/>
                  <a:pt x="0" y="19050"/>
                </a:cubicBezTo>
                <a:cubicBezTo>
                  <a:pt x="0" y="8529"/>
                  <a:pt x="8529" y="0"/>
                  <a:pt x="19050" y="0"/>
                </a:cubicBezTo>
                <a:cubicBezTo>
                  <a:pt x="29571" y="0"/>
                  <a:pt x="38100" y="8529"/>
                  <a:pt x="38100" y="1905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" name="Google Shape;689;p6"/>
          <p:cNvSpPr/>
          <p:nvPr/>
        </p:nvSpPr>
        <p:spPr>
          <a:xfrm>
            <a:off x="9497786" y="5501693"/>
            <a:ext cx="56387" cy="56387"/>
          </a:xfrm>
          <a:custGeom>
            <a:rect b="b" l="l" r="r" t="t"/>
            <a:pathLst>
              <a:path extrusionOk="0" h="70484" w="70484">
                <a:moveTo>
                  <a:pt x="70485" y="35242"/>
                </a:moveTo>
                <a:cubicBezTo>
                  <a:pt x="70485" y="54292"/>
                  <a:pt x="55245" y="70485"/>
                  <a:pt x="35243" y="70485"/>
                </a:cubicBezTo>
                <a:cubicBezTo>
                  <a:pt x="16193" y="70485"/>
                  <a:pt x="0" y="55245"/>
                  <a:pt x="0" y="35242"/>
                </a:cubicBezTo>
                <a:cubicBezTo>
                  <a:pt x="0" y="16192"/>
                  <a:pt x="15240" y="0"/>
                  <a:pt x="35243" y="0"/>
                </a:cubicBezTo>
                <a:cubicBezTo>
                  <a:pt x="54293" y="0"/>
                  <a:pt x="70485" y="16192"/>
                  <a:pt x="70485" y="35242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" name="Google Shape;690;p6"/>
          <p:cNvSpPr/>
          <p:nvPr/>
        </p:nvSpPr>
        <p:spPr>
          <a:xfrm>
            <a:off x="9266152" y="5626653"/>
            <a:ext cx="47243" cy="47243"/>
          </a:xfrm>
          <a:custGeom>
            <a:rect b="b" l="l" r="r" t="t"/>
            <a:pathLst>
              <a:path extrusionOk="0" h="59054" w="59054">
                <a:moveTo>
                  <a:pt x="59055" y="29528"/>
                </a:moveTo>
                <a:cubicBezTo>
                  <a:pt x="59055" y="45720"/>
                  <a:pt x="45720" y="59055"/>
                  <a:pt x="29528" y="59055"/>
                </a:cubicBezTo>
                <a:cubicBezTo>
                  <a:pt x="13335" y="59055"/>
                  <a:pt x="0" y="45720"/>
                  <a:pt x="0" y="29528"/>
                </a:cubicBezTo>
                <a:cubicBezTo>
                  <a:pt x="0" y="13335"/>
                  <a:pt x="13335" y="0"/>
                  <a:pt x="29528" y="0"/>
                </a:cubicBezTo>
                <a:cubicBezTo>
                  <a:pt x="45720" y="0"/>
                  <a:pt x="59055" y="12383"/>
                  <a:pt x="59055" y="2952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1" name="Google Shape;691;p6"/>
          <p:cNvSpPr/>
          <p:nvPr/>
        </p:nvSpPr>
        <p:spPr>
          <a:xfrm>
            <a:off x="11579442" y="5023949"/>
            <a:ext cx="32004" cy="32003"/>
          </a:xfrm>
          <a:custGeom>
            <a:rect b="b" l="l" r="r" t="t"/>
            <a:pathLst>
              <a:path extrusionOk="0" h="40004" w="40005">
                <a:moveTo>
                  <a:pt x="40005" y="20003"/>
                </a:moveTo>
                <a:cubicBezTo>
                  <a:pt x="40005" y="31050"/>
                  <a:pt x="31050" y="40005"/>
                  <a:pt x="20003" y="40005"/>
                </a:cubicBezTo>
                <a:cubicBezTo>
                  <a:pt x="8956" y="40005"/>
                  <a:pt x="1" y="31050"/>
                  <a:pt x="1" y="20003"/>
                </a:cubicBezTo>
                <a:cubicBezTo>
                  <a:pt x="1" y="8955"/>
                  <a:pt x="8956" y="0"/>
                  <a:pt x="20003" y="0"/>
                </a:cubicBezTo>
                <a:cubicBezTo>
                  <a:pt x="31050" y="0"/>
                  <a:pt x="40005" y="8955"/>
                  <a:pt x="40005" y="20003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92" name="Google Shape;692;p6"/>
          <p:cNvGrpSpPr/>
          <p:nvPr/>
        </p:nvGrpSpPr>
        <p:grpSpPr>
          <a:xfrm>
            <a:off x="-137335" y="-372977"/>
            <a:ext cx="3485741" cy="1898170"/>
            <a:chOff x="-318079" y="-625836"/>
            <a:chExt cx="6258064" cy="3407846"/>
          </a:xfrm>
        </p:grpSpPr>
        <p:grpSp>
          <p:nvGrpSpPr>
            <p:cNvPr id="693" name="Google Shape;693;p6"/>
            <p:cNvGrpSpPr/>
            <p:nvPr/>
          </p:nvGrpSpPr>
          <p:grpSpPr>
            <a:xfrm flipH="1">
              <a:off x="1130176" y="608404"/>
              <a:ext cx="1691639" cy="910589"/>
              <a:chOff x="3090862" y="1323975"/>
              <a:chExt cx="1691639" cy="910589"/>
            </a:xfrm>
          </p:grpSpPr>
          <p:grpSp>
            <p:nvGrpSpPr>
              <p:cNvPr id="694" name="Google Shape;694;p6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695" name="Google Shape;695;p6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6" name="Google Shape;696;p6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97" name="Google Shape;697;p6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698" name="Google Shape;698;p6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699" name="Google Shape;699;p6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00" name="Google Shape;700;p6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01" name="Google Shape;701;p6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702" name="Google Shape;702;p6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03" name="Google Shape;703;p6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704" name="Google Shape;704;p6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5" name="Google Shape;705;p6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6" name="Google Shape;706;p6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707" name="Google Shape;707;p6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708" name="Google Shape;708;p6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09" name="Google Shape;709;p6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10" name="Google Shape;710;p6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711" name="Google Shape;711;p6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12" name="Google Shape;712;p6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13" name="Google Shape;713;p6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714" name="Google Shape;714;p6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15" name="Google Shape;715;p6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16" name="Google Shape;716;p6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717" name="Google Shape;717;p6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18" name="Google Shape;718;p6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719" name="Google Shape;719;p6"/>
            <p:cNvGrpSpPr/>
            <p:nvPr/>
          </p:nvGrpSpPr>
          <p:grpSpPr>
            <a:xfrm flipH="1">
              <a:off x="6225" y="555064"/>
              <a:ext cx="1151583" cy="2226945"/>
              <a:chOff x="4754869" y="1270635"/>
              <a:chExt cx="1151583" cy="2226945"/>
            </a:xfrm>
          </p:grpSpPr>
          <p:grpSp>
            <p:nvGrpSpPr>
              <p:cNvPr id="720" name="Google Shape;720;p6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721" name="Google Shape;721;p6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2" name="Google Shape;722;p6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23" name="Google Shape;723;p6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724" name="Google Shape;724;p6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5" name="Google Shape;725;p6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26" name="Google Shape;726;p6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727" name="Google Shape;727;p6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8" name="Google Shape;728;p6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29" name="Google Shape;729;p6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6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6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32" name="Google Shape;732;p6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733" name="Google Shape;733;p6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4" name="Google Shape;734;p6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35" name="Google Shape;735;p6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736" name="Google Shape;736;p6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7" name="Google Shape;737;p6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38" name="Google Shape;738;p6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739" name="Google Shape;739;p6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40" name="Google Shape;740;p6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41" name="Google Shape;741;p6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742" name="Google Shape;742;p6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43" name="Google Shape;743;p6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744" name="Google Shape;744;p6"/>
            <p:cNvGrpSpPr/>
            <p:nvPr/>
          </p:nvGrpSpPr>
          <p:grpSpPr>
            <a:xfrm flipH="1">
              <a:off x="2697277" y="537918"/>
              <a:ext cx="255031" cy="2229112"/>
              <a:chOff x="2960369" y="1253489"/>
              <a:chExt cx="255031" cy="2229112"/>
            </a:xfrm>
          </p:grpSpPr>
          <p:grpSp>
            <p:nvGrpSpPr>
              <p:cNvPr id="745" name="Google Shape;745;p6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746" name="Google Shape;746;p6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47" name="Google Shape;747;p6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48" name="Google Shape;748;p6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749" name="Google Shape;749;p6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0" name="Google Shape;750;p6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751" name="Google Shape;751;p6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752" name="Google Shape;752;p6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53" name="Google Shape;753;p6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54" name="Google Shape;754;p6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755" name="Google Shape;755;p6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56" name="Google Shape;756;p6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57" name="Google Shape;757;p6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758" name="Google Shape;758;p6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59" name="Google Shape;759;p6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sp>
          <p:nvSpPr>
            <p:cNvPr id="760" name="Google Shape;760;p6"/>
            <p:cNvSpPr/>
            <p:nvPr/>
          </p:nvSpPr>
          <p:spPr>
            <a:xfrm rot="-8617848">
              <a:off x="482877" y="567975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1" name="Google Shape;761;p6"/>
            <p:cNvGrpSpPr/>
            <p:nvPr/>
          </p:nvGrpSpPr>
          <p:grpSpPr>
            <a:xfrm>
              <a:off x="-318079" y="-625836"/>
              <a:ext cx="6258064" cy="2565073"/>
              <a:chOff x="-163907" y="282733"/>
              <a:chExt cx="6258064" cy="2565073"/>
            </a:xfrm>
          </p:grpSpPr>
          <p:sp>
            <p:nvSpPr>
              <p:cNvPr id="762" name="Google Shape;762;p6"/>
              <p:cNvSpPr/>
              <p:nvPr/>
            </p:nvSpPr>
            <p:spPr>
              <a:xfrm flipH="1" rot="8410129">
                <a:off x="1705834" y="697250"/>
                <a:ext cx="1923282" cy="1736038"/>
              </a:xfrm>
              <a:custGeom>
                <a:rect b="b" l="l" r="r" t="t"/>
                <a:pathLst>
                  <a:path extrusionOk="0" h="1228717" w="1342687">
                    <a:moveTo>
                      <a:pt x="1320635" y="311638"/>
                    </a:moveTo>
                    <a:cubicBezTo>
                      <a:pt x="1361849" y="247345"/>
                      <a:pt x="1343715" y="159972"/>
                      <a:pt x="1279422" y="118759"/>
                    </a:cubicBezTo>
                    <a:lnTo>
                      <a:pt x="1111270" y="11604"/>
                    </a:lnTo>
                    <a:cubicBezTo>
                      <a:pt x="1094785" y="64"/>
                      <a:pt x="1071705" y="-3233"/>
                      <a:pt x="1051923" y="3361"/>
                    </a:cubicBezTo>
                    <a:cubicBezTo>
                      <a:pt x="1015655" y="14901"/>
                      <a:pt x="995872" y="54466"/>
                      <a:pt x="1007412" y="92382"/>
                    </a:cubicBezTo>
                    <a:lnTo>
                      <a:pt x="1070057" y="281964"/>
                    </a:lnTo>
                    <a:cubicBezTo>
                      <a:pt x="1079948" y="311638"/>
                      <a:pt x="1099731" y="336366"/>
                      <a:pt x="1126107" y="354500"/>
                    </a:cubicBezTo>
                    <a:cubicBezTo>
                      <a:pt x="1159078" y="375931"/>
                      <a:pt x="1195346" y="380877"/>
                      <a:pt x="1229965" y="374283"/>
                    </a:cubicBezTo>
                    <a:cubicBezTo>
                      <a:pt x="1228317" y="456710"/>
                      <a:pt x="1201940" y="558919"/>
                      <a:pt x="1106325" y="596836"/>
                    </a:cubicBezTo>
                    <a:cubicBezTo>
                      <a:pt x="967847" y="651238"/>
                      <a:pt x="961253" y="494626"/>
                      <a:pt x="859044" y="283613"/>
                    </a:cubicBezTo>
                    <a:cubicBezTo>
                      <a:pt x="756834" y="72600"/>
                      <a:pt x="377669" y="136893"/>
                      <a:pt x="298539" y="316584"/>
                    </a:cubicBezTo>
                    <a:cubicBezTo>
                      <a:pt x="212815" y="511112"/>
                      <a:pt x="323267" y="626510"/>
                      <a:pt x="364481" y="679263"/>
                    </a:cubicBezTo>
                    <a:cubicBezTo>
                      <a:pt x="405695" y="732016"/>
                      <a:pt x="573846" y="835874"/>
                      <a:pt x="611762" y="893573"/>
                    </a:cubicBezTo>
                    <a:cubicBezTo>
                      <a:pt x="649679" y="951272"/>
                      <a:pt x="577143" y="1055131"/>
                      <a:pt x="463394" y="877088"/>
                    </a:cubicBezTo>
                    <a:cubicBezTo>
                      <a:pt x="349644" y="699045"/>
                      <a:pt x="257326" y="631455"/>
                      <a:pt x="168305" y="661129"/>
                    </a:cubicBezTo>
                    <a:cubicBezTo>
                      <a:pt x="79283" y="690803"/>
                      <a:pt x="61149" y="793012"/>
                      <a:pt x="102363" y="908410"/>
                    </a:cubicBezTo>
                    <a:cubicBezTo>
                      <a:pt x="143576" y="1023808"/>
                      <a:pt x="298539" y="1101290"/>
                      <a:pt x="250732" y="1139206"/>
                    </a:cubicBezTo>
                    <a:cubicBezTo>
                      <a:pt x="224355" y="1160637"/>
                      <a:pt x="90823" y="1155692"/>
                      <a:pt x="19936" y="1139206"/>
                    </a:cubicBezTo>
                    <a:cubicBezTo>
                      <a:pt x="1802" y="1134260"/>
                      <a:pt x="-8089" y="1160637"/>
                      <a:pt x="8396" y="1168880"/>
                    </a:cubicBezTo>
                    <a:cubicBezTo>
                      <a:pt x="99066" y="1221633"/>
                      <a:pt x="298539" y="1271089"/>
                      <a:pt x="349644" y="1170528"/>
                    </a:cubicBezTo>
                    <a:cubicBezTo>
                      <a:pt x="415586" y="1043591"/>
                      <a:pt x="275460" y="1018862"/>
                      <a:pt x="217761" y="873791"/>
                    </a:cubicBezTo>
                    <a:cubicBezTo>
                      <a:pt x="160062" y="728719"/>
                      <a:pt x="273811" y="829280"/>
                      <a:pt x="316673" y="890276"/>
                    </a:cubicBezTo>
                    <a:cubicBezTo>
                      <a:pt x="359535" y="951272"/>
                      <a:pt x="438665" y="1097993"/>
                      <a:pt x="547469" y="1137558"/>
                    </a:cubicBezTo>
                    <a:cubicBezTo>
                      <a:pt x="656273" y="1177123"/>
                      <a:pt x="788156" y="1055131"/>
                      <a:pt x="796399" y="915004"/>
                    </a:cubicBezTo>
                    <a:cubicBezTo>
                      <a:pt x="804642" y="774878"/>
                      <a:pt x="674407" y="723774"/>
                      <a:pt x="596925" y="661129"/>
                    </a:cubicBezTo>
                    <a:cubicBezTo>
                      <a:pt x="519444" y="598484"/>
                      <a:pt x="413937" y="453413"/>
                      <a:pt x="547469" y="380877"/>
                    </a:cubicBezTo>
                    <a:cubicBezTo>
                      <a:pt x="681001" y="308341"/>
                      <a:pt x="760131" y="532543"/>
                      <a:pt x="794750" y="611673"/>
                    </a:cubicBezTo>
                    <a:cubicBezTo>
                      <a:pt x="829370" y="690803"/>
                      <a:pt x="910148" y="748502"/>
                      <a:pt x="1009061" y="760041"/>
                    </a:cubicBezTo>
                    <a:cubicBezTo>
                      <a:pt x="1107973" y="771581"/>
                      <a:pt x="1218426" y="723774"/>
                      <a:pt x="1289313" y="595187"/>
                    </a:cubicBezTo>
                    <a:cubicBezTo>
                      <a:pt x="1337121" y="509463"/>
                      <a:pt x="1325581" y="403957"/>
                      <a:pt x="1305798" y="329772"/>
                    </a:cubicBezTo>
                    <a:cubicBezTo>
                      <a:pt x="1310744" y="324826"/>
                      <a:pt x="1315690" y="318232"/>
                      <a:pt x="1320635" y="311638"/>
                    </a:cubicBez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6"/>
              <p:cNvSpPr/>
              <p:nvPr/>
            </p:nvSpPr>
            <p:spPr>
              <a:xfrm>
                <a:off x="1379250" y="1615283"/>
                <a:ext cx="148437" cy="134439"/>
              </a:xfrm>
              <a:custGeom>
                <a:rect b="b" l="l" r="r" t="t"/>
                <a:pathLst>
                  <a:path extrusionOk="0" h="134439" w="148437">
                    <a:moveTo>
                      <a:pt x="53627" y="0"/>
                    </a:moveTo>
                    <a:lnTo>
                      <a:pt x="111329" y="9814"/>
                    </a:lnTo>
                    <a:lnTo>
                      <a:pt x="148437" y="12270"/>
                    </a:lnTo>
                    <a:lnTo>
                      <a:pt x="100922" y="56995"/>
                    </a:lnTo>
                    <a:cubicBezTo>
                      <a:pt x="77975" y="80636"/>
                      <a:pt x="57278" y="104154"/>
                      <a:pt x="41536" y="124867"/>
                    </a:cubicBezTo>
                    <a:cubicBezTo>
                      <a:pt x="26087" y="146853"/>
                      <a:pt x="-8657" y="127287"/>
                      <a:pt x="1995" y="103234"/>
                    </a:cubicBezTo>
                    <a:cubicBezTo>
                      <a:pt x="8480" y="85691"/>
                      <a:pt x="16879" y="66646"/>
                      <a:pt x="26901" y="46870"/>
                    </a:cubicBezTo>
                    <a:lnTo>
                      <a:pt x="53627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6"/>
              <p:cNvSpPr/>
              <p:nvPr/>
            </p:nvSpPr>
            <p:spPr>
              <a:xfrm>
                <a:off x="-163907" y="1183760"/>
                <a:ext cx="6258064" cy="611637"/>
              </a:xfrm>
              <a:custGeom>
                <a:rect b="b" l="l" r="r" t="t"/>
                <a:pathLst>
                  <a:path extrusionOk="0" h="315277" w="3378172">
                    <a:moveTo>
                      <a:pt x="3374708" y="0"/>
                    </a:moveTo>
                    <a:cubicBezTo>
                      <a:pt x="3374708" y="0"/>
                      <a:pt x="3374708" y="952"/>
                      <a:pt x="3373755" y="1905"/>
                    </a:cubicBezTo>
                    <a:cubicBezTo>
                      <a:pt x="3368040" y="7620"/>
                      <a:pt x="3360420" y="10477"/>
                      <a:pt x="3351848" y="11430"/>
                    </a:cubicBezTo>
                    <a:cubicBezTo>
                      <a:pt x="3339465" y="13335"/>
                      <a:pt x="3328035" y="16192"/>
                      <a:pt x="3316605" y="19050"/>
                    </a:cubicBezTo>
                    <a:cubicBezTo>
                      <a:pt x="3289935" y="24765"/>
                      <a:pt x="3262313" y="27622"/>
                      <a:pt x="3236595" y="36195"/>
                    </a:cubicBezTo>
                    <a:cubicBezTo>
                      <a:pt x="3221355" y="41910"/>
                      <a:pt x="3211830" y="50482"/>
                      <a:pt x="3200400" y="60960"/>
                    </a:cubicBezTo>
                    <a:cubicBezTo>
                      <a:pt x="3191828" y="69532"/>
                      <a:pt x="3182303" y="76200"/>
                      <a:pt x="3171825" y="82867"/>
                    </a:cubicBezTo>
                    <a:cubicBezTo>
                      <a:pt x="3154680" y="94298"/>
                      <a:pt x="3134678" y="112395"/>
                      <a:pt x="3113723" y="114300"/>
                    </a:cubicBezTo>
                    <a:cubicBezTo>
                      <a:pt x="3084195" y="117157"/>
                      <a:pt x="3054668" y="115252"/>
                      <a:pt x="3025140" y="115252"/>
                    </a:cubicBezTo>
                    <a:cubicBezTo>
                      <a:pt x="2996565" y="115252"/>
                      <a:pt x="2967990" y="120015"/>
                      <a:pt x="2939415" y="122872"/>
                    </a:cubicBezTo>
                    <a:cubicBezTo>
                      <a:pt x="2908935" y="126682"/>
                      <a:pt x="2878455" y="126682"/>
                      <a:pt x="2847975" y="128588"/>
                    </a:cubicBezTo>
                    <a:cubicBezTo>
                      <a:pt x="2833688" y="129540"/>
                      <a:pt x="2820353" y="131445"/>
                      <a:pt x="2806065" y="131445"/>
                    </a:cubicBezTo>
                    <a:cubicBezTo>
                      <a:pt x="2799398" y="131445"/>
                      <a:pt x="2792730" y="130493"/>
                      <a:pt x="2786063" y="131445"/>
                    </a:cubicBezTo>
                    <a:cubicBezTo>
                      <a:pt x="2782253" y="132397"/>
                      <a:pt x="2779395" y="132397"/>
                      <a:pt x="2775585" y="133350"/>
                    </a:cubicBezTo>
                    <a:cubicBezTo>
                      <a:pt x="2775585" y="133350"/>
                      <a:pt x="2775585" y="133350"/>
                      <a:pt x="2775585" y="133350"/>
                    </a:cubicBezTo>
                    <a:cubicBezTo>
                      <a:pt x="2742248" y="140970"/>
                      <a:pt x="2708910" y="149543"/>
                      <a:pt x="2675573" y="158115"/>
                    </a:cubicBezTo>
                    <a:cubicBezTo>
                      <a:pt x="2644140" y="166688"/>
                      <a:pt x="2614613" y="180022"/>
                      <a:pt x="2583180" y="187643"/>
                    </a:cubicBezTo>
                    <a:cubicBezTo>
                      <a:pt x="2552700" y="195263"/>
                      <a:pt x="2521268" y="201930"/>
                      <a:pt x="2489835" y="201930"/>
                    </a:cubicBezTo>
                    <a:cubicBezTo>
                      <a:pt x="2460308" y="201930"/>
                      <a:pt x="2431733" y="189547"/>
                      <a:pt x="2404110" y="180022"/>
                    </a:cubicBezTo>
                    <a:cubicBezTo>
                      <a:pt x="2369820" y="167640"/>
                      <a:pt x="2331720" y="166688"/>
                      <a:pt x="2296478" y="166688"/>
                    </a:cubicBezTo>
                    <a:cubicBezTo>
                      <a:pt x="2263140" y="166688"/>
                      <a:pt x="2228850" y="167640"/>
                      <a:pt x="2195513" y="168593"/>
                    </a:cubicBezTo>
                    <a:cubicBezTo>
                      <a:pt x="2165985" y="169545"/>
                      <a:pt x="2136458" y="171450"/>
                      <a:pt x="2105978" y="169545"/>
                    </a:cubicBezTo>
                    <a:cubicBezTo>
                      <a:pt x="2089785" y="168593"/>
                      <a:pt x="2073593" y="167640"/>
                      <a:pt x="2057400" y="167640"/>
                    </a:cubicBezTo>
                    <a:cubicBezTo>
                      <a:pt x="2043113" y="167640"/>
                      <a:pt x="2028825" y="170497"/>
                      <a:pt x="2015490" y="168593"/>
                    </a:cubicBezTo>
                    <a:cubicBezTo>
                      <a:pt x="2014538" y="168593"/>
                      <a:pt x="2014538" y="167640"/>
                      <a:pt x="2014538" y="167640"/>
                    </a:cubicBezTo>
                    <a:cubicBezTo>
                      <a:pt x="2014538" y="167640"/>
                      <a:pt x="2014538" y="167640"/>
                      <a:pt x="2014538" y="167640"/>
                    </a:cubicBezTo>
                    <a:cubicBezTo>
                      <a:pt x="1956435" y="164783"/>
                      <a:pt x="1899285" y="158115"/>
                      <a:pt x="1842135" y="149543"/>
                    </a:cubicBezTo>
                    <a:cubicBezTo>
                      <a:pt x="1809750" y="144780"/>
                      <a:pt x="1776413" y="148590"/>
                      <a:pt x="1744028" y="153352"/>
                    </a:cubicBezTo>
                    <a:cubicBezTo>
                      <a:pt x="1712595" y="157163"/>
                      <a:pt x="1680210" y="160020"/>
                      <a:pt x="1648778" y="160020"/>
                    </a:cubicBezTo>
                    <a:cubicBezTo>
                      <a:pt x="1618298" y="160020"/>
                      <a:pt x="1587818" y="156210"/>
                      <a:pt x="1557338" y="151447"/>
                    </a:cubicBezTo>
                    <a:cubicBezTo>
                      <a:pt x="1527810" y="146685"/>
                      <a:pt x="1498283" y="141922"/>
                      <a:pt x="1469708" y="132397"/>
                    </a:cubicBezTo>
                    <a:cubicBezTo>
                      <a:pt x="1440180" y="122872"/>
                      <a:pt x="1414463" y="106680"/>
                      <a:pt x="1384935" y="95250"/>
                    </a:cubicBezTo>
                    <a:cubicBezTo>
                      <a:pt x="1369695" y="89535"/>
                      <a:pt x="1353503" y="89535"/>
                      <a:pt x="1337310" y="90488"/>
                    </a:cubicBezTo>
                    <a:cubicBezTo>
                      <a:pt x="1327785" y="91440"/>
                      <a:pt x="1318260" y="93345"/>
                      <a:pt x="1308735" y="94298"/>
                    </a:cubicBezTo>
                    <a:cubicBezTo>
                      <a:pt x="1307783" y="95250"/>
                      <a:pt x="1306830" y="96202"/>
                      <a:pt x="1305878" y="96202"/>
                    </a:cubicBezTo>
                    <a:cubicBezTo>
                      <a:pt x="1279208" y="98107"/>
                      <a:pt x="1253490" y="100965"/>
                      <a:pt x="1227773" y="105727"/>
                    </a:cubicBezTo>
                    <a:cubicBezTo>
                      <a:pt x="1202055" y="110490"/>
                      <a:pt x="1176338" y="119063"/>
                      <a:pt x="1151573" y="124777"/>
                    </a:cubicBezTo>
                    <a:cubicBezTo>
                      <a:pt x="1099185" y="137160"/>
                      <a:pt x="1047750" y="139065"/>
                      <a:pt x="995363" y="139065"/>
                    </a:cubicBezTo>
                    <a:cubicBezTo>
                      <a:pt x="968693" y="139065"/>
                      <a:pt x="942975" y="139065"/>
                      <a:pt x="916305" y="136208"/>
                    </a:cubicBezTo>
                    <a:cubicBezTo>
                      <a:pt x="890588" y="133350"/>
                      <a:pt x="865823" y="126682"/>
                      <a:pt x="840105" y="123825"/>
                    </a:cubicBezTo>
                    <a:cubicBezTo>
                      <a:pt x="826770" y="121920"/>
                      <a:pt x="813435" y="120967"/>
                      <a:pt x="800100" y="120015"/>
                    </a:cubicBezTo>
                    <a:cubicBezTo>
                      <a:pt x="799148" y="120015"/>
                      <a:pt x="799148" y="120015"/>
                      <a:pt x="798195" y="120015"/>
                    </a:cubicBezTo>
                    <a:cubicBezTo>
                      <a:pt x="782003" y="117157"/>
                      <a:pt x="764858" y="117157"/>
                      <a:pt x="747713" y="119063"/>
                    </a:cubicBezTo>
                    <a:cubicBezTo>
                      <a:pt x="745808" y="119063"/>
                      <a:pt x="742950" y="119063"/>
                      <a:pt x="741045" y="119063"/>
                    </a:cubicBezTo>
                    <a:cubicBezTo>
                      <a:pt x="722948" y="118110"/>
                      <a:pt x="704850" y="119063"/>
                      <a:pt x="687705" y="119063"/>
                    </a:cubicBezTo>
                    <a:cubicBezTo>
                      <a:pt x="652463" y="120015"/>
                      <a:pt x="618173" y="121920"/>
                      <a:pt x="583883" y="125730"/>
                    </a:cubicBezTo>
                    <a:cubicBezTo>
                      <a:pt x="567690" y="127635"/>
                      <a:pt x="550545" y="127635"/>
                      <a:pt x="534353" y="128588"/>
                    </a:cubicBezTo>
                    <a:cubicBezTo>
                      <a:pt x="518160" y="129540"/>
                      <a:pt x="501968" y="132397"/>
                      <a:pt x="485775" y="134302"/>
                    </a:cubicBezTo>
                    <a:cubicBezTo>
                      <a:pt x="454343" y="140018"/>
                      <a:pt x="421958" y="138113"/>
                      <a:pt x="389573" y="140970"/>
                    </a:cubicBezTo>
                    <a:cubicBezTo>
                      <a:pt x="355283" y="143827"/>
                      <a:pt x="320040" y="145733"/>
                      <a:pt x="285750" y="144780"/>
                    </a:cubicBezTo>
                    <a:cubicBezTo>
                      <a:pt x="248603" y="143827"/>
                      <a:pt x="212408" y="146685"/>
                      <a:pt x="175260" y="150495"/>
                    </a:cubicBezTo>
                    <a:cubicBezTo>
                      <a:pt x="140970" y="153352"/>
                      <a:pt x="105728" y="157163"/>
                      <a:pt x="70485" y="158115"/>
                    </a:cubicBezTo>
                    <a:cubicBezTo>
                      <a:pt x="55245" y="158115"/>
                      <a:pt x="40958" y="157163"/>
                      <a:pt x="25718" y="157163"/>
                    </a:cubicBezTo>
                    <a:cubicBezTo>
                      <a:pt x="17145" y="157163"/>
                      <a:pt x="8573" y="155258"/>
                      <a:pt x="0" y="154305"/>
                    </a:cubicBezTo>
                    <a:cubicBezTo>
                      <a:pt x="5715" y="158115"/>
                      <a:pt x="10478" y="162877"/>
                      <a:pt x="12383" y="168593"/>
                    </a:cubicBezTo>
                    <a:cubicBezTo>
                      <a:pt x="14288" y="177165"/>
                      <a:pt x="40005" y="174308"/>
                      <a:pt x="46673" y="177165"/>
                    </a:cubicBezTo>
                    <a:cubicBezTo>
                      <a:pt x="50483" y="179070"/>
                      <a:pt x="55245" y="183833"/>
                      <a:pt x="49530" y="186690"/>
                    </a:cubicBezTo>
                    <a:cubicBezTo>
                      <a:pt x="46673" y="188595"/>
                      <a:pt x="42863" y="188595"/>
                      <a:pt x="40005" y="188595"/>
                    </a:cubicBezTo>
                    <a:cubicBezTo>
                      <a:pt x="32385" y="189547"/>
                      <a:pt x="47625" y="202883"/>
                      <a:pt x="49530" y="204788"/>
                    </a:cubicBezTo>
                    <a:cubicBezTo>
                      <a:pt x="59055" y="215265"/>
                      <a:pt x="72390" y="222885"/>
                      <a:pt x="80010" y="235268"/>
                    </a:cubicBezTo>
                    <a:cubicBezTo>
                      <a:pt x="86678" y="245745"/>
                      <a:pt x="86678" y="254318"/>
                      <a:pt x="85725" y="266700"/>
                    </a:cubicBezTo>
                    <a:cubicBezTo>
                      <a:pt x="84773" y="278130"/>
                      <a:pt x="112395" y="266700"/>
                      <a:pt x="117158" y="270510"/>
                    </a:cubicBezTo>
                    <a:cubicBezTo>
                      <a:pt x="120968" y="274320"/>
                      <a:pt x="115253" y="279083"/>
                      <a:pt x="112395" y="280988"/>
                    </a:cubicBezTo>
                    <a:cubicBezTo>
                      <a:pt x="108585" y="283845"/>
                      <a:pt x="103823" y="283845"/>
                      <a:pt x="99060" y="285750"/>
                    </a:cubicBezTo>
                    <a:cubicBezTo>
                      <a:pt x="93345" y="287655"/>
                      <a:pt x="102870" y="299085"/>
                      <a:pt x="104775" y="300990"/>
                    </a:cubicBezTo>
                    <a:cubicBezTo>
                      <a:pt x="106680" y="303847"/>
                      <a:pt x="111443" y="310515"/>
                      <a:pt x="111443" y="315278"/>
                    </a:cubicBezTo>
                    <a:cubicBezTo>
                      <a:pt x="116205" y="313372"/>
                      <a:pt x="120968" y="311468"/>
                      <a:pt x="125730" y="308610"/>
                    </a:cubicBezTo>
                    <a:cubicBezTo>
                      <a:pt x="159068" y="295275"/>
                      <a:pt x="193358" y="282893"/>
                      <a:pt x="228600" y="274320"/>
                    </a:cubicBezTo>
                    <a:cubicBezTo>
                      <a:pt x="262890" y="265747"/>
                      <a:pt x="298133" y="263843"/>
                      <a:pt x="333375" y="260985"/>
                    </a:cubicBezTo>
                    <a:cubicBezTo>
                      <a:pt x="368618" y="258127"/>
                      <a:pt x="403860" y="259080"/>
                      <a:pt x="439103" y="260033"/>
                    </a:cubicBezTo>
                    <a:cubicBezTo>
                      <a:pt x="477203" y="260985"/>
                      <a:pt x="514350" y="256222"/>
                      <a:pt x="552450" y="253365"/>
                    </a:cubicBezTo>
                    <a:cubicBezTo>
                      <a:pt x="625793" y="248602"/>
                      <a:pt x="698183" y="245745"/>
                      <a:pt x="771525" y="241935"/>
                    </a:cubicBezTo>
                    <a:cubicBezTo>
                      <a:pt x="807720" y="240030"/>
                      <a:pt x="843915" y="236220"/>
                      <a:pt x="881063" y="236220"/>
                    </a:cubicBezTo>
                    <a:cubicBezTo>
                      <a:pt x="916305" y="236220"/>
                      <a:pt x="951548" y="238125"/>
                      <a:pt x="986790" y="239077"/>
                    </a:cubicBezTo>
                    <a:cubicBezTo>
                      <a:pt x="986790" y="239077"/>
                      <a:pt x="986790" y="239077"/>
                      <a:pt x="986790" y="239077"/>
                    </a:cubicBezTo>
                    <a:cubicBezTo>
                      <a:pt x="992505" y="238125"/>
                      <a:pt x="998220" y="237172"/>
                      <a:pt x="1003935" y="236220"/>
                    </a:cubicBezTo>
                    <a:cubicBezTo>
                      <a:pt x="1019175" y="233363"/>
                      <a:pt x="1033463" y="230505"/>
                      <a:pt x="1047750" y="225743"/>
                    </a:cubicBezTo>
                    <a:cubicBezTo>
                      <a:pt x="1073468" y="217170"/>
                      <a:pt x="1097280" y="206693"/>
                      <a:pt x="1123950" y="202883"/>
                    </a:cubicBezTo>
                    <a:cubicBezTo>
                      <a:pt x="1152525" y="198120"/>
                      <a:pt x="1181100" y="197168"/>
                      <a:pt x="1209675" y="195263"/>
                    </a:cubicBezTo>
                    <a:cubicBezTo>
                      <a:pt x="1239203" y="193358"/>
                      <a:pt x="1267778" y="190500"/>
                      <a:pt x="1297305" y="188595"/>
                    </a:cubicBezTo>
                    <a:cubicBezTo>
                      <a:pt x="1327785" y="186690"/>
                      <a:pt x="1359218" y="181927"/>
                      <a:pt x="1389698" y="181927"/>
                    </a:cubicBezTo>
                    <a:cubicBezTo>
                      <a:pt x="1414463" y="181927"/>
                      <a:pt x="1440180" y="183833"/>
                      <a:pt x="1463040" y="192405"/>
                    </a:cubicBezTo>
                    <a:cubicBezTo>
                      <a:pt x="1489710" y="201930"/>
                      <a:pt x="1509713" y="219075"/>
                      <a:pt x="1538288" y="222885"/>
                    </a:cubicBezTo>
                    <a:cubicBezTo>
                      <a:pt x="1541145" y="222885"/>
                      <a:pt x="1543050" y="223838"/>
                      <a:pt x="1545908" y="223838"/>
                    </a:cubicBezTo>
                    <a:cubicBezTo>
                      <a:pt x="1548765" y="223838"/>
                      <a:pt x="1551623" y="222885"/>
                      <a:pt x="1553528" y="222885"/>
                    </a:cubicBezTo>
                    <a:cubicBezTo>
                      <a:pt x="1561148" y="221933"/>
                      <a:pt x="1568768" y="220980"/>
                      <a:pt x="1575435" y="220980"/>
                    </a:cubicBezTo>
                    <a:cubicBezTo>
                      <a:pt x="1590675" y="220980"/>
                      <a:pt x="1605915" y="216218"/>
                      <a:pt x="1621155" y="215265"/>
                    </a:cubicBezTo>
                    <a:cubicBezTo>
                      <a:pt x="1622108" y="215265"/>
                      <a:pt x="1624013" y="215265"/>
                      <a:pt x="1624965" y="215265"/>
                    </a:cubicBezTo>
                    <a:cubicBezTo>
                      <a:pt x="1624965" y="215265"/>
                      <a:pt x="1625918" y="215265"/>
                      <a:pt x="1625918" y="215265"/>
                    </a:cubicBezTo>
                    <a:cubicBezTo>
                      <a:pt x="1637348" y="216218"/>
                      <a:pt x="1648778" y="220027"/>
                      <a:pt x="1659255" y="223838"/>
                    </a:cubicBezTo>
                    <a:cubicBezTo>
                      <a:pt x="1674495" y="228600"/>
                      <a:pt x="1688783" y="233363"/>
                      <a:pt x="1704023" y="237172"/>
                    </a:cubicBezTo>
                    <a:cubicBezTo>
                      <a:pt x="1719263" y="240983"/>
                      <a:pt x="1735455" y="246697"/>
                      <a:pt x="1750695" y="249555"/>
                    </a:cubicBezTo>
                    <a:cubicBezTo>
                      <a:pt x="1766888" y="252413"/>
                      <a:pt x="1783080" y="249555"/>
                      <a:pt x="1799273" y="248602"/>
                    </a:cubicBezTo>
                    <a:cubicBezTo>
                      <a:pt x="1828800" y="246697"/>
                      <a:pt x="1858328" y="242888"/>
                      <a:pt x="1887855" y="245745"/>
                    </a:cubicBezTo>
                    <a:cubicBezTo>
                      <a:pt x="1905953" y="246697"/>
                      <a:pt x="1925003" y="245745"/>
                      <a:pt x="1943100" y="245745"/>
                    </a:cubicBezTo>
                    <a:cubicBezTo>
                      <a:pt x="1957388" y="245745"/>
                      <a:pt x="1972628" y="247650"/>
                      <a:pt x="1986915" y="248602"/>
                    </a:cubicBezTo>
                    <a:cubicBezTo>
                      <a:pt x="2019300" y="249555"/>
                      <a:pt x="2050733" y="249555"/>
                      <a:pt x="2083118" y="250508"/>
                    </a:cubicBezTo>
                    <a:cubicBezTo>
                      <a:pt x="2092643" y="250508"/>
                      <a:pt x="2102168" y="251460"/>
                      <a:pt x="2111693" y="250508"/>
                    </a:cubicBezTo>
                    <a:cubicBezTo>
                      <a:pt x="2119313" y="249555"/>
                      <a:pt x="2127885" y="247650"/>
                      <a:pt x="2135505" y="247650"/>
                    </a:cubicBezTo>
                    <a:cubicBezTo>
                      <a:pt x="2149793" y="247650"/>
                      <a:pt x="2164080" y="246697"/>
                      <a:pt x="2178368" y="246697"/>
                    </a:cubicBezTo>
                    <a:cubicBezTo>
                      <a:pt x="2207895" y="245745"/>
                      <a:pt x="2238375" y="248602"/>
                      <a:pt x="2267903" y="251460"/>
                    </a:cubicBezTo>
                    <a:cubicBezTo>
                      <a:pt x="2268855" y="251460"/>
                      <a:pt x="2269808" y="252413"/>
                      <a:pt x="2269808" y="252413"/>
                    </a:cubicBezTo>
                    <a:cubicBezTo>
                      <a:pt x="2273618" y="253365"/>
                      <a:pt x="2276475" y="253365"/>
                      <a:pt x="2280285" y="253365"/>
                    </a:cubicBezTo>
                    <a:cubicBezTo>
                      <a:pt x="2303145" y="256222"/>
                      <a:pt x="2326005" y="258127"/>
                      <a:pt x="2349818" y="260985"/>
                    </a:cubicBezTo>
                    <a:cubicBezTo>
                      <a:pt x="2394585" y="265747"/>
                      <a:pt x="2439353" y="277178"/>
                      <a:pt x="2484120" y="280035"/>
                    </a:cubicBezTo>
                    <a:cubicBezTo>
                      <a:pt x="2531745" y="282893"/>
                      <a:pt x="2578418" y="266700"/>
                      <a:pt x="2624138" y="252413"/>
                    </a:cubicBezTo>
                    <a:cubicBezTo>
                      <a:pt x="2646998" y="245745"/>
                      <a:pt x="2668905" y="239077"/>
                      <a:pt x="2691765" y="231458"/>
                    </a:cubicBezTo>
                    <a:cubicBezTo>
                      <a:pt x="2712720" y="224790"/>
                      <a:pt x="2733675" y="217170"/>
                      <a:pt x="2755583" y="217170"/>
                    </a:cubicBezTo>
                    <a:cubicBezTo>
                      <a:pt x="2756535" y="217170"/>
                      <a:pt x="2756535" y="217170"/>
                      <a:pt x="2757488" y="217170"/>
                    </a:cubicBezTo>
                    <a:cubicBezTo>
                      <a:pt x="2762250" y="216218"/>
                      <a:pt x="2767013" y="217170"/>
                      <a:pt x="2771775" y="216218"/>
                    </a:cubicBezTo>
                    <a:cubicBezTo>
                      <a:pt x="2783205" y="214313"/>
                      <a:pt x="2793683" y="212408"/>
                      <a:pt x="2806065" y="211455"/>
                    </a:cubicBezTo>
                    <a:cubicBezTo>
                      <a:pt x="2829878" y="210502"/>
                      <a:pt x="2853690" y="209550"/>
                      <a:pt x="2878455" y="208597"/>
                    </a:cubicBezTo>
                    <a:cubicBezTo>
                      <a:pt x="2902268" y="207645"/>
                      <a:pt x="2927033" y="206693"/>
                      <a:pt x="2950845" y="206693"/>
                    </a:cubicBezTo>
                    <a:cubicBezTo>
                      <a:pt x="2975610" y="206693"/>
                      <a:pt x="2999423" y="209550"/>
                      <a:pt x="3024188" y="207645"/>
                    </a:cubicBezTo>
                    <a:cubicBezTo>
                      <a:pt x="3048953" y="206693"/>
                      <a:pt x="3073718" y="206693"/>
                      <a:pt x="3097530" y="211455"/>
                    </a:cubicBezTo>
                    <a:cubicBezTo>
                      <a:pt x="3119438" y="216218"/>
                      <a:pt x="3140393" y="222885"/>
                      <a:pt x="3161348" y="230505"/>
                    </a:cubicBezTo>
                    <a:cubicBezTo>
                      <a:pt x="3182303" y="239077"/>
                      <a:pt x="3201353" y="251460"/>
                      <a:pt x="3224213" y="254318"/>
                    </a:cubicBezTo>
                    <a:cubicBezTo>
                      <a:pt x="3243263" y="257175"/>
                      <a:pt x="3260408" y="262890"/>
                      <a:pt x="3278505" y="266700"/>
                    </a:cubicBezTo>
                    <a:cubicBezTo>
                      <a:pt x="3278505" y="263843"/>
                      <a:pt x="3279458" y="259080"/>
                      <a:pt x="3280410" y="258127"/>
                    </a:cubicBezTo>
                    <a:cubicBezTo>
                      <a:pt x="3284220" y="244793"/>
                      <a:pt x="3285173" y="230505"/>
                      <a:pt x="3289935" y="218122"/>
                    </a:cubicBezTo>
                    <a:cubicBezTo>
                      <a:pt x="3294698" y="206693"/>
                      <a:pt x="3302318" y="195263"/>
                      <a:pt x="3309938" y="186690"/>
                    </a:cubicBezTo>
                    <a:cubicBezTo>
                      <a:pt x="3320415" y="175260"/>
                      <a:pt x="3331845" y="167640"/>
                      <a:pt x="3343275" y="157163"/>
                    </a:cubicBezTo>
                    <a:cubicBezTo>
                      <a:pt x="3348038" y="153352"/>
                      <a:pt x="3352800" y="148590"/>
                      <a:pt x="3357563" y="145733"/>
                    </a:cubicBezTo>
                    <a:cubicBezTo>
                      <a:pt x="3361373" y="142875"/>
                      <a:pt x="3365183" y="140970"/>
                      <a:pt x="3368993" y="139065"/>
                    </a:cubicBezTo>
                    <a:cubicBezTo>
                      <a:pt x="3368040" y="138113"/>
                      <a:pt x="3367088" y="137160"/>
                      <a:pt x="3365183" y="137160"/>
                    </a:cubicBezTo>
                    <a:cubicBezTo>
                      <a:pt x="3363278" y="137160"/>
                      <a:pt x="3360420" y="137160"/>
                      <a:pt x="3358515" y="137160"/>
                    </a:cubicBezTo>
                    <a:cubicBezTo>
                      <a:pt x="3348990" y="138113"/>
                      <a:pt x="3339465" y="138113"/>
                      <a:pt x="3329940" y="140018"/>
                    </a:cubicBezTo>
                    <a:cubicBezTo>
                      <a:pt x="3317558" y="141922"/>
                      <a:pt x="3305175" y="142875"/>
                      <a:pt x="3292793" y="144780"/>
                    </a:cubicBezTo>
                    <a:cubicBezTo>
                      <a:pt x="3283268" y="145733"/>
                      <a:pt x="3274695" y="148590"/>
                      <a:pt x="3265170" y="149543"/>
                    </a:cubicBezTo>
                    <a:cubicBezTo>
                      <a:pt x="3239453" y="151447"/>
                      <a:pt x="3215640" y="143827"/>
                      <a:pt x="3190875" y="144780"/>
                    </a:cubicBezTo>
                    <a:cubicBezTo>
                      <a:pt x="3164205" y="146685"/>
                      <a:pt x="3141345" y="154305"/>
                      <a:pt x="3115628" y="160972"/>
                    </a:cubicBezTo>
                    <a:cubicBezTo>
                      <a:pt x="3113723" y="160972"/>
                      <a:pt x="3113723" y="159068"/>
                      <a:pt x="3115628" y="159068"/>
                    </a:cubicBezTo>
                    <a:cubicBezTo>
                      <a:pt x="3136583" y="151447"/>
                      <a:pt x="3157538" y="143827"/>
                      <a:pt x="3180398" y="140970"/>
                    </a:cubicBezTo>
                    <a:cubicBezTo>
                      <a:pt x="3220403" y="122872"/>
                      <a:pt x="3228975" y="70485"/>
                      <a:pt x="3268028" y="50482"/>
                    </a:cubicBezTo>
                    <a:cubicBezTo>
                      <a:pt x="3285173" y="41910"/>
                      <a:pt x="3305175" y="33338"/>
                      <a:pt x="3324225" y="29527"/>
                    </a:cubicBezTo>
                    <a:cubicBezTo>
                      <a:pt x="3335655" y="27622"/>
                      <a:pt x="3347085" y="26670"/>
                      <a:pt x="3358515" y="25717"/>
                    </a:cubicBezTo>
                    <a:cubicBezTo>
                      <a:pt x="3361373" y="25717"/>
                      <a:pt x="3375660" y="25717"/>
                      <a:pt x="3376613" y="20955"/>
                    </a:cubicBezTo>
                    <a:cubicBezTo>
                      <a:pt x="3377565" y="14288"/>
                      <a:pt x="3380423" y="952"/>
                      <a:pt x="3374708" y="0"/>
                    </a:cubicBezTo>
                    <a:close/>
                  </a:path>
                </a:pathLst>
              </a:custGeom>
              <a:solidFill>
                <a:srgbClr val="AF66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6"/>
              <p:cNvSpPr/>
              <p:nvPr/>
            </p:nvSpPr>
            <p:spPr>
              <a:xfrm>
                <a:off x="2315200" y="1302488"/>
                <a:ext cx="252866" cy="329628"/>
              </a:xfrm>
              <a:custGeom>
                <a:rect b="b" l="l" r="r" t="t"/>
                <a:pathLst>
                  <a:path extrusionOk="0" h="193899" w="266175">
                    <a:moveTo>
                      <a:pt x="64104" y="0"/>
                    </a:moveTo>
                    <a:cubicBezTo>
                      <a:pt x="78886" y="1155"/>
                      <a:pt x="93447" y="3926"/>
                      <a:pt x="107567" y="9467"/>
                    </a:cubicBezTo>
                    <a:cubicBezTo>
                      <a:pt x="162284" y="31631"/>
                      <a:pt x="209938" y="63030"/>
                      <a:pt x="264655" y="81500"/>
                    </a:cubicBezTo>
                    <a:lnTo>
                      <a:pt x="266175" y="81914"/>
                    </a:lnTo>
                    <a:lnTo>
                      <a:pt x="265571" y="84172"/>
                    </a:lnTo>
                    <a:lnTo>
                      <a:pt x="236178" y="193899"/>
                    </a:lnTo>
                    <a:lnTo>
                      <a:pt x="185670" y="181473"/>
                    </a:lnTo>
                    <a:cubicBezTo>
                      <a:pt x="162725" y="178471"/>
                      <a:pt x="139339" y="177547"/>
                      <a:pt x="116393" y="177547"/>
                    </a:cubicBezTo>
                    <a:cubicBezTo>
                      <a:pt x="88153" y="177547"/>
                      <a:pt x="59471" y="179856"/>
                      <a:pt x="30789" y="182627"/>
                    </a:cubicBezTo>
                    <a:lnTo>
                      <a:pt x="0" y="185450"/>
                    </a:lnTo>
                    <a:lnTo>
                      <a:pt x="6199" y="158700"/>
                    </a:lnTo>
                    <a:cubicBezTo>
                      <a:pt x="16729" y="113324"/>
                      <a:pt x="27006" y="67874"/>
                      <a:pt x="33991" y="27682"/>
                    </a:cubicBezTo>
                    <a:lnTo>
                      <a:pt x="37764" y="137"/>
                    </a:lnTo>
                    <a:lnTo>
                      <a:pt x="64104" y="0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6"/>
              <p:cNvSpPr/>
              <p:nvPr/>
            </p:nvSpPr>
            <p:spPr>
              <a:xfrm>
                <a:off x="1758814" y="1440787"/>
                <a:ext cx="160152" cy="190590"/>
              </a:xfrm>
              <a:custGeom>
                <a:rect b="b" l="l" r="r" t="t"/>
                <a:pathLst>
                  <a:path extrusionOk="0" h="190590" w="160152">
                    <a:moveTo>
                      <a:pt x="159522" y="0"/>
                    </a:moveTo>
                    <a:lnTo>
                      <a:pt x="156439" y="83657"/>
                    </a:lnTo>
                    <a:lnTo>
                      <a:pt x="160152" y="142068"/>
                    </a:lnTo>
                    <a:lnTo>
                      <a:pt x="103757" y="156867"/>
                    </a:lnTo>
                    <a:cubicBezTo>
                      <a:pt x="80591" y="164947"/>
                      <a:pt x="57646" y="174183"/>
                      <a:pt x="33818" y="182495"/>
                    </a:cubicBezTo>
                    <a:lnTo>
                      <a:pt x="1468" y="190590"/>
                    </a:lnTo>
                    <a:lnTo>
                      <a:pt x="14" y="169362"/>
                    </a:lnTo>
                    <a:cubicBezTo>
                      <a:pt x="-275" y="125282"/>
                      <a:pt x="3981" y="81820"/>
                      <a:pt x="7372" y="43535"/>
                    </a:cubicBezTo>
                    <a:lnTo>
                      <a:pt x="9614" y="11972"/>
                    </a:lnTo>
                    <a:lnTo>
                      <a:pt x="81474" y="9564"/>
                    </a:lnTo>
                    <a:cubicBezTo>
                      <a:pt x="105522" y="7602"/>
                      <a:pt x="129571" y="4889"/>
                      <a:pt x="153674" y="1166"/>
                    </a:cubicBezTo>
                    <a:lnTo>
                      <a:pt x="159522" y="0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6"/>
              <p:cNvSpPr/>
              <p:nvPr/>
            </p:nvSpPr>
            <p:spPr>
              <a:xfrm>
                <a:off x="3396094" y="1483243"/>
                <a:ext cx="389077" cy="207242"/>
              </a:xfrm>
              <a:custGeom>
                <a:rect b="b" l="l" r="r" t="t"/>
                <a:pathLst>
                  <a:path extrusionOk="0" h="177130" w="386181">
                    <a:moveTo>
                      <a:pt x="0" y="0"/>
                    </a:moveTo>
                    <a:lnTo>
                      <a:pt x="22329" y="3046"/>
                    </a:lnTo>
                    <a:cubicBezTo>
                      <a:pt x="75500" y="9049"/>
                      <a:pt x="128893" y="13666"/>
                      <a:pt x="182726" y="16436"/>
                    </a:cubicBezTo>
                    <a:cubicBezTo>
                      <a:pt x="182726" y="16436"/>
                      <a:pt x="182726" y="18284"/>
                      <a:pt x="184490" y="18284"/>
                    </a:cubicBezTo>
                    <a:cubicBezTo>
                      <a:pt x="209201" y="21976"/>
                      <a:pt x="235677" y="16436"/>
                      <a:pt x="262151" y="16436"/>
                    </a:cubicBezTo>
                    <a:cubicBezTo>
                      <a:pt x="292158" y="16436"/>
                      <a:pt x="322162" y="18284"/>
                      <a:pt x="352169" y="20130"/>
                    </a:cubicBezTo>
                    <a:lnTo>
                      <a:pt x="386181" y="20600"/>
                    </a:lnTo>
                    <a:lnTo>
                      <a:pt x="385472" y="23952"/>
                    </a:lnTo>
                    <a:lnTo>
                      <a:pt x="335748" y="177130"/>
                    </a:lnTo>
                    <a:lnTo>
                      <a:pt x="309808" y="177130"/>
                    </a:lnTo>
                    <a:cubicBezTo>
                      <a:pt x="249797" y="175282"/>
                      <a:pt x="191550" y="175282"/>
                      <a:pt x="131539" y="173434"/>
                    </a:cubicBezTo>
                    <a:lnTo>
                      <a:pt x="58367" y="168441"/>
                    </a:lnTo>
                    <a:lnTo>
                      <a:pt x="7691" y="38669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8" name="Google Shape;768;p6"/>
            <p:cNvGrpSpPr/>
            <p:nvPr/>
          </p:nvGrpSpPr>
          <p:grpSpPr>
            <a:xfrm rot="-9323156">
              <a:off x="417193" y="974072"/>
              <a:ext cx="601097" cy="1379391"/>
              <a:chOff x="4564559" y="2755331"/>
              <a:chExt cx="751379" cy="1724255"/>
            </a:xfrm>
          </p:grpSpPr>
          <p:sp>
            <p:nvSpPr>
              <p:cNvPr id="769" name="Google Shape;769;p6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6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71" name="Google Shape;771;p6"/>
            <p:cNvGrpSpPr/>
            <p:nvPr/>
          </p:nvGrpSpPr>
          <p:grpSpPr>
            <a:xfrm flipH="1" rot="8658896">
              <a:off x="800706" y="601256"/>
              <a:ext cx="725994" cy="1575601"/>
              <a:chOff x="5685287" y="2863915"/>
              <a:chExt cx="907616" cy="1969770"/>
            </a:xfrm>
          </p:grpSpPr>
          <p:sp>
            <p:nvSpPr>
              <p:cNvPr id="772" name="Google Shape;772;p6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6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6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75" name="Google Shape;775;p6"/>
            <p:cNvGrpSpPr/>
            <p:nvPr/>
          </p:nvGrpSpPr>
          <p:grpSpPr>
            <a:xfrm rot="-10175364">
              <a:off x="800867" y="550249"/>
              <a:ext cx="605031" cy="1387040"/>
              <a:chOff x="6209083" y="1899986"/>
              <a:chExt cx="1085697" cy="2488974"/>
            </a:xfrm>
          </p:grpSpPr>
          <p:sp>
            <p:nvSpPr>
              <p:cNvPr id="776" name="Google Shape;776;p6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7" name="Google Shape;777;p6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78" name="Google Shape;778;p6"/>
            <p:cNvGrpSpPr/>
            <p:nvPr/>
          </p:nvGrpSpPr>
          <p:grpSpPr>
            <a:xfrm rot="-7974174">
              <a:off x="382692" y="324226"/>
              <a:ext cx="821066" cy="1403814"/>
              <a:chOff x="7981884" y="2154029"/>
              <a:chExt cx="1026344" cy="1781575"/>
            </a:xfrm>
          </p:grpSpPr>
          <p:sp>
            <p:nvSpPr>
              <p:cNvPr id="779" name="Google Shape;779;p6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0" name="Google Shape;780;p6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81" name="Google Shape;781;p6"/>
            <p:cNvGrpSpPr/>
            <p:nvPr/>
          </p:nvGrpSpPr>
          <p:grpSpPr>
            <a:xfrm rot="10357414">
              <a:off x="1188481" y="560217"/>
              <a:ext cx="431258" cy="947377"/>
              <a:chOff x="7793199" y="3142045"/>
              <a:chExt cx="539126" cy="1184339"/>
            </a:xfrm>
          </p:grpSpPr>
          <p:sp>
            <p:nvSpPr>
              <p:cNvPr id="782" name="Google Shape;782;p6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6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84" name="Google Shape;784;p6"/>
          <p:cNvSpPr/>
          <p:nvPr/>
        </p:nvSpPr>
        <p:spPr>
          <a:xfrm>
            <a:off x="1900420" y="285917"/>
            <a:ext cx="25727" cy="25388"/>
          </a:xfrm>
          <a:custGeom>
            <a:rect b="b" l="l" r="r" t="t"/>
            <a:pathLst>
              <a:path extrusionOk="0" h="70522" w="70485">
                <a:moveTo>
                  <a:pt x="0" y="35243"/>
                </a:moveTo>
                <a:cubicBezTo>
                  <a:pt x="0" y="16193"/>
                  <a:pt x="16193" y="0"/>
                  <a:pt x="34290" y="0"/>
                </a:cubicBezTo>
                <a:cubicBezTo>
                  <a:pt x="53340" y="0"/>
                  <a:pt x="70485" y="17145"/>
                  <a:pt x="70485" y="36195"/>
                </a:cubicBezTo>
                <a:cubicBezTo>
                  <a:pt x="70485" y="54293"/>
                  <a:pt x="53340" y="71438"/>
                  <a:pt x="35243" y="70485"/>
                </a:cubicBezTo>
                <a:cubicBezTo>
                  <a:pt x="15240" y="70485"/>
                  <a:pt x="0" y="55245"/>
                  <a:pt x="0" y="35243"/>
                </a:cubicBezTo>
                <a:close/>
              </a:path>
            </a:pathLst>
          </a:custGeom>
          <a:solidFill>
            <a:srgbClr val="2825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5" name="Google Shape;785;p6"/>
          <p:cNvSpPr/>
          <p:nvPr/>
        </p:nvSpPr>
        <p:spPr>
          <a:xfrm>
            <a:off x="2010430" y="280872"/>
            <a:ext cx="25727" cy="25388"/>
          </a:xfrm>
          <a:custGeom>
            <a:rect b="b" l="l" r="r" t="t"/>
            <a:pathLst>
              <a:path extrusionOk="0" h="70522" w="70485">
                <a:moveTo>
                  <a:pt x="0" y="35243"/>
                </a:moveTo>
                <a:cubicBezTo>
                  <a:pt x="0" y="16193"/>
                  <a:pt x="16193" y="0"/>
                  <a:pt x="34290" y="0"/>
                </a:cubicBezTo>
                <a:cubicBezTo>
                  <a:pt x="53340" y="0"/>
                  <a:pt x="70485" y="17145"/>
                  <a:pt x="70485" y="36195"/>
                </a:cubicBezTo>
                <a:cubicBezTo>
                  <a:pt x="70485" y="54293"/>
                  <a:pt x="53340" y="71438"/>
                  <a:pt x="35243" y="70485"/>
                </a:cubicBezTo>
                <a:cubicBezTo>
                  <a:pt x="15240" y="70485"/>
                  <a:pt x="0" y="55245"/>
                  <a:pt x="0" y="35243"/>
                </a:cubicBezTo>
                <a:close/>
              </a:path>
            </a:pathLst>
          </a:custGeom>
          <a:solidFill>
            <a:srgbClr val="2825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spTree>
      <p:nvGrpSpPr>
        <p:cNvPr id="786" name="Shape 7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7" name="Google Shape;787;p7"/>
          <p:cNvSpPr txBox="1"/>
          <p:nvPr>
            <p:ph type="title"/>
          </p:nvPr>
        </p:nvSpPr>
        <p:spPr>
          <a:xfrm>
            <a:off x="1534325" y="600200"/>
            <a:ext cx="95844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 rtl="0" algn="r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788" name="Google Shape;788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89" name="Google Shape;789;p7"/>
          <p:cNvSpPr/>
          <p:nvPr/>
        </p:nvSpPr>
        <p:spPr>
          <a:xfrm flipH="1">
            <a:off x="-21644" y="2373560"/>
            <a:ext cx="5134103" cy="4506408"/>
          </a:xfrm>
          <a:custGeom>
            <a:rect b="b" l="l" r="r" t="t"/>
            <a:pathLst>
              <a:path extrusionOk="0" h="4706431" w="6800137">
                <a:moveTo>
                  <a:pt x="6784070" y="0"/>
                </a:moveTo>
                <a:cubicBezTo>
                  <a:pt x="6789426" y="1559869"/>
                  <a:pt x="6794781" y="3119737"/>
                  <a:pt x="6800137" y="4679606"/>
                </a:cubicBezTo>
                <a:lnTo>
                  <a:pt x="1332" y="4706431"/>
                </a:lnTo>
                <a:cubicBezTo>
                  <a:pt x="-41196" y="4116864"/>
                  <a:pt x="929226" y="2392817"/>
                  <a:pt x="3594136" y="2373183"/>
                </a:cubicBezTo>
                <a:cubicBezTo>
                  <a:pt x="6259046" y="2353549"/>
                  <a:pt x="6746069" y="33293"/>
                  <a:pt x="6784070" y="0"/>
                </a:cubicBezTo>
                <a:close/>
              </a:path>
            </a:pathLst>
          </a:custGeom>
          <a:gradFill>
            <a:gsLst>
              <a:gs pos="0">
                <a:srgbClr val="255B51"/>
              </a:gs>
              <a:gs pos="7000">
                <a:srgbClr val="255B51"/>
              </a:gs>
              <a:gs pos="60000">
                <a:srgbClr val="224943"/>
              </a:gs>
              <a:gs pos="100000">
                <a:srgbClr val="224943"/>
              </a:gs>
            </a:gsLst>
            <a:lin ang="102001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90" name="Google Shape;790;p7"/>
          <p:cNvGrpSpPr/>
          <p:nvPr/>
        </p:nvGrpSpPr>
        <p:grpSpPr>
          <a:xfrm flipH="1">
            <a:off x="3222784" y="6374764"/>
            <a:ext cx="592975" cy="525475"/>
            <a:chOff x="-57404" y="6066190"/>
            <a:chExt cx="959352" cy="850146"/>
          </a:xfrm>
        </p:grpSpPr>
        <p:sp>
          <p:nvSpPr>
            <p:cNvPr id="791" name="Google Shape;791;p7"/>
            <p:cNvSpPr/>
            <p:nvPr/>
          </p:nvSpPr>
          <p:spPr>
            <a:xfrm>
              <a:off x="-50142" y="6252659"/>
              <a:ext cx="667285" cy="657432"/>
            </a:xfrm>
            <a:custGeom>
              <a:rect b="b" l="l" r="r" t="t"/>
              <a:pathLst>
                <a:path extrusionOk="0" h="657432" w="667285">
                  <a:moveTo>
                    <a:pt x="541556" y="505985"/>
                  </a:moveTo>
                  <a:cubicBezTo>
                    <a:pt x="511076" y="485030"/>
                    <a:pt x="502503" y="460265"/>
                    <a:pt x="499646" y="425022"/>
                  </a:cubicBezTo>
                  <a:cubicBezTo>
                    <a:pt x="496788" y="389780"/>
                    <a:pt x="467261" y="330725"/>
                    <a:pt x="464403" y="295482"/>
                  </a:cubicBezTo>
                  <a:cubicBezTo>
                    <a:pt x="457736" y="223092"/>
                    <a:pt x="464403" y="157370"/>
                    <a:pt x="481548" y="105935"/>
                  </a:cubicBezTo>
                  <a:cubicBezTo>
                    <a:pt x="460593" y="96410"/>
                    <a:pt x="448211" y="85932"/>
                    <a:pt x="426303" y="105935"/>
                  </a:cubicBezTo>
                  <a:cubicBezTo>
                    <a:pt x="399633" y="129747"/>
                    <a:pt x="421541" y="182135"/>
                    <a:pt x="399633" y="237380"/>
                  </a:cubicBezTo>
                  <a:cubicBezTo>
                    <a:pt x="381536" y="283100"/>
                    <a:pt x="353913" y="328820"/>
                    <a:pt x="370106" y="391685"/>
                  </a:cubicBezTo>
                  <a:cubicBezTo>
                    <a:pt x="379631" y="428832"/>
                    <a:pt x="369153" y="468837"/>
                    <a:pt x="386298" y="517415"/>
                  </a:cubicBezTo>
                  <a:cubicBezTo>
                    <a:pt x="325338" y="500270"/>
                    <a:pt x="317718" y="467885"/>
                    <a:pt x="292001" y="411687"/>
                  </a:cubicBezTo>
                  <a:cubicBezTo>
                    <a:pt x="276761" y="379302"/>
                    <a:pt x="265331" y="345965"/>
                    <a:pt x="250091" y="313580"/>
                  </a:cubicBezTo>
                  <a:cubicBezTo>
                    <a:pt x="234851" y="281195"/>
                    <a:pt x="214848" y="254525"/>
                    <a:pt x="194846" y="225950"/>
                  </a:cubicBezTo>
                  <a:cubicBezTo>
                    <a:pt x="171986" y="191660"/>
                    <a:pt x="173891" y="159275"/>
                    <a:pt x="174843" y="119270"/>
                  </a:cubicBezTo>
                  <a:cubicBezTo>
                    <a:pt x="174843" y="93552"/>
                    <a:pt x="136743" y="37355"/>
                    <a:pt x="118646" y="17352"/>
                  </a:cubicBezTo>
                  <a:cubicBezTo>
                    <a:pt x="99596" y="-3603"/>
                    <a:pt x="81498" y="-2650"/>
                    <a:pt x="63401" y="4970"/>
                  </a:cubicBezTo>
                  <a:cubicBezTo>
                    <a:pt x="60543" y="11637"/>
                    <a:pt x="56733" y="17352"/>
                    <a:pt x="54828" y="24020"/>
                  </a:cubicBezTo>
                  <a:cubicBezTo>
                    <a:pt x="42446" y="58310"/>
                    <a:pt x="38636" y="95457"/>
                    <a:pt x="36731" y="132605"/>
                  </a:cubicBezTo>
                  <a:cubicBezTo>
                    <a:pt x="30063" y="154512"/>
                    <a:pt x="9108" y="223092"/>
                    <a:pt x="5298" y="243095"/>
                  </a:cubicBezTo>
                  <a:cubicBezTo>
                    <a:pt x="-6132" y="302150"/>
                    <a:pt x="4346" y="464075"/>
                    <a:pt x="5298" y="597425"/>
                  </a:cubicBezTo>
                  <a:cubicBezTo>
                    <a:pt x="90071" y="615522"/>
                    <a:pt x="198656" y="644097"/>
                    <a:pt x="285333" y="653622"/>
                  </a:cubicBezTo>
                  <a:cubicBezTo>
                    <a:pt x="336768" y="659337"/>
                    <a:pt x="468213" y="626000"/>
                    <a:pt x="476786" y="622190"/>
                  </a:cubicBezTo>
                  <a:cubicBezTo>
                    <a:pt x="532031" y="625047"/>
                    <a:pt x="566321" y="645050"/>
                    <a:pt x="598706" y="653622"/>
                  </a:cubicBezTo>
                  <a:cubicBezTo>
                    <a:pt x="613946" y="657432"/>
                    <a:pt x="638711" y="658385"/>
                    <a:pt x="667286" y="656480"/>
                  </a:cubicBezTo>
                  <a:cubicBezTo>
                    <a:pt x="663476" y="635525"/>
                    <a:pt x="658713" y="615522"/>
                    <a:pt x="649188" y="596472"/>
                  </a:cubicBezTo>
                  <a:cubicBezTo>
                    <a:pt x="624423" y="548847"/>
                    <a:pt x="582513" y="533607"/>
                    <a:pt x="541556" y="505985"/>
                  </a:cubicBezTo>
                  <a:close/>
                </a:path>
              </a:pathLst>
            </a:custGeom>
            <a:solidFill>
              <a:srgbClr val="8782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2" name="Google Shape;792;p7"/>
            <p:cNvGrpSpPr/>
            <p:nvPr/>
          </p:nvGrpSpPr>
          <p:grpSpPr>
            <a:xfrm>
              <a:off x="23831" y="6082457"/>
              <a:ext cx="878117" cy="822880"/>
              <a:chOff x="23831" y="6082457"/>
              <a:chExt cx="878117" cy="822880"/>
            </a:xfrm>
          </p:grpSpPr>
          <p:grpSp>
            <p:nvGrpSpPr>
              <p:cNvPr id="793" name="Google Shape;793;p7"/>
              <p:cNvGrpSpPr/>
              <p:nvPr/>
            </p:nvGrpSpPr>
            <p:grpSpPr>
              <a:xfrm>
                <a:off x="510471" y="6536712"/>
                <a:ext cx="391477" cy="368625"/>
                <a:chOff x="510471" y="6536712"/>
                <a:chExt cx="391477" cy="368625"/>
              </a:xfrm>
            </p:grpSpPr>
            <p:sp>
              <p:nvSpPr>
                <p:cNvPr id="794" name="Google Shape;794;p7"/>
                <p:cNvSpPr/>
                <p:nvPr/>
              </p:nvSpPr>
              <p:spPr>
                <a:xfrm>
                  <a:off x="510471" y="6665076"/>
                  <a:ext cx="391477" cy="240261"/>
                </a:xfrm>
                <a:custGeom>
                  <a:rect b="b" l="l" r="r" t="t"/>
                  <a:pathLst>
                    <a:path extrusionOk="0" h="240261" w="391477">
                      <a:moveTo>
                        <a:pt x="340042" y="6899"/>
                      </a:moveTo>
                      <a:cubicBezTo>
                        <a:pt x="315278" y="12614"/>
                        <a:pt x="294323" y="-4531"/>
                        <a:pt x="277178" y="1184"/>
                      </a:cubicBezTo>
                      <a:cubicBezTo>
                        <a:pt x="261938" y="5946"/>
                        <a:pt x="248602" y="24996"/>
                        <a:pt x="236220" y="33569"/>
                      </a:cubicBezTo>
                      <a:cubicBezTo>
                        <a:pt x="208598" y="51666"/>
                        <a:pt x="204788" y="39284"/>
                        <a:pt x="175260" y="44999"/>
                      </a:cubicBezTo>
                      <a:cubicBezTo>
                        <a:pt x="141923" y="51666"/>
                        <a:pt x="91440" y="60239"/>
                        <a:pt x="62865" y="52619"/>
                      </a:cubicBezTo>
                      <a:cubicBezTo>
                        <a:pt x="59055" y="55476"/>
                        <a:pt x="55245" y="57381"/>
                        <a:pt x="52388" y="59286"/>
                      </a:cubicBezTo>
                      <a:cubicBezTo>
                        <a:pt x="41910" y="65001"/>
                        <a:pt x="24765" y="90719"/>
                        <a:pt x="13335" y="96434"/>
                      </a:cubicBezTo>
                      <a:cubicBezTo>
                        <a:pt x="8573" y="99291"/>
                        <a:pt x="3810" y="101196"/>
                        <a:pt x="0" y="103101"/>
                      </a:cubicBezTo>
                      <a:cubicBezTo>
                        <a:pt x="33338" y="123104"/>
                        <a:pt x="65723" y="141201"/>
                        <a:pt x="84773" y="180254"/>
                      </a:cubicBezTo>
                      <a:cubicBezTo>
                        <a:pt x="94298" y="199304"/>
                        <a:pt x="99060" y="220259"/>
                        <a:pt x="102870" y="240261"/>
                      </a:cubicBezTo>
                      <a:cubicBezTo>
                        <a:pt x="198120" y="234546"/>
                        <a:pt x="366713" y="191684"/>
                        <a:pt x="391478" y="151679"/>
                      </a:cubicBezTo>
                      <a:cubicBezTo>
                        <a:pt x="390525" y="99291"/>
                        <a:pt x="382905" y="52619"/>
                        <a:pt x="370523" y="231"/>
                      </a:cubicBezTo>
                      <a:cubicBezTo>
                        <a:pt x="367665" y="231"/>
                        <a:pt x="340995" y="5946"/>
                        <a:pt x="340042" y="6899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5" name="Google Shape;795;p7"/>
                <p:cNvSpPr/>
                <p:nvPr/>
              </p:nvSpPr>
              <p:spPr>
                <a:xfrm>
                  <a:off x="575233" y="6536712"/>
                  <a:ext cx="306704" cy="187013"/>
                </a:xfrm>
                <a:custGeom>
                  <a:rect b="b" l="l" r="r" t="t"/>
                  <a:pathLst>
                    <a:path extrusionOk="0" h="187013" w="306704">
                      <a:moveTo>
                        <a:pt x="113348" y="177165"/>
                      </a:moveTo>
                      <a:cubicBezTo>
                        <a:pt x="142875" y="171450"/>
                        <a:pt x="146685" y="183832"/>
                        <a:pt x="174307" y="165735"/>
                      </a:cubicBezTo>
                      <a:cubicBezTo>
                        <a:pt x="186690" y="157163"/>
                        <a:pt x="200025" y="139065"/>
                        <a:pt x="215265" y="133350"/>
                      </a:cubicBezTo>
                      <a:cubicBezTo>
                        <a:pt x="233363" y="127635"/>
                        <a:pt x="253365" y="144780"/>
                        <a:pt x="278130" y="139065"/>
                      </a:cubicBezTo>
                      <a:cubicBezTo>
                        <a:pt x="279082" y="139065"/>
                        <a:pt x="305753" y="133350"/>
                        <a:pt x="306705" y="132397"/>
                      </a:cubicBezTo>
                      <a:cubicBezTo>
                        <a:pt x="295275" y="87630"/>
                        <a:pt x="289560" y="45720"/>
                        <a:pt x="278130" y="0"/>
                      </a:cubicBezTo>
                      <a:cubicBezTo>
                        <a:pt x="257175" y="11430"/>
                        <a:pt x="192405" y="27622"/>
                        <a:pt x="176213" y="44767"/>
                      </a:cubicBezTo>
                      <a:cubicBezTo>
                        <a:pt x="132398" y="93345"/>
                        <a:pt x="149542" y="117157"/>
                        <a:pt x="60007" y="138113"/>
                      </a:cubicBezTo>
                      <a:cubicBezTo>
                        <a:pt x="49530" y="140970"/>
                        <a:pt x="22860" y="167640"/>
                        <a:pt x="0" y="183832"/>
                      </a:cubicBezTo>
                      <a:cubicBezTo>
                        <a:pt x="29527" y="191452"/>
                        <a:pt x="80010" y="183832"/>
                        <a:pt x="113348" y="177165"/>
                      </a:cubicBezTo>
                      <a:close/>
                    </a:path>
                  </a:pathLst>
                </a:custGeom>
                <a:solidFill>
                  <a:srgbClr val="87828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96" name="Google Shape;796;p7"/>
              <p:cNvSpPr/>
              <p:nvPr/>
            </p:nvSpPr>
            <p:spPr>
              <a:xfrm>
                <a:off x="410761" y="6262239"/>
                <a:ext cx="401644" cy="509740"/>
              </a:xfrm>
              <a:custGeom>
                <a:rect b="b" l="l" r="r" t="t"/>
                <a:pathLst>
                  <a:path extrusionOk="0" h="509740" w="401644">
                    <a:moveTo>
                      <a:pt x="154947" y="465925"/>
                    </a:moveTo>
                    <a:cubicBezTo>
                      <a:pt x="180664" y="450685"/>
                      <a:pt x="213049" y="415443"/>
                      <a:pt x="225432" y="412585"/>
                    </a:cubicBezTo>
                    <a:cubicBezTo>
                      <a:pt x="315919" y="391630"/>
                      <a:pt x="297822" y="367818"/>
                      <a:pt x="341637" y="319240"/>
                    </a:cubicBezTo>
                    <a:cubicBezTo>
                      <a:pt x="356877" y="302095"/>
                      <a:pt x="380689" y="290665"/>
                      <a:pt x="401644" y="279235"/>
                    </a:cubicBezTo>
                    <a:cubicBezTo>
                      <a:pt x="366402" y="197320"/>
                      <a:pt x="318777" y="121120"/>
                      <a:pt x="262579" y="56350"/>
                    </a:cubicBezTo>
                    <a:cubicBezTo>
                      <a:pt x="240672" y="31585"/>
                      <a:pt x="216859" y="2058"/>
                      <a:pt x="181617" y="153"/>
                    </a:cubicBezTo>
                    <a:cubicBezTo>
                      <a:pt x="150184" y="-1752"/>
                      <a:pt x="115894" y="14440"/>
                      <a:pt x="87319" y="32538"/>
                    </a:cubicBezTo>
                    <a:cubicBezTo>
                      <a:pt x="58744" y="54445"/>
                      <a:pt x="33027" y="78258"/>
                      <a:pt x="19692" y="96355"/>
                    </a:cubicBezTo>
                    <a:cubicBezTo>
                      <a:pt x="2547" y="147790"/>
                      <a:pt x="-4121" y="213513"/>
                      <a:pt x="2547" y="285903"/>
                    </a:cubicBezTo>
                    <a:cubicBezTo>
                      <a:pt x="6357" y="321145"/>
                      <a:pt x="34932" y="380200"/>
                      <a:pt x="37789" y="415443"/>
                    </a:cubicBezTo>
                    <a:cubicBezTo>
                      <a:pt x="40647" y="450685"/>
                      <a:pt x="49219" y="475450"/>
                      <a:pt x="79699" y="496405"/>
                    </a:cubicBezTo>
                    <a:cubicBezTo>
                      <a:pt x="86367" y="501168"/>
                      <a:pt x="93987" y="504978"/>
                      <a:pt x="100654" y="509740"/>
                    </a:cubicBezTo>
                    <a:cubicBezTo>
                      <a:pt x="105417" y="507835"/>
                      <a:pt x="110179" y="505930"/>
                      <a:pt x="113989" y="503073"/>
                    </a:cubicBezTo>
                    <a:cubicBezTo>
                      <a:pt x="127324" y="497358"/>
                      <a:pt x="144469" y="472593"/>
                      <a:pt x="154947" y="465925"/>
                    </a:cubicBezTo>
                    <a:close/>
                  </a:path>
                </a:pathLst>
              </a:custGeom>
              <a:solidFill>
                <a:srgbClr val="A5A0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97" name="Google Shape;797;p7"/>
              <p:cNvGrpSpPr/>
              <p:nvPr/>
            </p:nvGrpSpPr>
            <p:grpSpPr>
              <a:xfrm>
                <a:off x="23831" y="6082457"/>
                <a:ext cx="474249" cy="688569"/>
                <a:chOff x="23831" y="6082457"/>
                <a:chExt cx="474249" cy="688569"/>
              </a:xfrm>
            </p:grpSpPr>
            <p:sp>
              <p:nvSpPr>
                <p:cNvPr id="798" name="Google Shape;798;p7"/>
                <p:cNvSpPr/>
                <p:nvPr/>
              </p:nvSpPr>
              <p:spPr>
                <a:xfrm>
                  <a:off x="154228" y="6174761"/>
                  <a:ext cx="343852" cy="596265"/>
                </a:xfrm>
                <a:custGeom>
                  <a:rect b="b" l="l" r="r" t="t"/>
                  <a:pathLst>
                    <a:path extrusionOk="0" h="596265" w="343852">
                      <a:moveTo>
                        <a:pt x="340995" y="122873"/>
                      </a:moveTo>
                      <a:cubicBezTo>
                        <a:pt x="330518" y="95250"/>
                        <a:pt x="306705" y="69533"/>
                        <a:pt x="289560" y="48578"/>
                      </a:cubicBezTo>
                      <a:cubicBezTo>
                        <a:pt x="275272" y="31433"/>
                        <a:pt x="260033" y="15240"/>
                        <a:pt x="244793" y="0"/>
                      </a:cubicBezTo>
                      <a:cubicBezTo>
                        <a:pt x="227647" y="123825"/>
                        <a:pt x="104775" y="270510"/>
                        <a:pt x="0" y="319088"/>
                      </a:cubicBezTo>
                      <a:cubicBezTo>
                        <a:pt x="16192" y="342900"/>
                        <a:pt x="32385" y="365760"/>
                        <a:pt x="44767" y="392430"/>
                      </a:cubicBezTo>
                      <a:cubicBezTo>
                        <a:pt x="60007" y="424815"/>
                        <a:pt x="71438" y="458153"/>
                        <a:pt x="86677" y="490538"/>
                      </a:cubicBezTo>
                      <a:cubicBezTo>
                        <a:pt x="112395" y="545783"/>
                        <a:pt x="120015" y="579120"/>
                        <a:pt x="180975" y="596265"/>
                      </a:cubicBezTo>
                      <a:cubicBezTo>
                        <a:pt x="163830" y="547688"/>
                        <a:pt x="174308" y="508635"/>
                        <a:pt x="164783" y="470535"/>
                      </a:cubicBezTo>
                      <a:cubicBezTo>
                        <a:pt x="148590" y="407670"/>
                        <a:pt x="176213" y="361950"/>
                        <a:pt x="194310" y="316230"/>
                      </a:cubicBezTo>
                      <a:cubicBezTo>
                        <a:pt x="216218" y="260033"/>
                        <a:pt x="194310" y="208598"/>
                        <a:pt x="220980" y="184785"/>
                      </a:cubicBezTo>
                      <a:cubicBezTo>
                        <a:pt x="242888" y="164783"/>
                        <a:pt x="255270" y="175260"/>
                        <a:pt x="276225" y="184785"/>
                      </a:cubicBezTo>
                      <a:cubicBezTo>
                        <a:pt x="289560" y="166688"/>
                        <a:pt x="315278" y="142875"/>
                        <a:pt x="343853" y="120968"/>
                      </a:cubicBezTo>
                      <a:cubicBezTo>
                        <a:pt x="343853" y="120968"/>
                        <a:pt x="341947" y="121920"/>
                        <a:pt x="340995" y="122873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99" name="Google Shape;799;p7"/>
                <p:cNvSpPr/>
                <p:nvPr/>
              </p:nvSpPr>
              <p:spPr>
                <a:xfrm>
                  <a:off x="23831" y="6082457"/>
                  <a:ext cx="384810" cy="423748"/>
                </a:xfrm>
                <a:custGeom>
                  <a:rect b="b" l="l" r="r" t="t"/>
                  <a:pathLst>
                    <a:path extrusionOk="0" h="423748" w="384810">
                      <a:moveTo>
                        <a:pt x="384810" y="103708"/>
                      </a:moveTo>
                      <a:cubicBezTo>
                        <a:pt x="364808" y="84658"/>
                        <a:pt x="344805" y="66561"/>
                        <a:pt x="322898" y="50368"/>
                      </a:cubicBezTo>
                      <a:cubicBezTo>
                        <a:pt x="294323" y="28461"/>
                        <a:pt x="251460" y="-12497"/>
                        <a:pt x="213360" y="3696"/>
                      </a:cubicBezTo>
                      <a:cubicBezTo>
                        <a:pt x="189548" y="13221"/>
                        <a:pt x="167640" y="35128"/>
                        <a:pt x="147638" y="49416"/>
                      </a:cubicBezTo>
                      <a:cubicBezTo>
                        <a:pt x="123825" y="66561"/>
                        <a:pt x="99060" y="83706"/>
                        <a:pt x="75248" y="102756"/>
                      </a:cubicBezTo>
                      <a:cubicBezTo>
                        <a:pt x="44768" y="126568"/>
                        <a:pt x="17145" y="153238"/>
                        <a:pt x="0" y="187528"/>
                      </a:cubicBezTo>
                      <a:cubicBezTo>
                        <a:pt x="18097" y="179908"/>
                        <a:pt x="35243" y="178956"/>
                        <a:pt x="55245" y="199911"/>
                      </a:cubicBezTo>
                      <a:cubicBezTo>
                        <a:pt x="73343" y="219913"/>
                        <a:pt x="111443" y="276111"/>
                        <a:pt x="111443" y="301828"/>
                      </a:cubicBezTo>
                      <a:cubicBezTo>
                        <a:pt x="111443" y="340881"/>
                        <a:pt x="108585" y="374218"/>
                        <a:pt x="131445" y="408508"/>
                      </a:cubicBezTo>
                      <a:cubicBezTo>
                        <a:pt x="135255" y="413271"/>
                        <a:pt x="138113" y="418033"/>
                        <a:pt x="141923" y="423748"/>
                      </a:cubicBezTo>
                      <a:cubicBezTo>
                        <a:pt x="243840" y="374218"/>
                        <a:pt x="366713" y="226581"/>
                        <a:pt x="384810" y="103708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800" name="Google Shape;800;p7"/>
            <p:cNvSpPr/>
            <p:nvPr/>
          </p:nvSpPr>
          <p:spPr>
            <a:xfrm>
              <a:off x="451408" y="6303349"/>
              <a:ext cx="220979" cy="43815"/>
            </a:xfrm>
            <a:custGeom>
              <a:rect b="b" l="l" r="r" t="t"/>
              <a:pathLst>
                <a:path extrusionOk="0" h="43815" w="220979">
                  <a:moveTo>
                    <a:pt x="10477" y="41910"/>
                  </a:moveTo>
                  <a:cubicBezTo>
                    <a:pt x="6667" y="41910"/>
                    <a:pt x="3810" y="42863"/>
                    <a:pt x="0" y="43815"/>
                  </a:cubicBezTo>
                  <a:cubicBezTo>
                    <a:pt x="20002" y="27622"/>
                    <a:pt x="41910" y="12383"/>
                    <a:pt x="63817" y="953"/>
                  </a:cubicBezTo>
                  <a:cubicBezTo>
                    <a:pt x="63817" y="953"/>
                    <a:pt x="64770" y="953"/>
                    <a:pt x="64770" y="0"/>
                  </a:cubicBezTo>
                  <a:cubicBezTo>
                    <a:pt x="67627" y="0"/>
                    <a:pt x="70485" y="0"/>
                    <a:pt x="73342" y="0"/>
                  </a:cubicBezTo>
                  <a:cubicBezTo>
                    <a:pt x="49530" y="9525"/>
                    <a:pt x="28575" y="23813"/>
                    <a:pt x="10477" y="41910"/>
                  </a:cubicBezTo>
                  <a:close/>
                  <a:moveTo>
                    <a:pt x="188595" y="10478"/>
                  </a:moveTo>
                  <a:cubicBezTo>
                    <a:pt x="199073" y="15240"/>
                    <a:pt x="208598" y="20955"/>
                    <a:pt x="217170" y="29528"/>
                  </a:cubicBezTo>
                  <a:cubicBezTo>
                    <a:pt x="218123" y="30480"/>
                    <a:pt x="220027" y="32385"/>
                    <a:pt x="220980" y="33338"/>
                  </a:cubicBezTo>
                  <a:cubicBezTo>
                    <a:pt x="210502" y="24765"/>
                    <a:pt x="200025" y="17145"/>
                    <a:pt x="188595" y="10478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7"/>
            <p:cNvSpPr/>
            <p:nvPr/>
          </p:nvSpPr>
          <p:spPr>
            <a:xfrm>
              <a:off x="-57404" y="6557666"/>
              <a:ext cx="886954" cy="358670"/>
            </a:xfrm>
            <a:custGeom>
              <a:rect b="b" l="l" r="r" t="t"/>
              <a:pathLst>
                <a:path extrusionOk="0" h="358670" w="886954">
                  <a:moveTo>
                    <a:pt x="731697" y="319088"/>
                  </a:moveTo>
                  <a:cubicBezTo>
                    <a:pt x="706932" y="315278"/>
                    <a:pt x="655497" y="287655"/>
                    <a:pt x="651687" y="280988"/>
                  </a:cubicBezTo>
                  <a:cubicBezTo>
                    <a:pt x="640257" y="261938"/>
                    <a:pt x="618350" y="228600"/>
                    <a:pt x="569772" y="214313"/>
                  </a:cubicBezTo>
                  <a:cubicBezTo>
                    <a:pt x="569772" y="244793"/>
                    <a:pt x="612635" y="262890"/>
                    <a:pt x="620255" y="269558"/>
                  </a:cubicBezTo>
                  <a:cubicBezTo>
                    <a:pt x="624065" y="273368"/>
                    <a:pt x="623112" y="295275"/>
                    <a:pt x="611682" y="299085"/>
                  </a:cubicBezTo>
                  <a:cubicBezTo>
                    <a:pt x="599300" y="302895"/>
                    <a:pt x="575487" y="288608"/>
                    <a:pt x="565962" y="281940"/>
                  </a:cubicBezTo>
                  <a:cubicBezTo>
                    <a:pt x="534530" y="259080"/>
                    <a:pt x="509765" y="267653"/>
                    <a:pt x="480237" y="244793"/>
                  </a:cubicBezTo>
                  <a:cubicBezTo>
                    <a:pt x="468807" y="236220"/>
                    <a:pt x="475475" y="200977"/>
                    <a:pt x="438327" y="170498"/>
                  </a:cubicBezTo>
                  <a:cubicBezTo>
                    <a:pt x="406895" y="143827"/>
                    <a:pt x="388797" y="80963"/>
                    <a:pt x="379272" y="0"/>
                  </a:cubicBezTo>
                  <a:cubicBezTo>
                    <a:pt x="357365" y="60008"/>
                    <a:pt x="369747" y="146685"/>
                    <a:pt x="383082" y="246698"/>
                  </a:cubicBezTo>
                  <a:cubicBezTo>
                    <a:pt x="361175" y="266700"/>
                    <a:pt x="357365" y="309563"/>
                    <a:pt x="343077" y="336233"/>
                  </a:cubicBezTo>
                  <a:cubicBezTo>
                    <a:pt x="335457" y="315278"/>
                    <a:pt x="321170" y="296228"/>
                    <a:pt x="307835" y="282893"/>
                  </a:cubicBezTo>
                  <a:cubicBezTo>
                    <a:pt x="281165" y="256223"/>
                    <a:pt x="254495" y="252413"/>
                    <a:pt x="221157" y="240030"/>
                  </a:cubicBezTo>
                  <a:cubicBezTo>
                    <a:pt x="168770" y="220980"/>
                    <a:pt x="154482" y="159068"/>
                    <a:pt x="129717" y="112395"/>
                  </a:cubicBezTo>
                  <a:cubicBezTo>
                    <a:pt x="116382" y="87630"/>
                    <a:pt x="61137" y="3810"/>
                    <a:pt x="5892" y="10478"/>
                  </a:cubicBezTo>
                  <a:cubicBezTo>
                    <a:pt x="-7443" y="72390"/>
                    <a:pt x="5892" y="272415"/>
                    <a:pt x="6845" y="295275"/>
                  </a:cubicBezTo>
                  <a:cubicBezTo>
                    <a:pt x="59232" y="302895"/>
                    <a:pt x="228777" y="351473"/>
                    <a:pt x="294500" y="352425"/>
                  </a:cubicBezTo>
                  <a:cubicBezTo>
                    <a:pt x="313550" y="356235"/>
                    <a:pt x="478332" y="338138"/>
                    <a:pt x="487857" y="322898"/>
                  </a:cubicBezTo>
                  <a:cubicBezTo>
                    <a:pt x="544055" y="334328"/>
                    <a:pt x="591680" y="362903"/>
                    <a:pt x="663117" y="358140"/>
                  </a:cubicBezTo>
                  <a:cubicBezTo>
                    <a:pt x="752652" y="352425"/>
                    <a:pt x="865047" y="320993"/>
                    <a:pt x="886955" y="306705"/>
                  </a:cubicBezTo>
                  <a:cubicBezTo>
                    <a:pt x="831710" y="280035"/>
                    <a:pt x="777417" y="313373"/>
                    <a:pt x="731697" y="319088"/>
                  </a:cubicBezTo>
                  <a:close/>
                </a:path>
              </a:pathLst>
            </a:custGeom>
            <a:solidFill>
              <a:srgbClr val="6D69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7"/>
            <p:cNvSpPr/>
            <p:nvPr/>
          </p:nvSpPr>
          <p:spPr>
            <a:xfrm>
              <a:off x="7543" y="6066190"/>
              <a:ext cx="444817" cy="456233"/>
            </a:xfrm>
            <a:custGeom>
              <a:rect b="b" l="l" r="r" t="t"/>
              <a:pathLst>
                <a:path extrusionOk="0" h="456233" w="444817">
                  <a:moveTo>
                    <a:pt x="395288" y="97141"/>
                  </a:moveTo>
                  <a:cubicBezTo>
                    <a:pt x="377190" y="79996"/>
                    <a:pt x="350520" y="68566"/>
                    <a:pt x="329565" y="52374"/>
                  </a:cubicBezTo>
                  <a:cubicBezTo>
                    <a:pt x="287655" y="19989"/>
                    <a:pt x="245745" y="-12396"/>
                    <a:pt x="215265" y="4749"/>
                  </a:cubicBezTo>
                  <a:cubicBezTo>
                    <a:pt x="169545" y="31419"/>
                    <a:pt x="44768" y="127621"/>
                    <a:pt x="27622" y="148576"/>
                  </a:cubicBezTo>
                  <a:cubicBezTo>
                    <a:pt x="20002" y="158101"/>
                    <a:pt x="4763" y="185724"/>
                    <a:pt x="0" y="201916"/>
                  </a:cubicBezTo>
                  <a:cubicBezTo>
                    <a:pt x="6667" y="200011"/>
                    <a:pt x="20955" y="198106"/>
                    <a:pt x="26670" y="200011"/>
                  </a:cubicBezTo>
                  <a:cubicBezTo>
                    <a:pt x="54293" y="208584"/>
                    <a:pt x="69533" y="229539"/>
                    <a:pt x="85725" y="255256"/>
                  </a:cubicBezTo>
                  <a:cubicBezTo>
                    <a:pt x="103823" y="283831"/>
                    <a:pt x="102870" y="311454"/>
                    <a:pt x="105727" y="342886"/>
                  </a:cubicBezTo>
                  <a:cubicBezTo>
                    <a:pt x="106680" y="352411"/>
                    <a:pt x="110490" y="360031"/>
                    <a:pt x="112395" y="369556"/>
                  </a:cubicBezTo>
                  <a:cubicBezTo>
                    <a:pt x="121920" y="408609"/>
                    <a:pt x="146685" y="420991"/>
                    <a:pt x="166687" y="456234"/>
                  </a:cubicBezTo>
                  <a:cubicBezTo>
                    <a:pt x="165735" y="439089"/>
                    <a:pt x="160020" y="410514"/>
                    <a:pt x="141923" y="391464"/>
                  </a:cubicBezTo>
                  <a:cubicBezTo>
                    <a:pt x="132398" y="381939"/>
                    <a:pt x="136208" y="345744"/>
                    <a:pt x="140970" y="330504"/>
                  </a:cubicBezTo>
                  <a:cubicBezTo>
                    <a:pt x="145733" y="315264"/>
                    <a:pt x="152400" y="300976"/>
                    <a:pt x="145733" y="284784"/>
                  </a:cubicBezTo>
                  <a:cubicBezTo>
                    <a:pt x="137160" y="261924"/>
                    <a:pt x="109537" y="247636"/>
                    <a:pt x="97155" y="226681"/>
                  </a:cubicBezTo>
                  <a:cubicBezTo>
                    <a:pt x="80963" y="200011"/>
                    <a:pt x="75248" y="168579"/>
                    <a:pt x="91440" y="139051"/>
                  </a:cubicBezTo>
                  <a:cubicBezTo>
                    <a:pt x="96202" y="130479"/>
                    <a:pt x="102870" y="123811"/>
                    <a:pt x="109537" y="117144"/>
                  </a:cubicBezTo>
                  <a:cubicBezTo>
                    <a:pt x="127635" y="102856"/>
                    <a:pt x="145733" y="88569"/>
                    <a:pt x="163830" y="74281"/>
                  </a:cubicBezTo>
                  <a:cubicBezTo>
                    <a:pt x="185737" y="56184"/>
                    <a:pt x="206693" y="36181"/>
                    <a:pt x="235268" y="31419"/>
                  </a:cubicBezTo>
                  <a:cubicBezTo>
                    <a:pt x="247650" y="29514"/>
                    <a:pt x="259080" y="31419"/>
                    <a:pt x="270510" y="34276"/>
                  </a:cubicBezTo>
                  <a:cubicBezTo>
                    <a:pt x="297180" y="45706"/>
                    <a:pt x="322898" y="65709"/>
                    <a:pt x="342900" y="78091"/>
                  </a:cubicBezTo>
                  <a:cubicBezTo>
                    <a:pt x="360998" y="89521"/>
                    <a:pt x="377190" y="98094"/>
                    <a:pt x="391478" y="113334"/>
                  </a:cubicBezTo>
                  <a:cubicBezTo>
                    <a:pt x="406718" y="129526"/>
                    <a:pt x="423863" y="152386"/>
                    <a:pt x="444818" y="166674"/>
                  </a:cubicBezTo>
                  <a:cubicBezTo>
                    <a:pt x="426720" y="140956"/>
                    <a:pt x="414338" y="115239"/>
                    <a:pt x="395288" y="97141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7"/>
            <p:cNvSpPr/>
            <p:nvPr/>
          </p:nvSpPr>
          <p:spPr>
            <a:xfrm>
              <a:off x="359825" y="6248965"/>
              <a:ext cx="389714" cy="350611"/>
            </a:xfrm>
            <a:custGeom>
              <a:rect b="b" l="l" r="r" t="t"/>
              <a:pathLst>
                <a:path extrusionOk="0" h="350611" w="389714">
                  <a:moveTo>
                    <a:pt x="323040" y="77244"/>
                  </a:moveTo>
                  <a:cubicBezTo>
                    <a:pt x="300180" y="45812"/>
                    <a:pt x="256365" y="2949"/>
                    <a:pt x="219218" y="92"/>
                  </a:cubicBezTo>
                  <a:cubicBezTo>
                    <a:pt x="203977" y="-861"/>
                    <a:pt x="189690" y="5807"/>
                    <a:pt x="174450" y="10569"/>
                  </a:cubicBezTo>
                  <a:cubicBezTo>
                    <a:pt x="133492" y="23904"/>
                    <a:pt x="72533" y="58194"/>
                    <a:pt x="41100" y="81054"/>
                  </a:cubicBezTo>
                  <a:cubicBezTo>
                    <a:pt x="12525" y="102962"/>
                    <a:pt x="-4620" y="124869"/>
                    <a:pt x="1095" y="163922"/>
                  </a:cubicBezTo>
                  <a:cubicBezTo>
                    <a:pt x="11572" y="146777"/>
                    <a:pt x="42053" y="151539"/>
                    <a:pt x="39195" y="174399"/>
                  </a:cubicBezTo>
                  <a:cubicBezTo>
                    <a:pt x="32528" y="226787"/>
                    <a:pt x="40147" y="305844"/>
                    <a:pt x="67770" y="350612"/>
                  </a:cubicBezTo>
                  <a:cubicBezTo>
                    <a:pt x="79200" y="299177"/>
                    <a:pt x="53483" y="266792"/>
                    <a:pt x="58245" y="223929"/>
                  </a:cubicBezTo>
                  <a:cubicBezTo>
                    <a:pt x="61103" y="196307"/>
                    <a:pt x="66817" y="160112"/>
                    <a:pt x="78248" y="134394"/>
                  </a:cubicBezTo>
                  <a:cubicBezTo>
                    <a:pt x="90630" y="103914"/>
                    <a:pt x="113490" y="95342"/>
                    <a:pt x="138255" y="80102"/>
                  </a:cubicBezTo>
                  <a:cubicBezTo>
                    <a:pt x="154448" y="70577"/>
                    <a:pt x="170640" y="58194"/>
                    <a:pt x="187785" y="51527"/>
                  </a:cubicBezTo>
                  <a:cubicBezTo>
                    <a:pt x="232552" y="33429"/>
                    <a:pt x="267795" y="48669"/>
                    <a:pt x="302085" y="77244"/>
                  </a:cubicBezTo>
                  <a:cubicBezTo>
                    <a:pt x="335423" y="105819"/>
                    <a:pt x="360187" y="140109"/>
                    <a:pt x="389715" y="172494"/>
                  </a:cubicBezTo>
                  <a:cubicBezTo>
                    <a:pt x="384000" y="136299"/>
                    <a:pt x="345900" y="108677"/>
                    <a:pt x="323040" y="77244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7"/>
            <p:cNvSpPr/>
            <p:nvPr/>
          </p:nvSpPr>
          <p:spPr>
            <a:xfrm>
              <a:off x="546658" y="6472894"/>
              <a:ext cx="307559" cy="274319"/>
            </a:xfrm>
            <a:custGeom>
              <a:rect b="b" l="l" r="r" t="t"/>
              <a:pathLst>
                <a:path extrusionOk="0" h="274319" w="307559">
                  <a:moveTo>
                    <a:pt x="299085" y="54293"/>
                  </a:moveTo>
                  <a:cubicBezTo>
                    <a:pt x="268605" y="42863"/>
                    <a:pt x="245745" y="38100"/>
                    <a:pt x="232410" y="0"/>
                  </a:cubicBezTo>
                  <a:cubicBezTo>
                    <a:pt x="234315" y="48577"/>
                    <a:pt x="223838" y="56197"/>
                    <a:pt x="213360" y="61913"/>
                  </a:cubicBezTo>
                  <a:cubicBezTo>
                    <a:pt x="187642" y="69532"/>
                    <a:pt x="134302" y="77152"/>
                    <a:pt x="115252" y="87630"/>
                  </a:cubicBezTo>
                  <a:cubicBezTo>
                    <a:pt x="93345" y="100013"/>
                    <a:pt x="100013" y="109538"/>
                    <a:pt x="94298" y="128588"/>
                  </a:cubicBezTo>
                  <a:cubicBezTo>
                    <a:pt x="86677" y="154305"/>
                    <a:pt x="65723" y="185738"/>
                    <a:pt x="41910" y="196215"/>
                  </a:cubicBezTo>
                  <a:cubicBezTo>
                    <a:pt x="15240" y="207645"/>
                    <a:pt x="0" y="234315"/>
                    <a:pt x="0" y="274320"/>
                  </a:cubicBezTo>
                  <a:cubicBezTo>
                    <a:pt x="11430" y="260033"/>
                    <a:pt x="35242" y="237172"/>
                    <a:pt x="65723" y="227647"/>
                  </a:cubicBezTo>
                  <a:cubicBezTo>
                    <a:pt x="97155" y="219075"/>
                    <a:pt x="128588" y="210503"/>
                    <a:pt x="149542" y="196215"/>
                  </a:cubicBezTo>
                  <a:cubicBezTo>
                    <a:pt x="170498" y="181927"/>
                    <a:pt x="195263" y="169545"/>
                    <a:pt x="202882" y="163830"/>
                  </a:cubicBezTo>
                  <a:cubicBezTo>
                    <a:pt x="232410" y="142875"/>
                    <a:pt x="217170" y="119063"/>
                    <a:pt x="220980" y="117157"/>
                  </a:cubicBezTo>
                  <a:cubicBezTo>
                    <a:pt x="247650" y="103822"/>
                    <a:pt x="270510" y="121920"/>
                    <a:pt x="282892" y="100013"/>
                  </a:cubicBezTo>
                  <a:cubicBezTo>
                    <a:pt x="288607" y="90488"/>
                    <a:pt x="301942" y="78105"/>
                    <a:pt x="306705" y="67627"/>
                  </a:cubicBezTo>
                  <a:cubicBezTo>
                    <a:pt x="309563" y="61913"/>
                    <a:pt x="304800" y="55245"/>
                    <a:pt x="299085" y="54293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7"/>
            <p:cNvSpPr/>
            <p:nvPr/>
          </p:nvSpPr>
          <p:spPr>
            <a:xfrm>
              <a:off x="281862" y="6765312"/>
              <a:ext cx="168613" cy="142967"/>
            </a:xfrm>
            <a:custGeom>
              <a:rect b="b" l="l" r="r" t="t"/>
              <a:pathLst>
                <a:path extrusionOk="0" h="142967" w="168613">
                  <a:moveTo>
                    <a:pt x="122873" y="89535"/>
                  </a:moveTo>
                  <a:cubicBezTo>
                    <a:pt x="102870" y="86677"/>
                    <a:pt x="95250" y="85725"/>
                    <a:pt x="82868" y="69532"/>
                  </a:cubicBezTo>
                  <a:cubicBezTo>
                    <a:pt x="64770" y="47625"/>
                    <a:pt x="54293" y="24765"/>
                    <a:pt x="40005" y="0"/>
                  </a:cubicBezTo>
                  <a:cubicBezTo>
                    <a:pt x="45720" y="54292"/>
                    <a:pt x="58103" y="73342"/>
                    <a:pt x="61913" y="93345"/>
                  </a:cubicBezTo>
                  <a:cubicBezTo>
                    <a:pt x="53340" y="114300"/>
                    <a:pt x="16193" y="129540"/>
                    <a:pt x="0" y="142875"/>
                  </a:cubicBezTo>
                  <a:cubicBezTo>
                    <a:pt x="28575" y="143827"/>
                    <a:pt x="106680" y="137160"/>
                    <a:pt x="112395" y="134302"/>
                  </a:cubicBezTo>
                  <a:cubicBezTo>
                    <a:pt x="139065" y="121920"/>
                    <a:pt x="140018" y="122873"/>
                    <a:pt x="168593" y="120015"/>
                  </a:cubicBezTo>
                  <a:cubicBezTo>
                    <a:pt x="169545" y="92392"/>
                    <a:pt x="137160" y="91440"/>
                    <a:pt x="122873" y="89535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7"/>
            <p:cNvSpPr/>
            <p:nvPr/>
          </p:nvSpPr>
          <p:spPr>
            <a:xfrm>
              <a:off x="-57227" y="6681491"/>
              <a:ext cx="154305" cy="204787"/>
            </a:xfrm>
            <a:custGeom>
              <a:rect b="b" l="l" r="r" t="t"/>
              <a:pathLst>
                <a:path extrusionOk="0" h="204787" w="154305">
                  <a:moveTo>
                    <a:pt x="154305" y="204788"/>
                  </a:moveTo>
                  <a:cubicBezTo>
                    <a:pt x="145733" y="183833"/>
                    <a:pt x="92393" y="160973"/>
                    <a:pt x="75248" y="148590"/>
                  </a:cubicBezTo>
                  <a:cubicBezTo>
                    <a:pt x="65723" y="141923"/>
                    <a:pt x="64770" y="116205"/>
                    <a:pt x="34290" y="111443"/>
                  </a:cubicBezTo>
                  <a:cubicBezTo>
                    <a:pt x="26670" y="77152"/>
                    <a:pt x="23813" y="16193"/>
                    <a:pt x="0" y="0"/>
                  </a:cubicBezTo>
                  <a:cubicBezTo>
                    <a:pt x="953" y="35243"/>
                    <a:pt x="2858" y="139065"/>
                    <a:pt x="6668" y="174308"/>
                  </a:cubicBezTo>
                  <a:cubicBezTo>
                    <a:pt x="29528" y="181927"/>
                    <a:pt x="106680" y="194310"/>
                    <a:pt x="154305" y="204788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07" name="Google Shape;807;p7"/>
          <p:cNvSpPr/>
          <p:nvPr/>
        </p:nvSpPr>
        <p:spPr>
          <a:xfrm flipH="1">
            <a:off x="42847" y="5147246"/>
            <a:ext cx="604174" cy="1288341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gradFill>
            <a:gsLst>
              <a:gs pos="0">
                <a:srgbClr val="2A5B52"/>
              </a:gs>
              <a:gs pos="8000">
                <a:srgbClr val="2A5B52"/>
              </a:gs>
              <a:gs pos="100000">
                <a:srgbClr val="1C3B36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08" name="Google Shape;808;p7"/>
          <p:cNvGrpSpPr/>
          <p:nvPr/>
        </p:nvGrpSpPr>
        <p:grpSpPr>
          <a:xfrm flipH="1">
            <a:off x="972821" y="5086383"/>
            <a:ext cx="868558" cy="1991179"/>
            <a:chOff x="6209083" y="1899986"/>
            <a:chExt cx="1085697" cy="2488974"/>
          </a:xfrm>
        </p:grpSpPr>
        <p:sp>
          <p:nvSpPr>
            <p:cNvPr id="809" name="Google Shape;809;p7"/>
            <p:cNvSpPr/>
            <p:nvPr/>
          </p:nvSpPr>
          <p:spPr>
            <a:xfrm>
              <a:off x="6209083" y="1899986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7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4493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7"/>
          <p:cNvGrpSpPr/>
          <p:nvPr/>
        </p:nvGrpSpPr>
        <p:grpSpPr>
          <a:xfrm flipH="1">
            <a:off x="2555896" y="5770659"/>
            <a:ext cx="601103" cy="1379404"/>
            <a:chOff x="4564559" y="2755331"/>
            <a:chExt cx="751379" cy="1724255"/>
          </a:xfrm>
        </p:grpSpPr>
        <p:sp>
          <p:nvSpPr>
            <p:cNvPr id="812" name="Google Shape;812;p7"/>
            <p:cNvSpPr/>
            <p:nvPr/>
          </p:nvSpPr>
          <p:spPr>
            <a:xfrm>
              <a:off x="4564559" y="2755331"/>
              <a:ext cx="751379" cy="1607284"/>
            </a:xfrm>
            <a:custGeom>
              <a:rect b="b" l="l" r="r" t="t"/>
              <a:pathLst>
                <a:path extrusionOk="0" h="1607284" w="751379">
                  <a:moveTo>
                    <a:pt x="97627" y="1359218"/>
                  </a:moveTo>
                  <a:lnTo>
                    <a:pt x="97627" y="1359218"/>
                  </a:lnTo>
                  <a:cubicBezTo>
                    <a:pt x="80482" y="1272540"/>
                    <a:pt x="128107" y="1187768"/>
                    <a:pt x="159539" y="1104900"/>
                  </a:cubicBezTo>
                  <a:cubicBezTo>
                    <a:pt x="190972" y="1022033"/>
                    <a:pt x="198592" y="912495"/>
                    <a:pt x="126202" y="860108"/>
                  </a:cubicBezTo>
                  <a:cubicBezTo>
                    <a:pt x="90007" y="834390"/>
                    <a:pt x="35714" y="823912"/>
                    <a:pt x="22379" y="782002"/>
                  </a:cubicBezTo>
                  <a:cubicBezTo>
                    <a:pt x="2377" y="720090"/>
                    <a:pt x="93817" y="670560"/>
                    <a:pt x="90007" y="604837"/>
                  </a:cubicBezTo>
                  <a:cubicBezTo>
                    <a:pt x="88102" y="560070"/>
                    <a:pt x="42382" y="530543"/>
                    <a:pt x="18569" y="492442"/>
                  </a:cubicBezTo>
                  <a:cubicBezTo>
                    <a:pt x="-10958" y="441960"/>
                    <a:pt x="-1433" y="377190"/>
                    <a:pt x="20474" y="322898"/>
                  </a:cubicBezTo>
                  <a:cubicBezTo>
                    <a:pt x="42382" y="268605"/>
                    <a:pt x="74767" y="219075"/>
                    <a:pt x="90959" y="162877"/>
                  </a:cubicBezTo>
                  <a:cubicBezTo>
                    <a:pt x="107152" y="106680"/>
                    <a:pt x="101437" y="38100"/>
                    <a:pt x="57622" y="0"/>
                  </a:cubicBezTo>
                  <a:cubicBezTo>
                    <a:pt x="151919" y="52388"/>
                    <a:pt x="248122" y="106680"/>
                    <a:pt x="326227" y="181927"/>
                  </a:cubicBezTo>
                  <a:cubicBezTo>
                    <a:pt x="403380" y="258127"/>
                    <a:pt x="461482" y="360045"/>
                    <a:pt x="461482" y="467677"/>
                  </a:cubicBezTo>
                  <a:cubicBezTo>
                    <a:pt x="461482" y="541020"/>
                    <a:pt x="436717" y="623887"/>
                    <a:pt x="481484" y="682943"/>
                  </a:cubicBezTo>
                  <a:cubicBezTo>
                    <a:pt x="509107" y="719137"/>
                    <a:pt x="555780" y="734377"/>
                    <a:pt x="598642" y="751523"/>
                  </a:cubicBezTo>
                  <a:cubicBezTo>
                    <a:pt x="641505" y="768668"/>
                    <a:pt x="685319" y="797243"/>
                    <a:pt x="694844" y="842010"/>
                  </a:cubicBezTo>
                  <a:cubicBezTo>
                    <a:pt x="704369" y="890587"/>
                    <a:pt x="669127" y="937260"/>
                    <a:pt x="664364" y="986790"/>
                  </a:cubicBezTo>
                  <a:cubicBezTo>
                    <a:pt x="658649" y="1051560"/>
                    <a:pt x="707227" y="1107758"/>
                    <a:pt x="731992" y="1167765"/>
                  </a:cubicBezTo>
                  <a:cubicBezTo>
                    <a:pt x="772949" y="1267777"/>
                    <a:pt x="746280" y="1388745"/>
                    <a:pt x="677699" y="1473518"/>
                  </a:cubicBezTo>
                  <a:cubicBezTo>
                    <a:pt x="611024" y="1555433"/>
                    <a:pt x="489105" y="1637348"/>
                    <a:pt x="381472" y="1596390"/>
                  </a:cubicBezTo>
                  <a:cubicBezTo>
                    <a:pt x="272887" y="1555433"/>
                    <a:pt x="121439" y="1483995"/>
                    <a:pt x="97627" y="1359218"/>
                  </a:cubicBezTo>
                  <a:close/>
                </a:path>
              </a:pathLst>
            </a:custGeom>
            <a:solidFill>
              <a:srgbClr val="3D7A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7"/>
            <p:cNvSpPr/>
            <p:nvPr/>
          </p:nvSpPr>
          <p:spPr>
            <a:xfrm>
              <a:off x="4724610" y="2974174"/>
              <a:ext cx="388550" cy="1505412"/>
            </a:xfrm>
            <a:custGeom>
              <a:rect b="b" l="l" r="r" t="t"/>
              <a:pathLst>
                <a:path extrusionOk="0" h="1505412" w="388550">
                  <a:moveTo>
                    <a:pt x="229042" y="970829"/>
                  </a:moveTo>
                  <a:cubicBezTo>
                    <a:pt x="253806" y="867959"/>
                    <a:pt x="292859" y="768899"/>
                    <a:pt x="343342" y="676506"/>
                  </a:cubicBezTo>
                  <a:cubicBezTo>
                    <a:pt x="345246" y="673649"/>
                    <a:pt x="340484" y="670791"/>
                    <a:pt x="338579" y="673649"/>
                  </a:cubicBezTo>
                  <a:cubicBezTo>
                    <a:pt x="289049" y="763184"/>
                    <a:pt x="251901" y="859386"/>
                    <a:pt x="226184" y="958446"/>
                  </a:cubicBezTo>
                  <a:cubicBezTo>
                    <a:pt x="224279" y="940349"/>
                    <a:pt x="222374" y="923204"/>
                    <a:pt x="220469" y="905106"/>
                  </a:cubicBezTo>
                  <a:cubicBezTo>
                    <a:pt x="201419" y="703176"/>
                    <a:pt x="195704" y="498389"/>
                    <a:pt x="142364" y="301221"/>
                  </a:cubicBezTo>
                  <a:cubicBezTo>
                    <a:pt x="141411" y="297411"/>
                    <a:pt x="140459" y="294554"/>
                    <a:pt x="139506" y="290744"/>
                  </a:cubicBezTo>
                  <a:cubicBezTo>
                    <a:pt x="139506" y="290744"/>
                    <a:pt x="139506" y="290744"/>
                    <a:pt x="139506" y="290744"/>
                  </a:cubicBezTo>
                  <a:cubicBezTo>
                    <a:pt x="146174" y="243119"/>
                    <a:pt x="153794" y="194541"/>
                    <a:pt x="160461" y="146916"/>
                  </a:cubicBezTo>
                  <a:cubicBezTo>
                    <a:pt x="161414" y="143106"/>
                    <a:pt x="155699" y="143106"/>
                    <a:pt x="154746" y="146916"/>
                  </a:cubicBezTo>
                  <a:cubicBezTo>
                    <a:pt x="148079" y="190731"/>
                    <a:pt x="141411" y="234546"/>
                    <a:pt x="135696" y="278361"/>
                  </a:cubicBezTo>
                  <a:cubicBezTo>
                    <a:pt x="135696" y="278361"/>
                    <a:pt x="135696" y="278361"/>
                    <a:pt x="135696" y="278361"/>
                  </a:cubicBezTo>
                  <a:cubicBezTo>
                    <a:pt x="135696" y="277409"/>
                    <a:pt x="135696" y="276456"/>
                    <a:pt x="134744" y="276456"/>
                  </a:cubicBezTo>
                  <a:cubicBezTo>
                    <a:pt x="106169" y="178349"/>
                    <a:pt x="64259" y="84051"/>
                    <a:pt x="5204" y="1184"/>
                  </a:cubicBezTo>
                  <a:cubicBezTo>
                    <a:pt x="3299" y="-1674"/>
                    <a:pt x="-1464" y="1184"/>
                    <a:pt x="441" y="4041"/>
                  </a:cubicBezTo>
                  <a:cubicBezTo>
                    <a:pt x="58544" y="85956"/>
                    <a:pt x="98549" y="176444"/>
                    <a:pt x="127124" y="270741"/>
                  </a:cubicBezTo>
                  <a:cubicBezTo>
                    <a:pt x="93786" y="245024"/>
                    <a:pt x="60449" y="220259"/>
                    <a:pt x="27111" y="194541"/>
                  </a:cubicBezTo>
                  <a:cubicBezTo>
                    <a:pt x="24254" y="192636"/>
                    <a:pt x="21396" y="197399"/>
                    <a:pt x="24254" y="199304"/>
                  </a:cubicBezTo>
                  <a:cubicBezTo>
                    <a:pt x="59496" y="225974"/>
                    <a:pt x="94739" y="252644"/>
                    <a:pt x="129981" y="280266"/>
                  </a:cubicBezTo>
                  <a:cubicBezTo>
                    <a:pt x="158556" y="377421"/>
                    <a:pt x="174749" y="477434"/>
                    <a:pt x="185226" y="577446"/>
                  </a:cubicBezTo>
                  <a:cubicBezTo>
                    <a:pt x="194751" y="664124"/>
                    <a:pt x="200467" y="750801"/>
                    <a:pt x="208086" y="837479"/>
                  </a:cubicBezTo>
                  <a:cubicBezTo>
                    <a:pt x="160461" y="723179"/>
                    <a:pt x="95692" y="616499"/>
                    <a:pt x="16634" y="522201"/>
                  </a:cubicBezTo>
                  <a:cubicBezTo>
                    <a:pt x="14729" y="519344"/>
                    <a:pt x="9966" y="523154"/>
                    <a:pt x="12824" y="526011"/>
                  </a:cubicBezTo>
                  <a:cubicBezTo>
                    <a:pt x="94739" y="623166"/>
                    <a:pt x="160461" y="732704"/>
                    <a:pt x="208086" y="850814"/>
                  </a:cubicBezTo>
                  <a:cubicBezTo>
                    <a:pt x="208086" y="851766"/>
                    <a:pt x="209039" y="851766"/>
                    <a:pt x="209992" y="852719"/>
                  </a:cubicBezTo>
                  <a:cubicBezTo>
                    <a:pt x="219517" y="966066"/>
                    <a:pt x="231899" y="1078461"/>
                    <a:pt x="257617" y="1188951"/>
                  </a:cubicBezTo>
                  <a:cubicBezTo>
                    <a:pt x="283334" y="1299441"/>
                    <a:pt x="322386" y="1408026"/>
                    <a:pt x="383346" y="1504229"/>
                  </a:cubicBezTo>
                  <a:cubicBezTo>
                    <a:pt x="385251" y="1507086"/>
                    <a:pt x="390014" y="1504229"/>
                    <a:pt x="388109" y="1501371"/>
                  </a:cubicBezTo>
                  <a:cubicBezTo>
                    <a:pt x="288096" y="1343256"/>
                    <a:pt x="249044" y="1158471"/>
                    <a:pt x="227136" y="973686"/>
                  </a:cubicBezTo>
                  <a:cubicBezTo>
                    <a:pt x="229042" y="972734"/>
                    <a:pt x="229042" y="971781"/>
                    <a:pt x="229042" y="9708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4" name="Google Shape;814;p7"/>
          <p:cNvGrpSpPr/>
          <p:nvPr/>
        </p:nvGrpSpPr>
        <p:grpSpPr>
          <a:xfrm flipH="1">
            <a:off x="2604173" y="6401596"/>
            <a:ext cx="818387" cy="829055"/>
            <a:chOff x="4232609" y="3544001"/>
            <a:chExt cx="1022984" cy="1036319"/>
          </a:xfrm>
        </p:grpSpPr>
        <p:sp>
          <p:nvSpPr>
            <p:cNvPr id="815" name="Google Shape;815;p7"/>
            <p:cNvSpPr/>
            <p:nvPr/>
          </p:nvSpPr>
          <p:spPr>
            <a:xfrm>
              <a:off x="4232609" y="3544001"/>
              <a:ext cx="1020127" cy="1036319"/>
            </a:xfrm>
            <a:custGeom>
              <a:rect b="b" l="l" r="r" t="t"/>
              <a:pathLst>
                <a:path extrusionOk="0" h="1036319" w="1020127">
                  <a:moveTo>
                    <a:pt x="930593" y="376238"/>
                  </a:moveTo>
                  <a:cubicBezTo>
                    <a:pt x="929640" y="375285"/>
                    <a:pt x="929640" y="375285"/>
                    <a:pt x="928688" y="374332"/>
                  </a:cubicBezTo>
                  <a:cubicBezTo>
                    <a:pt x="923925" y="378142"/>
                    <a:pt x="919163" y="381000"/>
                    <a:pt x="914400" y="383857"/>
                  </a:cubicBezTo>
                  <a:cubicBezTo>
                    <a:pt x="838200" y="429578"/>
                    <a:pt x="744855" y="434340"/>
                    <a:pt x="656272" y="439103"/>
                  </a:cubicBezTo>
                  <a:cubicBezTo>
                    <a:pt x="734378" y="421957"/>
                    <a:pt x="805815" y="375285"/>
                    <a:pt x="854393" y="311467"/>
                  </a:cubicBezTo>
                  <a:cubicBezTo>
                    <a:pt x="792480" y="267653"/>
                    <a:pt x="721995" y="234315"/>
                    <a:pt x="652463" y="203835"/>
                  </a:cubicBezTo>
                  <a:cubicBezTo>
                    <a:pt x="620078" y="189547"/>
                    <a:pt x="587693" y="175260"/>
                    <a:pt x="555307" y="161925"/>
                  </a:cubicBezTo>
                  <a:cubicBezTo>
                    <a:pt x="541972" y="175260"/>
                    <a:pt x="526733" y="186690"/>
                    <a:pt x="509588" y="195263"/>
                  </a:cubicBezTo>
                  <a:cubicBezTo>
                    <a:pt x="467678" y="215265"/>
                    <a:pt x="421005" y="219075"/>
                    <a:pt x="374333" y="218122"/>
                  </a:cubicBezTo>
                  <a:cubicBezTo>
                    <a:pt x="406717" y="191453"/>
                    <a:pt x="440055" y="163830"/>
                    <a:pt x="462915" y="127635"/>
                  </a:cubicBezTo>
                  <a:cubicBezTo>
                    <a:pt x="463867" y="126682"/>
                    <a:pt x="463867" y="125730"/>
                    <a:pt x="464820" y="124778"/>
                  </a:cubicBezTo>
                  <a:cubicBezTo>
                    <a:pt x="357188" y="80963"/>
                    <a:pt x="248603" y="39053"/>
                    <a:pt x="138113" y="0"/>
                  </a:cubicBezTo>
                  <a:cubicBezTo>
                    <a:pt x="138113" y="2857"/>
                    <a:pt x="138113" y="4763"/>
                    <a:pt x="138113" y="7620"/>
                  </a:cubicBezTo>
                  <a:cubicBezTo>
                    <a:pt x="140017" y="87630"/>
                    <a:pt x="103822" y="161925"/>
                    <a:pt x="68580" y="236220"/>
                  </a:cubicBezTo>
                  <a:cubicBezTo>
                    <a:pt x="124778" y="250507"/>
                    <a:pt x="181928" y="260032"/>
                    <a:pt x="240030" y="261938"/>
                  </a:cubicBezTo>
                  <a:cubicBezTo>
                    <a:pt x="189547" y="291465"/>
                    <a:pt x="129540" y="298132"/>
                    <a:pt x="71438" y="303847"/>
                  </a:cubicBezTo>
                  <a:cubicBezTo>
                    <a:pt x="60960" y="304800"/>
                    <a:pt x="49530" y="305753"/>
                    <a:pt x="38100" y="305753"/>
                  </a:cubicBezTo>
                  <a:cubicBezTo>
                    <a:pt x="35242" y="312420"/>
                    <a:pt x="33338" y="318135"/>
                    <a:pt x="30480" y="324803"/>
                  </a:cubicBezTo>
                  <a:cubicBezTo>
                    <a:pt x="12383" y="374332"/>
                    <a:pt x="2858" y="426720"/>
                    <a:pt x="0" y="479107"/>
                  </a:cubicBezTo>
                  <a:cubicBezTo>
                    <a:pt x="93345" y="478155"/>
                    <a:pt x="186690" y="449580"/>
                    <a:pt x="264795" y="398145"/>
                  </a:cubicBezTo>
                  <a:cubicBezTo>
                    <a:pt x="248603" y="454342"/>
                    <a:pt x="195263" y="489585"/>
                    <a:pt x="145733" y="521017"/>
                  </a:cubicBezTo>
                  <a:cubicBezTo>
                    <a:pt x="111442" y="542925"/>
                    <a:pt x="76200" y="563880"/>
                    <a:pt x="41910" y="585788"/>
                  </a:cubicBezTo>
                  <a:cubicBezTo>
                    <a:pt x="31433" y="592455"/>
                    <a:pt x="20003" y="599122"/>
                    <a:pt x="7620" y="603885"/>
                  </a:cubicBezTo>
                  <a:cubicBezTo>
                    <a:pt x="20003" y="677228"/>
                    <a:pt x="45720" y="747713"/>
                    <a:pt x="84772" y="810578"/>
                  </a:cubicBezTo>
                  <a:cubicBezTo>
                    <a:pt x="151447" y="775335"/>
                    <a:pt x="210503" y="723900"/>
                    <a:pt x="266700" y="672465"/>
                  </a:cubicBezTo>
                  <a:cubicBezTo>
                    <a:pt x="252413" y="745807"/>
                    <a:pt x="224790" y="815340"/>
                    <a:pt x="183833" y="878205"/>
                  </a:cubicBezTo>
                  <a:cubicBezTo>
                    <a:pt x="177165" y="888682"/>
                    <a:pt x="169545" y="899160"/>
                    <a:pt x="160020" y="907732"/>
                  </a:cubicBezTo>
                  <a:cubicBezTo>
                    <a:pt x="163830" y="911542"/>
                    <a:pt x="166688" y="914400"/>
                    <a:pt x="170497" y="918210"/>
                  </a:cubicBezTo>
                  <a:cubicBezTo>
                    <a:pt x="230505" y="975360"/>
                    <a:pt x="306705" y="1018222"/>
                    <a:pt x="387667" y="1033463"/>
                  </a:cubicBezTo>
                  <a:cubicBezTo>
                    <a:pt x="417195" y="985838"/>
                    <a:pt x="447675" y="937260"/>
                    <a:pt x="477203" y="889635"/>
                  </a:cubicBezTo>
                  <a:cubicBezTo>
                    <a:pt x="487680" y="921067"/>
                    <a:pt x="496253" y="953453"/>
                    <a:pt x="495300" y="985838"/>
                  </a:cubicBezTo>
                  <a:cubicBezTo>
                    <a:pt x="494347" y="1002982"/>
                    <a:pt x="491490" y="1020128"/>
                    <a:pt x="484822" y="1036320"/>
                  </a:cubicBezTo>
                  <a:cubicBezTo>
                    <a:pt x="486728" y="1036320"/>
                    <a:pt x="489585" y="1035367"/>
                    <a:pt x="491490" y="1035367"/>
                  </a:cubicBezTo>
                  <a:cubicBezTo>
                    <a:pt x="603885" y="1018222"/>
                    <a:pt x="704850" y="922020"/>
                    <a:pt x="709613" y="810578"/>
                  </a:cubicBezTo>
                  <a:cubicBezTo>
                    <a:pt x="714375" y="812482"/>
                    <a:pt x="720090" y="814388"/>
                    <a:pt x="724853" y="816292"/>
                  </a:cubicBezTo>
                  <a:cubicBezTo>
                    <a:pt x="776288" y="833438"/>
                    <a:pt x="835343" y="831532"/>
                    <a:pt x="884872" y="810578"/>
                  </a:cubicBezTo>
                  <a:cubicBezTo>
                    <a:pt x="942022" y="786765"/>
                    <a:pt x="987743" y="738188"/>
                    <a:pt x="1008697" y="680085"/>
                  </a:cubicBezTo>
                  <a:cubicBezTo>
                    <a:pt x="1009650" y="678180"/>
                    <a:pt x="1009650" y="677228"/>
                    <a:pt x="1010603" y="675322"/>
                  </a:cubicBezTo>
                  <a:cubicBezTo>
                    <a:pt x="985838" y="677228"/>
                    <a:pt x="962025" y="671513"/>
                    <a:pt x="938213" y="664845"/>
                  </a:cubicBezTo>
                  <a:cubicBezTo>
                    <a:pt x="891540" y="649605"/>
                    <a:pt x="847725" y="626745"/>
                    <a:pt x="807720" y="597217"/>
                  </a:cubicBezTo>
                  <a:cubicBezTo>
                    <a:pt x="879157" y="609600"/>
                    <a:pt x="954405" y="598170"/>
                    <a:pt x="1020128" y="567690"/>
                  </a:cubicBezTo>
                  <a:cubicBezTo>
                    <a:pt x="1014413" y="496253"/>
                    <a:pt x="979170" y="427672"/>
                    <a:pt x="930593" y="37623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7"/>
            <p:cNvSpPr/>
            <p:nvPr/>
          </p:nvSpPr>
          <p:spPr>
            <a:xfrm>
              <a:off x="4370721" y="3544001"/>
              <a:ext cx="884872" cy="825579"/>
            </a:xfrm>
            <a:custGeom>
              <a:rect b="b" l="l" r="r" t="t"/>
              <a:pathLst>
                <a:path extrusionOk="0" h="825579" w="884872">
                  <a:moveTo>
                    <a:pt x="645795" y="824865"/>
                  </a:moveTo>
                  <a:cubicBezTo>
                    <a:pt x="681038" y="827722"/>
                    <a:pt x="716280" y="822007"/>
                    <a:pt x="749618" y="807720"/>
                  </a:cubicBezTo>
                  <a:cubicBezTo>
                    <a:pt x="806768" y="783907"/>
                    <a:pt x="852488" y="735330"/>
                    <a:pt x="873443" y="677228"/>
                  </a:cubicBezTo>
                  <a:cubicBezTo>
                    <a:pt x="874395" y="675322"/>
                    <a:pt x="874395" y="674370"/>
                    <a:pt x="875347" y="672465"/>
                  </a:cubicBezTo>
                  <a:cubicBezTo>
                    <a:pt x="850582" y="674370"/>
                    <a:pt x="826770" y="668655"/>
                    <a:pt x="802957" y="661988"/>
                  </a:cubicBezTo>
                  <a:cubicBezTo>
                    <a:pt x="756285" y="646747"/>
                    <a:pt x="712470" y="623888"/>
                    <a:pt x="672465" y="594360"/>
                  </a:cubicBezTo>
                  <a:cubicBezTo>
                    <a:pt x="743903" y="606742"/>
                    <a:pt x="819150" y="595313"/>
                    <a:pt x="884872" y="564832"/>
                  </a:cubicBezTo>
                  <a:cubicBezTo>
                    <a:pt x="876300" y="495300"/>
                    <a:pt x="841057" y="427672"/>
                    <a:pt x="792480" y="376238"/>
                  </a:cubicBezTo>
                  <a:cubicBezTo>
                    <a:pt x="791528" y="375285"/>
                    <a:pt x="791528" y="375285"/>
                    <a:pt x="790575" y="374332"/>
                  </a:cubicBezTo>
                  <a:cubicBezTo>
                    <a:pt x="785813" y="378142"/>
                    <a:pt x="781050" y="381000"/>
                    <a:pt x="776288" y="383857"/>
                  </a:cubicBezTo>
                  <a:cubicBezTo>
                    <a:pt x="700088" y="429578"/>
                    <a:pt x="606743" y="434340"/>
                    <a:pt x="518160" y="439103"/>
                  </a:cubicBezTo>
                  <a:cubicBezTo>
                    <a:pt x="596265" y="421957"/>
                    <a:pt x="667703" y="375285"/>
                    <a:pt x="716280" y="311467"/>
                  </a:cubicBezTo>
                  <a:cubicBezTo>
                    <a:pt x="654368" y="267653"/>
                    <a:pt x="583882" y="234315"/>
                    <a:pt x="514350" y="203835"/>
                  </a:cubicBezTo>
                  <a:cubicBezTo>
                    <a:pt x="481965" y="189547"/>
                    <a:pt x="449580" y="175260"/>
                    <a:pt x="417195" y="161925"/>
                  </a:cubicBezTo>
                  <a:cubicBezTo>
                    <a:pt x="403860" y="175260"/>
                    <a:pt x="388620" y="186690"/>
                    <a:pt x="371475" y="195263"/>
                  </a:cubicBezTo>
                  <a:cubicBezTo>
                    <a:pt x="329565" y="215265"/>
                    <a:pt x="282892" y="219075"/>
                    <a:pt x="236220" y="218122"/>
                  </a:cubicBezTo>
                  <a:cubicBezTo>
                    <a:pt x="268605" y="191453"/>
                    <a:pt x="301942" y="163830"/>
                    <a:pt x="324803" y="127635"/>
                  </a:cubicBezTo>
                  <a:cubicBezTo>
                    <a:pt x="325755" y="126682"/>
                    <a:pt x="325755" y="125730"/>
                    <a:pt x="326708" y="124778"/>
                  </a:cubicBezTo>
                  <a:cubicBezTo>
                    <a:pt x="219075" y="80963"/>
                    <a:pt x="110490" y="39053"/>
                    <a:pt x="0" y="0"/>
                  </a:cubicBezTo>
                  <a:cubicBezTo>
                    <a:pt x="0" y="2857"/>
                    <a:pt x="0" y="4763"/>
                    <a:pt x="0" y="7620"/>
                  </a:cubicBezTo>
                  <a:cubicBezTo>
                    <a:pt x="14288" y="40957"/>
                    <a:pt x="127635" y="297180"/>
                    <a:pt x="323850" y="471488"/>
                  </a:cubicBezTo>
                  <a:cubicBezTo>
                    <a:pt x="520065" y="645795"/>
                    <a:pt x="571500" y="810578"/>
                    <a:pt x="571500" y="810578"/>
                  </a:cubicBezTo>
                  <a:lnTo>
                    <a:pt x="645795" y="824865"/>
                  </a:lnTo>
                  <a:close/>
                </a:path>
              </a:pathLst>
            </a:custGeom>
            <a:solidFill>
              <a:srgbClr val="255B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7"/>
          <p:cNvGrpSpPr/>
          <p:nvPr/>
        </p:nvGrpSpPr>
        <p:grpSpPr>
          <a:xfrm flipH="1">
            <a:off x="-397935" y="5289616"/>
            <a:ext cx="821075" cy="1425260"/>
            <a:chOff x="7981884" y="2154029"/>
            <a:chExt cx="1026344" cy="1781575"/>
          </a:xfrm>
        </p:grpSpPr>
        <p:sp>
          <p:nvSpPr>
            <p:cNvPr id="818" name="Google Shape;818;p7"/>
            <p:cNvSpPr/>
            <p:nvPr/>
          </p:nvSpPr>
          <p:spPr>
            <a:xfrm>
              <a:off x="7981884" y="2154029"/>
              <a:ext cx="1026344" cy="1688503"/>
            </a:xfrm>
            <a:custGeom>
              <a:rect b="b" l="l" r="r" t="t"/>
              <a:pathLst>
                <a:path extrusionOk="0" h="1688503" w="1026344">
                  <a:moveTo>
                    <a:pt x="224555" y="1223284"/>
                  </a:moveTo>
                  <a:cubicBezTo>
                    <a:pt x="165500" y="1170897"/>
                    <a:pt x="100730" y="1123272"/>
                    <a:pt x="54057" y="1059454"/>
                  </a:cubicBezTo>
                  <a:cubicBezTo>
                    <a:pt x="7385" y="995637"/>
                    <a:pt x="-17380" y="908959"/>
                    <a:pt x="14052" y="836569"/>
                  </a:cubicBezTo>
                  <a:cubicBezTo>
                    <a:pt x="45485" y="764179"/>
                    <a:pt x="149307" y="725127"/>
                    <a:pt x="209315" y="776562"/>
                  </a:cubicBezTo>
                  <a:cubicBezTo>
                    <a:pt x="234080" y="797517"/>
                    <a:pt x="258845" y="831807"/>
                    <a:pt x="288373" y="819424"/>
                  </a:cubicBezTo>
                  <a:cubicBezTo>
                    <a:pt x="315995" y="807994"/>
                    <a:pt x="312185" y="766084"/>
                    <a:pt x="296945" y="740367"/>
                  </a:cubicBezTo>
                  <a:cubicBezTo>
                    <a:pt x="271227" y="698457"/>
                    <a:pt x="230270" y="667977"/>
                    <a:pt x="193123" y="635592"/>
                  </a:cubicBezTo>
                  <a:cubicBezTo>
                    <a:pt x="155975" y="603207"/>
                    <a:pt x="119780" y="565107"/>
                    <a:pt x="110255" y="516529"/>
                  </a:cubicBezTo>
                  <a:cubicBezTo>
                    <a:pt x="100730" y="467952"/>
                    <a:pt x="129305" y="409849"/>
                    <a:pt x="177882" y="403182"/>
                  </a:cubicBezTo>
                  <a:cubicBezTo>
                    <a:pt x="195980" y="401277"/>
                    <a:pt x="215030" y="406039"/>
                    <a:pt x="232175" y="399372"/>
                  </a:cubicBezTo>
                  <a:cubicBezTo>
                    <a:pt x="260750" y="388894"/>
                    <a:pt x="270275" y="350794"/>
                    <a:pt x="263607" y="320314"/>
                  </a:cubicBezTo>
                  <a:cubicBezTo>
                    <a:pt x="256940" y="289834"/>
                    <a:pt x="237890" y="264117"/>
                    <a:pt x="227412" y="235542"/>
                  </a:cubicBezTo>
                  <a:cubicBezTo>
                    <a:pt x="189312" y="133624"/>
                    <a:pt x="271227" y="6942"/>
                    <a:pt x="379812" y="274"/>
                  </a:cubicBezTo>
                  <a:cubicBezTo>
                    <a:pt x="488398" y="-6393"/>
                    <a:pt x="585552" y="109812"/>
                    <a:pt x="560787" y="215539"/>
                  </a:cubicBezTo>
                  <a:cubicBezTo>
                    <a:pt x="553167" y="247924"/>
                    <a:pt x="536023" y="279357"/>
                    <a:pt x="533165" y="312694"/>
                  </a:cubicBezTo>
                  <a:cubicBezTo>
                    <a:pt x="531260" y="346032"/>
                    <a:pt x="552215" y="386037"/>
                    <a:pt x="585552" y="385084"/>
                  </a:cubicBezTo>
                  <a:cubicBezTo>
                    <a:pt x="619842" y="384132"/>
                    <a:pt x="638892" y="346032"/>
                    <a:pt x="667467" y="327934"/>
                  </a:cubicBezTo>
                  <a:cubicBezTo>
                    <a:pt x="715092" y="297454"/>
                    <a:pt x="783673" y="331744"/>
                    <a:pt x="805580" y="384132"/>
                  </a:cubicBezTo>
                  <a:cubicBezTo>
                    <a:pt x="827487" y="436519"/>
                    <a:pt x="813200" y="497479"/>
                    <a:pt x="790340" y="548914"/>
                  </a:cubicBezTo>
                  <a:cubicBezTo>
                    <a:pt x="767480" y="600349"/>
                    <a:pt x="735095" y="648927"/>
                    <a:pt x="718902" y="703219"/>
                  </a:cubicBezTo>
                  <a:cubicBezTo>
                    <a:pt x="713187" y="722269"/>
                    <a:pt x="710330" y="746082"/>
                    <a:pt x="726523" y="758464"/>
                  </a:cubicBezTo>
                  <a:cubicBezTo>
                    <a:pt x="751287" y="778467"/>
                    <a:pt x="783673" y="747987"/>
                    <a:pt x="809390" y="729889"/>
                  </a:cubicBezTo>
                  <a:cubicBezTo>
                    <a:pt x="872255" y="687027"/>
                    <a:pt x="965600" y="726079"/>
                    <a:pt x="1001795" y="792754"/>
                  </a:cubicBezTo>
                  <a:cubicBezTo>
                    <a:pt x="1037990" y="860382"/>
                    <a:pt x="1029417" y="942297"/>
                    <a:pt x="1006557" y="1015639"/>
                  </a:cubicBezTo>
                  <a:lnTo>
                    <a:pt x="1006557" y="1015639"/>
                  </a:lnTo>
                  <a:cubicBezTo>
                    <a:pt x="970362" y="1133749"/>
                    <a:pt x="903687" y="1237572"/>
                    <a:pt x="835107" y="1338537"/>
                  </a:cubicBezTo>
                  <a:cubicBezTo>
                    <a:pt x="768432" y="1436644"/>
                    <a:pt x="715092" y="1549992"/>
                    <a:pt x="645560" y="1643337"/>
                  </a:cubicBezTo>
                  <a:cubicBezTo>
                    <a:pt x="547452" y="1775734"/>
                    <a:pt x="504590" y="1582377"/>
                    <a:pt x="457917" y="1506177"/>
                  </a:cubicBezTo>
                  <a:cubicBezTo>
                    <a:pt x="396005" y="1401402"/>
                    <a:pt x="316948" y="1305199"/>
                    <a:pt x="224555" y="1223284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7"/>
            <p:cNvSpPr/>
            <p:nvPr/>
          </p:nvSpPr>
          <p:spPr>
            <a:xfrm>
              <a:off x="8212802" y="2446819"/>
              <a:ext cx="551152" cy="1488785"/>
            </a:xfrm>
            <a:custGeom>
              <a:rect b="b" l="l" r="r" t="t"/>
              <a:pathLst>
                <a:path extrusionOk="0" h="1488785" w="551152">
                  <a:moveTo>
                    <a:pt x="550849" y="615216"/>
                  </a:moveTo>
                  <a:cubicBezTo>
                    <a:pt x="552754" y="610454"/>
                    <a:pt x="545134" y="608549"/>
                    <a:pt x="543229" y="613311"/>
                  </a:cubicBezTo>
                  <a:cubicBezTo>
                    <a:pt x="447026" y="844769"/>
                    <a:pt x="381304" y="1084799"/>
                    <a:pt x="356539" y="1333401"/>
                  </a:cubicBezTo>
                  <a:cubicBezTo>
                    <a:pt x="339394" y="1060034"/>
                    <a:pt x="306057" y="786666"/>
                    <a:pt x="257479" y="517109"/>
                  </a:cubicBezTo>
                  <a:cubicBezTo>
                    <a:pt x="257479" y="517109"/>
                    <a:pt x="257479" y="517109"/>
                    <a:pt x="257479" y="517109"/>
                  </a:cubicBezTo>
                  <a:cubicBezTo>
                    <a:pt x="286054" y="420906"/>
                    <a:pt x="324154" y="328514"/>
                    <a:pt x="372732" y="239931"/>
                  </a:cubicBezTo>
                  <a:cubicBezTo>
                    <a:pt x="375589" y="235169"/>
                    <a:pt x="368921" y="231359"/>
                    <a:pt x="366064" y="236121"/>
                  </a:cubicBezTo>
                  <a:cubicBezTo>
                    <a:pt x="319392" y="319941"/>
                    <a:pt x="282244" y="408524"/>
                    <a:pt x="253669" y="500916"/>
                  </a:cubicBezTo>
                  <a:cubicBezTo>
                    <a:pt x="243192" y="441861"/>
                    <a:pt x="231762" y="383759"/>
                    <a:pt x="219379" y="325656"/>
                  </a:cubicBezTo>
                  <a:cubicBezTo>
                    <a:pt x="197471" y="217071"/>
                    <a:pt x="171754" y="109439"/>
                    <a:pt x="145084" y="2759"/>
                  </a:cubicBezTo>
                  <a:cubicBezTo>
                    <a:pt x="144132" y="-2004"/>
                    <a:pt x="136512" y="-99"/>
                    <a:pt x="137464" y="4664"/>
                  </a:cubicBezTo>
                  <a:cubicBezTo>
                    <a:pt x="166039" y="116106"/>
                    <a:pt x="191757" y="228501"/>
                    <a:pt x="214617" y="341849"/>
                  </a:cubicBezTo>
                  <a:cubicBezTo>
                    <a:pt x="172707" y="301844"/>
                    <a:pt x="130796" y="262791"/>
                    <a:pt x="89839" y="222786"/>
                  </a:cubicBezTo>
                  <a:cubicBezTo>
                    <a:pt x="86029" y="218976"/>
                    <a:pt x="80314" y="224691"/>
                    <a:pt x="84124" y="228501"/>
                  </a:cubicBezTo>
                  <a:cubicBezTo>
                    <a:pt x="127939" y="270411"/>
                    <a:pt x="172707" y="312321"/>
                    <a:pt x="216521" y="354231"/>
                  </a:cubicBezTo>
                  <a:cubicBezTo>
                    <a:pt x="216521" y="354231"/>
                    <a:pt x="217474" y="355184"/>
                    <a:pt x="217474" y="355184"/>
                  </a:cubicBezTo>
                  <a:cubicBezTo>
                    <a:pt x="258432" y="555209"/>
                    <a:pt x="289864" y="757139"/>
                    <a:pt x="313676" y="959069"/>
                  </a:cubicBezTo>
                  <a:cubicBezTo>
                    <a:pt x="222237" y="839054"/>
                    <a:pt x="119367" y="727611"/>
                    <a:pt x="6971" y="626646"/>
                  </a:cubicBezTo>
                  <a:cubicBezTo>
                    <a:pt x="3162" y="622836"/>
                    <a:pt x="-2554" y="628551"/>
                    <a:pt x="1257" y="632361"/>
                  </a:cubicBezTo>
                  <a:cubicBezTo>
                    <a:pt x="116509" y="736184"/>
                    <a:pt x="222237" y="850484"/>
                    <a:pt x="314629" y="974309"/>
                  </a:cubicBezTo>
                  <a:cubicBezTo>
                    <a:pt x="321296" y="1035269"/>
                    <a:pt x="327964" y="1096229"/>
                    <a:pt x="333679" y="1157189"/>
                  </a:cubicBezTo>
                  <a:cubicBezTo>
                    <a:pt x="343204" y="1265774"/>
                    <a:pt x="350824" y="1375311"/>
                    <a:pt x="355587" y="1484849"/>
                  </a:cubicBezTo>
                  <a:cubicBezTo>
                    <a:pt x="355587" y="1489611"/>
                    <a:pt x="363207" y="1490564"/>
                    <a:pt x="363207" y="1484849"/>
                  </a:cubicBezTo>
                  <a:cubicBezTo>
                    <a:pt x="361301" y="1450559"/>
                    <a:pt x="360349" y="1417221"/>
                    <a:pt x="357492" y="1382931"/>
                  </a:cubicBezTo>
                  <a:cubicBezTo>
                    <a:pt x="357492" y="1381979"/>
                    <a:pt x="358444" y="1381979"/>
                    <a:pt x="358444" y="1381026"/>
                  </a:cubicBezTo>
                  <a:cubicBezTo>
                    <a:pt x="382257" y="1115279"/>
                    <a:pt x="449884" y="860009"/>
                    <a:pt x="550849" y="615216"/>
                  </a:cubicBezTo>
                  <a:close/>
                </a:path>
              </a:pathLst>
            </a:custGeom>
            <a:solidFill>
              <a:srgbClr val="192B3E"/>
            </a:solidFill>
            <a:ln cap="flat" cmpd="sng" w="9525">
              <a:solidFill>
                <a:srgbClr val="317A6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7"/>
          <p:cNvGrpSpPr/>
          <p:nvPr/>
        </p:nvGrpSpPr>
        <p:grpSpPr>
          <a:xfrm flipH="1">
            <a:off x="3648347" y="6014650"/>
            <a:ext cx="990823" cy="984813"/>
            <a:chOff x="2327129" y="3221103"/>
            <a:chExt cx="1159671" cy="1202017"/>
          </a:xfrm>
        </p:grpSpPr>
        <p:sp>
          <p:nvSpPr>
            <p:cNvPr id="821" name="Google Shape;821;p7"/>
            <p:cNvSpPr/>
            <p:nvPr/>
          </p:nvSpPr>
          <p:spPr>
            <a:xfrm>
              <a:off x="2943611" y="3343976"/>
              <a:ext cx="543189" cy="1006792"/>
            </a:xfrm>
            <a:custGeom>
              <a:rect b="b" l="l" r="r" t="t"/>
              <a:pathLst>
                <a:path extrusionOk="0" h="1006792" w="543189">
                  <a:moveTo>
                    <a:pt x="42175" y="986790"/>
                  </a:moveTo>
                  <a:cubicBezTo>
                    <a:pt x="12647" y="913447"/>
                    <a:pt x="10742" y="897255"/>
                    <a:pt x="2170" y="818197"/>
                  </a:cubicBezTo>
                  <a:cubicBezTo>
                    <a:pt x="-6403" y="739140"/>
                    <a:pt x="9790" y="655320"/>
                    <a:pt x="62177" y="596265"/>
                  </a:cubicBezTo>
                  <a:cubicBezTo>
                    <a:pt x="99325" y="554355"/>
                    <a:pt x="152665" y="527685"/>
                    <a:pt x="182192" y="480060"/>
                  </a:cubicBezTo>
                  <a:cubicBezTo>
                    <a:pt x="207910" y="439103"/>
                    <a:pt x="212672" y="387667"/>
                    <a:pt x="230770" y="342900"/>
                  </a:cubicBezTo>
                  <a:cubicBezTo>
                    <a:pt x="288872" y="198120"/>
                    <a:pt x="471752" y="139065"/>
                    <a:pt x="543190" y="0"/>
                  </a:cubicBezTo>
                  <a:cubicBezTo>
                    <a:pt x="516520" y="165735"/>
                    <a:pt x="486040" y="340042"/>
                    <a:pt x="376502" y="467678"/>
                  </a:cubicBezTo>
                  <a:cubicBezTo>
                    <a:pt x="345070" y="503872"/>
                    <a:pt x="307922" y="535305"/>
                    <a:pt x="280300" y="574357"/>
                  </a:cubicBezTo>
                  <a:cubicBezTo>
                    <a:pt x="232675" y="641032"/>
                    <a:pt x="216482" y="722947"/>
                    <a:pt x="194575" y="801053"/>
                  </a:cubicBezTo>
                  <a:cubicBezTo>
                    <a:pt x="172667" y="879157"/>
                    <a:pt x="139330" y="960120"/>
                    <a:pt x="72655" y="1006792"/>
                  </a:cubicBezTo>
                  <a:lnTo>
                    <a:pt x="42175" y="98679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2" name="Google Shape;822;p7"/>
            <p:cNvGrpSpPr/>
            <p:nvPr/>
          </p:nvGrpSpPr>
          <p:grpSpPr>
            <a:xfrm>
              <a:off x="2970533" y="3650680"/>
              <a:ext cx="488180" cy="772440"/>
              <a:chOff x="2970533" y="3650680"/>
              <a:chExt cx="488180" cy="772440"/>
            </a:xfrm>
          </p:grpSpPr>
          <p:sp>
            <p:nvSpPr>
              <p:cNvPr id="823" name="Google Shape;823;p7"/>
              <p:cNvSpPr/>
              <p:nvPr/>
            </p:nvSpPr>
            <p:spPr>
              <a:xfrm>
                <a:off x="2970533" y="3650680"/>
                <a:ext cx="488180" cy="772440"/>
              </a:xfrm>
              <a:custGeom>
                <a:rect b="b" l="l" r="r" t="t"/>
                <a:pathLst>
                  <a:path extrusionOk="0" h="772440" w="488180">
                    <a:moveTo>
                      <a:pt x="344818" y="164783"/>
                    </a:moveTo>
                    <a:lnTo>
                      <a:pt x="344818" y="164783"/>
                    </a:lnTo>
                    <a:cubicBezTo>
                      <a:pt x="406730" y="125730"/>
                      <a:pt x="472453" y="73343"/>
                      <a:pt x="481025" y="0"/>
                    </a:cubicBezTo>
                    <a:cubicBezTo>
                      <a:pt x="503885" y="180975"/>
                      <a:pt x="471500" y="368618"/>
                      <a:pt x="390538" y="532448"/>
                    </a:cubicBezTo>
                    <a:cubicBezTo>
                      <a:pt x="336245" y="641985"/>
                      <a:pt x="248615" y="748665"/>
                      <a:pt x="127648" y="769620"/>
                    </a:cubicBezTo>
                    <a:cubicBezTo>
                      <a:pt x="86690" y="777240"/>
                      <a:pt x="37160" y="770573"/>
                      <a:pt x="13348" y="735330"/>
                    </a:cubicBezTo>
                    <a:cubicBezTo>
                      <a:pt x="-5702" y="706755"/>
                      <a:pt x="-940" y="669608"/>
                      <a:pt x="6680" y="636270"/>
                    </a:cubicBezTo>
                    <a:cubicBezTo>
                      <a:pt x="30493" y="533400"/>
                      <a:pt x="79070" y="437198"/>
                      <a:pt x="147650" y="357188"/>
                    </a:cubicBezTo>
                    <a:cubicBezTo>
                      <a:pt x="176225" y="323850"/>
                      <a:pt x="193370" y="282893"/>
                      <a:pt x="223850" y="251460"/>
                    </a:cubicBezTo>
                    <a:cubicBezTo>
                      <a:pt x="259093" y="216218"/>
                      <a:pt x="303860" y="191453"/>
                      <a:pt x="344818" y="16478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7"/>
              <p:cNvSpPr/>
              <p:nvPr/>
            </p:nvSpPr>
            <p:spPr>
              <a:xfrm>
                <a:off x="3026042" y="3780379"/>
                <a:ext cx="390274" cy="639594"/>
              </a:xfrm>
              <a:custGeom>
                <a:rect b="b" l="l" r="r" t="t"/>
                <a:pathLst>
                  <a:path extrusionOk="0" h="639594" w="390274">
                    <a:moveTo>
                      <a:pt x="382654" y="2699"/>
                    </a:moveTo>
                    <a:cubicBezTo>
                      <a:pt x="359794" y="93187"/>
                      <a:pt x="306454" y="173197"/>
                      <a:pt x="257877" y="251302"/>
                    </a:cubicBezTo>
                    <a:cubicBezTo>
                      <a:pt x="205489" y="334169"/>
                      <a:pt x="151197" y="417037"/>
                      <a:pt x="95952" y="497999"/>
                    </a:cubicBezTo>
                    <a:cubicBezTo>
                      <a:pt x="64519" y="543719"/>
                      <a:pt x="33087" y="588487"/>
                      <a:pt x="702" y="634207"/>
                    </a:cubicBezTo>
                    <a:cubicBezTo>
                      <a:pt x="-2156" y="638017"/>
                      <a:pt x="4512" y="641827"/>
                      <a:pt x="6417" y="638017"/>
                    </a:cubicBezTo>
                    <a:cubicBezTo>
                      <a:pt x="64519" y="557054"/>
                      <a:pt x="121669" y="474187"/>
                      <a:pt x="176914" y="391319"/>
                    </a:cubicBezTo>
                    <a:cubicBezTo>
                      <a:pt x="230254" y="310357"/>
                      <a:pt x="284547" y="229394"/>
                      <a:pt x="332172" y="144622"/>
                    </a:cubicBezTo>
                    <a:cubicBezTo>
                      <a:pt x="356937" y="100807"/>
                      <a:pt x="378844" y="55087"/>
                      <a:pt x="390274" y="5557"/>
                    </a:cubicBezTo>
                    <a:cubicBezTo>
                      <a:pt x="390274" y="-158"/>
                      <a:pt x="383607" y="-2063"/>
                      <a:pt x="382654" y="2699"/>
                    </a:cubicBezTo>
                    <a:lnTo>
                      <a:pt x="382654" y="26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25" name="Google Shape;825;p7"/>
            <p:cNvGrpSpPr/>
            <p:nvPr/>
          </p:nvGrpSpPr>
          <p:grpSpPr>
            <a:xfrm>
              <a:off x="2327129" y="3565908"/>
              <a:ext cx="479314" cy="778311"/>
              <a:chOff x="2327129" y="3565908"/>
              <a:chExt cx="479314" cy="778311"/>
            </a:xfrm>
          </p:grpSpPr>
          <p:sp>
            <p:nvSpPr>
              <p:cNvPr id="826" name="Google Shape;826;p7"/>
              <p:cNvSpPr/>
              <p:nvPr/>
            </p:nvSpPr>
            <p:spPr>
              <a:xfrm>
                <a:off x="2327129" y="3565908"/>
                <a:ext cx="479314" cy="778311"/>
              </a:xfrm>
              <a:custGeom>
                <a:rect b="b" l="l" r="r" t="t"/>
                <a:pathLst>
                  <a:path extrusionOk="0" h="778311" w="479314">
                    <a:moveTo>
                      <a:pt x="143355" y="166688"/>
                    </a:moveTo>
                    <a:lnTo>
                      <a:pt x="143355" y="166688"/>
                    </a:lnTo>
                    <a:cubicBezTo>
                      <a:pt x="81442" y="126683"/>
                      <a:pt x="17625" y="73343"/>
                      <a:pt x="9052" y="0"/>
                    </a:cubicBezTo>
                    <a:cubicBezTo>
                      <a:pt x="-16665" y="180975"/>
                      <a:pt x="12862" y="369570"/>
                      <a:pt x="91920" y="534353"/>
                    </a:cubicBezTo>
                    <a:cubicBezTo>
                      <a:pt x="144307" y="644843"/>
                      <a:pt x="230985" y="752475"/>
                      <a:pt x="351000" y="775335"/>
                    </a:cubicBezTo>
                    <a:cubicBezTo>
                      <a:pt x="391957" y="782955"/>
                      <a:pt x="441487" y="777240"/>
                      <a:pt x="465300" y="742950"/>
                    </a:cubicBezTo>
                    <a:cubicBezTo>
                      <a:pt x="484350" y="715328"/>
                      <a:pt x="480540" y="677228"/>
                      <a:pt x="473872" y="643890"/>
                    </a:cubicBezTo>
                    <a:cubicBezTo>
                      <a:pt x="451965" y="541020"/>
                      <a:pt x="404340" y="443865"/>
                      <a:pt x="336712" y="362903"/>
                    </a:cubicBezTo>
                    <a:cubicBezTo>
                      <a:pt x="308137" y="328613"/>
                      <a:pt x="291945" y="288608"/>
                      <a:pt x="261465" y="256222"/>
                    </a:cubicBezTo>
                    <a:cubicBezTo>
                      <a:pt x="228127" y="219075"/>
                      <a:pt x="184312" y="193358"/>
                      <a:pt x="143355" y="16668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7" name="Google Shape;827;p7"/>
              <p:cNvSpPr/>
              <p:nvPr/>
            </p:nvSpPr>
            <p:spPr>
              <a:xfrm>
                <a:off x="2371330" y="3695326"/>
                <a:ext cx="379966" cy="644637"/>
              </a:xfrm>
              <a:custGeom>
                <a:rect b="b" l="l" r="r" t="t"/>
                <a:pathLst>
                  <a:path extrusionOk="0" h="644637" w="379966">
                    <a:moveTo>
                      <a:pt x="93" y="4884"/>
                    </a:moveTo>
                    <a:cubicBezTo>
                      <a:pt x="21048" y="95372"/>
                      <a:pt x="73436" y="176334"/>
                      <a:pt x="121061" y="254439"/>
                    </a:cubicBezTo>
                    <a:cubicBezTo>
                      <a:pt x="172496" y="338259"/>
                      <a:pt x="224883" y="422079"/>
                      <a:pt x="279176" y="503994"/>
                    </a:cubicBezTo>
                    <a:cubicBezTo>
                      <a:pt x="310608" y="550667"/>
                      <a:pt x="342041" y="597339"/>
                      <a:pt x="373473" y="643059"/>
                    </a:cubicBezTo>
                    <a:cubicBezTo>
                      <a:pt x="376331" y="646869"/>
                      <a:pt x="382046" y="643059"/>
                      <a:pt x="379188" y="639249"/>
                    </a:cubicBezTo>
                    <a:cubicBezTo>
                      <a:pt x="322991" y="559239"/>
                      <a:pt x="268698" y="478277"/>
                      <a:pt x="216311" y="395409"/>
                    </a:cubicBezTo>
                    <a:cubicBezTo>
                      <a:pt x="164876" y="314447"/>
                      <a:pt x="112488" y="232532"/>
                      <a:pt x="65816" y="148712"/>
                    </a:cubicBezTo>
                    <a:cubicBezTo>
                      <a:pt x="40098" y="102039"/>
                      <a:pt x="17238" y="54414"/>
                      <a:pt x="5808" y="2027"/>
                    </a:cubicBezTo>
                    <a:cubicBezTo>
                      <a:pt x="5808" y="-1783"/>
                      <a:pt x="-859" y="122"/>
                      <a:pt x="93" y="4884"/>
                    </a:cubicBezTo>
                    <a:lnTo>
                      <a:pt x="93" y="488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28" name="Google Shape;828;p7"/>
            <p:cNvGrpSpPr/>
            <p:nvPr/>
          </p:nvGrpSpPr>
          <p:grpSpPr>
            <a:xfrm>
              <a:off x="2774303" y="3274443"/>
              <a:ext cx="455089" cy="1142346"/>
              <a:chOff x="2774303" y="3274443"/>
              <a:chExt cx="455089" cy="1142346"/>
            </a:xfrm>
          </p:grpSpPr>
          <p:sp>
            <p:nvSpPr>
              <p:cNvPr id="829" name="Google Shape;829;p7"/>
              <p:cNvSpPr/>
              <p:nvPr/>
            </p:nvSpPr>
            <p:spPr>
              <a:xfrm>
                <a:off x="2774303" y="3274443"/>
                <a:ext cx="455089" cy="1142346"/>
              </a:xfrm>
              <a:custGeom>
                <a:rect b="b" l="l" r="r" t="t"/>
                <a:pathLst>
                  <a:path extrusionOk="0" h="1142346" w="455089">
                    <a:moveTo>
                      <a:pt x="47654" y="642938"/>
                    </a:moveTo>
                    <a:cubicBezTo>
                      <a:pt x="75276" y="588645"/>
                      <a:pt x="114329" y="539115"/>
                      <a:pt x="123854" y="479108"/>
                    </a:cubicBezTo>
                    <a:cubicBezTo>
                      <a:pt x="132426" y="424815"/>
                      <a:pt x="116233" y="368618"/>
                      <a:pt x="128616" y="315278"/>
                    </a:cubicBezTo>
                    <a:cubicBezTo>
                      <a:pt x="141951" y="256223"/>
                      <a:pt x="188623" y="211455"/>
                      <a:pt x="227676" y="164783"/>
                    </a:cubicBezTo>
                    <a:cubicBezTo>
                      <a:pt x="266729" y="118110"/>
                      <a:pt x="302923" y="60008"/>
                      <a:pt x="289589" y="0"/>
                    </a:cubicBezTo>
                    <a:cubicBezTo>
                      <a:pt x="391506" y="137160"/>
                      <a:pt x="447704" y="307658"/>
                      <a:pt x="454371" y="478155"/>
                    </a:cubicBezTo>
                    <a:cubicBezTo>
                      <a:pt x="461039" y="649605"/>
                      <a:pt x="421033" y="821055"/>
                      <a:pt x="345786" y="974408"/>
                    </a:cubicBezTo>
                    <a:cubicBezTo>
                      <a:pt x="322926" y="1021080"/>
                      <a:pt x="296256" y="1067753"/>
                      <a:pt x="255298" y="1101090"/>
                    </a:cubicBezTo>
                    <a:cubicBezTo>
                      <a:pt x="215294" y="1134428"/>
                      <a:pt x="159096" y="1152525"/>
                      <a:pt x="109566" y="1136333"/>
                    </a:cubicBezTo>
                    <a:cubicBezTo>
                      <a:pt x="109566" y="1136333"/>
                      <a:pt x="109566" y="1136333"/>
                      <a:pt x="109566" y="1136333"/>
                    </a:cubicBezTo>
                    <a:cubicBezTo>
                      <a:pt x="31461" y="1110615"/>
                      <a:pt x="20983" y="997268"/>
                      <a:pt x="7649" y="927735"/>
                    </a:cubicBezTo>
                    <a:cubicBezTo>
                      <a:pt x="-10449" y="831533"/>
                      <a:pt x="3838" y="729615"/>
                      <a:pt x="47654" y="6429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7"/>
              <p:cNvSpPr/>
              <p:nvPr/>
            </p:nvSpPr>
            <p:spPr>
              <a:xfrm>
                <a:off x="2908872" y="3416604"/>
                <a:ext cx="171475" cy="997883"/>
              </a:xfrm>
              <a:custGeom>
                <a:rect b="b" l="l" r="r" t="t"/>
                <a:pathLst>
                  <a:path extrusionOk="0" h="997883" w="171475">
                    <a:moveTo>
                      <a:pt x="15002" y="993219"/>
                    </a:moveTo>
                    <a:cubicBezTo>
                      <a:pt x="-25003" y="727472"/>
                      <a:pt x="99774" y="474107"/>
                      <a:pt x="150257" y="218837"/>
                    </a:cubicBezTo>
                    <a:cubicBezTo>
                      <a:pt x="164544" y="147399"/>
                      <a:pt x="173117" y="75962"/>
                      <a:pt x="171212" y="3572"/>
                    </a:cubicBezTo>
                    <a:cubicBezTo>
                      <a:pt x="171212" y="-1191"/>
                      <a:pt x="163592" y="-1191"/>
                      <a:pt x="163592" y="3572"/>
                    </a:cubicBezTo>
                    <a:cubicBezTo>
                      <a:pt x="168354" y="271224"/>
                      <a:pt x="40719" y="516017"/>
                      <a:pt x="7382" y="777954"/>
                    </a:cubicBezTo>
                    <a:cubicBezTo>
                      <a:pt x="-2143" y="850344"/>
                      <a:pt x="-3096" y="923687"/>
                      <a:pt x="8334" y="995124"/>
                    </a:cubicBezTo>
                    <a:cubicBezTo>
                      <a:pt x="9287" y="999887"/>
                      <a:pt x="15954" y="997982"/>
                      <a:pt x="15002" y="993219"/>
                    </a:cubicBezTo>
                    <a:lnTo>
                      <a:pt x="15002" y="99321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31" name="Google Shape;831;p7"/>
            <p:cNvSpPr/>
            <p:nvPr/>
          </p:nvSpPr>
          <p:spPr>
            <a:xfrm>
              <a:off x="2620449" y="3221103"/>
              <a:ext cx="262493" cy="1166812"/>
            </a:xfrm>
            <a:custGeom>
              <a:rect b="b" l="l" r="r" t="t"/>
              <a:pathLst>
                <a:path extrusionOk="0" h="1166812" w="262493">
                  <a:moveTo>
                    <a:pt x="202459" y="1166813"/>
                  </a:moveTo>
                  <a:cubicBezTo>
                    <a:pt x="134832" y="1117282"/>
                    <a:pt x="124354" y="1103948"/>
                    <a:pt x="72919" y="1037272"/>
                  </a:cubicBezTo>
                  <a:cubicBezTo>
                    <a:pt x="21484" y="971550"/>
                    <a:pt x="-10901" y="886777"/>
                    <a:pt x="3387" y="803910"/>
                  </a:cubicBezTo>
                  <a:cubicBezTo>
                    <a:pt x="13864" y="745807"/>
                    <a:pt x="46249" y="691515"/>
                    <a:pt x="47202" y="632460"/>
                  </a:cubicBezTo>
                  <a:cubicBezTo>
                    <a:pt x="47202" y="581025"/>
                    <a:pt x="23389" y="532447"/>
                    <a:pt x="13864" y="481965"/>
                  </a:cubicBezTo>
                  <a:cubicBezTo>
                    <a:pt x="-14711" y="319088"/>
                    <a:pt x="116734" y="163830"/>
                    <a:pt x="103399" y="0"/>
                  </a:cubicBezTo>
                  <a:cubicBezTo>
                    <a:pt x="171979" y="163830"/>
                    <a:pt x="242464" y="338138"/>
                    <a:pt x="214842" y="512445"/>
                  </a:cubicBezTo>
                  <a:cubicBezTo>
                    <a:pt x="207222" y="561975"/>
                    <a:pt x="191029" y="611505"/>
                    <a:pt x="188172" y="661988"/>
                  </a:cubicBezTo>
                  <a:cubicBezTo>
                    <a:pt x="182457" y="747713"/>
                    <a:pt x="213889" y="831532"/>
                    <a:pt x="237702" y="913447"/>
                  </a:cubicBezTo>
                  <a:cubicBezTo>
                    <a:pt x="261514" y="996315"/>
                    <a:pt x="276754" y="1087755"/>
                    <a:pt x="242464" y="1165860"/>
                  </a:cubicBezTo>
                  <a:lnTo>
                    <a:pt x="202459" y="1166813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32" name="Google Shape;832;p7"/>
          <p:cNvSpPr/>
          <p:nvPr/>
        </p:nvSpPr>
        <p:spPr>
          <a:xfrm flipH="1">
            <a:off x="1589454" y="5361616"/>
            <a:ext cx="887730" cy="1270088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7"/>
          <p:cNvSpPr/>
          <p:nvPr/>
        </p:nvSpPr>
        <p:spPr>
          <a:xfrm flipH="1">
            <a:off x="358901" y="5239498"/>
            <a:ext cx="849630" cy="1207049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1C3B3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4" name="Google Shape;834;p7"/>
          <p:cNvSpPr/>
          <p:nvPr/>
        </p:nvSpPr>
        <p:spPr>
          <a:xfrm flipH="1">
            <a:off x="44045" y="5905389"/>
            <a:ext cx="268202" cy="1014222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5" name="Google Shape;835;p7"/>
          <p:cNvSpPr/>
          <p:nvPr/>
        </p:nvSpPr>
        <p:spPr>
          <a:xfrm flipH="1">
            <a:off x="2244998" y="5540414"/>
            <a:ext cx="261174" cy="1153667"/>
          </a:xfrm>
          <a:custGeom>
            <a:rect b="b" l="l" r="r" t="t"/>
            <a:pathLst>
              <a:path extrusionOk="0" h="1442084" w="326467">
                <a:moveTo>
                  <a:pt x="255312" y="1442085"/>
                </a:moveTo>
                <a:cubicBezTo>
                  <a:pt x="171492" y="1382078"/>
                  <a:pt x="157204" y="1364932"/>
                  <a:pt x="93387" y="1283970"/>
                </a:cubicBezTo>
                <a:cubicBezTo>
                  <a:pt x="28617" y="1203007"/>
                  <a:pt x="-13293" y="1098232"/>
                  <a:pt x="3852" y="996315"/>
                </a:cubicBezTo>
                <a:cubicBezTo>
                  <a:pt x="15282" y="923925"/>
                  <a:pt x="55287" y="857250"/>
                  <a:pt x="55287" y="783907"/>
                </a:cubicBezTo>
                <a:cubicBezTo>
                  <a:pt x="55287" y="720090"/>
                  <a:pt x="23854" y="661035"/>
                  <a:pt x="12425" y="598170"/>
                </a:cubicBezTo>
                <a:cubicBezTo>
                  <a:pt x="-25675" y="397192"/>
                  <a:pt x="135297" y="203835"/>
                  <a:pt x="115294" y="0"/>
                </a:cubicBezTo>
                <a:cubicBezTo>
                  <a:pt x="202925" y="200977"/>
                  <a:pt x="291507" y="415290"/>
                  <a:pt x="260075" y="632460"/>
                </a:cubicBezTo>
                <a:cubicBezTo>
                  <a:pt x="251502" y="694372"/>
                  <a:pt x="232452" y="754380"/>
                  <a:pt x="228642" y="817245"/>
                </a:cubicBezTo>
                <a:cubicBezTo>
                  <a:pt x="222927" y="923925"/>
                  <a:pt x="262932" y="1025842"/>
                  <a:pt x="293412" y="1127760"/>
                </a:cubicBezTo>
                <a:cubicBezTo>
                  <a:pt x="323892" y="1229678"/>
                  <a:pt x="344847" y="1342073"/>
                  <a:pt x="302937" y="1440180"/>
                </a:cubicBezTo>
                <a:lnTo>
                  <a:pt x="255312" y="1442085"/>
                </a:lnTo>
                <a:close/>
              </a:path>
            </a:pathLst>
          </a:custGeom>
          <a:solidFill>
            <a:srgbClr val="3A7B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6" name="Google Shape;836;p7"/>
          <p:cNvSpPr/>
          <p:nvPr/>
        </p:nvSpPr>
        <p:spPr>
          <a:xfrm flipH="1">
            <a:off x="2199032" y="5717187"/>
            <a:ext cx="637032" cy="989076"/>
          </a:xfrm>
          <a:custGeom>
            <a:rect b="b" l="l" r="r" t="t"/>
            <a:pathLst>
              <a:path extrusionOk="0" h="1236345" w="796290">
                <a:moveTo>
                  <a:pt x="755332" y="1236345"/>
                </a:moveTo>
                <a:cubicBezTo>
                  <a:pt x="653415" y="1219200"/>
                  <a:pt x="633413" y="1209675"/>
                  <a:pt x="540068" y="1164908"/>
                </a:cubicBezTo>
                <a:cubicBezTo>
                  <a:pt x="446722" y="1120140"/>
                  <a:pt x="363855" y="1043940"/>
                  <a:pt x="334328" y="944880"/>
                </a:cubicBezTo>
                <a:cubicBezTo>
                  <a:pt x="313372" y="874395"/>
                  <a:pt x="320040" y="797243"/>
                  <a:pt x="287655" y="731520"/>
                </a:cubicBezTo>
                <a:cubicBezTo>
                  <a:pt x="260032" y="674370"/>
                  <a:pt x="205740" y="634365"/>
                  <a:pt x="167640" y="582930"/>
                </a:cubicBezTo>
                <a:cubicBezTo>
                  <a:pt x="45720" y="419100"/>
                  <a:pt x="106680" y="174308"/>
                  <a:pt x="0" y="0"/>
                </a:cubicBezTo>
                <a:cubicBezTo>
                  <a:pt x="165735" y="142875"/>
                  <a:pt x="340043" y="297180"/>
                  <a:pt x="405765" y="506730"/>
                </a:cubicBezTo>
                <a:cubicBezTo>
                  <a:pt x="424815" y="566737"/>
                  <a:pt x="434340" y="628650"/>
                  <a:pt x="458153" y="686752"/>
                </a:cubicBezTo>
                <a:cubicBezTo>
                  <a:pt x="499110" y="784860"/>
                  <a:pt x="580072" y="860108"/>
                  <a:pt x="651510" y="938212"/>
                </a:cubicBezTo>
                <a:cubicBezTo>
                  <a:pt x="722947" y="1016318"/>
                  <a:pt x="790575" y="1108710"/>
                  <a:pt x="796290" y="1215390"/>
                </a:cubicBezTo>
                <a:lnTo>
                  <a:pt x="755332" y="1236345"/>
                </a:ln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37" name="Google Shape;837;p7"/>
          <p:cNvGrpSpPr/>
          <p:nvPr/>
        </p:nvGrpSpPr>
        <p:grpSpPr>
          <a:xfrm flipH="1">
            <a:off x="-288496" y="5929916"/>
            <a:ext cx="543936" cy="1071670"/>
            <a:chOff x="8191513" y="2954403"/>
            <a:chExt cx="679920" cy="1339587"/>
          </a:xfrm>
        </p:grpSpPr>
        <p:sp>
          <p:nvSpPr>
            <p:cNvPr id="838" name="Google Shape;838;p7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7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0" name="Google Shape;840;p7"/>
          <p:cNvGrpSpPr/>
          <p:nvPr/>
        </p:nvGrpSpPr>
        <p:grpSpPr>
          <a:xfrm flipH="1">
            <a:off x="142782" y="6080030"/>
            <a:ext cx="431301" cy="947471"/>
            <a:chOff x="7793199" y="3142045"/>
            <a:chExt cx="539126" cy="1184339"/>
          </a:xfrm>
        </p:grpSpPr>
        <p:sp>
          <p:nvSpPr>
            <p:cNvPr id="841" name="Google Shape;841;p7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7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7"/>
          <p:cNvGrpSpPr/>
          <p:nvPr/>
        </p:nvGrpSpPr>
        <p:grpSpPr>
          <a:xfrm flipH="1">
            <a:off x="312172" y="6056409"/>
            <a:ext cx="924975" cy="1060991"/>
            <a:chOff x="6964378" y="3112518"/>
            <a:chExt cx="1156219" cy="1326239"/>
          </a:xfrm>
        </p:grpSpPr>
        <p:sp>
          <p:nvSpPr>
            <p:cNvPr id="844" name="Google Shape;844;p7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7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7"/>
          <p:cNvGrpSpPr/>
          <p:nvPr/>
        </p:nvGrpSpPr>
        <p:grpSpPr>
          <a:xfrm flipH="1">
            <a:off x="1534328" y="5857527"/>
            <a:ext cx="726093" cy="1575816"/>
            <a:chOff x="5685287" y="2863915"/>
            <a:chExt cx="907616" cy="1969770"/>
          </a:xfrm>
        </p:grpSpPr>
        <p:sp>
          <p:nvSpPr>
            <p:cNvPr id="847" name="Google Shape;847;p7"/>
            <p:cNvSpPr/>
            <p:nvPr/>
          </p:nvSpPr>
          <p:spPr>
            <a:xfrm>
              <a:off x="5685287" y="2863915"/>
              <a:ext cx="707590" cy="1853707"/>
            </a:xfrm>
            <a:custGeom>
              <a:rect b="b" l="l" r="r" t="t"/>
              <a:pathLst>
                <a:path extrusionOk="0" h="1853707" w="707590">
                  <a:moveTo>
                    <a:pt x="136091" y="0"/>
                  </a:moveTo>
                  <a:cubicBezTo>
                    <a:pt x="81799" y="124777"/>
                    <a:pt x="43699" y="251460"/>
                    <a:pt x="21791" y="379095"/>
                  </a:cubicBezTo>
                  <a:cubicBezTo>
                    <a:pt x="76084" y="394335"/>
                    <a:pt x="131328" y="406717"/>
                    <a:pt x="167524" y="407670"/>
                  </a:cubicBezTo>
                  <a:cubicBezTo>
                    <a:pt x="167524" y="407670"/>
                    <a:pt x="89419" y="435292"/>
                    <a:pt x="11314" y="450533"/>
                  </a:cubicBezTo>
                  <a:cubicBezTo>
                    <a:pt x="-3926" y="575310"/>
                    <a:pt x="-3926" y="700088"/>
                    <a:pt x="12266" y="822960"/>
                  </a:cubicBezTo>
                  <a:cubicBezTo>
                    <a:pt x="97991" y="830580"/>
                    <a:pt x="189431" y="836295"/>
                    <a:pt x="239914" y="833438"/>
                  </a:cubicBezTo>
                  <a:cubicBezTo>
                    <a:pt x="310399" y="829627"/>
                    <a:pt x="161809" y="883920"/>
                    <a:pt x="28459" y="920115"/>
                  </a:cubicBezTo>
                  <a:cubicBezTo>
                    <a:pt x="37031" y="962025"/>
                    <a:pt x="47509" y="1002983"/>
                    <a:pt x="59891" y="1043940"/>
                  </a:cubicBezTo>
                  <a:cubicBezTo>
                    <a:pt x="84656" y="1125855"/>
                    <a:pt x="117041" y="1204913"/>
                    <a:pt x="156094" y="1282065"/>
                  </a:cubicBezTo>
                  <a:cubicBezTo>
                    <a:pt x="255153" y="1266825"/>
                    <a:pt x="354214" y="1250633"/>
                    <a:pt x="375169" y="1241108"/>
                  </a:cubicBezTo>
                  <a:cubicBezTo>
                    <a:pt x="401839" y="1228725"/>
                    <a:pt x="300874" y="1303020"/>
                    <a:pt x="199909" y="1361123"/>
                  </a:cubicBezTo>
                  <a:cubicBezTo>
                    <a:pt x="221816" y="1399223"/>
                    <a:pt x="246581" y="1436370"/>
                    <a:pt x="272299" y="1472565"/>
                  </a:cubicBezTo>
                  <a:cubicBezTo>
                    <a:pt x="314209" y="1531620"/>
                    <a:pt x="359928" y="1589723"/>
                    <a:pt x="411364" y="1644968"/>
                  </a:cubicBezTo>
                  <a:cubicBezTo>
                    <a:pt x="440891" y="1629727"/>
                    <a:pt x="468514" y="1615440"/>
                    <a:pt x="478039" y="1607820"/>
                  </a:cubicBezTo>
                  <a:cubicBezTo>
                    <a:pt x="493278" y="1595438"/>
                    <a:pt x="484706" y="1652588"/>
                    <a:pt x="460894" y="1695450"/>
                  </a:cubicBezTo>
                  <a:cubicBezTo>
                    <a:pt x="497089" y="1730693"/>
                    <a:pt x="535189" y="1764983"/>
                    <a:pt x="575194" y="1796415"/>
                  </a:cubicBezTo>
                  <a:cubicBezTo>
                    <a:pt x="628534" y="1838325"/>
                    <a:pt x="671396" y="1855470"/>
                    <a:pt x="707591" y="1853565"/>
                  </a:cubicBezTo>
                  <a:cubicBezTo>
                    <a:pt x="493278" y="1256348"/>
                    <a:pt x="288491" y="611505"/>
                    <a:pt x="136091" y="0"/>
                  </a:cubicBezTo>
                  <a:cubicBezTo>
                    <a:pt x="137044" y="953"/>
                    <a:pt x="137044" y="953"/>
                    <a:pt x="136091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7"/>
            <p:cNvSpPr/>
            <p:nvPr/>
          </p:nvSpPr>
          <p:spPr>
            <a:xfrm>
              <a:off x="5823284" y="2865820"/>
              <a:ext cx="769619" cy="1854517"/>
            </a:xfrm>
            <a:custGeom>
              <a:rect b="b" l="l" r="r" t="t"/>
              <a:pathLst>
                <a:path extrusionOk="0" h="1854517" w="769619">
                  <a:moveTo>
                    <a:pt x="564832" y="1217295"/>
                  </a:moveTo>
                  <a:cubicBezTo>
                    <a:pt x="608647" y="1220153"/>
                    <a:pt x="691515" y="1210628"/>
                    <a:pt x="769620" y="1199198"/>
                  </a:cubicBezTo>
                  <a:cubicBezTo>
                    <a:pt x="764857" y="1080135"/>
                    <a:pt x="743903" y="963930"/>
                    <a:pt x="707707" y="850583"/>
                  </a:cubicBezTo>
                  <a:cubicBezTo>
                    <a:pt x="701993" y="833438"/>
                    <a:pt x="696278" y="816293"/>
                    <a:pt x="689610" y="799147"/>
                  </a:cubicBezTo>
                  <a:cubicBezTo>
                    <a:pt x="604838" y="837247"/>
                    <a:pt x="496253" y="877253"/>
                    <a:pt x="532447" y="850583"/>
                  </a:cubicBezTo>
                  <a:cubicBezTo>
                    <a:pt x="558165" y="831533"/>
                    <a:pt x="616268" y="782003"/>
                    <a:pt x="665797" y="739140"/>
                  </a:cubicBezTo>
                  <a:cubicBezTo>
                    <a:pt x="609600" y="606743"/>
                    <a:pt x="531495" y="481013"/>
                    <a:pt x="435293" y="366713"/>
                  </a:cubicBezTo>
                  <a:cubicBezTo>
                    <a:pt x="358140" y="411480"/>
                    <a:pt x="255270" y="455295"/>
                    <a:pt x="290513" y="433388"/>
                  </a:cubicBezTo>
                  <a:cubicBezTo>
                    <a:pt x="317182" y="416243"/>
                    <a:pt x="352425" y="357188"/>
                    <a:pt x="380047" y="304800"/>
                  </a:cubicBezTo>
                  <a:cubicBezTo>
                    <a:pt x="272415" y="189547"/>
                    <a:pt x="144780" y="86678"/>
                    <a:pt x="0" y="0"/>
                  </a:cubicBezTo>
                  <a:cubicBezTo>
                    <a:pt x="151447" y="610553"/>
                    <a:pt x="355282" y="1255395"/>
                    <a:pt x="569595" y="1854518"/>
                  </a:cubicBezTo>
                  <a:cubicBezTo>
                    <a:pt x="635318" y="1851660"/>
                    <a:pt x="675322" y="1785938"/>
                    <a:pt x="704850" y="1691640"/>
                  </a:cubicBezTo>
                  <a:cubicBezTo>
                    <a:pt x="712470" y="1667828"/>
                    <a:pt x="719138" y="1644015"/>
                    <a:pt x="724853" y="1620203"/>
                  </a:cubicBezTo>
                  <a:cubicBezTo>
                    <a:pt x="665797" y="1597343"/>
                    <a:pt x="585788" y="1527810"/>
                    <a:pt x="616268" y="1533525"/>
                  </a:cubicBezTo>
                  <a:cubicBezTo>
                    <a:pt x="634365" y="1536383"/>
                    <a:pt x="689610" y="1542098"/>
                    <a:pt x="741045" y="1545908"/>
                  </a:cubicBezTo>
                  <a:cubicBezTo>
                    <a:pt x="759143" y="1458278"/>
                    <a:pt x="768668" y="1370648"/>
                    <a:pt x="769620" y="1283970"/>
                  </a:cubicBezTo>
                  <a:cubicBezTo>
                    <a:pt x="643890" y="1263968"/>
                    <a:pt x="500063" y="1213485"/>
                    <a:pt x="564832" y="1217295"/>
                  </a:cubicBezTo>
                  <a:close/>
                </a:path>
              </a:pathLst>
            </a:custGeom>
            <a:gradFill>
              <a:gsLst>
                <a:gs pos="0">
                  <a:srgbClr val="3D760D"/>
                </a:gs>
                <a:gs pos="8000">
                  <a:srgbClr val="3D760D"/>
                </a:gs>
                <a:gs pos="100000">
                  <a:srgbClr val="35650E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7"/>
            <p:cNvSpPr/>
            <p:nvPr/>
          </p:nvSpPr>
          <p:spPr>
            <a:xfrm>
              <a:off x="5839476" y="2930591"/>
              <a:ext cx="600075" cy="1903094"/>
            </a:xfrm>
            <a:custGeom>
              <a:rect b="b" l="l" r="r" t="t"/>
              <a:pathLst>
                <a:path extrusionOk="0" h="1903094" w="600075">
                  <a:moveTo>
                    <a:pt x="6667" y="0"/>
                  </a:moveTo>
                  <a:cubicBezTo>
                    <a:pt x="84772" y="321945"/>
                    <a:pt x="175260" y="641032"/>
                    <a:pt x="275272" y="957263"/>
                  </a:cubicBezTo>
                  <a:cubicBezTo>
                    <a:pt x="375285" y="1273492"/>
                    <a:pt x="485775" y="1586865"/>
                    <a:pt x="600075" y="1899285"/>
                  </a:cubicBezTo>
                  <a:lnTo>
                    <a:pt x="587692" y="1903095"/>
                  </a:lnTo>
                  <a:cubicBezTo>
                    <a:pt x="474345" y="1590675"/>
                    <a:pt x="364807" y="1276350"/>
                    <a:pt x="265747" y="960120"/>
                  </a:cubicBezTo>
                  <a:cubicBezTo>
                    <a:pt x="166688" y="643890"/>
                    <a:pt x="77152" y="323850"/>
                    <a:pt x="0" y="1905"/>
                  </a:cubicBezTo>
                  <a:lnTo>
                    <a:pt x="6667" y="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7"/>
          <p:cNvGrpSpPr/>
          <p:nvPr/>
        </p:nvGrpSpPr>
        <p:grpSpPr>
          <a:xfrm flipH="1">
            <a:off x="1018629" y="5860575"/>
            <a:ext cx="692595" cy="1524761"/>
            <a:chOff x="6371781" y="2867726"/>
            <a:chExt cx="865744" cy="1905951"/>
          </a:xfrm>
        </p:grpSpPr>
        <p:sp>
          <p:nvSpPr>
            <p:cNvPr id="851" name="Google Shape;851;p7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7"/>
            <p:cNvSpPr/>
            <p:nvPr/>
          </p:nvSpPr>
          <p:spPr>
            <a:xfrm>
              <a:off x="6488181" y="2872788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7"/>
            <p:cNvSpPr/>
            <p:nvPr/>
          </p:nvSpPr>
          <p:spPr>
            <a:xfrm>
              <a:off x="6459553" y="2932495"/>
              <a:ext cx="629602" cy="1841182"/>
            </a:xfrm>
            <a:custGeom>
              <a:rect b="b" l="l" r="r" t="t"/>
              <a:pathLst>
                <a:path extrusionOk="0" h="1841182" w="629602">
                  <a:moveTo>
                    <a:pt x="629603" y="1905"/>
                  </a:moveTo>
                  <a:cubicBezTo>
                    <a:pt x="507683" y="300990"/>
                    <a:pt x="396240" y="603885"/>
                    <a:pt x="294323" y="911543"/>
                  </a:cubicBezTo>
                  <a:cubicBezTo>
                    <a:pt x="192405" y="1218248"/>
                    <a:pt x="100013" y="1529715"/>
                    <a:pt x="11430" y="1841183"/>
                  </a:cubicBezTo>
                  <a:lnTo>
                    <a:pt x="0" y="1837373"/>
                  </a:lnTo>
                  <a:cubicBezTo>
                    <a:pt x="89535" y="1525905"/>
                    <a:pt x="182880" y="1215390"/>
                    <a:pt x="284798" y="908685"/>
                  </a:cubicBezTo>
                  <a:cubicBezTo>
                    <a:pt x="387668" y="601980"/>
                    <a:pt x="499110" y="298133"/>
                    <a:pt x="621983" y="0"/>
                  </a:cubicBezTo>
                  <a:lnTo>
                    <a:pt x="629603" y="190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7"/>
          <p:cNvGrpSpPr/>
          <p:nvPr/>
        </p:nvGrpSpPr>
        <p:grpSpPr>
          <a:xfrm flipH="1">
            <a:off x="1923297" y="6070660"/>
            <a:ext cx="887150" cy="1239492"/>
            <a:chOff x="4997749" y="3130332"/>
            <a:chExt cx="1108938" cy="1549365"/>
          </a:xfrm>
        </p:grpSpPr>
        <p:sp>
          <p:nvSpPr>
            <p:cNvPr id="855" name="Google Shape;855;p7"/>
            <p:cNvSpPr/>
            <p:nvPr/>
          </p:nvSpPr>
          <p:spPr>
            <a:xfrm>
              <a:off x="4997749" y="3130332"/>
              <a:ext cx="1108938" cy="1471784"/>
            </a:xfrm>
            <a:custGeom>
              <a:rect b="b" l="l" r="r" t="t"/>
              <a:pathLst>
                <a:path extrusionOk="0" h="1471784" w="1108938">
                  <a:moveTo>
                    <a:pt x="476920" y="1201386"/>
                  </a:moveTo>
                  <a:cubicBezTo>
                    <a:pt x="399767" y="1179478"/>
                    <a:pt x="320710" y="1164238"/>
                    <a:pt x="250225" y="1126138"/>
                  </a:cubicBezTo>
                  <a:cubicBezTo>
                    <a:pt x="179740" y="1088038"/>
                    <a:pt x="119732" y="1020411"/>
                    <a:pt x="116875" y="940401"/>
                  </a:cubicBezTo>
                  <a:cubicBezTo>
                    <a:pt x="114017" y="860391"/>
                    <a:pt x="191170" y="780381"/>
                    <a:pt x="268322" y="800384"/>
                  </a:cubicBezTo>
                  <a:cubicBezTo>
                    <a:pt x="299755" y="808956"/>
                    <a:pt x="337855" y="828959"/>
                    <a:pt x="358810" y="805146"/>
                  </a:cubicBezTo>
                  <a:cubicBezTo>
                    <a:pt x="378812" y="782286"/>
                    <a:pt x="356905" y="746091"/>
                    <a:pt x="332140" y="729898"/>
                  </a:cubicBezTo>
                  <a:cubicBezTo>
                    <a:pt x="290230" y="702276"/>
                    <a:pt x="240700" y="692751"/>
                    <a:pt x="192122" y="680368"/>
                  </a:cubicBezTo>
                  <a:cubicBezTo>
                    <a:pt x="144497" y="667034"/>
                    <a:pt x="94967" y="647984"/>
                    <a:pt x="64487" y="607978"/>
                  </a:cubicBezTo>
                  <a:cubicBezTo>
                    <a:pt x="34960" y="567973"/>
                    <a:pt x="34960" y="502251"/>
                    <a:pt x="76870" y="475581"/>
                  </a:cubicBezTo>
                  <a:cubicBezTo>
                    <a:pt x="92110" y="465103"/>
                    <a:pt x="112112" y="461293"/>
                    <a:pt x="125447" y="447958"/>
                  </a:cubicBezTo>
                  <a:cubicBezTo>
                    <a:pt x="147355" y="425098"/>
                    <a:pt x="138782" y="386998"/>
                    <a:pt x="119732" y="362233"/>
                  </a:cubicBezTo>
                  <a:cubicBezTo>
                    <a:pt x="99730" y="337468"/>
                    <a:pt x="72107" y="322228"/>
                    <a:pt x="49247" y="300321"/>
                  </a:cubicBezTo>
                  <a:cubicBezTo>
                    <a:pt x="-29810" y="224121"/>
                    <a:pt x="-10760" y="72673"/>
                    <a:pt x="85442" y="19333"/>
                  </a:cubicBezTo>
                  <a:cubicBezTo>
                    <a:pt x="181645" y="-34007"/>
                    <a:pt x="320710" y="28858"/>
                    <a:pt x="343570" y="136491"/>
                  </a:cubicBezTo>
                  <a:cubicBezTo>
                    <a:pt x="350237" y="169828"/>
                    <a:pt x="348332" y="205071"/>
                    <a:pt x="360715" y="236503"/>
                  </a:cubicBezTo>
                  <a:cubicBezTo>
                    <a:pt x="373097" y="267936"/>
                    <a:pt x="410245" y="294606"/>
                    <a:pt x="440725" y="279366"/>
                  </a:cubicBezTo>
                  <a:cubicBezTo>
                    <a:pt x="471205" y="264126"/>
                    <a:pt x="472157" y="220311"/>
                    <a:pt x="491207" y="191736"/>
                  </a:cubicBezTo>
                  <a:cubicBezTo>
                    <a:pt x="521687" y="143158"/>
                    <a:pt x="598840" y="145063"/>
                    <a:pt x="641703" y="183163"/>
                  </a:cubicBezTo>
                  <a:cubicBezTo>
                    <a:pt x="684565" y="221263"/>
                    <a:pt x="697900" y="282223"/>
                    <a:pt x="699805" y="339373"/>
                  </a:cubicBezTo>
                  <a:cubicBezTo>
                    <a:pt x="701710" y="396523"/>
                    <a:pt x="693137" y="454626"/>
                    <a:pt x="701710" y="510823"/>
                  </a:cubicBezTo>
                  <a:cubicBezTo>
                    <a:pt x="704567" y="530826"/>
                    <a:pt x="713140" y="553686"/>
                    <a:pt x="732190" y="558448"/>
                  </a:cubicBezTo>
                  <a:cubicBezTo>
                    <a:pt x="763622" y="566068"/>
                    <a:pt x="779815" y="524158"/>
                    <a:pt x="796007" y="496536"/>
                  </a:cubicBezTo>
                  <a:cubicBezTo>
                    <a:pt x="834107" y="429861"/>
                    <a:pt x="936978" y="425098"/>
                    <a:pt x="998890" y="469866"/>
                  </a:cubicBezTo>
                  <a:cubicBezTo>
                    <a:pt x="1060803" y="515586"/>
                    <a:pt x="1089378" y="594643"/>
                    <a:pt x="1100807" y="670843"/>
                  </a:cubicBezTo>
                  <a:cubicBezTo>
                    <a:pt x="1100807" y="670843"/>
                    <a:pt x="1100807" y="670843"/>
                    <a:pt x="1100807" y="670843"/>
                  </a:cubicBezTo>
                  <a:cubicBezTo>
                    <a:pt x="1118905" y="793716"/>
                    <a:pt x="1103665" y="917541"/>
                    <a:pt x="1085567" y="1039461"/>
                  </a:cubicBezTo>
                  <a:cubicBezTo>
                    <a:pt x="1067470" y="1157571"/>
                    <a:pt x="1068422" y="1284253"/>
                    <a:pt x="1046515" y="1399506"/>
                  </a:cubicBezTo>
                  <a:cubicBezTo>
                    <a:pt x="1015082" y="1562384"/>
                    <a:pt x="892210" y="1406173"/>
                    <a:pt x="816010" y="1355691"/>
                  </a:cubicBezTo>
                  <a:cubicBezTo>
                    <a:pt x="710282" y="1289016"/>
                    <a:pt x="595982" y="1235676"/>
                    <a:pt x="476920" y="1201386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7"/>
            <p:cNvSpPr/>
            <p:nvPr/>
          </p:nvSpPr>
          <p:spPr>
            <a:xfrm>
              <a:off x="5203012" y="3417822"/>
              <a:ext cx="850127" cy="1261875"/>
            </a:xfrm>
            <a:custGeom>
              <a:rect b="b" l="l" r="r" t="t"/>
              <a:pathLst>
                <a:path extrusionOk="0" h="1261875" w="850127">
                  <a:moveTo>
                    <a:pt x="642179" y="384306"/>
                  </a:moveTo>
                  <a:cubicBezTo>
                    <a:pt x="642179" y="379543"/>
                    <a:pt x="634559" y="380496"/>
                    <a:pt x="634559" y="385258"/>
                  </a:cubicBezTo>
                  <a:cubicBezTo>
                    <a:pt x="647894" y="637671"/>
                    <a:pt x="692662" y="885321"/>
                    <a:pt x="778387" y="1122493"/>
                  </a:cubicBezTo>
                  <a:cubicBezTo>
                    <a:pt x="643132" y="880558"/>
                    <a:pt x="494541" y="647196"/>
                    <a:pt x="332616" y="422406"/>
                  </a:cubicBezTo>
                  <a:cubicBezTo>
                    <a:pt x="332616" y="422406"/>
                    <a:pt x="332616" y="422406"/>
                    <a:pt x="332616" y="421453"/>
                  </a:cubicBezTo>
                  <a:cubicBezTo>
                    <a:pt x="316424" y="321441"/>
                    <a:pt x="311662" y="220476"/>
                    <a:pt x="317377" y="119511"/>
                  </a:cubicBezTo>
                  <a:cubicBezTo>
                    <a:pt x="317377" y="114748"/>
                    <a:pt x="309757" y="113796"/>
                    <a:pt x="309757" y="118558"/>
                  </a:cubicBezTo>
                  <a:cubicBezTo>
                    <a:pt x="304041" y="215713"/>
                    <a:pt x="308804" y="312868"/>
                    <a:pt x="323091" y="408118"/>
                  </a:cubicBezTo>
                  <a:cubicBezTo>
                    <a:pt x="287849" y="359541"/>
                    <a:pt x="251654" y="310963"/>
                    <a:pt x="215459" y="263338"/>
                  </a:cubicBezTo>
                  <a:cubicBezTo>
                    <a:pt x="147832" y="174756"/>
                    <a:pt x="78299" y="87126"/>
                    <a:pt x="6862" y="1401"/>
                  </a:cubicBezTo>
                  <a:cubicBezTo>
                    <a:pt x="4004" y="-2409"/>
                    <a:pt x="-2663" y="2353"/>
                    <a:pt x="1147" y="6163"/>
                  </a:cubicBezTo>
                  <a:cubicBezTo>
                    <a:pt x="75441" y="95698"/>
                    <a:pt x="147832" y="187138"/>
                    <a:pt x="218316" y="279531"/>
                  </a:cubicBezTo>
                  <a:cubicBezTo>
                    <a:pt x="163072" y="261433"/>
                    <a:pt x="107827" y="243336"/>
                    <a:pt x="52582" y="226191"/>
                  </a:cubicBezTo>
                  <a:cubicBezTo>
                    <a:pt x="47819" y="224286"/>
                    <a:pt x="44962" y="231906"/>
                    <a:pt x="49724" y="233811"/>
                  </a:cubicBezTo>
                  <a:cubicBezTo>
                    <a:pt x="107827" y="252861"/>
                    <a:pt x="166882" y="271911"/>
                    <a:pt x="224984" y="290961"/>
                  </a:cubicBezTo>
                  <a:cubicBezTo>
                    <a:pt x="224984" y="290961"/>
                    <a:pt x="225937" y="290961"/>
                    <a:pt x="225937" y="290961"/>
                  </a:cubicBezTo>
                  <a:cubicBezTo>
                    <a:pt x="349762" y="455743"/>
                    <a:pt x="466919" y="625288"/>
                    <a:pt x="576457" y="799596"/>
                  </a:cubicBezTo>
                  <a:cubicBezTo>
                    <a:pt x="441202" y="730063"/>
                    <a:pt x="299279" y="672913"/>
                    <a:pt x="152594" y="630051"/>
                  </a:cubicBezTo>
                  <a:cubicBezTo>
                    <a:pt x="147832" y="629098"/>
                    <a:pt x="144974" y="635766"/>
                    <a:pt x="149737" y="637671"/>
                  </a:cubicBezTo>
                  <a:cubicBezTo>
                    <a:pt x="300232" y="681486"/>
                    <a:pt x="445964" y="740541"/>
                    <a:pt x="584077" y="812931"/>
                  </a:cubicBezTo>
                  <a:cubicBezTo>
                    <a:pt x="616462" y="865318"/>
                    <a:pt x="648847" y="917706"/>
                    <a:pt x="680279" y="971046"/>
                  </a:cubicBezTo>
                  <a:cubicBezTo>
                    <a:pt x="736477" y="1066296"/>
                    <a:pt x="790769" y="1162498"/>
                    <a:pt x="842204" y="1259653"/>
                  </a:cubicBezTo>
                  <a:cubicBezTo>
                    <a:pt x="844109" y="1264416"/>
                    <a:pt x="851729" y="1260606"/>
                    <a:pt x="849824" y="1256796"/>
                  </a:cubicBezTo>
                  <a:cubicBezTo>
                    <a:pt x="833632" y="1226316"/>
                    <a:pt x="817439" y="1196788"/>
                    <a:pt x="800294" y="1166308"/>
                  </a:cubicBezTo>
                  <a:cubicBezTo>
                    <a:pt x="800294" y="1165356"/>
                    <a:pt x="800294" y="1165356"/>
                    <a:pt x="800294" y="1164403"/>
                  </a:cubicBezTo>
                  <a:cubicBezTo>
                    <a:pt x="705044" y="912943"/>
                    <a:pt x="655514" y="651958"/>
                    <a:pt x="642179" y="384306"/>
                  </a:cubicBezTo>
                  <a:close/>
                </a:path>
              </a:pathLst>
            </a:custGeom>
            <a:solidFill>
              <a:srgbClr val="317A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57" name="Google Shape;857;p7"/>
          <p:cNvSpPr/>
          <p:nvPr/>
        </p:nvSpPr>
        <p:spPr>
          <a:xfrm flipH="1">
            <a:off x="1168906" y="5351449"/>
            <a:ext cx="73151" cy="73151"/>
          </a:xfrm>
          <a:custGeom>
            <a:rect b="b" l="l" r="r" t="t"/>
            <a:pathLst>
              <a:path extrusionOk="0" h="91439" w="91439">
                <a:moveTo>
                  <a:pt x="91440" y="45720"/>
                </a:moveTo>
                <a:cubicBezTo>
                  <a:pt x="91440" y="70485"/>
                  <a:pt x="71438" y="91440"/>
                  <a:pt x="45720" y="91440"/>
                </a:cubicBezTo>
                <a:cubicBezTo>
                  <a:pt x="20955" y="91440"/>
                  <a:pt x="0" y="71438"/>
                  <a:pt x="0" y="45720"/>
                </a:cubicBezTo>
                <a:cubicBezTo>
                  <a:pt x="0" y="20955"/>
                  <a:pt x="20002" y="0"/>
                  <a:pt x="45720" y="0"/>
                </a:cubicBezTo>
                <a:cubicBezTo>
                  <a:pt x="71438" y="0"/>
                  <a:pt x="91440" y="20002"/>
                  <a:pt x="91440" y="4572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8" name="Google Shape;858;p7"/>
          <p:cNvSpPr/>
          <p:nvPr/>
        </p:nvSpPr>
        <p:spPr>
          <a:xfrm flipH="1">
            <a:off x="868696" y="5192963"/>
            <a:ext cx="68580" cy="68580"/>
          </a:xfrm>
          <a:custGeom>
            <a:rect b="b" l="l" r="r" t="t"/>
            <a:pathLst>
              <a:path extrusionOk="0" h="85725" w="85725">
                <a:moveTo>
                  <a:pt x="85725" y="42863"/>
                </a:moveTo>
                <a:cubicBezTo>
                  <a:pt x="85725" y="66675"/>
                  <a:pt x="66675" y="85725"/>
                  <a:pt x="42863" y="85725"/>
                </a:cubicBezTo>
                <a:cubicBezTo>
                  <a:pt x="19050" y="85725"/>
                  <a:pt x="0" y="66675"/>
                  <a:pt x="0" y="42863"/>
                </a:cubicBezTo>
                <a:cubicBezTo>
                  <a:pt x="0" y="19050"/>
                  <a:pt x="19050" y="0"/>
                  <a:pt x="42863" y="0"/>
                </a:cubicBezTo>
                <a:cubicBezTo>
                  <a:pt x="66675" y="0"/>
                  <a:pt x="85725" y="19050"/>
                  <a:pt x="85725" y="42863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9" name="Google Shape;859;p7"/>
          <p:cNvSpPr/>
          <p:nvPr/>
        </p:nvSpPr>
        <p:spPr>
          <a:xfrm flipH="1">
            <a:off x="1889713" y="5282111"/>
            <a:ext cx="77724" cy="77723"/>
          </a:xfrm>
          <a:custGeom>
            <a:rect b="b" l="l" r="r" t="t"/>
            <a:pathLst>
              <a:path extrusionOk="0" h="97154" w="97155">
                <a:moveTo>
                  <a:pt x="97155" y="48578"/>
                </a:moveTo>
                <a:cubicBezTo>
                  <a:pt x="97155" y="75248"/>
                  <a:pt x="75247" y="97155"/>
                  <a:pt x="48578" y="97155"/>
                </a:cubicBezTo>
                <a:cubicBezTo>
                  <a:pt x="21907" y="97155"/>
                  <a:pt x="0" y="75248"/>
                  <a:pt x="0" y="48578"/>
                </a:cubicBezTo>
                <a:cubicBezTo>
                  <a:pt x="0" y="21908"/>
                  <a:pt x="21907" y="0"/>
                  <a:pt x="48578" y="0"/>
                </a:cubicBezTo>
                <a:cubicBezTo>
                  <a:pt x="75247" y="953"/>
                  <a:pt x="97155" y="22860"/>
                  <a:pt x="97155" y="4857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0" name="Google Shape;860;p7"/>
          <p:cNvSpPr/>
          <p:nvPr/>
        </p:nvSpPr>
        <p:spPr>
          <a:xfrm flipH="1">
            <a:off x="529629" y="5638705"/>
            <a:ext cx="35052" cy="35052"/>
          </a:xfrm>
          <a:custGeom>
            <a:rect b="b" l="l" r="r" t="t"/>
            <a:pathLst>
              <a:path extrusionOk="0" h="43815" w="43815">
                <a:moveTo>
                  <a:pt x="43815" y="21908"/>
                </a:moveTo>
                <a:cubicBezTo>
                  <a:pt x="43815" y="33338"/>
                  <a:pt x="34290" y="43815"/>
                  <a:pt x="21908" y="43815"/>
                </a:cubicBezTo>
                <a:cubicBezTo>
                  <a:pt x="10478" y="43815"/>
                  <a:pt x="0" y="34290"/>
                  <a:pt x="0" y="21908"/>
                </a:cubicBezTo>
                <a:cubicBezTo>
                  <a:pt x="0" y="9525"/>
                  <a:pt x="9525" y="0"/>
                  <a:pt x="21908" y="0"/>
                </a:cubicBezTo>
                <a:cubicBezTo>
                  <a:pt x="34290" y="0"/>
                  <a:pt x="43815" y="9525"/>
                  <a:pt x="43815" y="2190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1" name="Google Shape;861;p7"/>
          <p:cNvSpPr/>
          <p:nvPr/>
        </p:nvSpPr>
        <p:spPr>
          <a:xfrm flipH="1">
            <a:off x="211893" y="5055781"/>
            <a:ext cx="59436" cy="59466"/>
          </a:xfrm>
          <a:custGeom>
            <a:rect b="b" l="l" r="r" t="t"/>
            <a:pathLst>
              <a:path extrusionOk="0" h="74332" w="74295">
                <a:moveTo>
                  <a:pt x="74295" y="37185"/>
                </a:moveTo>
                <a:cubicBezTo>
                  <a:pt x="74295" y="58140"/>
                  <a:pt x="57150" y="74333"/>
                  <a:pt x="37148" y="74333"/>
                </a:cubicBezTo>
                <a:cubicBezTo>
                  <a:pt x="16193" y="74333"/>
                  <a:pt x="0" y="57188"/>
                  <a:pt x="0" y="37185"/>
                </a:cubicBezTo>
                <a:cubicBezTo>
                  <a:pt x="0" y="16230"/>
                  <a:pt x="17145" y="38"/>
                  <a:pt x="37148" y="38"/>
                </a:cubicBezTo>
                <a:cubicBezTo>
                  <a:pt x="57150" y="-915"/>
                  <a:pt x="74295" y="16230"/>
                  <a:pt x="74295" y="37185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2" name="Google Shape;862;p7"/>
          <p:cNvSpPr/>
          <p:nvPr/>
        </p:nvSpPr>
        <p:spPr>
          <a:xfrm flipH="1">
            <a:off x="-79937" y="5175438"/>
            <a:ext cx="85344" cy="85343"/>
          </a:xfrm>
          <a:custGeom>
            <a:rect b="b" l="l" r="r" t="t"/>
            <a:pathLst>
              <a:path extrusionOk="0" h="106679" w="106680">
                <a:moveTo>
                  <a:pt x="106680" y="53340"/>
                </a:moveTo>
                <a:cubicBezTo>
                  <a:pt x="106680" y="82799"/>
                  <a:pt x="82799" y="106680"/>
                  <a:pt x="53340" y="106680"/>
                </a:cubicBezTo>
                <a:cubicBezTo>
                  <a:pt x="23882" y="106680"/>
                  <a:pt x="1" y="82799"/>
                  <a:pt x="1" y="53340"/>
                </a:cubicBezTo>
                <a:cubicBezTo>
                  <a:pt x="1" y="23881"/>
                  <a:pt x="23882" y="0"/>
                  <a:pt x="53340" y="0"/>
                </a:cubicBezTo>
                <a:cubicBezTo>
                  <a:pt x="82799" y="0"/>
                  <a:pt x="106680" y="23881"/>
                  <a:pt x="106680" y="5334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3" name="Google Shape;863;p7"/>
          <p:cNvSpPr/>
          <p:nvPr/>
        </p:nvSpPr>
        <p:spPr>
          <a:xfrm flipH="1">
            <a:off x="1267200" y="5110672"/>
            <a:ext cx="30480" cy="30480"/>
          </a:xfrm>
          <a:custGeom>
            <a:rect b="b" l="l" r="r" t="t"/>
            <a:pathLst>
              <a:path extrusionOk="0" h="38100" w="38100">
                <a:moveTo>
                  <a:pt x="38100" y="19050"/>
                </a:moveTo>
                <a:cubicBezTo>
                  <a:pt x="38100" y="29571"/>
                  <a:pt x="29571" y="38100"/>
                  <a:pt x="19050" y="38100"/>
                </a:cubicBezTo>
                <a:cubicBezTo>
                  <a:pt x="8529" y="38100"/>
                  <a:pt x="0" y="29571"/>
                  <a:pt x="0" y="19050"/>
                </a:cubicBezTo>
                <a:cubicBezTo>
                  <a:pt x="0" y="8529"/>
                  <a:pt x="8529" y="0"/>
                  <a:pt x="19050" y="0"/>
                </a:cubicBezTo>
                <a:cubicBezTo>
                  <a:pt x="29571" y="0"/>
                  <a:pt x="38100" y="8529"/>
                  <a:pt x="38100" y="1905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4" name="Google Shape;864;p7"/>
          <p:cNvSpPr/>
          <p:nvPr/>
        </p:nvSpPr>
        <p:spPr>
          <a:xfrm flipH="1">
            <a:off x="2627286" y="5544223"/>
            <a:ext cx="56387" cy="56387"/>
          </a:xfrm>
          <a:custGeom>
            <a:rect b="b" l="l" r="r" t="t"/>
            <a:pathLst>
              <a:path extrusionOk="0" h="70484" w="70484">
                <a:moveTo>
                  <a:pt x="70485" y="35242"/>
                </a:moveTo>
                <a:cubicBezTo>
                  <a:pt x="70485" y="54292"/>
                  <a:pt x="55245" y="70485"/>
                  <a:pt x="35243" y="70485"/>
                </a:cubicBezTo>
                <a:cubicBezTo>
                  <a:pt x="16193" y="70485"/>
                  <a:pt x="0" y="55245"/>
                  <a:pt x="0" y="35242"/>
                </a:cubicBezTo>
                <a:cubicBezTo>
                  <a:pt x="0" y="16192"/>
                  <a:pt x="15240" y="0"/>
                  <a:pt x="35243" y="0"/>
                </a:cubicBezTo>
                <a:cubicBezTo>
                  <a:pt x="54293" y="0"/>
                  <a:pt x="70485" y="16192"/>
                  <a:pt x="70485" y="35242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5" name="Google Shape;865;p7"/>
          <p:cNvSpPr/>
          <p:nvPr/>
        </p:nvSpPr>
        <p:spPr>
          <a:xfrm flipH="1">
            <a:off x="2868064" y="5669183"/>
            <a:ext cx="47243" cy="47243"/>
          </a:xfrm>
          <a:custGeom>
            <a:rect b="b" l="l" r="r" t="t"/>
            <a:pathLst>
              <a:path extrusionOk="0" h="59054" w="59054">
                <a:moveTo>
                  <a:pt x="59055" y="29528"/>
                </a:moveTo>
                <a:cubicBezTo>
                  <a:pt x="59055" y="45720"/>
                  <a:pt x="45720" y="59055"/>
                  <a:pt x="29528" y="59055"/>
                </a:cubicBezTo>
                <a:cubicBezTo>
                  <a:pt x="13335" y="59055"/>
                  <a:pt x="0" y="45720"/>
                  <a:pt x="0" y="29528"/>
                </a:cubicBezTo>
                <a:cubicBezTo>
                  <a:pt x="0" y="13335"/>
                  <a:pt x="13335" y="0"/>
                  <a:pt x="29528" y="0"/>
                </a:cubicBezTo>
                <a:cubicBezTo>
                  <a:pt x="45720" y="0"/>
                  <a:pt x="59055" y="12383"/>
                  <a:pt x="59055" y="2952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6" name="Google Shape;866;p7"/>
          <p:cNvSpPr/>
          <p:nvPr/>
        </p:nvSpPr>
        <p:spPr>
          <a:xfrm flipH="1">
            <a:off x="570013" y="5066479"/>
            <a:ext cx="32004" cy="32003"/>
          </a:xfrm>
          <a:custGeom>
            <a:rect b="b" l="l" r="r" t="t"/>
            <a:pathLst>
              <a:path extrusionOk="0" h="40004" w="40005">
                <a:moveTo>
                  <a:pt x="40005" y="20003"/>
                </a:moveTo>
                <a:cubicBezTo>
                  <a:pt x="40005" y="31050"/>
                  <a:pt x="31050" y="40005"/>
                  <a:pt x="20003" y="40005"/>
                </a:cubicBezTo>
                <a:cubicBezTo>
                  <a:pt x="8956" y="40005"/>
                  <a:pt x="1" y="31050"/>
                  <a:pt x="1" y="20003"/>
                </a:cubicBezTo>
                <a:cubicBezTo>
                  <a:pt x="1" y="8955"/>
                  <a:pt x="8956" y="0"/>
                  <a:pt x="20003" y="0"/>
                </a:cubicBezTo>
                <a:cubicBezTo>
                  <a:pt x="31050" y="0"/>
                  <a:pt x="40005" y="8955"/>
                  <a:pt x="40005" y="20003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67" name="Google Shape;867;p7"/>
          <p:cNvGrpSpPr/>
          <p:nvPr/>
        </p:nvGrpSpPr>
        <p:grpSpPr>
          <a:xfrm>
            <a:off x="8174749" y="8811"/>
            <a:ext cx="4239838" cy="1717065"/>
            <a:chOff x="6156414" y="-88"/>
            <a:chExt cx="6258064" cy="2534413"/>
          </a:xfrm>
        </p:grpSpPr>
        <p:sp>
          <p:nvSpPr>
            <p:cNvPr id="868" name="Google Shape;868;p7"/>
            <p:cNvSpPr/>
            <p:nvPr/>
          </p:nvSpPr>
          <p:spPr>
            <a:xfrm flipH="1">
              <a:off x="8296200" y="374673"/>
              <a:ext cx="226200" cy="249600"/>
            </a:xfrm>
            <a:prstGeom prst="roundRect">
              <a:avLst>
                <a:gd fmla="val 46154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7"/>
            <p:cNvSpPr/>
            <p:nvPr/>
          </p:nvSpPr>
          <p:spPr>
            <a:xfrm flipH="1">
              <a:off x="8298134" y="350979"/>
              <a:ext cx="226200" cy="249600"/>
            </a:xfrm>
            <a:prstGeom prst="roundRect">
              <a:avLst>
                <a:gd fmla="val 46154" name="adj"/>
              </a:avLst>
            </a:pr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7"/>
            <p:cNvSpPr/>
            <p:nvPr/>
          </p:nvSpPr>
          <p:spPr>
            <a:xfrm>
              <a:off x="7544803" y="354388"/>
              <a:ext cx="228300" cy="251700"/>
            </a:xfrm>
            <a:prstGeom prst="roundRect">
              <a:avLst>
                <a:gd fmla="val 46154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7"/>
            <p:cNvSpPr/>
            <p:nvPr/>
          </p:nvSpPr>
          <p:spPr>
            <a:xfrm>
              <a:off x="7542852" y="330486"/>
              <a:ext cx="228300" cy="251700"/>
            </a:xfrm>
            <a:prstGeom prst="roundRect">
              <a:avLst>
                <a:gd fmla="val 46154" name="adj"/>
              </a:avLst>
            </a:pr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2" name="Google Shape;872;p7"/>
            <p:cNvGrpSpPr/>
            <p:nvPr/>
          </p:nvGrpSpPr>
          <p:grpSpPr>
            <a:xfrm>
              <a:off x="9274584" y="360720"/>
              <a:ext cx="1691639" cy="910589"/>
              <a:chOff x="3090862" y="1323975"/>
              <a:chExt cx="1691639" cy="910589"/>
            </a:xfrm>
          </p:grpSpPr>
          <p:grpSp>
            <p:nvGrpSpPr>
              <p:cNvPr id="873" name="Google Shape;873;p7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874" name="Google Shape;874;p7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75" name="Google Shape;875;p7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76" name="Google Shape;876;p7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877" name="Google Shape;877;p7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878" name="Google Shape;878;p7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79" name="Google Shape;879;p7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880" name="Google Shape;880;p7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881" name="Google Shape;881;p7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82" name="Google Shape;882;p7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883" name="Google Shape;883;p7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84" name="Google Shape;884;p7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85" name="Google Shape;885;p7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886" name="Google Shape;886;p7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887" name="Google Shape;887;p7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88" name="Google Shape;888;p7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889" name="Google Shape;889;p7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890" name="Google Shape;890;p7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91" name="Google Shape;891;p7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892" name="Google Shape;892;p7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893" name="Google Shape;893;p7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94" name="Google Shape;894;p7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895" name="Google Shape;895;p7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896" name="Google Shape;896;p7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97" name="Google Shape;897;p7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898" name="Google Shape;898;p7"/>
            <p:cNvGrpSpPr/>
            <p:nvPr/>
          </p:nvGrpSpPr>
          <p:grpSpPr>
            <a:xfrm>
              <a:off x="10938591" y="307380"/>
              <a:ext cx="1151583" cy="2226945"/>
              <a:chOff x="4754869" y="1270635"/>
              <a:chExt cx="1151583" cy="2226945"/>
            </a:xfrm>
          </p:grpSpPr>
          <p:grpSp>
            <p:nvGrpSpPr>
              <p:cNvPr id="899" name="Google Shape;899;p7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900" name="Google Shape;900;p7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01" name="Google Shape;901;p7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02" name="Google Shape;902;p7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903" name="Google Shape;903;p7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04" name="Google Shape;904;p7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05" name="Google Shape;905;p7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906" name="Google Shape;906;p7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07" name="Google Shape;907;p7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08" name="Google Shape;908;p7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7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7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11" name="Google Shape;911;p7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912" name="Google Shape;912;p7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3" name="Google Shape;913;p7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14" name="Google Shape;914;p7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915" name="Google Shape;915;p7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6" name="Google Shape;916;p7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17" name="Google Shape;917;p7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918" name="Google Shape;918;p7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9" name="Google Shape;919;p7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20" name="Google Shape;920;p7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921" name="Google Shape;921;p7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22" name="Google Shape;922;p7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923" name="Google Shape;923;p7"/>
            <p:cNvGrpSpPr/>
            <p:nvPr/>
          </p:nvGrpSpPr>
          <p:grpSpPr>
            <a:xfrm>
              <a:off x="9144091" y="290234"/>
              <a:ext cx="255031" cy="2229112"/>
              <a:chOff x="2960369" y="1253489"/>
              <a:chExt cx="255031" cy="2229112"/>
            </a:xfrm>
          </p:grpSpPr>
          <p:grpSp>
            <p:nvGrpSpPr>
              <p:cNvPr id="924" name="Google Shape;924;p7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925" name="Google Shape;925;p7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26" name="Google Shape;926;p7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27" name="Google Shape;927;p7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928" name="Google Shape;928;p7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29" name="Google Shape;929;p7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930" name="Google Shape;930;p7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931" name="Google Shape;931;p7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32" name="Google Shape;932;p7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933" name="Google Shape;933;p7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934" name="Google Shape;934;p7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35" name="Google Shape;935;p7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936" name="Google Shape;936;p7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937" name="Google Shape;937;p7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38" name="Google Shape;938;p7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sp>
          <p:nvSpPr>
            <p:cNvPr id="939" name="Google Shape;939;p7"/>
            <p:cNvSpPr/>
            <p:nvPr/>
          </p:nvSpPr>
          <p:spPr>
            <a:xfrm flipH="1" rot="8617848">
              <a:off x="10724649" y="320291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40" name="Google Shape;940;p7"/>
            <p:cNvGrpSpPr/>
            <p:nvPr/>
          </p:nvGrpSpPr>
          <p:grpSpPr>
            <a:xfrm flipH="1">
              <a:off x="6156414" y="27507"/>
              <a:ext cx="6258064" cy="611637"/>
              <a:chOff x="-163907" y="1183760"/>
              <a:chExt cx="6258064" cy="611637"/>
            </a:xfrm>
          </p:grpSpPr>
          <p:sp>
            <p:nvSpPr>
              <p:cNvPr id="941" name="Google Shape;941;p7"/>
              <p:cNvSpPr/>
              <p:nvPr/>
            </p:nvSpPr>
            <p:spPr>
              <a:xfrm>
                <a:off x="1379250" y="1615283"/>
                <a:ext cx="148437" cy="134439"/>
              </a:xfrm>
              <a:custGeom>
                <a:rect b="b" l="l" r="r" t="t"/>
                <a:pathLst>
                  <a:path extrusionOk="0" h="134439" w="148437">
                    <a:moveTo>
                      <a:pt x="53627" y="0"/>
                    </a:moveTo>
                    <a:lnTo>
                      <a:pt x="111329" y="9814"/>
                    </a:lnTo>
                    <a:lnTo>
                      <a:pt x="148437" y="12270"/>
                    </a:lnTo>
                    <a:lnTo>
                      <a:pt x="100922" y="56995"/>
                    </a:lnTo>
                    <a:cubicBezTo>
                      <a:pt x="77975" y="80636"/>
                      <a:pt x="57278" y="104154"/>
                      <a:pt x="41536" y="124867"/>
                    </a:cubicBezTo>
                    <a:cubicBezTo>
                      <a:pt x="26087" y="146853"/>
                      <a:pt x="-8657" y="127287"/>
                      <a:pt x="1995" y="103234"/>
                    </a:cubicBezTo>
                    <a:cubicBezTo>
                      <a:pt x="8480" y="85691"/>
                      <a:pt x="16879" y="66646"/>
                      <a:pt x="26901" y="46870"/>
                    </a:cubicBezTo>
                    <a:lnTo>
                      <a:pt x="53627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7"/>
              <p:cNvSpPr/>
              <p:nvPr/>
            </p:nvSpPr>
            <p:spPr>
              <a:xfrm>
                <a:off x="-163907" y="1183760"/>
                <a:ext cx="6258064" cy="611637"/>
              </a:xfrm>
              <a:custGeom>
                <a:rect b="b" l="l" r="r" t="t"/>
                <a:pathLst>
                  <a:path extrusionOk="0" h="315277" w="3378172">
                    <a:moveTo>
                      <a:pt x="3374708" y="0"/>
                    </a:moveTo>
                    <a:cubicBezTo>
                      <a:pt x="3374708" y="0"/>
                      <a:pt x="3374708" y="952"/>
                      <a:pt x="3373755" y="1905"/>
                    </a:cubicBezTo>
                    <a:cubicBezTo>
                      <a:pt x="3368040" y="7620"/>
                      <a:pt x="3360420" y="10477"/>
                      <a:pt x="3351848" y="11430"/>
                    </a:cubicBezTo>
                    <a:cubicBezTo>
                      <a:pt x="3339465" y="13335"/>
                      <a:pt x="3328035" y="16192"/>
                      <a:pt x="3316605" y="19050"/>
                    </a:cubicBezTo>
                    <a:cubicBezTo>
                      <a:pt x="3289935" y="24765"/>
                      <a:pt x="3262313" y="27622"/>
                      <a:pt x="3236595" y="36195"/>
                    </a:cubicBezTo>
                    <a:cubicBezTo>
                      <a:pt x="3221355" y="41910"/>
                      <a:pt x="3211830" y="50482"/>
                      <a:pt x="3200400" y="60960"/>
                    </a:cubicBezTo>
                    <a:cubicBezTo>
                      <a:pt x="3191828" y="69532"/>
                      <a:pt x="3182303" y="76200"/>
                      <a:pt x="3171825" y="82867"/>
                    </a:cubicBezTo>
                    <a:cubicBezTo>
                      <a:pt x="3154680" y="94298"/>
                      <a:pt x="3134678" y="112395"/>
                      <a:pt x="3113723" y="114300"/>
                    </a:cubicBezTo>
                    <a:cubicBezTo>
                      <a:pt x="3084195" y="117157"/>
                      <a:pt x="3054668" y="115252"/>
                      <a:pt x="3025140" y="115252"/>
                    </a:cubicBezTo>
                    <a:cubicBezTo>
                      <a:pt x="2996565" y="115252"/>
                      <a:pt x="2967990" y="120015"/>
                      <a:pt x="2939415" y="122872"/>
                    </a:cubicBezTo>
                    <a:cubicBezTo>
                      <a:pt x="2908935" y="126682"/>
                      <a:pt x="2878455" y="126682"/>
                      <a:pt x="2847975" y="128588"/>
                    </a:cubicBezTo>
                    <a:cubicBezTo>
                      <a:pt x="2833688" y="129540"/>
                      <a:pt x="2820353" y="131445"/>
                      <a:pt x="2806065" y="131445"/>
                    </a:cubicBezTo>
                    <a:cubicBezTo>
                      <a:pt x="2799398" y="131445"/>
                      <a:pt x="2792730" y="130493"/>
                      <a:pt x="2786063" y="131445"/>
                    </a:cubicBezTo>
                    <a:cubicBezTo>
                      <a:pt x="2782253" y="132397"/>
                      <a:pt x="2779395" y="132397"/>
                      <a:pt x="2775585" y="133350"/>
                    </a:cubicBezTo>
                    <a:cubicBezTo>
                      <a:pt x="2775585" y="133350"/>
                      <a:pt x="2775585" y="133350"/>
                      <a:pt x="2775585" y="133350"/>
                    </a:cubicBezTo>
                    <a:cubicBezTo>
                      <a:pt x="2742248" y="140970"/>
                      <a:pt x="2708910" y="149543"/>
                      <a:pt x="2675573" y="158115"/>
                    </a:cubicBezTo>
                    <a:cubicBezTo>
                      <a:pt x="2644140" y="166688"/>
                      <a:pt x="2614613" y="180022"/>
                      <a:pt x="2583180" y="187643"/>
                    </a:cubicBezTo>
                    <a:cubicBezTo>
                      <a:pt x="2552700" y="195263"/>
                      <a:pt x="2521268" y="201930"/>
                      <a:pt x="2489835" y="201930"/>
                    </a:cubicBezTo>
                    <a:cubicBezTo>
                      <a:pt x="2460308" y="201930"/>
                      <a:pt x="2431733" y="189547"/>
                      <a:pt x="2404110" y="180022"/>
                    </a:cubicBezTo>
                    <a:cubicBezTo>
                      <a:pt x="2369820" y="167640"/>
                      <a:pt x="2331720" y="166688"/>
                      <a:pt x="2296478" y="166688"/>
                    </a:cubicBezTo>
                    <a:cubicBezTo>
                      <a:pt x="2263140" y="166688"/>
                      <a:pt x="2228850" y="167640"/>
                      <a:pt x="2195513" y="168593"/>
                    </a:cubicBezTo>
                    <a:cubicBezTo>
                      <a:pt x="2165985" y="169545"/>
                      <a:pt x="2136458" y="171450"/>
                      <a:pt x="2105978" y="169545"/>
                    </a:cubicBezTo>
                    <a:cubicBezTo>
                      <a:pt x="2089785" y="168593"/>
                      <a:pt x="2073593" y="167640"/>
                      <a:pt x="2057400" y="167640"/>
                    </a:cubicBezTo>
                    <a:cubicBezTo>
                      <a:pt x="2043113" y="167640"/>
                      <a:pt x="2028825" y="170497"/>
                      <a:pt x="2015490" y="168593"/>
                    </a:cubicBezTo>
                    <a:cubicBezTo>
                      <a:pt x="2014538" y="168593"/>
                      <a:pt x="2014538" y="167640"/>
                      <a:pt x="2014538" y="167640"/>
                    </a:cubicBezTo>
                    <a:cubicBezTo>
                      <a:pt x="2014538" y="167640"/>
                      <a:pt x="2014538" y="167640"/>
                      <a:pt x="2014538" y="167640"/>
                    </a:cubicBezTo>
                    <a:cubicBezTo>
                      <a:pt x="1956435" y="164783"/>
                      <a:pt x="1899285" y="158115"/>
                      <a:pt x="1842135" y="149543"/>
                    </a:cubicBezTo>
                    <a:cubicBezTo>
                      <a:pt x="1809750" y="144780"/>
                      <a:pt x="1776413" y="148590"/>
                      <a:pt x="1744028" y="153352"/>
                    </a:cubicBezTo>
                    <a:cubicBezTo>
                      <a:pt x="1712595" y="157163"/>
                      <a:pt x="1680210" y="160020"/>
                      <a:pt x="1648778" y="160020"/>
                    </a:cubicBezTo>
                    <a:cubicBezTo>
                      <a:pt x="1618298" y="160020"/>
                      <a:pt x="1587818" y="156210"/>
                      <a:pt x="1557338" y="151447"/>
                    </a:cubicBezTo>
                    <a:cubicBezTo>
                      <a:pt x="1527810" y="146685"/>
                      <a:pt x="1498283" y="141922"/>
                      <a:pt x="1469708" y="132397"/>
                    </a:cubicBezTo>
                    <a:cubicBezTo>
                      <a:pt x="1440180" y="122872"/>
                      <a:pt x="1414463" y="106680"/>
                      <a:pt x="1384935" y="95250"/>
                    </a:cubicBezTo>
                    <a:cubicBezTo>
                      <a:pt x="1369695" y="89535"/>
                      <a:pt x="1353503" y="89535"/>
                      <a:pt x="1337310" y="90488"/>
                    </a:cubicBezTo>
                    <a:cubicBezTo>
                      <a:pt x="1327785" y="91440"/>
                      <a:pt x="1318260" y="93345"/>
                      <a:pt x="1308735" y="94298"/>
                    </a:cubicBezTo>
                    <a:cubicBezTo>
                      <a:pt x="1307783" y="95250"/>
                      <a:pt x="1306830" y="96202"/>
                      <a:pt x="1305878" y="96202"/>
                    </a:cubicBezTo>
                    <a:cubicBezTo>
                      <a:pt x="1279208" y="98107"/>
                      <a:pt x="1253490" y="100965"/>
                      <a:pt x="1227773" y="105727"/>
                    </a:cubicBezTo>
                    <a:cubicBezTo>
                      <a:pt x="1202055" y="110490"/>
                      <a:pt x="1176338" y="119063"/>
                      <a:pt x="1151573" y="124777"/>
                    </a:cubicBezTo>
                    <a:cubicBezTo>
                      <a:pt x="1099185" y="137160"/>
                      <a:pt x="1047750" y="139065"/>
                      <a:pt x="995363" y="139065"/>
                    </a:cubicBezTo>
                    <a:cubicBezTo>
                      <a:pt x="968693" y="139065"/>
                      <a:pt x="942975" y="139065"/>
                      <a:pt x="916305" y="136208"/>
                    </a:cubicBezTo>
                    <a:cubicBezTo>
                      <a:pt x="890588" y="133350"/>
                      <a:pt x="865823" y="126682"/>
                      <a:pt x="840105" y="123825"/>
                    </a:cubicBezTo>
                    <a:cubicBezTo>
                      <a:pt x="826770" y="121920"/>
                      <a:pt x="813435" y="120967"/>
                      <a:pt x="800100" y="120015"/>
                    </a:cubicBezTo>
                    <a:cubicBezTo>
                      <a:pt x="799148" y="120015"/>
                      <a:pt x="799148" y="120015"/>
                      <a:pt x="798195" y="120015"/>
                    </a:cubicBezTo>
                    <a:cubicBezTo>
                      <a:pt x="782003" y="117157"/>
                      <a:pt x="764858" y="117157"/>
                      <a:pt x="747713" y="119063"/>
                    </a:cubicBezTo>
                    <a:cubicBezTo>
                      <a:pt x="745808" y="119063"/>
                      <a:pt x="742950" y="119063"/>
                      <a:pt x="741045" y="119063"/>
                    </a:cubicBezTo>
                    <a:cubicBezTo>
                      <a:pt x="722948" y="118110"/>
                      <a:pt x="704850" y="119063"/>
                      <a:pt x="687705" y="119063"/>
                    </a:cubicBezTo>
                    <a:cubicBezTo>
                      <a:pt x="652463" y="120015"/>
                      <a:pt x="618173" y="121920"/>
                      <a:pt x="583883" y="125730"/>
                    </a:cubicBezTo>
                    <a:cubicBezTo>
                      <a:pt x="567690" y="127635"/>
                      <a:pt x="550545" y="127635"/>
                      <a:pt x="534353" y="128588"/>
                    </a:cubicBezTo>
                    <a:cubicBezTo>
                      <a:pt x="518160" y="129540"/>
                      <a:pt x="501968" y="132397"/>
                      <a:pt x="485775" y="134302"/>
                    </a:cubicBezTo>
                    <a:cubicBezTo>
                      <a:pt x="454343" y="140018"/>
                      <a:pt x="421958" y="138113"/>
                      <a:pt x="389573" y="140970"/>
                    </a:cubicBezTo>
                    <a:cubicBezTo>
                      <a:pt x="355283" y="143827"/>
                      <a:pt x="320040" y="145733"/>
                      <a:pt x="285750" y="144780"/>
                    </a:cubicBezTo>
                    <a:cubicBezTo>
                      <a:pt x="248603" y="143827"/>
                      <a:pt x="212408" y="146685"/>
                      <a:pt x="175260" y="150495"/>
                    </a:cubicBezTo>
                    <a:cubicBezTo>
                      <a:pt x="140970" y="153352"/>
                      <a:pt x="105728" y="157163"/>
                      <a:pt x="70485" y="158115"/>
                    </a:cubicBezTo>
                    <a:cubicBezTo>
                      <a:pt x="55245" y="158115"/>
                      <a:pt x="40958" y="157163"/>
                      <a:pt x="25718" y="157163"/>
                    </a:cubicBezTo>
                    <a:cubicBezTo>
                      <a:pt x="17145" y="157163"/>
                      <a:pt x="8573" y="155258"/>
                      <a:pt x="0" y="154305"/>
                    </a:cubicBezTo>
                    <a:cubicBezTo>
                      <a:pt x="5715" y="158115"/>
                      <a:pt x="10478" y="162877"/>
                      <a:pt x="12383" y="168593"/>
                    </a:cubicBezTo>
                    <a:cubicBezTo>
                      <a:pt x="14288" y="177165"/>
                      <a:pt x="40005" y="174308"/>
                      <a:pt x="46673" y="177165"/>
                    </a:cubicBezTo>
                    <a:cubicBezTo>
                      <a:pt x="50483" y="179070"/>
                      <a:pt x="55245" y="183833"/>
                      <a:pt x="49530" y="186690"/>
                    </a:cubicBezTo>
                    <a:cubicBezTo>
                      <a:pt x="46673" y="188595"/>
                      <a:pt x="42863" y="188595"/>
                      <a:pt x="40005" y="188595"/>
                    </a:cubicBezTo>
                    <a:cubicBezTo>
                      <a:pt x="32385" y="189547"/>
                      <a:pt x="47625" y="202883"/>
                      <a:pt x="49530" y="204788"/>
                    </a:cubicBezTo>
                    <a:cubicBezTo>
                      <a:pt x="59055" y="215265"/>
                      <a:pt x="72390" y="222885"/>
                      <a:pt x="80010" y="235268"/>
                    </a:cubicBezTo>
                    <a:cubicBezTo>
                      <a:pt x="86678" y="245745"/>
                      <a:pt x="86678" y="254318"/>
                      <a:pt x="85725" y="266700"/>
                    </a:cubicBezTo>
                    <a:cubicBezTo>
                      <a:pt x="84773" y="278130"/>
                      <a:pt x="112395" y="266700"/>
                      <a:pt x="117158" y="270510"/>
                    </a:cubicBezTo>
                    <a:cubicBezTo>
                      <a:pt x="120968" y="274320"/>
                      <a:pt x="115253" y="279083"/>
                      <a:pt x="112395" y="280988"/>
                    </a:cubicBezTo>
                    <a:cubicBezTo>
                      <a:pt x="108585" y="283845"/>
                      <a:pt x="103823" y="283845"/>
                      <a:pt x="99060" y="285750"/>
                    </a:cubicBezTo>
                    <a:cubicBezTo>
                      <a:pt x="93345" y="287655"/>
                      <a:pt x="102870" y="299085"/>
                      <a:pt x="104775" y="300990"/>
                    </a:cubicBezTo>
                    <a:cubicBezTo>
                      <a:pt x="106680" y="303847"/>
                      <a:pt x="111443" y="310515"/>
                      <a:pt x="111443" y="315278"/>
                    </a:cubicBezTo>
                    <a:cubicBezTo>
                      <a:pt x="116205" y="313372"/>
                      <a:pt x="120968" y="311468"/>
                      <a:pt x="125730" y="308610"/>
                    </a:cubicBezTo>
                    <a:cubicBezTo>
                      <a:pt x="159068" y="295275"/>
                      <a:pt x="193358" y="282893"/>
                      <a:pt x="228600" y="274320"/>
                    </a:cubicBezTo>
                    <a:cubicBezTo>
                      <a:pt x="262890" y="265747"/>
                      <a:pt x="298133" y="263843"/>
                      <a:pt x="333375" y="260985"/>
                    </a:cubicBezTo>
                    <a:cubicBezTo>
                      <a:pt x="368618" y="258127"/>
                      <a:pt x="403860" y="259080"/>
                      <a:pt x="439103" y="260033"/>
                    </a:cubicBezTo>
                    <a:cubicBezTo>
                      <a:pt x="477203" y="260985"/>
                      <a:pt x="514350" y="256222"/>
                      <a:pt x="552450" y="253365"/>
                    </a:cubicBezTo>
                    <a:cubicBezTo>
                      <a:pt x="625793" y="248602"/>
                      <a:pt x="698183" y="245745"/>
                      <a:pt x="771525" y="241935"/>
                    </a:cubicBezTo>
                    <a:cubicBezTo>
                      <a:pt x="807720" y="240030"/>
                      <a:pt x="843915" y="236220"/>
                      <a:pt x="881063" y="236220"/>
                    </a:cubicBezTo>
                    <a:cubicBezTo>
                      <a:pt x="916305" y="236220"/>
                      <a:pt x="951548" y="238125"/>
                      <a:pt x="986790" y="239077"/>
                    </a:cubicBezTo>
                    <a:cubicBezTo>
                      <a:pt x="986790" y="239077"/>
                      <a:pt x="986790" y="239077"/>
                      <a:pt x="986790" y="239077"/>
                    </a:cubicBezTo>
                    <a:cubicBezTo>
                      <a:pt x="992505" y="238125"/>
                      <a:pt x="998220" y="237172"/>
                      <a:pt x="1003935" y="236220"/>
                    </a:cubicBezTo>
                    <a:cubicBezTo>
                      <a:pt x="1019175" y="233363"/>
                      <a:pt x="1033463" y="230505"/>
                      <a:pt x="1047750" y="225743"/>
                    </a:cubicBezTo>
                    <a:cubicBezTo>
                      <a:pt x="1073468" y="217170"/>
                      <a:pt x="1097280" y="206693"/>
                      <a:pt x="1123950" y="202883"/>
                    </a:cubicBezTo>
                    <a:cubicBezTo>
                      <a:pt x="1152525" y="198120"/>
                      <a:pt x="1181100" y="197168"/>
                      <a:pt x="1209675" y="195263"/>
                    </a:cubicBezTo>
                    <a:cubicBezTo>
                      <a:pt x="1239203" y="193358"/>
                      <a:pt x="1267778" y="190500"/>
                      <a:pt x="1297305" y="188595"/>
                    </a:cubicBezTo>
                    <a:cubicBezTo>
                      <a:pt x="1327785" y="186690"/>
                      <a:pt x="1359218" y="181927"/>
                      <a:pt x="1389698" y="181927"/>
                    </a:cubicBezTo>
                    <a:cubicBezTo>
                      <a:pt x="1414463" y="181927"/>
                      <a:pt x="1440180" y="183833"/>
                      <a:pt x="1463040" y="192405"/>
                    </a:cubicBezTo>
                    <a:cubicBezTo>
                      <a:pt x="1489710" y="201930"/>
                      <a:pt x="1509713" y="219075"/>
                      <a:pt x="1538288" y="222885"/>
                    </a:cubicBezTo>
                    <a:cubicBezTo>
                      <a:pt x="1541145" y="222885"/>
                      <a:pt x="1543050" y="223838"/>
                      <a:pt x="1545908" y="223838"/>
                    </a:cubicBezTo>
                    <a:cubicBezTo>
                      <a:pt x="1548765" y="223838"/>
                      <a:pt x="1551623" y="222885"/>
                      <a:pt x="1553528" y="222885"/>
                    </a:cubicBezTo>
                    <a:cubicBezTo>
                      <a:pt x="1561148" y="221933"/>
                      <a:pt x="1568768" y="220980"/>
                      <a:pt x="1575435" y="220980"/>
                    </a:cubicBezTo>
                    <a:cubicBezTo>
                      <a:pt x="1590675" y="220980"/>
                      <a:pt x="1605915" y="216218"/>
                      <a:pt x="1621155" y="215265"/>
                    </a:cubicBezTo>
                    <a:cubicBezTo>
                      <a:pt x="1622108" y="215265"/>
                      <a:pt x="1624013" y="215265"/>
                      <a:pt x="1624965" y="215265"/>
                    </a:cubicBezTo>
                    <a:cubicBezTo>
                      <a:pt x="1624965" y="215265"/>
                      <a:pt x="1625918" y="215265"/>
                      <a:pt x="1625918" y="215265"/>
                    </a:cubicBezTo>
                    <a:cubicBezTo>
                      <a:pt x="1637348" y="216218"/>
                      <a:pt x="1648778" y="220027"/>
                      <a:pt x="1659255" y="223838"/>
                    </a:cubicBezTo>
                    <a:cubicBezTo>
                      <a:pt x="1674495" y="228600"/>
                      <a:pt x="1688783" y="233363"/>
                      <a:pt x="1704023" y="237172"/>
                    </a:cubicBezTo>
                    <a:cubicBezTo>
                      <a:pt x="1719263" y="240983"/>
                      <a:pt x="1735455" y="246697"/>
                      <a:pt x="1750695" y="249555"/>
                    </a:cubicBezTo>
                    <a:cubicBezTo>
                      <a:pt x="1766888" y="252413"/>
                      <a:pt x="1783080" y="249555"/>
                      <a:pt x="1799273" y="248602"/>
                    </a:cubicBezTo>
                    <a:cubicBezTo>
                      <a:pt x="1828800" y="246697"/>
                      <a:pt x="1858328" y="242888"/>
                      <a:pt x="1887855" y="245745"/>
                    </a:cubicBezTo>
                    <a:cubicBezTo>
                      <a:pt x="1905953" y="246697"/>
                      <a:pt x="1925003" y="245745"/>
                      <a:pt x="1943100" y="245745"/>
                    </a:cubicBezTo>
                    <a:cubicBezTo>
                      <a:pt x="1957388" y="245745"/>
                      <a:pt x="1972628" y="247650"/>
                      <a:pt x="1986915" y="248602"/>
                    </a:cubicBezTo>
                    <a:cubicBezTo>
                      <a:pt x="2019300" y="249555"/>
                      <a:pt x="2050733" y="249555"/>
                      <a:pt x="2083118" y="250508"/>
                    </a:cubicBezTo>
                    <a:cubicBezTo>
                      <a:pt x="2092643" y="250508"/>
                      <a:pt x="2102168" y="251460"/>
                      <a:pt x="2111693" y="250508"/>
                    </a:cubicBezTo>
                    <a:cubicBezTo>
                      <a:pt x="2119313" y="249555"/>
                      <a:pt x="2127885" y="247650"/>
                      <a:pt x="2135505" y="247650"/>
                    </a:cubicBezTo>
                    <a:cubicBezTo>
                      <a:pt x="2149793" y="247650"/>
                      <a:pt x="2164080" y="246697"/>
                      <a:pt x="2178368" y="246697"/>
                    </a:cubicBezTo>
                    <a:cubicBezTo>
                      <a:pt x="2207895" y="245745"/>
                      <a:pt x="2238375" y="248602"/>
                      <a:pt x="2267903" y="251460"/>
                    </a:cubicBezTo>
                    <a:cubicBezTo>
                      <a:pt x="2268855" y="251460"/>
                      <a:pt x="2269808" y="252413"/>
                      <a:pt x="2269808" y="252413"/>
                    </a:cubicBezTo>
                    <a:cubicBezTo>
                      <a:pt x="2273618" y="253365"/>
                      <a:pt x="2276475" y="253365"/>
                      <a:pt x="2280285" y="253365"/>
                    </a:cubicBezTo>
                    <a:cubicBezTo>
                      <a:pt x="2303145" y="256222"/>
                      <a:pt x="2326005" y="258127"/>
                      <a:pt x="2349818" y="260985"/>
                    </a:cubicBezTo>
                    <a:cubicBezTo>
                      <a:pt x="2394585" y="265747"/>
                      <a:pt x="2439353" y="277178"/>
                      <a:pt x="2484120" y="280035"/>
                    </a:cubicBezTo>
                    <a:cubicBezTo>
                      <a:pt x="2531745" y="282893"/>
                      <a:pt x="2578418" y="266700"/>
                      <a:pt x="2624138" y="252413"/>
                    </a:cubicBezTo>
                    <a:cubicBezTo>
                      <a:pt x="2646998" y="245745"/>
                      <a:pt x="2668905" y="239077"/>
                      <a:pt x="2691765" y="231458"/>
                    </a:cubicBezTo>
                    <a:cubicBezTo>
                      <a:pt x="2712720" y="224790"/>
                      <a:pt x="2733675" y="217170"/>
                      <a:pt x="2755583" y="217170"/>
                    </a:cubicBezTo>
                    <a:cubicBezTo>
                      <a:pt x="2756535" y="217170"/>
                      <a:pt x="2756535" y="217170"/>
                      <a:pt x="2757488" y="217170"/>
                    </a:cubicBezTo>
                    <a:cubicBezTo>
                      <a:pt x="2762250" y="216218"/>
                      <a:pt x="2767013" y="217170"/>
                      <a:pt x="2771775" y="216218"/>
                    </a:cubicBezTo>
                    <a:cubicBezTo>
                      <a:pt x="2783205" y="214313"/>
                      <a:pt x="2793683" y="212408"/>
                      <a:pt x="2806065" y="211455"/>
                    </a:cubicBezTo>
                    <a:cubicBezTo>
                      <a:pt x="2829878" y="210502"/>
                      <a:pt x="2853690" y="209550"/>
                      <a:pt x="2878455" y="208597"/>
                    </a:cubicBezTo>
                    <a:cubicBezTo>
                      <a:pt x="2902268" y="207645"/>
                      <a:pt x="2927033" y="206693"/>
                      <a:pt x="2950845" y="206693"/>
                    </a:cubicBezTo>
                    <a:cubicBezTo>
                      <a:pt x="2975610" y="206693"/>
                      <a:pt x="2999423" y="209550"/>
                      <a:pt x="3024188" y="207645"/>
                    </a:cubicBezTo>
                    <a:cubicBezTo>
                      <a:pt x="3048953" y="206693"/>
                      <a:pt x="3073718" y="206693"/>
                      <a:pt x="3097530" y="211455"/>
                    </a:cubicBezTo>
                    <a:cubicBezTo>
                      <a:pt x="3119438" y="216218"/>
                      <a:pt x="3140393" y="222885"/>
                      <a:pt x="3161348" y="230505"/>
                    </a:cubicBezTo>
                    <a:cubicBezTo>
                      <a:pt x="3182303" y="239077"/>
                      <a:pt x="3201353" y="251460"/>
                      <a:pt x="3224213" y="254318"/>
                    </a:cubicBezTo>
                    <a:cubicBezTo>
                      <a:pt x="3243263" y="257175"/>
                      <a:pt x="3260408" y="262890"/>
                      <a:pt x="3278505" y="266700"/>
                    </a:cubicBezTo>
                    <a:cubicBezTo>
                      <a:pt x="3278505" y="263843"/>
                      <a:pt x="3279458" y="259080"/>
                      <a:pt x="3280410" y="258127"/>
                    </a:cubicBezTo>
                    <a:cubicBezTo>
                      <a:pt x="3284220" y="244793"/>
                      <a:pt x="3285173" y="230505"/>
                      <a:pt x="3289935" y="218122"/>
                    </a:cubicBezTo>
                    <a:cubicBezTo>
                      <a:pt x="3294698" y="206693"/>
                      <a:pt x="3302318" y="195263"/>
                      <a:pt x="3309938" y="186690"/>
                    </a:cubicBezTo>
                    <a:cubicBezTo>
                      <a:pt x="3320415" y="175260"/>
                      <a:pt x="3331845" y="167640"/>
                      <a:pt x="3343275" y="157163"/>
                    </a:cubicBezTo>
                    <a:cubicBezTo>
                      <a:pt x="3348038" y="153352"/>
                      <a:pt x="3352800" y="148590"/>
                      <a:pt x="3357563" y="145733"/>
                    </a:cubicBezTo>
                    <a:cubicBezTo>
                      <a:pt x="3361373" y="142875"/>
                      <a:pt x="3365183" y="140970"/>
                      <a:pt x="3368993" y="139065"/>
                    </a:cubicBezTo>
                    <a:cubicBezTo>
                      <a:pt x="3368040" y="138113"/>
                      <a:pt x="3367088" y="137160"/>
                      <a:pt x="3365183" y="137160"/>
                    </a:cubicBezTo>
                    <a:cubicBezTo>
                      <a:pt x="3363278" y="137160"/>
                      <a:pt x="3360420" y="137160"/>
                      <a:pt x="3358515" y="137160"/>
                    </a:cubicBezTo>
                    <a:cubicBezTo>
                      <a:pt x="3348990" y="138113"/>
                      <a:pt x="3339465" y="138113"/>
                      <a:pt x="3329940" y="140018"/>
                    </a:cubicBezTo>
                    <a:cubicBezTo>
                      <a:pt x="3317558" y="141922"/>
                      <a:pt x="3305175" y="142875"/>
                      <a:pt x="3292793" y="144780"/>
                    </a:cubicBezTo>
                    <a:cubicBezTo>
                      <a:pt x="3283268" y="145733"/>
                      <a:pt x="3274695" y="148590"/>
                      <a:pt x="3265170" y="149543"/>
                    </a:cubicBezTo>
                    <a:cubicBezTo>
                      <a:pt x="3239453" y="151447"/>
                      <a:pt x="3215640" y="143827"/>
                      <a:pt x="3190875" y="144780"/>
                    </a:cubicBezTo>
                    <a:cubicBezTo>
                      <a:pt x="3164205" y="146685"/>
                      <a:pt x="3141345" y="154305"/>
                      <a:pt x="3115628" y="160972"/>
                    </a:cubicBezTo>
                    <a:cubicBezTo>
                      <a:pt x="3113723" y="160972"/>
                      <a:pt x="3113723" y="159068"/>
                      <a:pt x="3115628" y="159068"/>
                    </a:cubicBezTo>
                    <a:cubicBezTo>
                      <a:pt x="3136583" y="151447"/>
                      <a:pt x="3157538" y="143827"/>
                      <a:pt x="3180398" y="140970"/>
                    </a:cubicBezTo>
                    <a:cubicBezTo>
                      <a:pt x="3220403" y="122872"/>
                      <a:pt x="3228975" y="70485"/>
                      <a:pt x="3268028" y="50482"/>
                    </a:cubicBezTo>
                    <a:cubicBezTo>
                      <a:pt x="3285173" y="41910"/>
                      <a:pt x="3305175" y="33338"/>
                      <a:pt x="3324225" y="29527"/>
                    </a:cubicBezTo>
                    <a:cubicBezTo>
                      <a:pt x="3335655" y="27622"/>
                      <a:pt x="3347085" y="26670"/>
                      <a:pt x="3358515" y="25717"/>
                    </a:cubicBezTo>
                    <a:cubicBezTo>
                      <a:pt x="3361373" y="25717"/>
                      <a:pt x="3375660" y="25717"/>
                      <a:pt x="3376613" y="20955"/>
                    </a:cubicBezTo>
                    <a:cubicBezTo>
                      <a:pt x="3377565" y="14288"/>
                      <a:pt x="3380423" y="952"/>
                      <a:pt x="3374708" y="0"/>
                    </a:cubicBezTo>
                    <a:close/>
                  </a:path>
                </a:pathLst>
              </a:custGeom>
              <a:solidFill>
                <a:srgbClr val="AF66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43" name="Google Shape;943;p7"/>
            <p:cNvGrpSpPr/>
            <p:nvPr/>
          </p:nvGrpSpPr>
          <p:grpSpPr>
            <a:xfrm flipH="1" rot="9323156">
              <a:off x="11078108" y="726388"/>
              <a:ext cx="601097" cy="1379391"/>
              <a:chOff x="4564559" y="2755331"/>
              <a:chExt cx="751379" cy="1724255"/>
            </a:xfrm>
          </p:grpSpPr>
          <p:sp>
            <p:nvSpPr>
              <p:cNvPr id="944" name="Google Shape;944;p7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7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46" name="Google Shape;946;p7"/>
            <p:cNvGrpSpPr/>
            <p:nvPr/>
          </p:nvGrpSpPr>
          <p:grpSpPr>
            <a:xfrm rot="-8658896">
              <a:off x="10569699" y="353571"/>
              <a:ext cx="725994" cy="1575601"/>
              <a:chOff x="5685287" y="2863915"/>
              <a:chExt cx="907616" cy="1969770"/>
            </a:xfrm>
          </p:grpSpPr>
          <p:sp>
            <p:nvSpPr>
              <p:cNvPr id="947" name="Google Shape;947;p7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7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7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50" name="Google Shape;950;p7"/>
            <p:cNvGrpSpPr/>
            <p:nvPr/>
          </p:nvGrpSpPr>
          <p:grpSpPr>
            <a:xfrm flipH="1" rot="10175364">
              <a:off x="10690501" y="302565"/>
              <a:ext cx="605031" cy="1387040"/>
              <a:chOff x="6209083" y="1899986"/>
              <a:chExt cx="1085697" cy="2488974"/>
            </a:xfrm>
          </p:grpSpPr>
          <p:sp>
            <p:nvSpPr>
              <p:cNvPr id="951" name="Google Shape;951;p7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2" name="Google Shape;952;p7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53" name="Google Shape;953;p7"/>
            <p:cNvGrpSpPr/>
            <p:nvPr/>
          </p:nvGrpSpPr>
          <p:grpSpPr>
            <a:xfrm flipH="1" rot="7974174">
              <a:off x="10892641" y="76542"/>
              <a:ext cx="821066" cy="1403814"/>
              <a:chOff x="7981884" y="2154029"/>
              <a:chExt cx="1026344" cy="1781575"/>
            </a:xfrm>
          </p:grpSpPr>
          <p:sp>
            <p:nvSpPr>
              <p:cNvPr id="954" name="Google Shape;954;p7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7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56" name="Google Shape;956;p7"/>
            <p:cNvGrpSpPr/>
            <p:nvPr/>
          </p:nvGrpSpPr>
          <p:grpSpPr>
            <a:xfrm flipH="1" rot="-10357414">
              <a:off x="10476660" y="312533"/>
              <a:ext cx="431258" cy="947377"/>
              <a:chOff x="7793199" y="3142045"/>
              <a:chExt cx="539126" cy="1184339"/>
            </a:xfrm>
          </p:grpSpPr>
          <p:sp>
            <p:nvSpPr>
              <p:cNvPr id="957" name="Google Shape;957;p7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8" name="Google Shape;958;p7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descr="Monkey" id="959" name="Google Shape;959;p7"/>
            <p:cNvSpPr/>
            <p:nvPr/>
          </p:nvSpPr>
          <p:spPr>
            <a:xfrm flipH="1" rot="952271">
              <a:off x="8178573" y="778084"/>
              <a:ext cx="474614" cy="722279"/>
            </a:xfrm>
            <a:custGeom>
              <a:rect b="b" l="l" r="r" t="t"/>
              <a:pathLst>
                <a:path extrusionOk="0" h="1362245" w="895140">
                  <a:moveTo>
                    <a:pt x="230430" y="0"/>
                  </a:moveTo>
                  <a:cubicBezTo>
                    <a:pt x="357693" y="0"/>
                    <a:pt x="460859" y="103166"/>
                    <a:pt x="460859" y="230429"/>
                  </a:cubicBezTo>
                  <a:lnTo>
                    <a:pt x="524229" y="994297"/>
                  </a:lnTo>
                  <a:cubicBezTo>
                    <a:pt x="579710" y="1221666"/>
                    <a:pt x="721368" y="1189007"/>
                    <a:pt x="793748" y="1214422"/>
                  </a:cubicBezTo>
                  <a:lnTo>
                    <a:pt x="895140" y="1362245"/>
                  </a:lnTo>
                  <a:cubicBezTo>
                    <a:pt x="826169" y="1339240"/>
                    <a:pt x="455760" y="1410298"/>
                    <a:pt x="379924" y="1076391"/>
                  </a:cubicBezTo>
                  <a:lnTo>
                    <a:pt x="288037" y="233310"/>
                  </a:lnTo>
                  <a:cubicBezTo>
                    <a:pt x="288037" y="201493"/>
                    <a:pt x="262246" y="175702"/>
                    <a:pt x="230430" y="175702"/>
                  </a:cubicBezTo>
                  <a:cubicBezTo>
                    <a:pt x="198613" y="175702"/>
                    <a:pt x="172822" y="201493"/>
                    <a:pt x="172822" y="233310"/>
                  </a:cubicBezTo>
                  <a:lnTo>
                    <a:pt x="172822" y="356589"/>
                  </a:lnTo>
                  <a:cubicBezTo>
                    <a:pt x="172822" y="404314"/>
                    <a:pt x="134136" y="443001"/>
                    <a:pt x="86411" y="443001"/>
                  </a:cubicBezTo>
                  <a:cubicBezTo>
                    <a:pt x="38688" y="443001"/>
                    <a:pt x="0" y="404314"/>
                    <a:pt x="0" y="356589"/>
                  </a:cubicBezTo>
                  <a:lnTo>
                    <a:pt x="0" y="230429"/>
                  </a:lnTo>
                  <a:cubicBezTo>
                    <a:pt x="0" y="103166"/>
                    <a:pt x="103166" y="0"/>
                    <a:pt x="230430" y="0"/>
                  </a:cubicBezTo>
                  <a:close/>
                </a:path>
              </a:pathLst>
            </a:cu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7"/>
            <p:cNvSpPr/>
            <p:nvPr/>
          </p:nvSpPr>
          <p:spPr>
            <a:xfrm rot="-9872879">
              <a:off x="8164342" y="1766374"/>
              <a:ext cx="225993" cy="333923"/>
            </a:xfrm>
            <a:custGeom>
              <a:rect b="b" l="l" r="r" t="t"/>
              <a:pathLst>
                <a:path extrusionOk="0" h="1046677" w="708370">
                  <a:moveTo>
                    <a:pt x="449531" y="1040092"/>
                  </a:moveTo>
                  <a:cubicBezTo>
                    <a:pt x="428429" y="1044410"/>
                    <a:pt x="406579" y="1046677"/>
                    <a:pt x="384199" y="1046677"/>
                  </a:cubicBezTo>
                  <a:lnTo>
                    <a:pt x="330173" y="1046677"/>
                  </a:lnTo>
                  <a:cubicBezTo>
                    <a:pt x="218276" y="1046678"/>
                    <a:pt x="119621" y="989984"/>
                    <a:pt x="61366" y="903754"/>
                  </a:cubicBezTo>
                  <a:lnTo>
                    <a:pt x="52286" y="887026"/>
                  </a:lnTo>
                  <a:lnTo>
                    <a:pt x="39404" y="871413"/>
                  </a:lnTo>
                  <a:cubicBezTo>
                    <a:pt x="14526" y="834588"/>
                    <a:pt x="0" y="790196"/>
                    <a:pt x="0" y="742411"/>
                  </a:cubicBezTo>
                  <a:lnTo>
                    <a:pt x="0" y="429462"/>
                  </a:lnTo>
                  <a:cubicBezTo>
                    <a:pt x="3849" y="319889"/>
                    <a:pt x="7246" y="154388"/>
                    <a:pt x="23095" y="84974"/>
                  </a:cubicBezTo>
                  <a:cubicBezTo>
                    <a:pt x="38944" y="15560"/>
                    <a:pt x="55330" y="12974"/>
                    <a:pt x="95095" y="12975"/>
                  </a:cubicBezTo>
                  <a:cubicBezTo>
                    <a:pt x="134860" y="12975"/>
                    <a:pt x="167095" y="45209"/>
                    <a:pt x="167095" y="84974"/>
                  </a:cubicBezTo>
                  <a:lnTo>
                    <a:pt x="167095" y="208740"/>
                  </a:lnTo>
                  <a:lnTo>
                    <a:pt x="184228" y="203421"/>
                  </a:lnTo>
                  <a:lnTo>
                    <a:pt x="208607" y="200964"/>
                  </a:lnTo>
                  <a:lnTo>
                    <a:pt x="208607" y="72794"/>
                  </a:lnTo>
                  <a:cubicBezTo>
                    <a:pt x="208607" y="33029"/>
                    <a:pt x="240842" y="794"/>
                    <a:pt x="280607" y="794"/>
                  </a:cubicBezTo>
                  <a:cubicBezTo>
                    <a:pt x="320372" y="794"/>
                    <a:pt x="352607" y="33029"/>
                    <a:pt x="352607" y="72794"/>
                  </a:cubicBezTo>
                  <a:lnTo>
                    <a:pt x="352607" y="198734"/>
                  </a:lnTo>
                  <a:lnTo>
                    <a:pt x="397271" y="198734"/>
                  </a:lnTo>
                  <a:lnTo>
                    <a:pt x="397271" y="71999"/>
                  </a:lnTo>
                  <a:cubicBezTo>
                    <a:pt x="397271" y="32234"/>
                    <a:pt x="429506" y="-1"/>
                    <a:pt x="469271" y="0"/>
                  </a:cubicBezTo>
                  <a:cubicBezTo>
                    <a:pt x="509036" y="0"/>
                    <a:pt x="541271" y="32234"/>
                    <a:pt x="541271" y="72000"/>
                  </a:cubicBezTo>
                  <a:lnTo>
                    <a:pt x="541271" y="210602"/>
                  </a:lnTo>
                  <a:lnTo>
                    <a:pt x="557719" y="215708"/>
                  </a:lnTo>
                  <a:lnTo>
                    <a:pt x="557719" y="124185"/>
                  </a:lnTo>
                  <a:cubicBezTo>
                    <a:pt x="557719" y="84420"/>
                    <a:pt x="589954" y="52185"/>
                    <a:pt x="629719" y="52185"/>
                  </a:cubicBezTo>
                  <a:cubicBezTo>
                    <a:pt x="669484" y="52185"/>
                    <a:pt x="701719" y="84420"/>
                    <a:pt x="701719" y="124185"/>
                  </a:cubicBezTo>
                  <a:cubicBezTo>
                    <a:pt x="713827" y="205027"/>
                    <a:pt x="701882" y="466756"/>
                    <a:pt x="702368" y="537238"/>
                  </a:cubicBezTo>
                  <a:lnTo>
                    <a:pt x="704635" y="547075"/>
                  </a:lnTo>
                  <a:cubicBezTo>
                    <a:pt x="707095" y="563173"/>
                    <a:pt x="708370" y="579659"/>
                    <a:pt x="708370" y="596444"/>
                  </a:cubicBezTo>
                  <a:lnTo>
                    <a:pt x="708370" y="722507"/>
                  </a:lnTo>
                  <a:cubicBezTo>
                    <a:pt x="708370" y="879162"/>
                    <a:pt x="597251" y="1009864"/>
                    <a:pt x="449531" y="1040092"/>
                  </a:cubicBezTo>
                  <a:close/>
                </a:path>
              </a:pathLst>
            </a:cu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7"/>
            <p:cNvSpPr/>
            <p:nvPr/>
          </p:nvSpPr>
          <p:spPr>
            <a:xfrm rot="1116004">
              <a:off x="8141758" y="1423968"/>
              <a:ext cx="293837" cy="462153"/>
            </a:xfrm>
            <a:custGeom>
              <a:rect b="b" l="l" r="r" t="t"/>
              <a:pathLst>
                <a:path extrusionOk="0" h="1684670" w="1071113">
                  <a:moveTo>
                    <a:pt x="49985" y="3953"/>
                  </a:moveTo>
                  <a:cubicBezTo>
                    <a:pt x="369441" y="-55064"/>
                    <a:pt x="669738" y="562317"/>
                    <a:pt x="826695" y="825562"/>
                  </a:cubicBezTo>
                  <a:cubicBezTo>
                    <a:pt x="983652" y="1088807"/>
                    <a:pt x="1185206" y="1406690"/>
                    <a:pt x="991725" y="1583421"/>
                  </a:cubicBezTo>
                  <a:cubicBezTo>
                    <a:pt x="798244" y="1760152"/>
                    <a:pt x="616056" y="1665951"/>
                    <a:pt x="533960" y="1596902"/>
                  </a:cubicBezTo>
                  <a:cubicBezTo>
                    <a:pt x="451865" y="1527853"/>
                    <a:pt x="586141" y="1360290"/>
                    <a:pt x="499152" y="1169128"/>
                  </a:cubicBezTo>
                  <a:cubicBezTo>
                    <a:pt x="412386" y="868014"/>
                    <a:pt x="187312" y="338418"/>
                    <a:pt x="463" y="415203"/>
                  </a:cubicBezTo>
                  <a:cubicBezTo>
                    <a:pt x="-5945" y="281072"/>
                    <a:pt x="56393" y="138084"/>
                    <a:pt x="49985" y="3953"/>
                  </a:cubicBezTo>
                  <a:close/>
                </a:path>
              </a:pathLst>
            </a:cu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7"/>
            <p:cNvSpPr/>
            <p:nvPr/>
          </p:nvSpPr>
          <p:spPr>
            <a:xfrm flipH="1">
              <a:off x="8480255" y="323900"/>
              <a:ext cx="55200" cy="1464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7"/>
            <p:cNvSpPr/>
            <p:nvPr/>
          </p:nvSpPr>
          <p:spPr>
            <a:xfrm flipH="1">
              <a:off x="8415943" y="323900"/>
              <a:ext cx="55200" cy="1464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7"/>
            <p:cNvSpPr/>
            <p:nvPr/>
          </p:nvSpPr>
          <p:spPr>
            <a:xfrm flipH="1">
              <a:off x="8351631" y="323900"/>
              <a:ext cx="55200" cy="1464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7"/>
            <p:cNvSpPr/>
            <p:nvPr/>
          </p:nvSpPr>
          <p:spPr>
            <a:xfrm flipH="1">
              <a:off x="8287319" y="323900"/>
              <a:ext cx="55200" cy="1464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7"/>
            <p:cNvSpPr/>
            <p:nvPr/>
          </p:nvSpPr>
          <p:spPr>
            <a:xfrm flipH="1" rot="10610957">
              <a:off x="8224774" y="578555"/>
              <a:ext cx="251178" cy="427139"/>
            </a:xfrm>
            <a:custGeom>
              <a:rect b="b" l="l" r="r" t="t"/>
              <a:pathLst>
                <a:path extrusionOk="0" h="1565114" w="920361">
                  <a:moveTo>
                    <a:pt x="49985" y="6891"/>
                  </a:moveTo>
                  <a:cubicBezTo>
                    <a:pt x="369441" y="-52126"/>
                    <a:pt x="675679" y="271815"/>
                    <a:pt x="826695" y="828500"/>
                  </a:cubicBezTo>
                  <a:cubicBezTo>
                    <a:pt x="888193" y="1055197"/>
                    <a:pt x="920361" y="1308180"/>
                    <a:pt x="920361" y="1565114"/>
                  </a:cubicBezTo>
                  <a:lnTo>
                    <a:pt x="522398" y="1565114"/>
                  </a:lnTo>
                  <a:cubicBezTo>
                    <a:pt x="522398" y="1431156"/>
                    <a:pt x="514535" y="1298199"/>
                    <a:pt x="499152" y="1172066"/>
                  </a:cubicBezTo>
                  <a:cubicBezTo>
                    <a:pt x="435613" y="651054"/>
                    <a:pt x="187312" y="341356"/>
                    <a:pt x="463" y="418141"/>
                  </a:cubicBezTo>
                  <a:cubicBezTo>
                    <a:pt x="-5945" y="284010"/>
                    <a:pt x="56393" y="141022"/>
                    <a:pt x="49985" y="6891"/>
                  </a:cubicBezTo>
                  <a:close/>
                </a:path>
              </a:pathLst>
            </a:cu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7"/>
            <p:cNvSpPr/>
            <p:nvPr/>
          </p:nvSpPr>
          <p:spPr>
            <a:xfrm>
              <a:off x="7531633" y="303169"/>
              <a:ext cx="55500" cy="1479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7"/>
            <p:cNvSpPr/>
            <p:nvPr/>
          </p:nvSpPr>
          <p:spPr>
            <a:xfrm>
              <a:off x="7596510" y="303169"/>
              <a:ext cx="55500" cy="1479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7"/>
            <p:cNvSpPr/>
            <p:nvPr/>
          </p:nvSpPr>
          <p:spPr>
            <a:xfrm>
              <a:off x="7661388" y="303169"/>
              <a:ext cx="55500" cy="1479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7"/>
            <p:cNvSpPr/>
            <p:nvPr/>
          </p:nvSpPr>
          <p:spPr>
            <a:xfrm>
              <a:off x="7726265" y="303169"/>
              <a:ext cx="55500" cy="147900"/>
            </a:xfrm>
            <a:prstGeom prst="roundRect">
              <a:avLst>
                <a:gd fmla="val 50000" name="adj"/>
              </a:avLst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7"/>
            <p:cNvSpPr/>
            <p:nvPr/>
          </p:nvSpPr>
          <p:spPr>
            <a:xfrm rot="-10612672">
              <a:off x="7591463" y="559967"/>
              <a:ext cx="253476" cy="431046"/>
            </a:xfrm>
            <a:custGeom>
              <a:rect b="b" l="l" r="r" t="t"/>
              <a:pathLst>
                <a:path extrusionOk="0" h="1565114" w="920361">
                  <a:moveTo>
                    <a:pt x="49985" y="6891"/>
                  </a:moveTo>
                  <a:cubicBezTo>
                    <a:pt x="369441" y="-52126"/>
                    <a:pt x="675679" y="271815"/>
                    <a:pt x="826695" y="828500"/>
                  </a:cubicBezTo>
                  <a:cubicBezTo>
                    <a:pt x="888193" y="1055197"/>
                    <a:pt x="920361" y="1308180"/>
                    <a:pt x="920361" y="1565114"/>
                  </a:cubicBezTo>
                  <a:lnTo>
                    <a:pt x="522398" y="1565114"/>
                  </a:lnTo>
                  <a:cubicBezTo>
                    <a:pt x="522398" y="1431156"/>
                    <a:pt x="514535" y="1298199"/>
                    <a:pt x="499152" y="1172066"/>
                  </a:cubicBezTo>
                  <a:cubicBezTo>
                    <a:pt x="435613" y="651054"/>
                    <a:pt x="187312" y="341356"/>
                    <a:pt x="463" y="418141"/>
                  </a:cubicBezTo>
                  <a:cubicBezTo>
                    <a:pt x="-5945" y="284010"/>
                    <a:pt x="56393" y="141022"/>
                    <a:pt x="49985" y="6891"/>
                  </a:cubicBezTo>
                  <a:close/>
                </a:path>
              </a:pathLst>
            </a:cu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7"/>
            <p:cNvSpPr/>
            <p:nvPr/>
          </p:nvSpPr>
          <p:spPr>
            <a:xfrm>
              <a:off x="7720614" y="730265"/>
              <a:ext cx="630644" cy="860440"/>
            </a:xfrm>
            <a:custGeom>
              <a:rect b="b" l="l" r="r" t="t"/>
              <a:pathLst>
                <a:path extrusionOk="0" h="2647508" w="1940442">
                  <a:moveTo>
                    <a:pt x="0" y="1323754"/>
                  </a:moveTo>
                  <a:cubicBezTo>
                    <a:pt x="0" y="592665"/>
                    <a:pt x="594532" y="258305"/>
                    <a:pt x="970221" y="0"/>
                  </a:cubicBezTo>
                  <a:cubicBezTo>
                    <a:pt x="1464730" y="315132"/>
                    <a:pt x="1940442" y="592665"/>
                    <a:pt x="1940442" y="1323754"/>
                  </a:cubicBezTo>
                  <a:cubicBezTo>
                    <a:pt x="1940442" y="2054843"/>
                    <a:pt x="1506059" y="2647508"/>
                    <a:pt x="970221" y="2647508"/>
                  </a:cubicBezTo>
                  <a:cubicBezTo>
                    <a:pt x="434383" y="2647508"/>
                    <a:pt x="0" y="2054843"/>
                    <a:pt x="0" y="1323754"/>
                  </a:cubicBezTo>
                  <a:close/>
                </a:path>
              </a:pathLst>
            </a:cu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7"/>
            <p:cNvSpPr/>
            <p:nvPr/>
          </p:nvSpPr>
          <p:spPr>
            <a:xfrm>
              <a:off x="7649192" y="504480"/>
              <a:ext cx="135900" cy="228600"/>
            </a:xfrm>
            <a:prstGeom prst="ellipse">
              <a:avLst/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7"/>
            <p:cNvSpPr/>
            <p:nvPr/>
          </p:nvSpPr>
          <p:spPr>
            <a:xfrm>
              <a:off x="8296022" y="494688"/>
              <a:ext cx="135900" cy="228600"/>
            </a:xfrm>
            <a:prstGeom prst="ellipse">
              <a:avLst/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7"/>
            <p:cNvSpPr/>
            <p:nvPr/>
          </p:nvSpPr>
          <p:spPr>
            <a:xfrm>
              <a:off x="7732710" y="382947"/>
              <a:ext cx="611700" cy="475200"/>
            </a:xfrm>
            <a:prstGeom prst="ellipse">
              <a:avLst/>
            </a:pr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7"/>
            <p:cNvSpPr/>
            <p:nvPr/>
          </p:nvSpPr>
          <p:spPr>
            <a:xfrm>
              <a:off x="7737318" y="495264"/>
              <a:ext cx="598391" cy="372644"/>
            </a:xfrm>
            <a:custGeom>
              <a:rect b="b" l="l" r="r" t="t"/>
              <a:pathLst>
                <a:path extrusionOk="0" h="1007147" w="1841204">
                  <a:moveTo>
                    <a:pt x="0" y="473747"/>
                  </a:moveTo>
                  <a:cubicBezTo>
                    <a:pt x="0" y="325187"/>
                    <a:pt x="396219" y="-240406"/>
                    <a:pt x="920602" y="115784"/>
                  </a:cubicBezTo>
                  <a:cubicBezTo>
                    <a:pt x="1434353" y="-160662"/>
                    <a:pt x="1841204" y="179158"/>
                    <a:pt x="1841204" y="473747"/>
                  </a:cubicBezTo>
                  <a:cubicBezTo>
                    <a:pt x="1841204" y="768336"/>
                    <a:pt x="1429036" y="1007147"/>
                    <a:pt x="920602" y="1007147"/>
                  </a:cubicBezTo>
                  <a:cubicBezTo>
                    <a:pt x="412168" y="1007147"/>
                    <a:pt x="0" y="622307"/>
                    <a:pt x="0" y="473747"/>
                  </a:cubicBezTo>
                  <a:close/>
                </a:path>
              </a:pathLst>
            </a:cu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7"/>
            <p:cNvSpPr/>
            <p:nvPr/>
          </p:nvSpPr>
          <p:spPr>
            <a:xfrm>
              <a:off x="7978079" y="678426"/>
              <a:ext cx="129600" cy="77700"/>
            </a:xfrm>
            <a:prstGeom prst="ellipse">
              <a:avLst/>
            </a:prstGeom>
            <a:solidFill>
              <a:srgbClr val="6E421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78" name="Google Shape;978;p7"/>
            <p:cNvGrpSpPr/>
            <p:nvPr/>
          </p:nvGrpSpPr>
          <p:grpSpPr>
            <a:xfrm>
              <a:off x="7967565" y="264391"/>
              <a:ext cx="167341" cy="222255"/>
              <a:chOff x="1912625" y="1550437"/>
              <a:chExt cx="428200" cy="905684"/>
            </a:xfrm>
          </p:grpSpPr>
          <p:sp>
            <p:nvSpPr>
              <p:cNvPr id="979" name="Google Shape;979;p7"/>
              <p:cNvSpPr/>
              <p:nvPr/>
            </p:nvSpPr>
            <p:spPr>
              <a:xfrm>
                <a:off x="2025502" y="1632098"/>
                <a:ext cx="249865" cy="824023"/>
              </a:xfrm>
              <a:custGeom>
                <a:rect b="b" l="l" r="r" t="t"/>
                <a:pathLst>
                  <a:path extrusionOk="0" h="824023" w="249865">
                    <a:moveTo>
                      <a:pt x="0" y="664535"/>
                    </a:moveTo>
                    <a:cubicBezTo>
                      <a:pt x="83288" y="443023"/>
                      <a:pt x="-40757" y="216196"/>
                      <a:pt x="249865" y="0"/>
                    </a:cubicBezTo>
                    <a:cubicBezTo>
                      <a:pt x="67339" y="226827"/>
                      <a:pt x="118730" y="549349"/>
                      <a:pt x="53162" y="824023"/>
                    </a:cubicBezTo>
                    <a:lnTo>
                      <a:pt x="0" y="664535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7"/>
              <p:cNvSpPr/>
              <p:nvPr/>
            </p:nvSpPr>
            <p:spPr>
              <a:xfrm rot="-639820">
                <a:off x="1986690" y="1566436"/>
                <a:ext cx="249806" cy="823830"/>
              </a:xfrm>
              <a:custGeom>
                <a:rect b="b" l="l" r="r" t="t"/>
                <a:pathLst>
                  <a:path extrusionOk="0" h="824023" w="249865">
                    <a:moveTo>
                      <a:pt x="0" y="664535"/>
                    </a:moveTo>
                    <a:cubicBezTo>
                      <a:pt x="83288" y="443023"/>
                      <a:pt x="-40757" y="216196"/>
                      <a:pt x="249865" y="0"/>
                    </a:cubicBezTo>
                    <a:cubicBezTo>
                      <a:pt x="67339" y="226827"/>
                      <a:pt x="118730" y="549349"/>
                      <a:pt x="53162" y="824023"/>
                    </a:cubicBezTo>
                    <a:lnTo>
                      <a:pt x="0" y="664535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7"/>
              <p:cNvSpPr/>
              <p:nvPr/>
            </p:nvSpPr>
            <p:spPr>
              <a:xfrm rot="1086453">
                <a:off x="2083676" y="1737624"/>
                <a:ext cx="172846" cy="570026"/>
              </a:xfrm>
              <a:custGeom>
                <a:rect b="b" l="l" r="r" t="t"/>
                <a:pathLst>
                  <a:path extrusionOk="0" h="824023" w="249865">
                    <a:moveTo>
                      <a:pt x="0" y="664535"/>
                    </a:moveTo>
                    <a:cubicBezTo>
                      <a:pt x="83288" y="443023"/>
                      <a:pt x="-40757" y="216196"/>
                      <a:pt x="249865" y="0"/>
                    </a:cubicBezTo>
                    <a:cubicBezTo>
                      <a:pt x="67339" y="226827"/>
                      <a:pt x="118730" y="549349"/>
                      <a:pt x="53162" y="824023"/>
                    </a:cubicBezTo>
                    <a:lnTo>
                      <a:pt x="0" y="664535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82" name="Google Shape;982;p7"/>
            <p:cNvSpPr/>
            <p:nvPr/>
          </p:nvSpPr>
          <p:spPr>
            <a:xfrm>
              <a:off x="7968453" y="595144"/>
              <a:ext cx="37886" cy="37553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7"/>
            <p:cNvSpPr/>
            <p:nvPr/>
          </p:nvSpPr>
          <p:spPr>
            <a:xfrm>
              <a:off x="8070261" y="595144"/>
              <a:ext cx="37886" cy="37553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7"/>
            <p:cNvSpPr/>
            <p:nvPr/>
          </p:nvSpPr>
          <p:spPr>
            <a:xfrm>
              <a:off x="7821743" y="933587"/>
              <a:ext cx="432600" cy="590100"/>
            </a:xfrm>
            <a:prstGeom prst="ellipse">
              <a:avLst/>
            </a:prstGeom>
            <a:solidFill>
              <a:srgbClr val="D3B8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5" name="Google Shape;985;p7"/>
            <p:cNvGrpSpPr/>
            <p:nvPr/>
          </p:nvGrpSpPr>
          <p:grpSpPr>
            <a:xfrm flipH="1">
              <a:off x="7575900" y="1379816"/>
              <a:ext cx="425821" cy="735124"/>
              <a:chOff x="2496193" y="4219343"/>
              <a:chExt cx="1310217" cy="2261921"/>
            </a:xfrm>
          </p:grpSpPr>
          <p:sp>
            <p:nvSpPr>
              <p:cNvPr id="986" name="Google Shape;986;p7"/>
              <p:cNvSpPr/>
              <p:nvPr/>
            </p:nvSpPr>
            <p:spPr>
              <a:xfrm rot="-9874670">
                <a:off x="2767784" y="5384259"/>
                <a:ext cx="692577" cy="1023341"/>
              </a:xfrm>
              <a:custGeom>
                <a:rect b="b" l="l" r="r" t="t"/>
                <a:pathLst>
                  <a:path extrusionOk="0" h="1046677" w="708370">
                    <a:moveTo>
                      <a:pt x="449531" y="1040092"/>
                    </a:moveTo>
                    <a:cubicBezTo>
                      <a:pt x="428429" y="1044410"/>
                      <a:pt x="406579" y="1046677"/>
                      <a:pt x="384199" y="1046677"/>
                    </a:cubicBezTo>
                    <a:lnTo>
                      <a:pt x="330173" y="1046677"/>
                    </a:lnTo>
                    <a:cubicBezTo>
                      <a:pt x="218276" y="1046678"/>
                      <a:pt x="119621" y="989984"/>
                      <a:pt x="61366" y="903754"/>
                    </a:cubicBezTo>
                    <a:lnTo>
                      <a:pt x="52286" y="887026"/>
                    </a:lnTo>
                    <a:lnTo>
                      <a:pt x="39404" y="871413"/>
                    </a:lnTo>
                    <a:cubicBezTo>
                      <a:pt x="14526" y="834588"/>
                      <a:pt x="0" y="790196"/>
                      <a:pt x="0" y="742411"/>
                    </a:cubicBezTo>
                    <a:lnTo>
                      <a:pt x="0" y="429462"/>
                    </a:lnTo>
                    <a:cubicBezTo>
                      <a:pt x="3849" y="319889"/>
                      <a:pt x="7246" y="154388"/>
                      <a:pt x="23095" y="84974"/>
                    </a:cubicBezTo>
                    <a:cubicBezTo>
                      <a:pt x="38944" y="15560"/>
                      <a:pt x="55330" y="12974"/>
                      <a:pt x="95095" y="12975"/>
                    </a:cubicBezTo>
                    <a:cubicBezTo>
                      <a:pt x="134860" y="12975"/>
                      <a:pt x="167095" y="45209"/>
                      <a:pt x="167095" y="84974"/>
                    </a:cubicBezTo>
                    <a:lnTo>
                      <a:pt x="167095" y="208740"/>
                    </a:lnTo>
                    <a:lnTo>
                      <a:pt x="184228" y="203421"/>
                    </a:lnTo>
                    <a:lnTo>
                      <a:pt x="208607" y="200964"/>
                    </a:lnTo>
                    <a:lnTo>
                      <a:pt x="208607" y="72794"/>
                    </a:lnTo>
                    <a:cubicBezTo>
                      <a:pt x="208607" y="33029"/>
                      <a:pt x="240842" y="794"/>
                      <a:pt x="280607" y="794"/>
                    </a:cubicBezTo>
                    <a:cubicBezTo>
                      <a:pt x="320372" y="794"/>
                      <a:pt x="352607" y="33029"/>
                      <a:pt x="352607" y="72794"/>
                    </a:cubicBezTo>
                    <a:lnTo>
                      <a:pt x="352607" y="198734"/>
                    </a:lnTo>
                    <a:lnTo>
                      <a:pt x="397271" y="198734"/>
                    </a:lnTo>
                    <a:lnTo>
                      <a:pt x="397271" y="71999"/>
                    </a:lnTo>
                    <a:cubicBezTo>
                      <a:pt x="397271" y="32234"/>
                      <a:pt x="429506" y="-1"/>
                      <a:pt x="469271" y="0"/>
                    </a:cubicBezTo>
                    <a:cubicBezTo>
                      <a:pt x="509036" y="0"/>
                      <a:pt x="541271" y="32234"/>
                      <a:pt x="541271" y="72000"/>
                    </a:cubicBezTo>
                    <a:lnTo>
                      <a:pt x="541271" y="210602"/>
                    </a:lnTo>
                    <a:lnTo>
                      <a:pt x="557719" y="215708"/>
                    </a:lnTo>
                    <a:lnTo>
                      <a:pt x="557719" y="124185"/>
                    </a:lnTo>
                    <a:cubicBezTo>
                      <a:pt x="557719" y="84420"/>
                      <a:pt x="589954" y="52185"/>
                      <a:pt x="629719" y="52185"/>
                    </a:cubicBezTo>
                    <a:cubicBezTo>
                      <a:pt x="669484" y="52185"/>
                      <a:pt x="701719" y="84420"/>
                      <a:pt x="701719" y="124185"/>
                    </a:cubicBezTo>
                    <a:cubicBezTo>
                      <a:pt x="713827" y="205027"/>
                      <a:pt x="701882" y="466756"/>
                      <a:pt x="702368" y="537238"/>
                    </a:cubicBezTo>
                    <a:lnTo>
                      <a:pt x="704635" y="547075"/>
                    </a:lnTo>
                    <a:cubicBezTo>
                      <a:pt x="707095" y="563173"/>
                      <a:pt x="708370" y="579659"/>
                      <a:pt x="708370" y="596444"/>
                    </a:cubicBezTo>
                    <a:lnTo>
                      <a:pt x="708370" y="722507"/>
                    </a:lnTo>
                    <a:cubicBezTo>
                      <a:pt x="708370" y="879162"/>
                      <a:pt x="597251" y="1009864"/>
                      <a:pt x="449531" y="1040092"/>
                    </a:cubicBezTo>
                    <a:close/>
                  </a:path>
                </a:pathLst>
              </a:custGeom>
              <a:solidFill>
                <a:srgbClr val="D3B8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7" name="Google Shape;987;p7"/>
              <p:cNvSpPr/>
              <p:nvPr/>
            </p:nvSpPr>
            <p:spPr>
              <a:xfrm rot="1106097">
                <a:off x="2698269" y="4326039"/>
                <a:ext cx="906064" cy="1425078"/>
              </a:xfrm>
              <a:custGeom>
                <a:rect b="b" l="l" r="r" t="t"/>
                <a:pathLst>
                  <a:path extrusionOk="0" h="1684670" w="1071113">
                    <a:moveTo>
                      <a:pt x="49985" y="3953"/>
                    </a:moveTo>
                    <a:cubicBezTo>
                      <a:pt x="369441" y="-55064"/>
                      <a:pt x="669738" y="562317"/>
                      <a:pt x="826695" y="825562"/>
                    </a:cubicBezTo>
                    <a:cubicBezTo>
                      <a:pt x="983652" y="1088807"/>
                      <a:pt x="1185206" y="1406690"/>
                      <a:pt x="991725" y="1583421"/>
                    </a:cubicBezTo>
                    <a:cubicBezTo>
                      <a:pt x="798244" y="1760152"/>
                      <a:pt x="616056" y="1665951"/>
                      <a:pt x="533960" y="1596902"/>
                    </a:cubicBezTo>
                    <a:cubicBezTo>
                      <a:pt x="451865" y="1527853"/>
                      <a:pt x="586141" y="1360290"/>
                      <a:pt x="499152" y="1169128"/>
                    </a:cubicBezTo>
                    <a:cubicBezTo>
                      <a:pt x="412386" y="868014"/>
                      <a:pt x="187312" y="338418"/>
                      <a:pt x="463" y="415203"/>
                    </a:cubicBezTo>
                    <a:cubicBezTo>
                      <a:pt x="-5945" y="281072"/>
                      <a:pt x="56393" y="138084"/>
                      <a:pt x="49985" y="3953"/>
                    </a:cubicBez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88" name="Google Shape;988;p7"/>
          <p:cNvSpPr txBox="1"/>
          <p:nvPr/>
        </p:nvSpPr>
        <p:spPr>
          <a:xfrm flipH="1" rot="-5400000">
            <a:off x="11180425" y="5825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CUSTOM_12">
    <p:spTree>
      <p:nvGrpSpPr>
        <p:cNvPr id="989" name="Shape 9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0" name="Google Shape;990;p8"/>
          <p:cNvSpPr txBox="1"/>
          <p:nvPr>
            <p:ph type="title"/>
          </p:nvPr>
        </p:nvSpPr>
        <p:spPr>
          <a:xfrm>
            <a:off x="415600" y="894900"/>
            <a:ext cx="11361000" cy="3480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991" name="Google Shape;991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92" name="Google Shape;992;p8"/>
          <p:cNvGrpSpPr/>
          <p:nvPr/>
        </p:nvGrpSpPr>
        <p:grpSpPr>
          <a:xfrm>
            <a:off x="3261853" y="6035684"/>
            <a:ext cx="268843" cy="171497"/>
            <a:chOff x="3518704" y="4577646"/>
            <a:chExt cx="131676" cy="116364"/>
          </a:xfrm>
        </p:grpSpPr>
        <p:sp>
          <p:nvSpPr>
            <p:cNvPr id="993" name="Google Shape;993;p8"/>
            <p:cNvSpPr/>
            <p:nvPr/>
          </p:nvSpPr>
          <p:spPr>
            <a:xfrm>
              <a:off x="3518704" y="4641953"/>
              <a:ext cx="61244" cy="52057"/>
            </a:xfrm>
            <a:custGeom>
              <a:rect b="b" l="l" r="r" t="t"/>
              <a:pathLst>
                <a:path extrusionOk="0" h="52057" w="61244">
                  <a:moveTo>
                    <a:pt x="61245" y="0"/>
                  </a:moveTo>
                  <a:cubicBezTo>
                    <a:pt x="33685" y="18373"/>
                    <a:pt x="12249" y="36747"/>
                    <a:pt x="0" y="52058"/>
                  </a:cubicBezTo>
                  <a:cubicBezTo>
                    <a:pt x="18373" y="36747"/>
                    <a:pt x="39809" y="21436"/>
                    <a:pt x="61245" y="0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8"/>
            <p:cNvSpPr/>
            <p:nvPr/>
          </p:nvSpPr>
          <p:spPr>
            <a:xfrm>
              <a:off x="3579949" y="4577646"/>
              <a:ext cx="70431" cy="64307"/>
            </a:xfrm>
            <a:custGeom>
              <a:rect b="b" l="l" r="r" t="t"/>
              <a:pathLst>
                <a:path extrusionOk="0" h="64307" w="70431">
                  <a:moveTo>
                    <a:pt x="70431" y="0"/>
                  </a:moveTo>
                  <a:cubicBezTo>
                    <a:pt x="45934" y="21436"/>
                    <a:pt x="24498" y="42871"/>
                    <a:pt x="0" y="64307"/>
                  </a:cubicBezTo>
                  <a:cubicBezTo>
                    <a:pt x="39809" y="33685"/>
                    <a:pt x="61245" y="12249"/>
                    <a:pt x="70431" y="0"/>
                  </a:cubicBezTo>
                  <a:close/>
                </a:path>
              </a:pathLst>
            </a:custGeom>
            <a:solidFill>
              <a:srgbClr val="B29B9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5" name="Google Shape;995;p8"/>
          <p:cNvGrpSpPr/>
          <p:nvPr/>
        </p:nvGrpSpPr>
        <p:grpSpPr>
          <a:xfrm>
            <a:off x="-79" y="5129765"/>
            <a:ext cx="12192079" cy="1744015"/>
            <a:chOff x="-79" y="1126068"/>
            <a:chExt cx="12192079" cy="2642848"/>
          </a:xfrm>
        </p:grpSpPr>
        <p:sp>
          <p:nvSpPr>
            <p:cNvPr id="996" name="Google Shape;996;p8"/>
            <p:cNvSpPr/>
            <p:nvPr/>
          </p:nvSpPr>
          <p:spPr>
            <a:xfrm>
              <a:off x="0" y="1126068"/>
              <a:ext cx="12192000" cy="2642848"/>
            </a:xfrm>
            <a:custGeom>
              <a:rect b="b" l="l" r="r" t="t"/>
              <a:pathLst>
                <a:path extrusionOk="0" h="2642848" w="12192000">
                  <a:moveTo>
                    <a:pt x="0" y="0"/>
                  </a:moveTo>
                  <a:lnTo>
                    <a:pt x="97899" y="0"/>
                  </a:lnTo>
                  <a:lnTo>
                    <a:pt x="97899" y="12242"/>
                  </a:lnTo>
                  <a:lnTo>
                    <a:pt x="12192000" y="12242"/>
                  </a:lnTo>
                  <a:lnTo>
                    <a:pt x="12192000" y="2618436"/>
                  </a:lnTo>
                  <a:cubicBezTo>
                    <a:pt x="8128001" y="2603789"/>
                    <a:pt x="4064002" y="2623318"/>
                    <a:pt x="0" y="2642848"/>
                  </a:cubicBezTo>
                  <a:close/>
                </a:path>
              </a:pathLst>
            </a:custGeom>
            <a:solidFill>
              <a:srgbClr val="1931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97" name="Google Shape;997;p8"/>
            <p:cNvGrpSpPr/>
            <p:nvPr/>
          </p:nvGrpSpPr>
          <p:grpSpPr>
            <a:xfrm>
              <a:off x="115175" y="1423006"/>
              <a:ext cx="10983409" cy="2136904"/>
              <a:chOff x="1760980" y="3116959"/>
              <a:chExt cx="5379541" cy="1938059"/>
            </a:xfrm>
          </p:grpSpPr>
          <p:sp>
            <p:nvSpPr>
              <p:cNvPr id="998" name="Google Shape;998;p8"/>
              <p:cNvSpPr/>
              <p:nvPr/>
            </p:nvSpPr>
            <p:spPr>
              <a:xfrm>
                <a:off x="2856135" y="4730758"/>
                <a:ext cx="1183657" cy="324260"/>
              </a:xfrm>
              <a:custGeom>
                <a:rect b="b" l="l" r="r" t="t"/>
                <a:pathLst>
                  <a:path extrusionOk="0" h="324260" w="1183657">
                    <a:moveTo>
                      <a:pt x="432901" y="0"/>
                    </a:moveTo>
                    <a:cubicBezTo>
                      <a:pt x="432901" y="0"/>
                      <a:pt x="-400027" y="97992"/>
                      <a:pt x="530893" y="232730"/>
                    </a:cubicBezTo>
                    <a:cubicBezTo>
                      <a:pt x="1544494" y="367469"/>
                      <a:pt x="1180087" y="324597"/>
                      <a:pt x="754436" y="284788"/>
                    </a:cubicBezTo>
                    <a:cubicBezTo>
                      <a:pt x="157300" y="229668"/>
                      <a:pt x="-424525" y="88805"/>
                      <a:pt x="432901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9" name="Google Shape;999;p8"/>
              <p:cNvSpPr/>
              <p:nvPr/>
            </p:nvSpPr>
            <p:spPr>
              <a:xfrm>
                <a:off x="5128898" y="4819563"/>
                <a:ext cx="499580" cy="152414"/>
              </a:xfrm>
              <a:custGeom>
                <a:rect b="b" l="l" r="r" t="t"/>
                <a:pathLst>
                  <a:path extrusionOk="0" h="152414" w="499580">
                    <a:moveTo>
                      <a:pt x="254709" y="0"/>
                    </a:moveTo>
                    <a:cubicBezTo>
                      <a:pt x="254709" y="0"/>
                      <a:pt x="738542" y="45934"/>
                      <a:pt x="123033" y="122489"/>
                    </a:cubicBezTo>
                    <a:cubicBezTo>
                      <a:pt x="-170942" y="168423"/>
                      <a:pt x="123033" y="159236"/>
                      <a:pt x="368012" y="110241"/>
                    </a:cubicBezTo>
                    <a:cubicBezTo>
                      <a:pt x="612990" y="58183"/>
                      <a:pt x="481314" y="0"/>
                      <a:pt x="254709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0" name="Google Shape;1000;p8"/>
              <p:cNvSpPr/>
              <p:nvPr/>
            </p:nvSpPr>
            <p:spPr>
              <a:xfrm>
                <a:off x="4760242" y="3949887"/>
                <a:ext cx="353942" cy="248349"/>
              </a:xfrm>
              <a:custGeom>
                <a:rect b="b" l="l" r="r" t="t"/>
                <a:pathLst>
                  <a:path extrusionOk="0" h="248349" w="353942">
                    <a:moveTo>
                      <a:pt x="332452" y="0"/>
                    </a:moveTo>
                    <a:cubicBezTo>
                      <a:pt x="332452" y="0"/>
                      <a:pt x="-252435" y="88805"/>
                      <a:pt x="307955" y="232730"/>
                    </a:cubicBezTo>
                    <a:cubicBezTo>
                      <a:pt x="586618" y="303162"/>
                      <a:pt x="-528036" y="119427"/>
                      <a:pt x="332452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1" name="Google Shape;1001;p8"/>
              <p:cNvSpPr/>
              <p:nvPr/>
            </p:nvSpPr>
            <p:spPr>
              <a:xfrm>
                <a:off x="6682902" y="4008070"/>
                <a:ext cx="457619" cy="188237"/>
              </a:xfrm>
              <a:custGeom>
                <a:rect b="b" l="l" r="r" t="t"/>
                <a:pathLst>
                  <a:path extrusionOk="0" h="188237" w="457619">
                    <a:moveTo>
                      <a:pt x="345126" y="0"/>
                    </a:moveTo>
                    <a:cubicBezTo>
                      <a:pt x="345126" y="0"/>
                      <a:pt x="663599" y="137801"/>
                      <a:pt x="38902" y="180672"/>
                    </a:cubicBezTo>
                    <a:cubicBezTo>
                      <a:pt x="-203015" y="199045"/>
                      <a:pt x="779964" y="199045"/>
                      <a:pt x="345126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2" name="Google Shape;1002;p8"/>
              <p:cNvSpPr/>
              <p:nvPr/>
            </p:nvSpPr>
            <p:spPr>
              <a:xfrm>
                <a:off x="1964425" y="3251698"/>
                <a:ext cx="3406932" cy="1039486"/>
              </a:xfrm>
              <a:custGeom>
                <a:rect b="b" l="l" r="r" t="t"/>
                <a:pathLst>
                  <a:path extrusionOk="0" h="1039486" w="3406932">
                    <a:moveTo>
                      <a:pt x="3406933" y="0"/>
                    </a:moveTo>
                    <a:cubicBezTo>
                      <a:pt x="3406933" y="0"/>
                      <a:pt x="2365772" y="97992"/>
                      <a:pt x="2727116" y="171485"/>
                    </a:cubicBezTo>
                    <a:cubicBezTo>
                      <a:pt x="3085398" y="244979"/>
                      <a:pt x="2828170" y="238855"/>
                      <a:pt x="2751614" y="244979"/>
                    </a:cubicBezTo>
                    <a:cubicBezTo>
                      <a:pt x="2675058" y="251103"/>
                      <a:pt x="2405581" y="238855"/>
                      <a:pt x="2613813" y="293975"/>
                    </a:cubicBezTo>
                    <a:cubicBezTo>
                      <a:pt x="2822045" y="349095"/>
                      <a:pt x="2619938" y="342971"/>
                      <a:pt x="2393332" y="352157"/>
                    </a:cubicBezTo>
                    <a:cubicBezTo>
                      <a:pt x="2166727" y="361344"/>
                      <a:pt x="2368834" y="391966"/>
                      <a:pt x="2512760" y="416464"/>
                    </a:cubicBezTo>
                    <a:cubicBezTo>
                      <a:pt x="2656685" y="440962"/>
                      <a:pt x="2488262" y="480771"/>
                      <a:pt x="1787009" y="496082"/>
                    </a:cubicBezTo>
                    <a:cubicBezTo>
                      <a:pt x="1085757" y="511394"/>
                      <a:pt x="41534" y="575701"/>
                      <a:pt x="488621" y="600199"/>
                    </a:cubicBezTo>
                    <a:cubicBezTo>
                      <a:pt x="935707" y="624697"/>
                      <a:pt x="745849" y="630821"/>
                      <a:pt x="653981" y="658381"/>
                    </a:cubicBezTo>
                    <a:cubicBezTo>
                      <a:pt x="559052" y="689003"/>
                      <a:pt x="516181" y="692066"/>
                      <a:pt x="690728" y="713501"/>
                    </a:cubicBezTo>
                    <a:cubicBezTo>
                      <a:pt x="868338" y="731875"/>
                      <a:pt x="880587" y="786995"/>
                      <a:pt x="513118" y="826804"/>
                    </a:cubicBezTo>
                    <a:cubicBezTo>
                      <a:pt x="145650" y="866613"/>
                      <a:pt x="-169761" y="924796"/>
                      <a:pt x="102779" y="1013601"/>
                    </a:cubicBezTo>
                    <a:cubicBezTo>
                      <a:pt x="375318" y="1102406"/>
                      <a:pt x="-212632" y="940107"/>
                      <a:pt x="323260" y="866613"/>
                    </a:cubicBezTo>
                    <a:cubicBezTo>
                      <a:pt x="859151" y="793120"/>
                      <a:pt x="1003076" y="747186"/>
                      <a:pt x="776471" y="713501"/>
                    </a:cubicBezTo>
                    <a:cubicBezTo>
                      <a:pt x="549865" y="679817"/>
                      <a:pt x="1091881" y="658381"/>
                      <a:pt x="794844" y="606323"/>
                    </a:cubicBezTo>
                    <a:cubicBezTo>
                      <a:pt x="497807" y="551203"/>
                      <a:pt x="1480786" y="529767"/>
                      <a:pt x="2126918" y="499145"/>
                    </a:cubicBezTo>
                    <a:cubicBezTo>
                      <a:pt x="2773050" y="468522"/>
                      <a:pt x="2724054" y="419526"/>
                      <a:pt x="2531133" y="398091"/>
                    </a:cubicBezTo>
                    <a:cubicBezTo>
                      <a:pt x="2338212" y="373593"/>
                      <a:pt x="2497448" y="367469"/>
                      <a:pt x="2668934" y="367469"/>
                    </a:cubicBezTo>
                    <a:cubicBezTo>
                      <a:pt x="2840419" y="367469"/>
                      <a:pt x="2837357" y="315410"/>
                      <a:pt x="2702618" y="284788"/>
                    </a:cubicBezTo>
                    <a:cubicBezTo>
                      <a:pt x="2586253" y="257228"/>
                      <a:pt x="2926162" y="303161"/>
                      <a:pt x="2953722" y="229668"/>
                    </a:cubicBezTo>
                    <a:cubicBezTo>
                      <a:pt x="2984344" y="156174"/>
                      <a:pt x="2362710" y="174547"/>
                      <a:pt x="3406933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3" name="Google Shape;1003;p8"/>
              <p:cNvSpPr/>
              <p:nvPr/>
            </p:nvSpPr>
            <p:spPr>
              <a:xfrm>
                <a:off x="6323793" y="3515050"/>
                <a:ext cx="318803" cy="111577"/>
              </a:xfrm>
              <a:custGeom>
                <a:rect b="b" l="l" r="r" t="t"/>
                <a:pathLst>
                  <a:path extrusionOk="0" h="111577" w="318803">
                    <a:moveTo>
                      <a:pt x="254086" y="0"/>
                    </a:moveTo>
                    <a:cubicBezTo>
                      <a:pt x="254086" y="0"/>
                      <a:pt x="410260" y="91867"/>
                      <a:pt x="36668" y="104116"/>
                    </a:cubicBezTo>
                    <a:cubicBezTo>
                      <a:pt x="-162378" y="104116"/>
                      <a:pt x="526626" y="153112"/>
                      <a:pt x="254086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4" name="Google Shape;1004;p8"/>
              <p:cNvSpPr/>
              <p:nvPr/>
            </p:nvSpPr>
            <p:spPr>
              <a:xfrm>
                <a:off x="6464577" y="3665100"/>
                <a:ext cx="627758" cy="168423"/>
              </a:xfrm>
              <a:custGeom>
                <a:rect b="b" l="l" r="r" t="t"/>
                <a:pathLst>
                  <a:path extrusionOk="0" h="168423" w="627758">
                    <a:moveTo>
                      <a:pt x="0" y="0"/>
                    </a:moveTo>
                    <a:cubicBezTo>
                      <a:pt x="0" y="0"/>
                      <a:pt x="269477" y="30622"/>
                      <a:pt x="150049" y="64307"/>
                    </a:cubicBezTo>
                    <a:cubicBezTo>
                      <a:pt x="33685" y="101054"/>
                      <a:pt x="373593" y="94929"/>
                      <a:pt x="627759" y="168423"/>
                    </a:cubicBezTo>
                    <a:cubicBezTo>
                      <a:pt x="627759" y="168423"/>
                      <a:pt x="594074" y="110241"/>
                      <a:pt x="199045" y="73494"/>
                    </a:cubicBezTo>
                    <a:cubicBezTo>
                      <a:pt x="315411" y="70431"/>
                      <a:pt x="260290" y="3062"/>
                      <a:pt x="0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8"/>
              <p:cNvSpPr/>
              <p:nvPr/>
            </p:nvSpPr>
            <p:spPr>
              <a:xfrm>
                <a:off x="6248975" y="3116959"/>
                <a:ext cx="718529" cy="67557"/>
              </a:xfrm>
              <a:custGeom>
                <a:rect b="b" l="l" r="r" t="t"/>
                <a:pathLst>
                  <a:path extrusionOk="0" h="67557" w="718529">
                    <a:moveTo>
                      <a:pt x="1245" y="0"/>
                    </a:moveTo>
                    <a:cubicBezTo>
                      <a:pt x="1245" y="0"/>
                      <a:pt x="31868" y="64307"/>
                      <a:pt x="622880" y="48996"/>
                    </a:cubicBezTo>
                    <a:cubicBezTo>
                      <a:pt x="1039344" y="30622"/>
                      <a:pt x="-41626" y="128614"/>
                      <a:pt x="1245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8"/>
              <p:cNvSpPr/>
              <p:nvPr/>
            </p:nvSpPr>
            <p:spPr>
              <a:xfrm>
                <a:off x="1760980" y="3469116"/>
                <a:ext cx="1595797" cy="171485"/>
              </a:xfrm>
              <a:custGeom>
                <a:rect b="b" l="l" r="r" t="t"/>
                <a:pathLst>
                  <a:path extrusionOk="0" h="171485" w="1595797">
                    <a:moveTo>
                      <a:pt x="1307575" y="0"/>
                    </a:moveTo>
                    <a:cubicBezTo>
                      <a:pt x="1307575" y="0"/>
                      <a:pt x="1895525" y="58183"/>
                      <a:pt x="1013601" y="97992"/>
                    </a:cubicBezTo>
                    <a:cubicBezTo>
                      <a:pt x="603261" y="116365"/>
                      <a:pt x="241917" y="137801"/>
                      <a:pt x="0" y="159236"/>
                    </a:cubicBezTo>
                    <a:lnTo>
                      <a:pt x="0" y="171485"/>
                    </a:lnTo>
                    <a:cubicBezTo>
                      <a:pt x="248041" y="153112"/>
                      <a:pt x="655319" y="134738"/>
                      <a:pt x="1114654" y="110241"/>
                    </a:cubicBezTo>
                    <a:cubicBezTo>
                      <a:pt x="2070073" y="67369"/>
                      <a:pt x="1307575" y="0"/>
                      <a:pt x="1307575" y="0"/>
                    </a:cubicBezTo>
                    <a:close/>
                  </a:path>
                </a:pathLst>
              </a:custGeom>
              <a:solidFill>
                <a:srgbClr val="9AB3A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7" name="Google Shape;1007;p8"/>
            <p:cNvGrpSpPr/>
            <p:nvPr/>
          </p:nvGrpSpPr>
          <p:grpSpPr>
            <a:xfrm>
              <a:off x="-79" y="1423045"/>
              <a:ext cx="12179226" cy="648905"/>
              <a:chOff x="1757918" y="2927100"/>
              <a:chExt cx="5965238" cy="1031974"/>
            </a:xfrm>
          </p:grpSpPr>
          <p:sp>
            <p:nvSpPr>
              <p:cNvPr id="1008" name="Google Shape;1008;p8"/>
              <p:cNvSpPr/>
              <p:nvPr/>
            </p:nvSpPr>
            <p:spPr>
              <a:xfrm>
                <a:off x="1757918" y="2927100"/>
                <a:ext cx="5965238" cy="1031974"/>
              </a:xfrm>
              <a:custGeom>
                <a:rect b="b" l="l" r="r" t="t"/>
                <a:pathLst>
                  <a:path extrusionOk="0" h="1031974" w="5965238">
                    <a:moveTo>
                      <a:pt x="5561023" y="70431"/>
                    </a:moveTo>
                    <a:cubicBezTo>
                      <a:pt x="5282360" y="36747"/>
                      <a:pt x="5221115" y="45934"/>
                      <a:pt x="4859771" y="61245"/>
                    </a:cubicBezTo>
                    <a:cubicBezTo>
                      <a:pt x="4501489" y="76556"/>
                      <a:pt x="4400436" y="101054"/>
                      <a:pt x="4210577" y="67369"/>
                    </a:cubicBezTo>
                    <a:cubicBezTo>
                      <a:pt x="4020718" y="33685"/>
                      <a:pt x="3622627" y="24498"/>
                      <a:pt x="3227598" y="122489"/>
                    </a:cubicBezTo>
                    <a:cubicBezTo>
                      <a:pt x="2829507" y="220481"/>
                      <a:pt x="2710080" y="220481"/>
                      <a:pt x="2400794" y="266415"/>
                    </a:cubicBezTo>
                    <a:cubicBezTo>
                      <a:pt x="2091508" y="309286"/>
                      <a:pt x="2116006" y="315410"/>
                      <a:pt x="1763849" y="346033"/>
                    </a:cubicBezTo>
                    <a:cubicBezTo>
                      <a:pt x="1411692" y="376655"/>
                      <a:pt x="1430065" y="401153"/>
                      <a:pt x="881924" y="361344"/>
                    </a:cubicBezTo>
                    <a:cubicBezTo>
                      <a:pt x="744124" y="453211"/>
                      <a:pt x="609385" y="425651"/>
                      <a:pt x="453211" y="428713"/>
                    </a:cubicBezTo>
                    <a:cubicBezTo>
                      <a:pt x="339908" y="431776"/>
                      <a:pt x="199045" y="437900"/>
                      <a:pt x="0" y="444024"/>
                    </a:cubicBezTo>
                    <a:lnTo>
                      <a:pt x="0" y="526705"/>
                    </a:lnTo>
                    <a:cubicBezTo>
                      <a:pt x="134738" y="514456"/>
                      <a:pt x="379717" y="502207"/>
                      <a:pt x="636945" y="486896"/>
                    </a:cubicBezTo>
                    <a:cubicBezTo>
                      <a:pt x="1178961" y="456273"/>
                      <a:pt x="1280015" y="566514"/>
                      <a:pt x="927858" y="575701"/>
                    </a:cubicBezTo>
                    <a:cubicBezTo>
                      <a:pt x="575701" y="584887"/>
                      <a:pt x="701252" y="633883"/>
                      <a:pt x="1154464" y="624697"/>
                    </a:cubicBezTo>
                    <a:cubicBezTo>
                      <a:pt x="1607675" y="615510"/>
                      <a:pt x="964605" y="682879"/>
                      <a:pt x="1381069" y="692066"/>
                    </a:cubicBezTo>
                    <a:cubicBezTo>
                      <a:pt x="1797533" y="701252"/>
                      <a:pt x="587950" y="771684"/>
                      <a:pt x="1332073" y="780871"/>
                    </a:cubicBezTo>
                    <a:cubicBezTo>
                      <a:pt x="2073135" y="786995"/>
                      <a:pt x="1267766" y="866613"/>
                      <a:pt x="1644422" y="875800"/>
                    </a:cubicBezTo>
                    <a:cubicBezTo>
                      <a:pt x="2024139" y="884987"/>
                      <a:pt x="1151401" y="1013601"/>
                      <a:pt x="1693417" y="1022787"/>
                    </a:cubicBezTo>
                    <a:cubicBezTo>
                      <a:pt x="2235434" y="1031974"/>
                      <a:pt x="2311990" y="973791"/>
                      <a:pt x="1920023" y="973791"/>
                    </a:cubicBezTo>
                    <a:cubicBezTo>
                      <a:pt x="1528057" y="973791"/>
                      <a:pt x="2385483" y="854364"/>
                      <a:pt x="2045575" y="854364"/>
                    </a:cubicBezTo>
                    <a:cubicBezTo>
                      <a:pt x="1705666" y="854364"/>
                      <a:pt x="2814196" y="716564"/>
                      <a:pt x="2247682" y="698190"/>
                    </a:cubicBezTo>
                    <a:cubicBezTo>
                      <a:pt x="1681168" y="679817"/>
                      <a:pt x="3080611" y="520580"/>
                      <a:pt x="2486537" y="511394"/>
                    </a:cubicBezTo>
                    <a:cubicBezTo>
                      <a:pt x="1892463" y="502207"/>
                      <a:pt x="2100695" y="474647"/>
                      <a:pt x="2722329" y="398091"/>
                    </a:cubicBezTo>
                    <a:cubicBezTo>
                      <a:pt x="3343963" y="324597"/>
                      <a:pt x="3760428" y="254166"/>
                      <a:pt x="3004055" y="303162"/>
                    </a:cubicBezTo>
                    <a:cubicBezTo>
                      <a:pt x="2247682" y="352157"/>
                      <a:pt x="4152394" y="146987"/>
                      <a:pt x="3760428" y="254166"/>
                    </a:cubicBezTo>
                    <a:cubicBezTo>
                      <a:pt x="3368461" y="361344"/>
                      <a:pt x="4051341" y="321535"/>
                      <a:pt x="4339191" y="312348"/>
                    </a:cubicBezTo>
                    <a:cubicBezTo>
                      <a:pt x="4630103" y="303162"/>
                      <a:pt x="4970012" y="244979"/>
                      <a:pt x="4553547" y="254166"/>
                    </a:cubicBezTo>
                    <a:cubicBezTo>
                      <a:pt x="4137083" y="263353"/>
                      <a:pt x="5952990" y="214357"/>
                      <a:pt x="5435472" y="284788"/>
                    </a:cubicBezTo>
                    <a:cubicBezTo>
                      <a:pt x="4917953" y="352157"/>
                      <a:pt x="5346667" y="352157"/>
                      <a:pt x="5600833" y="352157"/>
                    </a:cubicBezTo>
                    <a:cubicBezTo>
                      <a:pt x="5851936" y="352157"/>
                      <a:pt x="5337480" y="459336"/>
                      <a:pt x="5689638" y="459336"/>
                    </a:cubicBezTo>
                    <a:cubicBezTo>
                      <a:pt x="6041795" y="459336"/>
                      <a:pt x="5410974" y="578763"/>
                      <a:pt x="5726384" y="587950"/>
                    </a:cubicBezTo>
                    <a:cubicBezTo>
                      <a:pt x="6041795" y="597136"/>
                      <a:pt x="5435472" y="805368"/>
                      <a:pt x="5815189" y="805368"/>
                    </a:cubicBezTo>
                    <a:cubicBezTo>
                      <a:pt x="6118351" y="805368"/>
                      <a:pt x="5686575" y="970729"/>
                      <a:pt x="5965239" y="1031974"/>
                    </a:cubicBezTo>
                    <a:lnTo>
                      <a:pt x="5965239" y="0"/>
                    </a:lnTo>
                    <a:cubicBezTo>
                      <a:pt x="5833563" y="48996"/>
                      <a:pt x="5680451" y="85743"/>
                      <a:pt x="5561023" y="70431"/>
                    </a:cubicBezTo>
                    <a:close/>
                  </a:path>
                </a:pathLst>
              </a:custGeom>
              <a:solidFill>
                <a:srgbClr val="9AB3AC">
                  <a:alpha val="6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8"/>
              <p:cNvSpPr/>
              <p:nvPr/>
            </p:nvSpPr>
            <p:spPr>
              <a:xfrm>
                <a:off x="1757918" y="3851896"/>
                <a:ext cx="203451" cy="67369"/>
              </a:xfrm>
              <a:custGeom>
                <a:rect b="b" l="l" r="r" t="t"/>
                <a:pathLst>
                  <a:path extrusionOk="0" h="67369" w="203451">
                    <a:moveTo>
                      <a:pt x="0" y="0"/>
                    </a:moveTo>
                    <a:lnTo>
                      <a:pt x="0" y="67369"/>
                    </a:lnTo>
                    <a:cubicBezTo>
                      <a:pt x="254166" y="45934"/>
                      <a:pt x="287850" y="9187"/>
                      <a:pt x="0" y="0"/>
                    </a:cubicBezTo>
                    <a:close/>
                  </a:path>
                </a:pathLst>
              </a:custGeom>
              <a:solidFill>
                <a:srgbClr val="9AB3AC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8"/>
              <p:cNvSpPr/>
              <p:nvPr/>
            </p:nvSpPr>
            <p:spPr>
              <a:xfrm>
                <a:off x="1760980" y="3469116"/>
                <a:ext cx="165062" cy="39809"/>
              </a:xfrm>
              <a:custGeom>
                <a:rect b="b" l="l" r="r" t="t"/>
                <a:pathLst>
                  <a:path extrusionOk="0" h="39809" w="165062">
                    <a:moveTo>
                      <a:pt x="67369" y="0"/>
                    </a:moveTo>
                    <a:cubicBezTo>
                      <a:pt x="42871" y="0"/>
                      <a:pt x="18373" y="0"/>
                      <a:pt x="0" y="0"/>
                    </a:cubicBezTo>
                    <a:lnTo>
                      <a:pt x="0" y="39809"/>
                    </a:lnTo>
                    <a:cubicBezTo>
                      <a:pt x="150050" y="18373"/>
                      <a:pt x="248041" y="0"/>
                      <a:pt x="67369" y="0"/>
                    </a:cubicBezTo>
                    <a:close/>
                  </a:path>
                </a:pathLst>
              </a:custGeom>
              <a:solidFill>
                <a:srgbClr val="9AB3AC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11" name="Google Shape;1011;p8"/>
            <p:cNvSpPr/>
            <p:nvPr/>
          </p:nvSpPr>
          <p:spPr>
            <a:xfrm>
              <a:off x="2988026" y="2520946"/>
              <a:ext cx="4848174" cy="482096"/>
            </a:xfrm>
            <a:custGeom>
              <a:rect b="b" l="l" r="r" t="t"/>
              <a:pathLst>
                <a:path extrusionOk="0" h="326845" w="2373647">
                  <a:moveTo>
                    <a:pt x="460900" y="3114"/>
                  </a:moveTo>
                  <a:cubicBezTo>
                    <a:pt x="460900" y="3114"/>
                    <a:pt x="-169921" y="3114"/>
                    <a:pt x="44435" y="110293"/>
                  </a:cubicBezTo>
                  <a:cubicBezTo>
                    <a:pt x="258792" y="217471"/>
                    <a:pt x="408842" y="238907"/>
                    <a:pt x="699754" y="238907"/>
                  </a:cubicBezTo>
                  <a:cubicBezTo>
                    <a:pt x="990667" y="238907"/>
                    <a:pt x="1238708" y="223595"/>
                    <a:pt x="1070285" y="287902"/>
                  </a:cubicBezTo>
                  <a:cubicBezTo>
                    <a:pt x="984543" y="321587"/>
                    <a:pt x="1382633" y="346085"/>
                    <a:pt x="1633737" y="306276"/>
                  </a:cubicBezTo>
                  <a:cubicBezTo>
                    <a:pt x="1884840" y="266467"/>
                    <a:pt x="1443878" y="257280"/>
                    <a:pt x="1884840" y="217471"/>
                  </a:cubicBezTo>
                  <a:cubicBezTo>
                    <a:pt x="2325802" y="177662"/>
                    <a:pt x="2653462" y="128666"/>
                    <a:pt x="2022641" y="88857"/>
                  </a:cubicBezTo>
                  <a:cubicBezTo>
                    <a:pt x="1394882" y="52110"/>
                    <a:pt x="436402" y="-15259"/>
                    <a:pt x="460900" y="3114"/>
                  </a:cubicBezTo>
                  <a:close/>
                </a:path>
              </a:pathLst>
            </a:custGeom>
            <a:solidFill>
              <a:srgbClr val="9AB3AC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8"/>
            <p:cNvSpPr/>
            <p:nvPr/>
          </p:nvSpPr>
          <p:spPr>
            <a:xfrm>
              <a:off x="6663322" y="2058449"/>
              <a:ext cx="3903430" cy="501364"/>
            </a:xfrm>
            <a:custGeom>
              <a:rect b="b" l="l" r="r" t="t"/>
              <a:pathLst>
                <a:path extrusionOk="0" h="339908" w="1911104">
                  <a:moveTo>
                    <a:pt x="178412" y="0"/>
                  </a:moveTo>
                  <a:cubicBezTo>
                    <a:pt x="178412" y="0"/>
                    <a:pt x="-94127" y="30622"/>
                    <a:pt x="34487" y="79618"/>
                  </a:cubicBezTo>
                  <a:cubicBezTo>
                    <a:pt x="160038" y="128614"/>
                    <a:pt x="-103314" y="159236"/>
                    <a:pt x="123292" y="202108"/>
                  </a:cubicBezTo>
                  <a:cubicBezTo>
                    <a:pt x="349897" y="244979"/>
                    <a:pt x="616312" y="281726"/>
                    <a:pt x="481573" y="306224"/>
                  </a:cubicBezTo>
                  <a:cubicBezTo>
                    <a:pt x="349897" y="330722"/>
                    <a:pt x="506071" y="339909"/>
                    <a:pt x="827606" y="339909"/>
                  </a:cubicBezTo>
                  <a:cubicBezTo>
                    <a:pt x="1149141" y="339909"/>
                    <a:pt x="726552" y="306224"/>
                    <a:pt x="1035838" y="297037"/>
                  </a:cubicBezTo>
                  <a:cubicBezTo>
                    <a:pt x="1345124" y="287850"/>
                    <a:pt x="1207324" y="214357"/>
                    <a:pt x="1427805" y="223543"/>
                  </a:cubicBezTo>
                  <a:cubicBezTo>
                    <a:pt x="1648286" y="232730"/>
                    <a:pt x="2153555" y="189859"/>
                    <a:pt x="1773838" y="119427"/>
                  </a:cubicBezTo>
                  <a:cubicBezTo>
                    <a:pt x="1397182" y="48996"/>
                    <a:pt x="178412" y="0"/>
                    <a:pt x="178412" y="0"/>
                  </a:cubicBezTo>
                  <a:close/>
                </a:path>
              </a:pathLst>
            </a:custGeom>
            <a:solidFill>
              <a:srgbClr val="9AB3AC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8"/>
            <p:cNvSpPr/>
            <p:nvPr/>
          </p:nvSpPr>
          <p:spPr>
            <a:xfrm>
              <a:off x="6892461" y="1195083"/>
              <a:ext cx="2648109" cy="211539"/>
            </a:xfrm>
            <a:custGeom>
              <a:rect b="b" l="l" r="r" t="t"/>
              <a:pathLst>
                <a:path extrusionOk="0" h="192308" w="1296504">
                  <a:moveTo>
                    <a:pt x="165505" y="0"/>
                  </a:moveTo>
                  <a:cubicBezTo>
                    <a:pt x="165505" y="0"/>
                    <a:pt x="3206" y="33685"/>
                    <a:pt x="144" y="64307"/>
                  </a:cubicBezTo>
                  <a:cubicBezTo>
                    <a:pt x="-5980" y="94929"/>
                    <a:pt x="183878" y="128614"/>
                    <a:pt x="419671" y="137801"/>
                  </a:cubicBezTo>
                  <a:cubicBezTo>
                    <a:pt x="655463" y="146987"/>
                    <a:pt x="820824" y="153112"/>
                    <a:pt x="722832" y="177610"/>
                  </a:cubicBezTo>
                  <a:cubicBezTo>
                    <a:pt x="624840" y="202108"/>
                    <a:pt x="750392" y="195983"/>
                    <a:pt x="1044367" y="159236"/>
                  </a:cubicBezTo>
                  <a:cubicBezTo>
                    <a:pt x="1338342" y="119427"/>
                    <a:pt x="1417960" y="39809"/>
                    <a:pt x="1050492" y="30622"/>
                  </a:cubicBezTo>
                  <a:cubicBezTo>
                    <a:pt x="683023" y="18373"/>
                    <a:pt x="165505" y="0"/>
                    <a:pt x="165505" y="0"/>
                  </a:cubicBezTo>
                  <a:close/>
                </a:path>
              </a:pathLst>
            </a:custGeom>
            <a:solidFill>
              <a:srgbClr val="9AB3AC">
                <a:alpha val="4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8"/>
            <p:cNvSpPr/>
            <p:nvPr/>
          </p:nvSpPr>
          <p:spPr>
            <a:xfrm>
              <a:off x="7325457" y="2869005"/>
              <a:ext cx="4816724" cy="750794"/>
            </a:xfrm>
            <a:custGeom>
              <a:rect b="b" l="l" r="r" t="t"/>
              <a:pathLst>
                <a:path extrusionOk="0" h="509013" w="2358249">
                  <a:moveTo>
                    <a:pt x="832295" y="166043"/>
                  </a:moveTo>
                  <a:cubicBezTo>
                    <a:pt x="-285422" y="178292"/>
                    <a:pt x="2142932" y="377337"/>
                    <a:pt x="875166" y="417146"/>
                  </a:cubicBezTo>
                  <a:cubicBezTo>
                    <a:pt x="357648" y="432458"/>
                    <a:pt x="464826" y="469205"/>
                    <a:pt x="694494" y="509013"/>
                  </a:cubicBezTo>
                  <a:cubicBezTo>
                    <a:pt x="911913" y="509013"/>
                    <a:pt x="1129332" y="509013"/>
                    <a:pt x="1349813" y="509013"/>
                  </a:cubicBezTo>
                  <a:cubicBezTo>
                    <a:pt x="1279382" y="490640"/>
                    <a:pt x="1264070" y="478391"/>
                    <a:pt x="1352875" y="472267"/>
                  </a:cubicBezTo>
                  <a:cubicBezTo>
                    <a:pt x="1799962" y="432458"/>
                    <a:pt x="2972799" y="432458"/>
                    <a:pt x="1953074" y="365088"/>
                  </a:cubicBezTo>
                  <a:cubicBezTo>
                    <a:pt x="933349" y="300781"/>
                    <a:pt x="807797" y="300781"/>
                    <a:pt x="1659099" y="193603"/>
                  </a:cubicBezTo>
                  <a:cubicBezTo>
                    <a:pt x="2510401" y="89487"/>
                    <a:pt x="780237" y="153794"/>
                    <a:pt x="1588668" y="49678"/>
                  </a:cubicBezTo>
                  <a:cubicBezTo>
                    <a:pt x="2397098" y="-54438"/>
                    <a:pt x="1043589" y="37429"/>
                    <a:pt x="1043589" y="37429"/>
                  </a:cubicBezTo>
                  <a:cubicBezTo>
                    <a:pt x="-1694051" y="19055"/>
                    <a:pt x="1950011" y="150732"/>
                    <a:pt x="832295" y="166043"/>
                  </a:cubicBezTo>
                  <a:close/>
                </a:path>
              </a:pathLst>
            </a:custGeom>
            <a:solidFill>
              <a:srgbClr val="9AB3AC">
                <a:alpha val="2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15" name="Google Shape;1015;p8"/>
          <p:cNvSpPr/>
          <p:nvPr/>
        </p:nvSpPr>
        <p:spPr>
          <a:xfrm>
            <a:off x="11540494" y="5147106"/>
            <a:ext cx="604174" cy="1288341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gradFill>
            <a:gsLst>
              <a:gs pos="0">
                <a:srgbClr val="2A5B52"/>
              </a:gs>
              <a:gs pos="8000">
                <a:srgbClr val="2A5B52"/>
              </a:gs>
              <a:gs pos="100000">
                <a:srgbClr val="1C3B36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16" name="Google Shape;1016;p8"/>
          <p:cNvGrpSpPr/>
          <p:nvPr/>
        </p:nvGrpSpPr>
        <p:grpSpPr>
          <a:xfrm>
            <a:off x="10346137" y="5086243"/>
            <a:ext cx="868558" cy="1991179"/>
            <a:chOff x="6209083" y="1899986"/>
            <a:chExt cx="1085697" cy="2488974"/>
          </a:xfrm>
        </p:grpSpPr>
        <p:sp>
          <p:nvSpPr>
            <p:cNvPr id="1017" name="Google Shape;1017;p8"/>
            <p:cNvSpPr/>
            <p:nvPr/>
          </p:nvSpPr>
          <p:spPr>
            <a:xfrm>
              <a:off x="6209083" y="1899986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8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4493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9" name="Google Shape;1019;p8"/>
          <p:cNvGrpSpPr/>
          <p:nvPr/>
        </p:nvGrpSpPr>
        <p:grpSpPr>
          <a:xfrm>
            <a:off x="9030516" y="5770520"/>
            <a:ext cx="601103" cy="1379404"/>
            <a:chOff x="4564559" y="2755331"/>
            <a:chExt cx="751379" cy="1724255"/>
          </a:xfrm>
        </p:grpSpPr>
        <p:sp>
          <p:nvSpPr>
            <p:cNvPr id="1020" name="Google Shape;1020;p8"/>
            <p:cNvSpPr/>
            <p:nvPr/>
          </p:nvSpPr>
          <p:spPr>
            <a:xfrm>
              <a:off x="4564559" y="2755331"/>
              <a:ext cx="751379" cy="1607284"/>
            </a:xfrm>
            <a:custGeom>
              <a:rect b="b" l="l" r="r" t="t"/>
              <a:pathLst>
                <a:path extrusionOk="0" h="1607284" w="751379">
                  <a:moveTo>
                    <a:pt x="97627" y="1359218"/>
                  </a:moveTo>
                  <a:lnTo>
                    <a:pt x="97627" y="1359218"/>
                  </a:lnTo>
                  <a:cubicBezTo>
                    <a:pt x="80482" y="1272540"/>
                    <a:pt x="128107" y="1187768"/>
                    <a:pt x="159539" y="1104900"/>
                  </a:cubicBezTo>
                  <a:cubicBezTo>
                    <a:pt x="190972" y="1022033"/>
                    <a:pt x="198592" y="912495"/>
                    <a:pt x="126202" y="860108"/>
                  </a:cubicBezTo>
                  <a:cubicBezTo>
                    <a:pt x="90007" y="834390"/>
                    <a:pt x="35714" y="823912"/>
                    <a:pt x="22379" y="782002"/>
                  </a:cubicBezTo>
                  <a:cubicBezTo>
                    <a:pt x="2377" y="720090"/>
                    <a:pt x="93817" y="670560"/>
                    <a:pt x="90007" y="604837"/>
                  </a:cubicBezTo>
                  <a:cubicBezTo>
                    <a:pt x="88102" y="560070"/>
                    <a:pt x="42382" y="530543"/>
                    <a:pt x="18569" y="492442"/>
                  </a:cubicBezTo>
                  <a:cubicBezTo>
                    <a:pt x="-10958" y="441960"/>
                    <a:pt x="-1433" y="377190"/>
                    <a:pt x="20474" y="322898"/>
                  </a:cubicBezTo>
                  <a:cubicBezTo>
                    <a:pt x="42382" y="268605"/>
                    <a:pt x="74767" y="219075"/>
                    <a:pt x="90959" y="162877"/>
                  </a:cubicBezTo>
                  <a:cubicBezTo>
                    <a:pt x="107152" y="106680"/>
                    <a:pt x="101437" y="38100"/>
                    <a:pt x="57622" y="0"/>
                  </a:cubicBezTo>
                  <a:cubicBezTo>
                    <a:pt x="151919" y="52388"/>
                    <a:pt x="248122" y="106680"/>
                    <a:pt x="326227" y="181927"/>
                  </a:cubicBezTo>
                  <a:cubicBezTo>
                    <a:pt x="403380" y="258127"/>
                    <a:pt x="461482" y="360045"/>
                    <a:pt x="461482" y="467677"/>
                  </a:cubicBezTo>
                  <a:cubicBezTo>
                    <a:pt x="461482" y="541020"/>
                    <a:pt x="436717" y="623887"/>
                    <a:pt x="481484" y="682943"/>
                  </a:cubicBezTo>
                  <a:cubicBezTo>
                    <a:pt x="509107" y="719137"/>
                    <a:pt x="555780" y="734377"/>
                    <a:pt x="598642" y="751523"/>
                  </a:cubicBezTo>
                  <a:cubicBezTo>
                    <a:pt x="641505" y="768668"/>
                    <a:pt x="685319" y="797243"/>
                    <a:pt x="694844" y="842010"/>
                  </a:cubicBezTo>
                  <a:cubicBezTo>
                    <a:pt x="704369" y="890587"/>
                    <a:pt x="669127" y="937260"/>
                    <a:pt x="664364" y="986790"/>
                  </a:cubicBezTo>
                  <a:cubicBezTo>
                    <a:pt x="658649" y="1051560"/>
                    <a:pt x="707227" y="1107758"/>
                    <a:pt x="731992" y="1167765"/>
                  </a:cubicBezTo>
                  <a:cubicBezTo>
                    <a:pt x="772949" y="1267777"/>
                    <a:pt x="746280" y="1388745"/>
                    <a:pt x="677699" y="1473518"/>
                  </a:cubicBezTo>
                  <a:cubicBezTo>
                    <a:pt x="611024" y="1555433"/>
                    <a:pt x="489105" y="1637348"/>
                    <a:pt x="381472" y="1596390"/>
                  </a:cubicBezTo>
                  <a:cubicBezTo>
                    <a:pt x="272887" y="1555433"/>
                    <a:pt x="121439" y="1483995"/>
                    <a:pt x="97627" y="1359218"/>
                  </a:cubicBezTo>
                  <a:close/>
                </a:path>
              </a:pathLst>
            </a:custGeom>
            <a:solidFill>
              <a:srgbClr val="3D7A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8"/>
            <p:cNvSpPr/>
            <p:nvPr/>
          </p:nvSpPr>
          <p:spPr>
            <a:xfrm>
              <a:off x="4724610" y="2974174"/>
              <a:ext cx="388550" cy="1505412"/>
            </a:xfrm>
            <a:custGeom>
              <a:rect b="b" l="l" r="r" t="t"/>
              <a:pathLst>
                <a:path extrusionOk="0" h="1505412" w="388550">
                  <a:moveTo>
                    <a:pt x="229042" y="970829"/>
                  </a:moveTo>
                  <a:cubicBezTo>
                    <a:pt x="253806" y="867959"/>
                    <a:pt x="292859" y="768899"/>
                    <a:pt x="343342" y="676506"/>
                  </a:cubicBezTo>
                  <a:cubicBezTo>
                    <a:pt x="345246" y="673649"/>
                    <a:pt x="340484" y="670791"/>
                    <a:pt x="338579" y="673649"/>
                  </a:cubicBezTo>
                  <a:cubicBezTo>
                    <a:pt x="289049" y="763184"/>
                    <a:pt x="251901" y="859386"/>
                    <a:pt x="226184" y="958446"/>
                  </a:cubicBezTo>
                  <a:cubicBezTo>
                    <a:pt x="224279" y="940349"/>
                    <a:pt x="222374" y="923204"/>
                    <a:pt x="220469" y="905106"/>
                  </a:cubicBezTo>
                  <a:cubicBezTo>
                    <a:pt x="201419" y="703176"/>
                    <a:pt x="195704" y="498389"/>
                    <a:pt x="142364" y="301221"/>
                  </a:cubicBezTo>
                  <a:cubicBezTo>
                    <a:pt x="141411" y="297411"/>
                    <a:pt x="140459" y="294554"/>
                    <a:pt x="139506" y="290744"/>
                  </a:cubicBezTo>
                  <a:cubicBezTo>
                    <a:pt x="139506" y="290744"/>
                    <a:pt x="139506" y="290744"/>
                    <a:pt x="139506" y="290744"/>
                  </a:cubicBezTo>
                  <a:cubicBezTo>
                    <a:pt x="146174" y="243119"/>
                    <a:pt x="153794" y="194541"/>
                    <a:pt x="160461" y="146916"/>
                  </a:cubicBezTo>
                  <a:cubicBezTo>
                    <a:pt x="161414" y="143106"/>
                    <a:pt x="155699" y="143106"/>
                    <a:pt x="154746" y="146916"/>
                  </a:cubicBezTo>
                  <a:cubicBezTo>
                    <a:pt x="148079" y="190731"/>
                    <a:pt x="141411" y="234546"/>
                    <a:pt x="135696" y="278361"/>
                  </a:cubicBezTo>
                  <a:cubicBezTo>
                    <a:pt x="135696" y="278361"/>
                    <a:pt x="135696" y="278361"/>
                    <a:pt x="135696" y="278361"/>
                  </a:cubicBezTo>
                  <a:cubicBezTo>
                    <a:pt x="135696" y="277409"/>
                    <a:pt x="135696" y="276456"/>
                    <a:pt x="134744" y="276456"/>
                  </a:cubicBezTo>
                  <a:cubicBezTo>
                    <a:pt x="106169" y="178349"/>
                    <a:pt x="64259" y="84051"/>
                    <a:pt x="5204" y="1184"/>
                  </a:cubicBezTo>
                  <a:cubicBezTo>
                    <a:pt x="3299" y="-1674"/>
                    <a:pt x="-1464" y="1184"/>
                    <a:pt x="441" y="4041"/>
                  </a:cubicBezTo>
                  <a:cubicBezTo>
                    <a:pt x="58544" y="85956"/>
                    <a:pt x="98549" y="176444"/>
                    <a:pt x="127124" y="270741"/>
                  </a:cubicBezTo>
                  <a:cubicBezTo>
                    <a:pt x="93786" y="245024"/>
                    <a:pt x="60449" y="220259"/>
                    <a:pt x="27111" y="194541"/>
                  </a:cubicBezTo>
                  <a:cubicBezTo>
                    <a:pt x="24254" y="192636"/>
                    <a:pt x="21396" y="197399"/>
                    <a:pt x="24254" y="199304"/>
                  </a:cubicBezTo>
                  <a:cubicBezTo>
                    <a:pt x="59496" y="225974"/>
                    <a:pt x="94739" y="252644"/>
                    <a:pt x="129981" y="280266"/>
                  </a:cubicBezTo>
                  <a:cubicBezTo>
                    <a:pt x="158556" y="377421"/>
                    <a:pt x="174749" y="477434"/>
                    <a:pt x="185226" y="577446"/>
                  </a:cubicBezTo>
                  <a:cubicBezTo>
                    <a:pt x="194751" y="664124"/>
                    <a:pt x="200467" y="750801"/>
                    <a:pt x="208086" y="837479"/>
                  </a:cubicBezTo>
                  <a:cubicBezTo>
                    <a:pt x="160461" y="723179"/>
                    <a:pt x="95692" y="616499"/>
                    <a:pt x="16634" y="522201"/>
                  </a:cubicBezTo>
                  <a:cubicBezTo>
                    <a:pt x="14729" y="519344"/>
                    <a:pt x="9966" y="523154"/>
                    <a:pt x="12824" y="526011"/>
                  </a:cubicBezTo>
                  <a:cubicBezTo>
                    <a:pt x="94739" y="623166"/>
                    <a:pt x="160461" y="732704"/>
                    <a:pt x="208086" y="850814"/>
                  </a:cubicBezTo>
                  <a:cubicBezTo>
                    <a:pt x="208086" y="851766"/>
                    <a:pt x="209039" y="851766"/>
                    <a:pt x="209992" y="852719"/>
                  </a:cubicBezTo>
                  <a:cubicBezTo>
                    <a:pt x="219517" y="966066"/>
                    <a:pt x="231899" y="1078461"/>
                    <a:pt x="257617" y="1188951"/>
                  </a:cubicBezTo>
                  <a:cubicBezTo>
                    <a:pt x="283334" y="1299441"/>
                    <a:pt x="322386" y="1408026"/>
                    <a:pt x="383346" y="1504229"/>
                  </a:cubicBezTo>
                  <a:cubicBezTo>
                    <a:pt x="385251" y="1507086"/>
                    <a:pt x="390014" y="1504229"/>
                    <a:pt x="388109" y="1501371"/>
                  </a:cubicBezTo>
                  <a:cubicBezTo>
                    <a:pt x="288096" y="1343256"/>
                    <a:pt x="249044" y="1158471"/>
                    <a:pt x="227136" y="973686"/>
                  </a:cubicBezTo>
                  <a:cubicBezTo>
                    <a:pt x="229042" y="972734"/>
                    <a:pt x="229042" y="971781"/>
                    <a:pt x="229042" y="9708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8"/>
          <p:cNvGrpSpPr/>
          <p:nvPr/>
        </p:nvGrpSpPr>
        <p:grpSpPr>
          <a:xfrm>
            <a:off x="8764955" y="6401456"/>
            <a:ext cx="818387" cy="829055"/>
            <a:chOff x="4232609" y="3544001"/>
            <a:chExt cx="1022984" cy="1036319"/>
          </a:xfrm>
        </p:grpSpPr>
        <p:sp>
          <p:nvSpPr>
            <p:cNvPr id="1023" name="Google Shape;1023;p8"/>
            <p:cNvSpPr/>
            <p:nvPr/>
          </p:nvSpPr>
          <p:spPr>
            <a:xfrm>
              <a:off x="4232609" y="3544001"/>
              <a:ext cx="1020127" cy="1036319"/>
            </a:xfrm>
            <a:custGeom>
              <a:rect b="b" l="l" r="r" t="t"/>
              <a:pathLst>
                <a:path extrusionOk="0" h="1036319" w="1020127">
                  <a:moveTo>
                    <a:pt x="930593" y="376238"/>
                  </a:moveTo>
                  <a:cubicBezTo>
                    <a:pt x="929640" y="375285"/>
                    <a:pt x="929640" y="375285"/>
                    <a:pt x="928688" y="374332"/>
                  </a:cubicBezTo>
                  <a:cubicBezTo>
                    <a:pt x="923925" y="378142"/>
                    <a:pt x="919163" y="381000"/>
                    <a:pt x="914400" y="383857"/>
                  </a:cubicBezTo>
                  <a:cubicBezTo>
                    <a:pt x="838200" y="429578"/>
                    <a:pt x="744855" y="434340"/>
                    <a:pt x="656272" y="439103"/>
                  </a:cubicBezTo>
                  <a:cubicBezTo>
                    <a:pt x="734378" y="421957"/>
                    <a:pt x="805815" y="375285"/>
                    <a:pt x="854393" y="311467"/>
                  </a:cubicBezTo>
                  <a:cubicBezTo>
                    <a:pt x="792480" y="267653"/>
                    <a:pt x="721995" y="234315"/>
                    <a:pt x="652463" y="203835"/>
                  </a:cubicBezTo>
                  <a:cubicBezTo>
                    <a:pt x="620078" y="189547"/>
                    <a:pt x="587693" y="175260"/>
                    <a:pt x="555307" y="161925"/>
                  </a:cubicBezTo>
                  <a:cubicBezTo>
                    <a:pt x="541972" y="175260"/>
                    <a:pt x="526733" y="186690"/>
                    <a:pt x="509588" y="195263"/>
                  </a:cubicBezTo>
                  <a:cubicBezTo>
                    <a:pt x="467678" y="215265"/>
                    <a:pt x="421005" y="219075"/>
                    <a:pt x="374333" y="218122"/>
                  </a:cubicBezTo>
                  <a:cubicBezTo>
                    <a:pt x="406717" y="191453"/>
                    <a:pt x="440055" y="163830"/>
                    <a:pt x="462915" y="127635"/>
                  </a:cubicBezTo>
                  <a:cubicBezTo>
                    <a:pt x="463867" y="126682"/>
                    <a:pt x="463867" y="125730"/>
                    <a:pt x="464820" y="124778"/>
                  </a:cubicBezTo>
                  <a:cubicBezTo>
                    <a:pt x="357188" y="80963"/>
                    <a:pt x="248603" y="39053"/>
                    <a:pt x="138113" y="0"/>
                  </a:cubicBezTo>
                  <a:cubicBezTo>
                    <a:pt x="138113" y="2857"/>
                    <a:pt x="138113" y="4763"/>
                    <a:pt x="138113" y="7620"/>
                  </a:cubicBezTo>
                  <a:cubicBezTo>
                    <a:pt x="140017" y="87630"/>
                    <a:pt x="103822" y="161925"/>
                    <a:pt x="68580" y="236220"/>
                  </a:cubicBezTo>
                  <a:cubicBezTo>
                    <a:pt x="124778" y="250507"/>
                    <a:pt x="181928" y="260032"/>
                    <a:pt x="240030" y="261938"/>
                  </a:cubicBezTo>
                  <a:cubicBezTo>
                    <a:pt x="189547" y="291465"/>
                    <a:pt x="129540" y="298132"/>
                    <a:pt x="71438" y="303847"/>
                  </a:cubicBezTo>
                  <a:cubicBezTo>
                    <a:pt x="60960" y="304800"/>
                    <a:pt x="49530" y="305753"/>
                    <a:pt x="38100" y="305753"/>
                  </a:cubicBezTo>
                  <a:cubicBezTo>
                    <a:pt x="35242" y="312420"/>
                    <a:pt x="33338" y="318135"/>
                    <a:pt x="30480" y="324803"/>
                  </a:cubicBezTo>
                  <a:cubicBezTo>
                    <a:pt x="12383" y="374332"/>
                    <a:pt x="2858" y="426720"/>
                    <a:pt x="0" y="479107"/>
                  </a:cubicBezTo>
                  <a:cubicBezTo>
                    <a:pt x="93345" y="478155"/>
                    <a:pt x="186690" y="449580"/>
                    <a:pt x="264795" y="398145"/>
                  </a:cubicBezTo>
                  <a:cubicBezTo>
                    <a:pt x="248603" y="454342"/>
                    <a:pt x="195263" y="489585"/>
                    <a:pt x="145733" y="521017"/>
                  </a:cubicBezTo>
                  <a:cubicBezTo>
                    <a:pt x="111442" y="542925"/>
                    <a:pt x="76200" y="563880"/>
                    <a:pt x="41910" y="585788"/>
                  </a:cubicBezTo>
                  <a:cubicBezTo>
                    <a:pt x="31433" y="592455"/>
                    <a:pt x="20003" y="599122"/>
                    <a:pt x="7620" y="603885"/>
                  </a:cubicBezTo>
                  <a:cubicBezTo>
                    <a:pt x="20003" y="677228"/>
                    <a:pt x="45720" y="747713"/>
                    <a:pt x="84772" y="810578"/>
                  </a:cubicBezTo>
                  <a:cubicBezTo>
                    <a:pt x="151447" y="775335"/>
                    <a:pt x="210503" y="723900"/>
                    <a:pt x="266700" y="672465"/>
                  </a:cubicBezTo>
                  <a:cubicBezTo>
                    <a:pt x="252413" y="745807"/>
                    <a:pt x="224790" y="815340"/>
                    <a:pt x="183833" y="878205"/>
                  </a:cubicBezTo>
                  <a:cubicBezTo>
                    <a:pt x="177165" y="888682"/>
                    <a:pt x="169545" y="899160"/>
                    <a:pt x="160020" y="907732"/>
                  </a:cubicBezTo>
                  <a:cubicBezTo>
                    <a:pt x="163830" y="911542"/>
                    <a:pt x="166688" y="914400"/>
                    <a:pt x="170497" y="918210"/>
                  </a:cubicBezTo>
                  <a:cubicBezTo>
                    <a:pt x="230505" y="975360"/>
                    <a:pt x="306705" y="1018222"/>
                    <a:pt x="387667" y="1033463"/>
                  </a:cubicBezTo>
                  <a:cubicBezTo>
                    <a:pt x="417195" y="985838"/>
                    <a:pt x="447675" y="937260"/>
                    <a:pt x="477203" y="889635"/>
                  </a:cubicBezTo>
                  <a:cubicBezTo>
                    <a:pt x="487680" y="921067"/>
                    <a:pt x="496253" y="953453"/>
                    <a:pt x="495300" y="985838"/>
                  </a:cubicBezTo>
                  <a:cubicBezTo>
                    <a:pt x="494347" y="1002982"/>
                    <a:pt x="491490" y="1020128"/>
                    <a:pt x="484822" y="1036320"/>
                  </a:cubicBezTo>
                  <a:cubicBezTo>
                    <a:pt x="486728" y="1036320"/>
                    <a:pt x="489585" y="1035367"/>
                    <a:pt x="491490" y="1035367"/>
                  </a:cubicBezTo>
                  <a:cubicBezTo>
                    <a:pt x="603885" y="1018222"/>
                    <a:pt x="704850" y="922020"/>
                    <a:pt x="709613" y="810578"/>
                  </a:cubicBezTo>
                  <a:cubicBezTo>
                    <a:pt x="714375" y="812482"/>
                    <a:pt x="720090" y="814388"/>
                    <a:pt x="724853" y="816292"/>
                  </a:cubicBezTo>
                  <a:cubicBezTo>
                    <a:pt x="776288" y="833438"/>
                    <a:pt x="835343" y="831532"/>
                    <a:pt x="884872" y="810578"/>
                  </a:cubicBezTo>
                  <a:cubicBezTo>
                    <a:pt x="942022" y="786765"/>
                    <a:pt x="987743" y="738188"/>
                    <a:pt x="1008697" y="680085"/>
                  </a:cubicBezTo>
                  <a:cubicBezTo>
                    <a:pt x="1009650" y="678180"/>
                    <a:pt x="1009650" y="677228"/>
                    <a:pt x="1010603" y="675322"/>
                  </a:cubicBezTo>
                  <a:cubicBezTo>
                    <a:pt x="985838" y="677228"/>
                    <a:pt x="962025" y="671513"/>
                    <a:pt x="938213" y="664845"/>
                  </a:cubicBezTo>
                  <a:cubicBezTo>
                    <a:pt x="891540" y="649605"/>
                    <a:pt x="847725" y="626745"/>
                    <a:pt x="807720" y="597217"/>
                  </a:cubicBezTo>
                  <a:cubicBezTo>
                    <a:pt x="879157" y="609600"/>
                    <a:pt x="954405" y="598170"/>
                    <a:pt x="1020128" y="567690"/>
                  </a:cubicBezTo>
                  <a:cubicBezTo>
                    <a:pt x="1014413" y="496253"/>
                    <a:pt x="979170" y="427672"/>
                    <a:pt x="930593" y="37623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8"/>
            <p:cNvSpPr/>
            <p:nvPr/>
          </p:nvSpPr>
          <p:spPr>
            <a:xfrm>
              <a:off x="4370721" y="3544001"/>
              <a:ext cx="884872" cy="825579"/>
            </a:xfrm>
            <a:custGeom>
              <a:rect b="b" l="l" r="r" t="t"/>
              <a:pathLst>
                <a:path extrusionOk="0" h="825579" w="884872">
                  <a:moveTo>
                    <a:pt x="645795" y="824865"/>
                  </a:moveTo>
                  <a:cubicBezTo>
                    <a:pt x="681038" y="827722"/>
                    <a:pt x="716280" y="822007"/>
                    <a:pt x="749618" y="807720"/>
                  </a:cubicBezTo>
                  <a:cubicBezTo>
                    <a:pt x="806768" y="783907"/>
                    <a:pt x="852488" y="735330"/>
                    <a:pt x="873443" y="677228"/>
                  </a:cubicBezTo>
                  <a:cubicBezTo>
                    <a:pt x="874395" y="675322"/>
                    <a:pt x="874395" y="674370"/>
                    <a:pt x="875347" y="672465"/>
                  </a:cubicBezTo>
                  <a:cubicBezTo>
                    <a:pt x="850582" y="674370"/>
                    <a:pt x="826770" y="668655"/>
                    <a:pt x="802957" y="661988"/>
                  </a:cubicBezTo>
                  <a:cubicBezTo>
                    <a:pt x="756285" y="646747"/>
                    <a:pt x="712470" y="623888"/>
                    <a:pt x="672465" y="594360"/>
                  </a:cubicBezTo>
                  <a:cubicBezTo>
                    <a:pt x="743903" y="606742"/>
                    <a:pt x="819150" y="595313"/>
                    <a:pt x="884872" y="564832"/>
                  </a:cubicBezTo>
                  <a:cubicBezTo>
                    <a:pt x="876300" y="495300"/>
                    <a:pt x="841057" y="427672"/>
                    <a:pt x="792480" y="376238"/>
                  </a:cubicBezTo>
                  <a:cubicBezTo>
                    <a:pt x="791528" y="375285"/>
                    <a:pt x="791528" y="375285"/>
                    <a:pt x="790575" y="374332"/>
                  </a:cubicBezTo>
                  <a:cubicBezTo>
                    <a:pt x="785813" y="378142"/>
                    <a:pt x="781050" y="381000"/>
                    <a:pt x="776288" y="383857"/>
                  </a:cubicBezTo>
                  <a:cubicBezTo>
                    <a:pt x="700088" y="429578"/>
                    <a:pt x="606743" y="434340"/>
                    <a:pt x="518160" y="439103"/>
                  </a:cubicBezTo>
                  <a:cubicBezTo>
                    <a:pt x="596265" y="421957"/>
                    <a:pt x="667703" y="375285"/>
                    <a:pt x="716280" y="311467"/>
                  </a:cubicBezTo>
                  <a:cubicBezTo>
                    <a:pt x="654368" y="267653"/>
                    <a:pt x="583882" y="234315"/>
                    <a:pt x="514350" y="203835"/>
                  </a:cubicBezTo>
                  <a:cubicBezTo>
                    <a:pt x="481965" y="189547"/>
                    <a:pt x="449580" y="175260"/>
                    <a:pt x="417195" y="161925"/>
                  </a:cubicBezTo>
                  <a:cubicBezTo>
                    <a:pt x="403860" y="175260"/>
                    <a:pt x="388620" y="186690"/>
                    <a:pt x="371475" y="195263"/>
                  </a:cubicBezTo>
                  <a:cubicBezTo>
                    <a:pt x="329565" y="215265"/>
                    <a:pt x="282892" y="219075"/>
                    <a:pt x="236220" y="218122"/>
                  </a:cubicBezTo>
                  <a:cubicBezTo>
                    <a:pt x="268605" y="191453"/>
                    <a:pt x="301942" y="163830"/>
                    <a:pt x="324803" y="127635"/>
                  </a:cubicBezTo>
                  <a:cubicBezTo>
                    <a:pt x="325755" y="126682"/>
                    <a:pt x="325755" y="125730"/>
                    <a:pt x="326708" y="124778"/>
                  </a:cubicBezTo>
                  <a:cubicBezTo>
                    <a:pt x="219075" y="80963"/>
                    <a:pt x="110490" y="39053"/>
                    <a:pt x="0" y="0"/>
                  </a:cubicBezTo>
                  <a:cubicBezTo>
                    <a:pt x="0" y="2857"/>
                    <a:pt x="0" y="4763"/>
                    <a:pt x="0" y="7620"/>
                  </a:cubicBezTo>
                  <a:cubicBezTo>
                    <a:pt x="14288" y="40957"/>
                    <a:pt x="127635" y="297180"/>
                    <a:pt x="323850" y="471488"/>
                  </a:cubicBezTo>
                  <a:cubicBezTo>
                    <a:pt x="520065" y="645795"/>
                    <a:pt x="571500" y="810578"/>
                    <a:pt x="571500" y="810578"/>
                  </a:cubicBezTo>
                  <a:lnTo>
                    <a:pt x="645795" y="824865"/>
                  </a:lnTo>
                  <a:close/>
                </a:path>
              </a:pathLst>
            </a:custGeom>
            <a:solidFill>
              <a:srgbClr val="255B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5" name="Google Shape;1025;p8"/>
          <p:cNvGrpSpPr/>
          <p:nvPr/>
        </p:nvGrpSpPr>
        <p:grpSpPr>
          <a:xfrm>
            <a:off x="11764375" y="5289476"/>
            <a:ext cx="821075" cy="1425260"/>
            <a:chOff x="7981884" y="2154029"/>
            <a:chExt cx="1026344" cy="1781575"/>
          </a:xfrm>
        </p:grpSpPr>
        <p:sp>
          <p:nvSpPr>
            <p:cNvPr id="1026" name="Google Shape;1026;p8"/>
            <p:cNvSpPr/>
            <p:nvPr/>
          </p:nvSpPr>
          <p:spPr>
            <a:xfrm>
              <a:off x="7981884" y="2154029"/>
              <a:ext cx="1026344" cy="1688503"/>
            </a:xfrm>
            <a:custGeom>
              <a:rect b="b" l="l" r="r" t="t"/>
              <a:pathLst>
                <a:path extrusionOk="0" h="1688503" w="1026344">
                  <a:moveTo>
                    <a:pt x="224555" y="1223284"/>
                  </a:moveTo>
                  <a:cubicBezTo>
                    <a:pt x="165500" y="1170897"/>
                    <a:pt x="100730" y="1123272"/>
                    <a:pt x="54057" y="1059454"/>
                  </a:cubicBezTo>
                  <a:cubicBezTo>
                    <a:pt x="7385" y="995637"/>
                    <a:pt x="-17380" y="908959"/>
                    <a:pt x="14052" y="836569"/>
                  </a:cubicBezTo>
                  <a:cubicBezTo>
                    <a:pt x="45485" y="764179"/>
                    <a:pt x="149307" y="725127"/>
                    <a:pt x="209315" y="776562"/>
                  </a:cubicBezTo>
                  <a:cubicBezTo>
                    <a:pt x="234080" y="797517"/>
                    <a:pt x="258845" y="831807"/>
                    <a:pt x="288373" y="819424"/>
                  </a:cubicBezTo>
                  <a:cubicBezTo>
                    <a:pt x="315995" y="807994"/>
                    <a:pt x="312185" y="766084"/>
                    <a:pt x="296945" y="740367"/>
                  </a:cubicBezTo>
                  <a:cubicBezTo>
                    <a:pt x="271227" y="698457"/>
                    <a:pt x="230270" y="667977"/>
                    <a:pt x="193123" y="635592"/>
                  </a:cubicBezTo>
                  <a:cubicBezTo>
                    <a:pt x="155975" y="603207"/>
                    <a:pt x="119780" y="565107"/>
                    <a:pt x="110255" y="516529"/>
                  </a:cubicBezTo>
                  <a:cubicBezTo>
                    <a:pt x="100730" y="467952"/>
                    <a:pt x="129305" y="409849"/>
                    <a:pt x="177882" y="403182"/>
                  </a:cubicBezTo>
                  <a:cubicBezTo>
                    <a:pt x="195980" y="401277"/>
                    <a:pt x="215030" y="406039"/>
                    <a:pt x="232175" y="399372"/>
                  </a:cubicBezTo>
                  <a:cubicBezTo>
                    <a:pt x="260750" y="388894"/>
                    <a:pt x="270275" y="350794"/>
                    <a:pt x="263607" y="320314"/>
                  </a:cubicBezTo>
                  <a:cubicBezTo>
                    <a:pt x="256940" y="289834"/>
                    <a:pt x="237890" y="264117"/>
                    <a:pt x="227412" y="235542"/>
                  </a:cubicBezTo>
                  <a:cubicBezTo>
                    <a:pt x="189312" y="133624"/>
                    <a:pt x="271227" y="6942"/>
                    <a:pt x="379812" y="274"/>
                  </a:cubicBezTo>
                  <a:cubicBezTo>
                    <a:pt x="488398" y="-6393"/>
                    <a:pt x="585552" y="109812"/>
                    <a:pt x="560787" y="215539"/>
                  </a:cubicBezTo>
                  <a:cubicBezTo>
                    <a:pt x="553167" y="247924"/>
                    <a:pt x="536023" y="279357"/>
                    <a:pt x="533165" y="312694"/>
                  </a:cubicBezTo>
                  <a:cubicBezTo>
                    <a:pt x="531260" y="346032"/>
                    <a:pt x="552215" y="386037"/>
                    <a:pt x="585552" y="385084"/>
                  </a:cubicBezTo>
                  <a:cubicBezTo>
                    <a:pt x="619842" y="384132"/>
                    <a:pt x="638892" y="346032"/>
                    <a:pt x="667467" y="327934"/>
                  </a:cubicBezTo>
                  <a:cubicBezTo>
                    <a:pt x="715092" y="297454"/>
                    <a:pt x="783673" y="331744"/>
                    <a:pt x="805580" y="384132"/>
                  </a:cubicBezTo>
                  <a:cubicBezTo>
                    <a:pt x="827487" y="436519"/>
                    <a:pt x="813200" y="497479"/>
                    <a:pt x="790340" y="548914"/>
                  </a:cubicBezTo>
                  <a:cubicBezTo>
                    <a:pt x="767480" y="600349"/>
                    <a:pt x="735095" y="648927"/>
                    <a:pt x="718902" y="703219"/>
                  </a:cubicBezTo>
                  <a:cubicBezTo>
                    <a:pt x="713187" y="722269"/>
                    <a:pt x="710330" y="746082"/>
                    <a:pt x="726523" y="758464"/>
                  </a:cubicBezTo>
                  <a:cubicBezTo>
                    <a:pt x="751287" y="778467"/>
                    <a:pt x="783673" y="747987"/>
                    <a:pt x="809390" y="729889"/>
                  </a:cubicBezTo>
                  <a:cubicBezTo>
                    <a:pt x="872255" y="687027"/>
                    <a:pt x="965600" y="726079"/>
                    <a:pt x="1001795" y="792754"/>
                  </a:cubicBezTo>
                  <a:cubicBezTo>
                    <a:pt x="1037990" y="860382"/>
                    <a:pt x="1029417" y="942297"/>
                    <a:pt x="1006557" y="1015639"/>
                  </a:cubicBezTo>
                  <a:lnTo>
                    <a:pt x="1006557" y="1015639"/>
                  </a:lnTo>
                  <a:cubicBezTo>
                    <a:pt x="970362" y="1133749"/>
                    <a:pt x="903687" y="1237572"/>
                    <a:pt x="835107" y="1338537"/>
                  </a:cubicBezTo>
                  <a:cubicBezTo>
                    <a:pt x="768432" y="1436644"/>
                    <a:pt x="715092" y="1549992"/>
                    <a:pt x="645560" y="1643337"/>
                  </a:cubicBezTo>
                  <a:cubicBezTo>
                    <a:pt x="547452" y="1775734"/>
                    <a:pt x="504590" y="1582377"/>
                    <a:pt x="457917" y="1506177"/>
                  </a:cubicBezTo>
                  <a:cubicBezTo>
                    <a:pt x="396005" y="1401402"/>
                    <a:pt x="316948" y="1305199"/>
                    <a:pt x="224555" y="1223284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8"/>
            <p:cNvSpPr/>
            <p:nvPr/>
          </p:nvSpPr>
          <p:spPr>
            <a:xfrm>
              <a:off x="8212802" y="2446819"/>
              <a:ext cx="551152" cy="1488785"/>
            </a:xfrm>
            <a:custGeom>
              <a:rect b="b" l="l" r="r" t="t"/>
              <a:pathLst>
                <a:path extrusionOk="0" h="1488785" w="551152">
                  <a:moveTo>
                    <a:pt x="550849" y="615216"/>
                  </a:moveTo>
                  <a:cubicBezTo>
                    <a:pt x="552754" y="610454"/>
                    <a:pt x="545134" y="608549"/>
                    <a:pt x="543229" y="613311"/>
                  </a:cubicBezTo>
                  <a:cubicBezTo>
                    <a:pt x="447026" y="844769"/>
                    <a:pt x="381304" y="1084799"/>
                    <a:pt x="356539" y="1333401"/>
                  </a:cubicBezTo>
                  <a:cubicBezTo>
                    <a:pt x="339394" y="1060034"/>
                    <a:pt x="306057" y="786666"/>
                    <a:pt x="257479" y="517109"/>
                  </a:cubicBezTo>
                  <a:cubicBezTo>
                    <a:pt x="257479" y="517109"/>
                    <a:pt x="257479" y="517109"/>
                    <a:pt x="257479" y="517109"/>
                  </a:cubicBezTo>
                  <a:cubicBezTo>
                    <a:pt x="286054" y="420906"/>
                    <a:pt x="324154" y="328514"/>
                    <a:pt x="372732" y="239931"/>
                  </a:cubicBezTo>
                  <a:cubicBezTo>
                    <a:pt x="375589" y="235169"/>
                    <a:pt x="368921" y="231359"/>
                    <a:pt x="366064" y="236121"/>
                  </a:cubicBezTo>
                  <a:cubicBezTo>
                    <a:pt x="319392" y="319941"/>
                    <a:pt x="282244" y="408524"/>
                    <a:pt x="253669" y="500916"/>
                  </a:cubicBezTo>
                  <a:cubicBezTo>
                    <a:pt x="243192" y="441861"/>
                    <a:pt x="231762" y="383759"/>
                    <a:pt x="219379" y="325656"/>
                  </a:cubicBezTo>
                  <a:cubicBezTo>
                    <a:pt x="197471" y="217071"/>
                    <a:pt x="171754" y="109439"/>
                    <a:pt x="145084" y="2759"/>
                  </a:cubicBezTo>
                  <a:cubicBezTo>
                    <a:pt x="144132" y="-2004"/>
                    <a:pt x="136512" y="-99"/>
                    <a:pt x="137464" y="4664"/>
                  </a:cubicBezTo>
                  <a:cubicBezTo>
                    <a:pt x="166039" y="116106"/>
                    <a:pt x="191757" y="228501"/>
                    <a:pt x="214617" y="341849"/>
                  </a:cubicBezTo>
                  <a:cubicBezTo>
                    <a:pt x="172707" y="301844"/>
                    <a:pt x="130796" y="262791"/>
                    <a:pt x="89839" y="222786"/>
                  </a:cubicBezTo>
                  <a:cubicBezTo>
                    <a:pt x="86029" y="218976"/>
                    <a:pt x="80314" y="224691"/>
                    <a:pt x="84124" y="228501"/>
                  </a:cubicBezTo>
                  <a:cubicBezTo>
                    <a:pt x="127939" y="270411"/>
                    <a:pt x="172707" y="312321"/>
                    <a:pt x="216521" y="354231"/>
                  </a:cubicBezTo>
                  <a:cubicBezTo>
                    <a:pt x="216521" y="354231"/>
                    <a:pt x="217474" y="355184"/>
                    <a:pt x="217474" y="355184"/>
                  </a:cubicBezTo>
                  <a:cubicBezTo>
                    <a:pt x="258432" y="555209"/>
                    <a:pt x="289864" y="757139"/>
                    <a:pt x="313676" y="959069"/>
                  </a:cubicBezTo>
                  <a:cubicBezTo>
                    <a:pt x="222237" y="839054"/>
                    <a:pt x="119367" y="727611"/>
                    <a:pt x="6971" y="626646"/>
                  </a:cubicBezTo>
                  <a:cubicBezTo>
                    <a:pt x="3162" y="622836"/>
                    <a:pt x="-2554" y="628551"/>
                    <a:pt x="1257" y="632361"/>
                  </a:cubicBezTo>
                  <a:cubicBezTo>
                    <a:pt x="116509" y="736184"/>
                    <a:pt x="222237" y="850484"/>
                    <a:pt x="314629" y="974309"/>
                  </a:cubicBezTo>
                  <a:cubicBezTo>
                    <a:pt x="321296" y="1035269"/>
                    <a:pt x="327964" y="1096229"/>
                    <a:pt x="333679" y="1157189"/>
                  </a:cubicBezTo>
                  <a:cubicBezTo>
                    <a:pt x="343204" y="1265774"/>
                    <a:pt x="350824" y="1375311"/>
                    <a:pt x="355587" y="1484849"/>
                  </a:cubicBezTo>
                  <a:cubicBezTo>
                    <a:pt x="355587" y="1489611"/>
                    <a:pt x="363207" y="1490564"/>
                    <a:pt x="363207" y="1484849"/>
                  </a:cubicBezTo>
                  <a:cubicBezTo>
                    <a:pt x="361301" y="1450559"/>
                    <a:pt x="360349" y="1417221"/>
                    <a:pt x="357492" y="1382931"/>
                  </a:cubicBezTo>
                  <a:cubicBezTo>
                    <a:pt x="357492" y="1381979"/>
                    <a:pt x="358444" y="1381979"/>
                    <a:pt x="358444" y="1381026"/>
                  </a:cubicBezTo>
                  <a:cubicBezTo>
                    <a:pt x="382257" y="1115279"/>
                    <a:pt x="449884" y="860009"/>
                    <a:pt x="550849" y="615216"/>
                  </a:cubicBezTo>
                  <a:close/>
                </a:path>
              </a:pathLst>
            </a:custGeom>
            <a:solidFill>
              <a:srgbClr val="192B3E"/>
            </a:solidFill>
            <a:ln cap="flat" cmpd="sng" w="9525">
              <a:solidFill>
                <a:srgbClr val="317A6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28" name="Google Shape;1028;p8"/>
          <p:cNvSpPr/>
          <p:nvPr/>
        </p:nvSpPr>
        <p:spPr>
          <a:xfrm>
            <a:off x="9710331" y="5361476"/>
            <a:ext cx="887730" cy="1270088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9" name="Google Shape;1029;p8"/>
          <p:cNvSpPr/>
          <p:nvPr/>
        </p:nvSpPr>
        <p:spPr>
          <a:xfrm>
            <a:off x="10978984" y="5239358"/>
            <a:ext cx="849630" cy="1207049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1C3B3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0" name="Google Shape;1030;p8"/>
          <p:cNvSpPr/>
          <p:nvPr/>
        </p:nvSpPr>
        <p:spPr>
          <a:xfrm>
            <a:off x="11875268" y="5905249"/>
            <a:ext cx="268202" cy="1014222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1" name="Google Shape;1031;p8"/>
          <p:cNvSpPr/>
          <p:nvPr/>
        </p:nvSpPr>
        <p:spPr>
          <a:xfrm>
            <a:off x="9681343" y="5540274"/>
            <a:ext cx="261174" cy="1153667"/>
          </a:xfrm>
          <a:custGeom>
            <a:rect b="b" l="l" r="r" t="t"/>
            <a:pathLst>
              <a:path extrusionOk="0" h="1442084" w="326467">
                <a:moveTo>
                  <a:pt x="255312" y="1442085"/>
                </a:moveTo>
                <a:cubicBezTo>
                  <a:pt x="171492" y="1382078"/>
                  <a:pt x="157204" y="1364932"/>
                  <a:pt x="93387" y="1283970"/>
                </a:cubicBezTo>
                <a:cubicBezTo>
                  <a:pt x="28617" y="1203007"/>
                  <a:pt x="-13293" y="1098232"/>
                  <a:pt x="3852" y="996315"/>
                </a:cubicBezTo>
                <a:cubicBezTo>
                  <a:pt x="15282" y="923925"/>
                  <a:pt x="55287" y="857250"/>
                  <a:pt x="55287" y="783907"/>
                </a:cubicBezTo>
                <a:cubicBezTo>
                  <a:pt x="55287" y="720090"/>
                  <a:pt x="23854" y="661035"/>
                  <a:pt x="12425" y="598170"/>
                </a:cubicBezTo>
                <a:cubicBezTo>
                  <a:pt x="-25675" y="397192"/>
                  <a:pt x="135297" y="203835"/>
                  <a:pt x="115294" y="0"/>
                </a:cubicBezTo>
                <a:cubicBezTo>
                  <a:pt x="202925" y="200977"/>
                  <a:pt x="291507" y="415290"/>
                  <a:pt x="260075" y="632460"/>
                </a:cubicBezTo>
                <a:cubicBezTo>
                  <a:pt x="251502" y="694372"/>
                  <a:pt x="232452" y="754380"/>
                  <a:pt x="228642" y="817245"/>
                </a:cubicBezTo>
                <a:cubicBezTo>
                  <a:pt x="222927" y="923925"/>
                  <a:pt x="262932" y="1025842"/>
                  <a:pt x="293412" y="1127760"/>
                </a:cubicBezTo>
                <a:cubicBezTo>
                  <a:pt x="323892" y="1229678"/>
                  <a:pt x="344847" y="1342073"/>
                  <a:pt x="302937" y="1440180"/>
                </a:cubicBezTo>
                <a:lnTo>
                  <a:pt x="255312" y="1442085"/>
                </a:lnTo>
                <a:close/>
              </a:path>
            </a:pathLst>
          </a:custGeom>
          <a:solidFill>
            <a:srgbClr val="3A7B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2" name="Google Shape;1032;p8"/>
          <p:cNvSpPr/>
          <p:nvPr/>
        </p:nvSpPr>
        <p:spPr>
          <a:xfrm>
            <a:off x="9351451" y="5717047"/>
            <a:ext cx="637032" cy="989076"/>
          </a:xfrm>
          <a:custGeom>
            <a:rect b="b" l="l" r="r" t="t"/>
            <a:pathLst>
              <a:path extrusionOk="0" h="1236345" w="796290">
                <a:moveTo>
                  <a:pt x="755332" y="1236345"/>
                </a:moveTo>
                <a:cubicBezTo>
                  <a:pt x="653415" y="1219200"/>
                  <a:pt x="633413" y="1209675"/>
                  <a:pt x="540068" y="1164908"/>
                </a:cubicBezTo>
                <a:cubicBezTo>
                  <a:pt x="446722" y="1120140"/>
                  <a:pt x="363855" y="1043940"/>
                  <a:pt x="334328" y="944880"/>
                </a:cubicBezTo>
                <a:cubicBezTo>
                  <a:pt x="313372" y="874395"/>
                  <a:pt x="320040" y="797243"/>
                  <a:pt x="287655" y="731520"/>
                </a:cubicBezTo>
                <a:cubicBezTo>
                  <a:pt x="260032" y="674370"/>
                  <a:pt x="205740" y="634365"/>
                  <a:pt x="167640" y="582930"/>
                </a:cubicBezTo>
                <a:cubicBezTo>
                  <a:pt x="45720" y="419100"/>
                  <a:pt x="106680" y="174308"/>
                  <a:pt x="0" y="0"/>
                </a:cubicBezTo>
                <a:cubicBezTo>
                  <a:pt x="165735" y="142875"/>
                  <a:pt x="340043" y="297180"/>
                  <a:pt x="405765" y="506730"/>
                </a:cubicBezTo>
                <a:cubicBezTo>
                  <a:pt x="424815" y="566737"/>
                  <a:pt x="434340" y="628650"/>
                  <a:pt x="458153" y="686752"/>
                </a:cubicBezTo>
                <a:cubicBezTo>
                  <a:pt x="499110" y="784860"/>
                  <a:pt x="580072" y="860108"/>
                  <a:pt x="651510" y="938212"/>
                </a:cubicBezTo>
                <a:cubicBezTo>
                  <a:pt x="722947" y="1016318"/>
                  <a:pt x="790575" y="1108710"/>
                  <a:pt x="796290" y="1215390"/>
                </a:cubicBezTo>
                <a:lnTo>
                  <a:pt x="755332" y="1236345"/>
                </a:ln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33" name="Google Shape;1033;p8"/>
          <p:cNvGrpSpPr/>
          <p:nvPr/>
        </p:nvGrpSpPr>
        <p:grpSpPr>
          <a:xfrm>
            <a:off x="11932075" y="5929775"/>
            <a:ext cx="543936" cy="1071670"/>
            <a:chOff x="8191513" y="2954403"/>
            <a:chExt cx="679920" cy="1339587"/>
          </a:xfrm>
        </p:grpSpPr>
        <p:sp>
          <p:nvSpPr>
            <p:cNvPr id="1034" name="Google Shape;1034;p8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8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6" name="Google Shape;1036;p8"/>
          <p:cNvGrpSpPr/>
          <p:nvPr/>
        </p:nvGrpSpPr>
        <p:grpSpPr>
          <a:xfrm>
            <a:off x="11613432" y="6079890"/>
            <a:ext cx="431301" cy="947471"/>
            <a:chOff x="7793199" y="3142045"/>
            <a:chExt cx="539126" cy="1184339"/>
          </a:xfrm>
        </p:grpSpPr>
        <p:sp>
          <p:nvSpPr>
            <p:cNvPr id="1037" name="Google Shape;1037;p8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8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9" name="Google Shape;1039;p8"/>
          <p:cNvGrpSpPr/>
          <p:nvPr/>
        </p:nvGrpSpPr>
        <p:grpSpPr>
          <a:xfrm>
            <a:off x="10950368" y="6056269"/>
            <a:ext cx="924975" cy="1060991"/>
            <a:chOff x="6964378" y="3112518"/>
            <a:chExt cx="1156219" cy="1326239"/>
          </a:xfrm>
        </p:grpSpPr>
        <p:sp>
          <p:nvSpPr>
            <p:cNvPr id="1040" name="Google Shape;1040;p8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8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2" name="Google Shape;1042;p8"/>
          <p:cNvGrpSpPr/>
          <p:nvPr/>
        </p:nvGrpSpPr>
        <p:grpSpPr>
          <a:xfrm>
            <a:off x="9927094" y="5857387"/>
            <a:ext cx="726093" cy="1575816"/>
            <a:chOff x="5685287" y="2863915"/>
            <a:chExt cx="907616" cy="1969770"/>
          </a:xfrm>
        </p:grpSpPr>
        <p:sp>
          <p:nvSpPr>
            <p:cNvPr id="1043" name="Google Shape;1043;p8"/>
            <p:cNvSpPr/>
            <p:nvPr/>
          </p:nvSpPr>
          <p:spPr>
            <a:xfrm>
              <a:off x="5685287" y="2863915"/>
              <a:ext cx="707590" cy="1853707"/>
            </a:xfrm>
            <a:custGeom>
              <a:rect b="b" l="l" r="r" t="t"/>
              <a:pathLst>
                <a:path extrusionOk="0" h="1853707" w="707590">
                  <a:moveTo>
                    <a:pt x="136091" y="0"/>
                  </a:moveTo>
                  <a:cubicBezTo>
                    <a:pt x="81799" y="124777"/>
                    <a:pt x="43699" y="251460"/>
                    <a:pt x="21791" y="379095"/>
                  </a:cubicBezTo>
                  <a:cubicBezTo>
                    <a:pt x="76084" y="394335"/>
                    <a:pt x="131328" y="406717"/>
                    <a:pt x="167524" y="407670"/>
                  </a:cubicBezTo>
                  <a:cubicBezTo>
                    <a:pt x="167524" y="407670"/>
                    <a:pt x="89419" y="435292"/>
                    <a:pt x="11314" y="450533"/>
                  </a:cubicBezTo>
                  <a:cubicBezTo>
                    <a:pt x="-3926" y="575310"/>
                    <a:pt x="-3926" y="700088"/>
                    <a:pt x="12266" y="822960"/>
                  </a:cubicBezTo>
                  <a:cubicBezTo>
                    <a:pt x="97991" y="830580"/>
                    <a:pt x="189431" y="836295"/>
                    <a:pt x="239914" y="833438"/>
                  </a:cubicBezTo>
                  <a:cubicBezTo>
                    <a:pt x="310399" y="829627"/>
                    <a:pt x="161809" y="883920"/>
                    <a:pt x="28459" y="920115"/>
                  </a:cubicBezTo>
                  <a:cubicBezTo>
                    <a:pt x="37031" y="962025"/>
                    <a:pt x="47509" y="1002983"/>
                    <a:pt x="59891" y="1043940"/>
                  </a:cubicBezTo>
                  <a:cubicBezTo>
                    <a:pt x="84656" y="1125855"/>
                    <a:pt x="117041" y="1204913"/>
                    <a:pt x="156094" y="1282065"/>
                  </a:cubicBezTo>
                  <a:cubicBezTo>
                    <a:pt x="255153" y="1266825"/>
                    <a:pt x="354214" y="1250633"/>
                    <a:pt x="375169" y="1241108"/>
                  </a:cubicBezTo>
                  <a:cubicBezTo>
                    <a:pt x="401839" y="1228725"/>
                    <a:pt x="300874" y="1303020"/>
                    <a:pt x="199909" y="1361123"/>
                  </a:cubicBezTo>
                  <a:cubicBezTo>
                    <a:pt x="221816" y="1399223"/>
                    <a:pt x="246581" y="1436370"/>
                    <a:pt x="272299" y="1472565"/>
                  </a:cubicBezTo>
                  <a:cubicBezTo>
                    <a:pt x="314209" y="1531620"/>
                    <a:pt x="359928" y="1589723"/>
                    <a:pt x="411364" y="1644968"/>
                  </a:cubicBezTo>
                  <a:cubicBezTo>
                    <a:pt x="440891" y="1629727"/>
                    <a:pt x="468514" y="1615440"/>
                    <a:pt x="478039" y="1607820"/>
                  </a:cubicBezTo>
                  <a:cubicBezTo>
                    <a:pt x="493278" y="1595438"/>
                    <a:pt x="484706" y="1652588"/>
                    <a:pt x="460894" y="1695450"/>
                  </a:cubicBezTo>
                  <a:cubicBezTo>
                    <a:pt x="497089" y="1730693"/>
                    <a:pt x="535189" y="1764983"/>
                    <a:pt x="575194" y="1796415"/>
                  </a:cubicBezTo>
                  <a:cubicBezTo>
                    <a:pt x="628534" y="1838325"/>
                    <a:pt x="671396" y="1855470"/>
                    <a:pt x="707591" y="1853565"/>
                  </a:cubicBezTo>
                  <a:cubicBezTo>
                    <a:pt x="493278" y="1256348"/>
                    <a:pt x="288491" y="611505"/>
                    <a:pt x="136091" y="0"/>
                  </a:cubicBezTo>
                  <a:cubicBezTo>
                    <a:pt x="137044" y="953"/>
                    <a:pt x="137044" y="953"/>
                    <a:pt x="136091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8"/>
            <p:cNvSpPr/>
            <p:nvPr/>
          </p:nvSpPr>
          <p:spPr>
            <a:xfrm>
              <a:off x="5823284" y="2865820"/>
              <a:ext cx="769619" cy="1854517"/>
            </a:xfrm>
            <a:custGeom>
              <a:rect b="b" l="l" r="r" t="t"/>
              <a:pathLst>
                <a:path extrusionOk="0" h="1854517" w="769619">
                  <a:moveTo>
                    <a:pt x="564832" y="1217295"/>
                  </a:moveTo>
                  <a:cubicBezTo>
                    <a:pt x="608647" y="1220153"/>
                    <a:pt x="691515" y="1210628"/>
                    <a:pt x="769620" y="1199198"/>
                  </a:cubicBezTo>
                  <a:cubicBezTo>
                    <a:pt x="764857" y="1080135"/>
                    <a:pt x="743903" y="963930"/>
                    <a:pt x="707707" y="850583"/>
                  </a:cubicBezTo>
                  <a:cubicBezTo>
                    <a:pt x="701993" y="833438"/>
                    <a:pt x="696278" y="816293"/>
                    <a:pt x="689610" y="799147"/>
                  </a:cubicBezTo>
                  <a:cubicBezTo>
                    <a:pt x="604838" y="837247"/>
                    <a:pt x="496253" y="877253"/>
                    <a:pt x="532447" y="850583"/>
                  </a:cubicBezTo>
                  <a:cubicBezTo>
                    <a:pt x="558165" y="831533"/>
                    <a:pt x="616268" y="782003"/>
                    <a:pt x="665797" y="739140"/>
                  </a:cubicBezTo>
                  <a:cubicBezTo>
                    <a:pt x="609600" y="606743"/>
                    <a:pt x="531495" y="481013"/>
                    <a:pt x="435293" y="366713"/>
                  </a:cubicBezTo>
                  <a:cubicBezTo>
                    <a:pt x="358140" y="411480"/>
                    <a:pt x="255270" y="455295"/>
                    <a:pt x="290513" y="433388"/>
                  </a:cubicBezTo>
                  <a:cubicBezTo>
                    <a:pt x="317182" y="416243"/>
                    <a:pt x="352425" y="357188"/>
                    <a:pt x="380047" y="304800"/>
                  </a:cubicBezTo>
                  <a:cubicBezTo>
                    <a:pt x="272415" y="189547"/>
                    <a:pt x="144780" y="86678"/>
                    <a:pt x="0" y="0"/>
                  </a:cubicBezTo>
                  <a:cubicBezTo>
                    <a:pt x="151447" y="610553"/>
                    <a:pt x="355282" y="1255395"/>
                    <a:pt x="569595" y="1854518"/>
                  </a:cubicBezTo>
                  <a:cubicBezTo>
                    <a:pt x="635318" y="1851660"/>
                    <a:pt x="675322" y="1785938"/>
                    <a:pt x="704850" y="1691640"/>
                  </a:cubicBezTo>
                  <a:cubicBezTo>
                    <a:pt x="712470" y="1667828"/>
                    <a:pt x="719138" y="1644015"/>
                    <a:pt x="724853" y="1620203"/>
                  </a:cubicBezTo>
                  <a:cubicBezTo>
                    <a:pt x="665797" y="1597343"/>
                    <a:pt x="585788" y="1527810"/>
                    <a:pt x="616268" y="1533525"/>
                  </a:cubicBezTo>
                  <a:cubicBezTo>
                    <a:pt x="634365" y="1536383"/>
                    <a:pt x="689610" y="1542098"/>
                    <a:pt x="741045" y="1545908"/>
                  </a:cubicBezTo>
                  <a:cubicBezTo>
                    <a:pt x="759143" y="1458278"/>
                    <a:pt x="768668" y="1370648"/>
                    <a:pt x="769620" y="1283970"/>
                  </a:cubicBezTo>
                  <a:cubicBezTo>
                    <a:pt x="643890" y="1263968"/>
                    <a:pt x="500063" y="1213485"/>
                    <a:pt x="564832" y="1217295"/>
                  </a:cubicBezTo>
                  <a:close/>
                </a:path>
              </a:pathLst>
            </a:custGeom>
            <a:gradFill>
              <a:gsLst>
                <a:gs pos="0">
                  <a:srgbClr val="3D760D"/>
                </a:gs>
                <a:gs pos="8000">
                  <a:srgbClr val="3D760D"/>
                </a:gs>
                <a:gs pos="100000">
                  <a:srgbClr val="35650E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8"/>
            <p:cNvSpPr/>
            <p:nvPr/>
          </p:nvSpPr>
          <p:spPr>
            <a:xfrm>
              <a:off x="5839476" y="2930591"/>
              <a:ext cx="600075" cy="1903094"/>
            </a:xfrm>
            <a:custGeom>
              <a:rect b="b" l="l" r="r" t="t"/>
              <a:pathLst>
                <a:path extrusionOk="0" h="1903094" w="600075">
                  <a:moveTo>
                    <a:pt x="6667" y="0"/>
                  </a:moveTo>
                  <a:cubicBezTo>
                    <a:pt x="84772" y="321945"/>
                    <a:pt x="175260" y="641032"/>
                    <a:pt x="275272" y="957263"/>
                  </a:cubicBezTo>
                  <a:cubicBezTo>
                    <a:pt x="375285" y="1273492"/>
                    <a:pt x="485775" y="1586865"/>
                    <a:pt x="600075" y="1899285"/>
                  </a:cubicBezTo>
                  <a:lnTo>
                    <a:pt x="587692" y="1903095"/>
                  </a:lnTo>
                  <a:cubicBezTo>
                    <a:pt x="474345" y="1590675"/>
                    <a:pt x="364807" y="1276350"/>
                    <a:pt x="265747" y="960120"/>
                  </a:cubicBezTo>
                  <a:cubicBezTo>
                    <a:pt x="166688" y="643890"/>
                    <a:pt x="77152" y="323850"/>
                    <a:pt x="0" y="1905"/>
                  </a:cubicBezTo>
                  <a:lnTo>
                    <a:pt x="6667" y="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6" name="Google Shape;1046;p8"/>
          <p:cNvGrpSpPr/>
          <p:nvPr/>
        </p:nvGrpSpPr>
        <p:grpSpPr>
          <a:xfrm>
            <a:off x="10476290" y="5860435"/>
            <a:ext cx="692595" cy="1524761"/>
            <a:chOff x="6371781" y="2867726"/>
            <a:chExt cx="865744" cy="1905951"/>
          </a:xfrm>
        </p:grpSpPr>
        <p:sp>
          <p:nvSpPr>
            <p:cNvPr id="1047" name="Google Shape;1047;p8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8"/>
            <p:cNvSpPr/>
            <p:nvPr/>
          </p:nvSpPr>
          <p:spPr>
            <a:xfrm>
              <a:off x="6488181" y="2872788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8"/>
            <p:cNvSpPr/>
            <p:nvPr/>
          </p:nvSpPr>
          <p:spPr>
            <a:xfrm>
              <a:off x="6459553" y="2932495"/>
              <a:ext cx="629602" cy="1841182"/>
            </a:xfrm>
            <a:custGeom>
              <a:rect b="b" l="l" r="r" t="t"/>
              <a:pathLst>
                <a:path extrusionOk="0" h="1841182" w="629602">
                  <a:moveTo>
                    <a:pt x="629603" y="1905"/>
                  </a:moveTo>
                  <a:cubicBezTo>
                    <a:pt x="507683" y="300990"/>
                    <a:pt x="396240" y="603885"/>
                    <a:pt x="294323" y="911543"/>
                  </a:cubicBezTo>
                  <a:cubicBezTo>
                    <a:pt x="192405" y="1218248"/>
                    <a:pt x="100013" y="1529715"/>
                    <a:pt x="11430" y="1841183"/>
                  </a:cubicBezTo>
                  <a:lnTo>
                    <a:pt x="0" y="1837373"/>
                  </a:lnTo>
                  <a:cubicBezTo>
                    <a:pt x="89535" y="1525905"/>
                    <a:pt x="182880" y="1215390"/>
                    <a:pt x="284798" y="908685"/>
                  </a:cubicBezTo>
                  <a:cubicBezTo>
                    <a:pt x="387668" y="601980"/>
                    <a:pt x="499110" y="298133"/>
                    <a:pt x="621983" y="0"/>
                  </a:cubicBezTo>
                  <a:lnTo>
                    <a:pt x="629603" y="190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8"/>
          <p:cNvGrpSpPr/>
          <p:nvPr/>
        </p:nvGrpSpPr>
        <p:grpSpPr>
          <a:xfrm>
            <a:off x="9377067" y="6070520"/>
            <a:ext cx="887150" cy="1239492"/>
            <a:chOff x="4997749" y="3130332"/>
            <a:chExt cx="1108938" cy="1549365"/>
          </a:xfrm>
        </p:grpSpPr>
        <p:sp>
          <p:nvSpPr>
            <p:cNvPr id="1051" name="Google Shape;1051;p8"/>
            <p:cNvSpPr/>
            <p:nvPr/>
          </p:nvSpPr>
          <p:spPr>
            <a:xfrm>
              <a:off x="4997749" y="3130332"/>
              <a:ext cx="1108938" cy="1471784"/>
            </a:xfrm>
            <a:custGeom>
              <a:rect b="b" l="l" r="r" t="t"/>
              <a:pathLst>
                <a:path extrusionOk="0" h="1471784" w="1108938">
                  <a:moveTo>
                    <a:pt x="476920" y="1201386"/>
                  </a:moveTo>
                  <a:cubicBezTo>
                    <a:pt x="399767" y="1179478"/>
                    <a:pt x="320710" y="1164238"/>
                    <a:pt x="250225" y="1126138"/>
                  </a:cubicBezTo>
                  <a:cubicBezTo>
                    <a:pt x="179740" y="1088038"/>
                    <a:pt x="119732" y="1020411"/>
                    <a:pt x="116875" y="940401"/>
                  </a:cubicBezTo>
                  <a:cubicBezTo>
                    <a:pt x="114017" y="860391"/>
                    <a:pt x="191170" y="780381"/>
                    <a:pt x="268322" y="800384"/>
                  </a:cubicBezTo>
                  <a:cubicBezTo>
                    <a:pt x="299755" y="808956"/>
                    <a:pt x="337855" y="828959"/>
                    <a:pt x="358810" y="805146"/>
                  </a:cubicBezTo>
                  <a:cubicBezTo>
                    <a:pt x="378812" y="782286"/>
                    <a:pt x="356905" y="746091"/>
                    <a:pt x="332140" y="729898"/>
                  </a:cubicBezTo>
                  <a:cubicBezTo>
                    <a:pt x="290230" y="702276"/>
                    <a:pt x="240700" y="692751"/>
                    <a:pt x="192122" y="680368"/>
                  </a:cubicBezTo>
                  <a:cubicBezTo>
                    <a:pt x="144497" y="667034"/>
                    <a:pt x="94967" y="647984"/>
                    <a:pt x="64487" y="607978"/>
                  </a:cubicBezTo>
                  <a:cubicBezTo>
                    <a:pt x="34960" y="567973"/>
                    <a:pt x="34960" y="502251"/>
                    <a:pt x="76870" y="475581"/>
                  </a:cubicBezTo>
                  <a:cubicBezTo>
                    <a:pt x="92110" y="465103"/>
                    <a:pt x="112112" y="461293"/>
                    <a:pt x="125447" y="447958"/>
                  </a:cubicBezTo>
                  <a:cubicBezTo>
                    <a:pt x="147355" y="425098"/>
                    <a:pt x="138782" y="386998"/>
                    <a:pt x="119732" y="362233"/>
                  </a:cubicBezTo>
                  <a:cubicBezTo>
                    <a:pt x="99730" y="337468"/>
                    <a:pt x="72107" y="322228"/>
                    <a:pt x="49247" y="300321"/>
                  </a:cubicBezTo>
                  <a:cubicBezTo>
                    <a:pt x="-29810" y="224121"/>
                    <a:pt x="-10760" y="72673"/>
                    <a:pt x="85442" y="19333"/>
                  </a:cubicBezTo>
                  <a:cubicBezTo>
                    <a:pt x="181645" y="-34007"/>
                    <a:pt x="320710" y="28858"/>
                    <a:pt x="343570" y="136491"/>
                  </a:cubicBezTo>
                  <a:cubicBezTo>
                    <a:pt x="350237" y="169828"/>
                    <a:pt x="348332" y="205071"/>
                    <a:pt x="360715" y="236503"/>
                  </a:cubicBezTo>
                  <a:cubicBezTo>
                    <a:pt x="373097" y="267936"/>
                    <a:pt x="410245" y="294606"/>
                    <a:pt x="440725" y="279366"/>
                  </a:cubicBezTo>
                  <a:cubicBezTo>
                    <a:pt x="471205" y="264126"/>
                    <a:pt x="472157" y="220311"/>
                    <a:pt x="491207" y="191736"/>
                  </a:cubicBezTo>
                  <a:cubicBezTo>
                    <a:pt x="521687" y="143158"/>
                    <a:pt x="598840" y="145063"/>
                    <a:pt x="641703" y="183163"/>
                  </a:cubicBezTo>
                  <a:cubicBezTo>
                    <a:pt x="684565" y="221263"/>
                    <a:pt x="697900" y="282223"/>
                    <a:pt x="699805" y="339373"/>
                  </a:cubicBezTo>
                  <a:cubicBezTo>
                    <a:pt x="701710" y="396523"/>
                    <a:pt x="693137" y="454626"/>
                    <a:pt x="701710" y="510823"/>
                  </a:cubicBezTo>
                  <a:cubicBezTo>
                    <a:pt x="704567" y="530826"/>
                    <a:pt x="713140" y="553686"/>
                    <a:pt x="732190" y="558448"/>
                  </a:cubicBezTo>
                  <a:cubicBezTo>
                    <a:pt x="763622" y="566068"/>
                    <a:pt x="779815" y="524158"/>
                    <a:pt x="796007" y="496536"/>
                  </a:cubicBezTo>
                  <a:cubicBezTo>
                    <a:pt x="834107" y="429861"/>
                    <a:pt x="936978" y="425098"/>
                    <a:pt x="998890" y="469866"/>
                  </a:cubicBezTo>
                  <a:cubicBezTo>
                    <a:pt x="1060803" y="515586"/>
                    <a:pt x="1089378" y="594643"/>
                    <a:pt x="1100807" y="670843"/>
                  </a:cubicBezTo>
                  <a:cubicBezTo>
                    <a:pt x="1100807" y="670843"/>
                    <a:pt x="1100807" y="670843"/>
                    <a:pt x="1100807" y="670843"/>
                  </a:cubicBezTo>
                  <a:cubicBezTo>
                    <a:pt x="1118905" y="793716"/>
                    <a:pt x="1103665" y="917541"/>
                    <a:pt x="1085567" y="1039461"/>
                  </a:cubicBezTo>
                  <a:cubicBezTo>
                    <a:pt x="1067470" y="1157571"/>
                    <a:pt x="1068422" y="1284253"/>
                    <a:pt x="1046515" y="1399506"/>
                  </a:cubicBezTo>
                  <a:cubicBezTo>
                    <a:pt x="1015082" y="1562384"/>
                    <a:pt x="892210" y="1406173"/>
                    <a:pt x="816010" y="1355691"/>
                  </a:cubicBezTo>
                  <a:cubicBezTo>
                    <a:pt x="710282" y="1289016"/>
                    <a:pt x="595982" y="1235676"/>
                    <a:pt x="476920" y="1201386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8"/>
            <p:cNvSpPr/>
            <p:nvPr/>
          </p:nvSpPr>
          <p:spPr>
            <a:xfrm>
              <a:off x="5203012" y="3417822"/>
              <a:ext cx="850127" cy="1261875"/>
            </a:xfrm>
            <a:custGeom>
              <a:rect b="b" l="l" r="r" t="t"/>
              <a:pathLst>
                <a:path extrusionOk="0" h="1261875" w="850127">
                  <a:moveTo>
                    <a:pt x="642179" y="384306"/>
                  </a:moveTo>
                  <a:cubicBezTo>
                    <a:pt x="642179" y="379543"/>
                    <a:pt x="634559" y="380496"/>
                    <a:pt x="634559" y="385258"/>
                  </a:cubicBezTo>
                  <a:cubicBezTo>
                    <a:pt x="647894" y="637671"/>
                    <a:pt x="692662" y="885321"/>
                    <a:pt x="778387" y="1122493"/>
                  </a:cubicBezTo>
                  <a:cubicBezTo>
                    <a:pt x="643132" y="880558"/>
                    <a:pt x="494541" y="647196"/>
                    <a:pt x="332616" y="422406"/>
                  </a:cubicBezTo>
                  <a:cubicBezTo>
                    <a:pt x="332616" y="422406"/>
                    <a:pt x="332616" y="422406"/>
                    <a:pt x="332616" y="421453"/>
                  </a:cubicBezTo>
                  <a:cubicBezTo>
                    <a:pt x="316424" y="321441"/>
                    <a:pt x="311662" y="220476"/>
                    <a:pt x="317377" y="119511"/>
                  </a:cubicBezTo>
                  <a:cubicBezTo>
                    <a:pt x="317377" y="114748"/>
                    <a:pt x="309757" y="113796"/>
                    <a:pt x="309757" y="118558"/>
                  </a:cubicBezTo>
                  <a:cubicBezTo>
                    <a:pt x="304041" y="215713"/>
                    <a:pt x="308804" y="312868"/>
                    <a:pt x="323091" y="408118"/>
                  </a:cubicBezTo>
                  <a:cubicBezTo>
                    <a:pt x="287849" y="359541"/>
                    <a:pt x="251654" y="310963"/>
                    <a:pt x="215459" y="263338"/>
                  </a:cubicBezTo>
                  <a:cubicBezTo>
                    <a:pt x="147832" y="174756"/>
                    <a:pt x="78299" y="87126"/>
                    <a:pt x="6862" y="1401"/>
                  </a:cubicBezTo>
                  <a:cubicBezTo>
                    <a:pt x="4004" y="-2409"/>
                    <a:pt x="-2663" y="2353"/>
                    <a:pt x="1147" y="6163"/>
                  </a:cubicBezTo>
                  <a:cubicBezTo>
                    <a:pt x="75441" y="95698"/>
                    <a:pt x="147832" y="187138"/>
                    <a:pt x="218316" y="279531"/>
                  </a:cubicBezTo>
                  <a:cubicBezTo>
                    <a:pt x="163072" y="261433"/>
                    <a:pt x="107827" y="243336"/>
                    <a:pt x="52582" y="226191"/>
                  </a:cubicBezTo>
                  <a:cubicBezTo>
                    <a:pt x="47819" y="224286"/>
                    <a:pt x="44962" y="231906"/>
                    <a:pt x="49724" y="233811"/>
                  </a:cubicBezTo>
                  <a:cubicBezTo>
                    <a:pt x="107827" y="252861"/>
                    <a:pt x="166882" y="271911"/>
                    <a:pt x="224984" y="290961"/>
                  </a:cubicBezTo>
                  <a:cubicBezTo>
                    <a:pt x="224984" y="290961"/>
                    <a:pt x="225937" y="290961"/>
                    <a:pt x="225937" y="290961"/>
                  </a:cubicBezTo>
                  <a:cubicBezTo>
                    <a:pt x="349762" y="455743"/>
                    <a:pt x="466919" y="625288"/>
                    <a:pt x="576457" y="799596"/>
                  </a:cubicBezTo>
                  <a:cubicBezTo>
                    <a:pt x="441202" y="730063"/>
                    <a:pt x="299279" y="672913"/>
                    <a:pt x="152594" y="630051"/>
                  </a:cubicBezTo>
                  <a:cubicBezTo>
                    <a:pt x="147832" y="629098"/>
                    <a:pt x="144974" y="635766"/>
                    <a:pt x="149737" y="637671"/>
                  </a:cubicBezTo>
                  <a:cubicBezTo>
                    <a:pt x="300232" y="681486"/>
                    <a:pt x="445964" y="740541"/>
                    <a:pt x="584077" y="812931"/>
                  </a:cubicBezTo>
                  <a:cubicBezTo>
                    <a:pt x="616462" y="865318"/>
                    <a:pt x="648847" y="917706"/>
                    <a:pt x="680279" y="971046"/>
                  </a:cubicBezTo>
                  <a:cubicBezTo>
                    <a:pt x="736477" y="1066296"/>
                    <a:pt x="790769" y="1162498"/>
                    <a:pt x="842204" y="1259653"/>
                  </a:cubicBezTo>
                  <a:cubicBezTo>
                    <a:pt x="844109" y="1264416"/>
                    <a:pt x="851729" y="1260606"/>
                    <a:pt x="849824" y="1256796"/>
                  </a:cubicBezTo>
                  <a:cubicBezTo>
                    <a:pt x="833632" y="1226316"/>
                    <a:pt x="817439" y="1196788"/>
                    <a:pt x="800294" y="1166308"/>
                  </a:cubicBezTo>
                  <a:cubicBezTo>
                    <a:pt x="800294" y="1165356"/>
                    <a:pt x="800294" y="1165356"/>
                    <a:pt x="800294" y="1164403"/>
                  </a:cubicBezTo>
                  <a:cubicBezTo>
                    <a:pt x="705044" y="912943"/>
                    <a:pt x="655514" y="651958"/>
                    <a:pt x="642179" y="384306"/>
                  </a:cubicBezTo>
                  <a:close/>
                </a:path>
              </a:pathLst>
            </a:custGeom>
            <a:solidFill>
              <a:srgbClr val="317A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53" name="Google Shape;1053;p8"/>
          <p:cNvSpPr/>
          <p:nvPr/>
        </p:nvSpPr>
        <p:spPr>
          <a:xfrm>
            <a:off x="10945458" y="5351309"/>
            <a:ext cx="73151" cy="73151"/>
          </a:xfrm>
          <a:custGeom>
            <a:rect b="b" l="l" r="r" t="t"/>
            <a:pathLst>
              <a:path extrusionOk="0" h="91439" w="91439">
                <a:moveTo>
                  <a:pt x="91440" y="45720"/>
                </a:moveTo>
                <a:cubicBezTo>
                  <a:pt x="91440" y="70485"/>
                  <a:pt x="71438" y="91440"/>
                  <a:pt x="45720" y="91440"/>
                </a:cubicBezTo>
                <a:cubicBezTo>
                  <a:pt x="20955" y="91440"/>
                  <a:pt x="0" y="71438"/>
                  <a:pt x="0" y="45720"/>
                </a:cubicBezTo>
                <a:cubicBezTo>
                  <a:pt x="0" y="20955"/>
                  <a:pt x="20002" y="0"/>
                  <a:pt x="45720" y="0"/>
                </a:cubicBezTo>
                <a:cubicBezTo>
                  <a:pt x="71438" y="0"/>
                  <a:pt x="91440" y="20002"/>
                  <a:pt x="91440" y="4572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4" name="Google Shape;1054;p8"/>
          <p:cNvSpPr/>
          <p:nvPr/>
        </p:nvSpPr>
        <p:spPr>
          <a:xfrm>
            <a:off x="11250239" y="5192823"/>
            <a:ext cx="68580" cy="68580"/>
          </a:xfrm>
          <a:custGeom>
            <a:rect b="b" l="l" r="r" t="t"/>
            <a:pathLst>
              <a:path extrusionOk="0" h="85725" w="85725">
                <a:moveTo>
                  <a:pt x="85725" y="42863"/>
                </a:moveTo>
                <a:cubicBezTo>
                  <a:pt x="85725" y="66675"/>
                  <a:pt x="66675" y="85725"/>
                  <a:pt x="42863" y="85725"/>
                </a:cubicBezTo>
                <a:cubicBezTo>
                  <a:pt x="19050" y="85725"/>
                  <a:pt x="0" y="66675"/>
                  <a:pt x="0" y="42863"/>
                </a:cubicBezTo>
                <a:cubicBezTo>
                  <a:pt x="0" y="19050"/>
                  <a:pt x="19050" y="0"/>
                  <a:pt x="42863" y="0"/>
                </a:cubicBezTo>
                <a:cubicBezTo>
                  <a:pt x="66675" y="0"/>
                  <a:pt x="85725" y="19050"/>
                  <a:pt x="85725" y="42863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5" name="Google Shape;1055;p8"/>
          <p:cNvSpPr/>
          <p:nvPr/>
        </p:nvSpPr>
        <p:spPr>
          <a:xfrm>
            <a:off x="10220078" y="5281971"/>
            <a:ext cx="77724" cy="77723"/>
          </a:xfrm>
          <a:custGeom>
            <a:rect b="b" l="l" r="r" t="t"/>
            <a:pathLst>
              <a:path extrusionOk="0" h="97154" w="97155">
                <a:moveTo>
                  <a:pt x="97155" y="48578"/>
                </a:moveTo>
                <a:cubicBezTo>
                  <a:pt x="97155" y="75248"/>
                  <a:pt x="75247" y="97155"/>
                  <a:pt x="48578" y="97155"/>
                </a:cubicBezTo>
                <a:cubicBezTo>
                  <a:pt x="21907" y="97155"/>
                  <a:pt x="0" y="75248"/>
                  <a:pt x="0" y="48578"/>
                </a:cubicBezTo>
                <a:cubicBezTo>
                  <a:pt x="0" y="21908"/>
                  <a:pt x="21907" y="0"/>
                  <a:pt x="48578" y="0"/>
                </a:cubicBezTo>
                <a:cubicBezTo>
                  <a:pt x="75247" y="953"/>
                  <a:pt x="97155" y="22860"/>
                  <a:pt x="97155" y="4857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6" name="Google Shape;1056;p8"/>
          <p:cNvSpPr/>
          <p:nvPr/>
        </p:nvSpPr>
        <p:spPr>
          <a:xfrm>
            <a:off x="11622834" y="5638565"/>
            <a:ext cx="35052" cy="35052"/>
          </a:xfrm>
          <a:custGeom>
            <a:rect b="b" l="l" r="r" t="t"/>
            <a:pathLst>
              <a:path extrusionOk="0" h="43815" w="43815">
                <a:moveTo>
                  <a:pt x="43815" y="21908"/>
                </a:moveTo>
                <a:cubicBezTo>
                  <a:pt x="43815" y="33338"/>
                  <a:pt x="34290" y="43815"/>
                  <a:pt x="21908" y="43815"/>
                </a:cubicBezTo>
                <a:cubicBezTo>
                  <a:pt x="10478" y="43815"/>
                  <a:pt x="0" y="34290"/>
                  <a:pt x="0" y="21908"/>
                </a:cubicBezTo>
                <a:cubicBezTo>
                  <a:pt x="0" y="9525"/>
                  <a:pt x="9525" y="0"/>
                  <a:pt x="21908" y="0"/>
                </a:cubicBezTo>
                <a:cubicBezTo>
                  <a:pt x="34290" y="0"/>
                  <a:pt x="43815" y="9525"/>
                  <a:pt x="43815" y="2190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7" name="Google Shape;1057;p8"/>
          <p:cNvSpPr/>
          <p:nvPr/>
        </p:nvSpPr>
        <p:spPr>
          <a:xfrm>
            <a:off x="11916186" y="5055641"/>
            <a:ext cx="59436" cy="59466"/>
          </a:xfrm>
          <a:custGeom>
            <a:rect b="b" l="l" r="r" t="t"/>
            <a:pathLst>
              <a:path extrusionOk="0" h="74332" w="74295">
                <a:moveTo>
                  <a:pt x="74295" y="37185"/>
                </a:moveTo>
                <a:cubicBezTo>
                  <a:pt x="74295" y="58140"/>
                  <a:pt x="57150" y="74333"/>
                  <a:pt x="37148" y="74333"/>
                </a:cubicBezTo>
                <a:cubicBezTo>
                  <a:pt x="16193" y="74333"/>
                  <a:pt x="0" y="57188"/>
                  <a:pt x="0" y="37185"/>
                </a:cubicBezTo>
                <a:cubicBezTo>
                  <a:pt x="0" y="16230"/>
                  <a:pt x="17145" y="38"/>
                  <a:pt x="37148" y="38"/>
                </a:cubicBezTo>
                <a:cubicBezTo>
                  <a:pt x="57150" y="-915"/>
                  <a:pt x="74295" y="16230"/>
                  <a:pt x="74295" y="37185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8" name="Google Shape;1058;p8"/>
          <p:cNvSpPr/>
          <p:nvPr/>
        </p:nvSpPr>
        <p:spPr>
          <a:xfrm>
            <a:off x="10889835" y="5110532"/>
            <a:ext cx="30480" cy="30480"/>
          </a:xfrm>
          <a:custGeom>
            <a:rect b="b" l="l" r="r" t="t"/>
            <a:pathLst>
              <a:path extrusionOk="0" h="38100" w="38100">
                <a:moveTo>
                  <a:pt x="38100" y="19050"/>
                </a:moveTo>
                <a:cubicBezTo>
                  <a:pt x="38100" y="29571"/>
                  <a:pt x="29571" y="38100"/>
                  <a:pt x="19050" y="38100"/>
                </a:cubicBezTo>
                <a:cubicBezTo>
                  <a:pt x="8529" y="38100"/>
                  <a:pt x="0" y="29571"/>
                  <a:pt x="0" y="19050"/>
                </a:cubicBezTo>
                <a:cubicBezTo>
                  <a:pt x="0" y="8529"/>
                  <a:pt x="8529" y="0"/>
                  <a:pt x="19050" y="0"/>
                </a:cubicBezTo>
                <a:cubicBezTo>
                  <a:pt x="29571" y="0"/>
                  <a:pt x="38100" y="8529"/>
                  <a:pt x="38100" y="1905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9" name="Google Shape;1059;p8"/>
          <p:cNvSpPr/>
          <p:nvPr/>
        </p:nvSpPr>
        <p:spPr>
          <a:xfrm>
            <a:off x="9503842" y="5544083"/>
            <a:ext cx="56387" cy="56387"/>
          </a:xfrm>
          <a:custGeom>
            <a:rect b="b" l="l" r="r" t="t"/>
            <a:pathLst>
              <a:path extrusionOk="0" h="70484" w="70484">
                <a:moveTo>
                  <a:pt x="70485" y="35242"/>
                </a:moveTo>
                <a:cubicBezTo>
                  <a:pt x="70485" y="54292"/>
                  <a:pt x="55245" y="70485"/>
                  <a:pt x="35243" y="70485"/>
                </a:cubicBezTo>
                <a:cubicBezTo>
                  <a:pt x="16193" y="70485"/>
                  <a:pt x="0" y="55245"/>
                  <a:pt x="0" y="35242"/>
                </a:cubicBezTo>
                <a:cubicBezTo>
                  <a:pt x="0" y="16192"/>
                  <a:pt x="15240" y="0"/>
                  <a:pt x="35243" y="0"/>
                </a:cubicBezTo>
                <a:cubicBezTo>
                  <a:pt x="54293" y="0"/>
                  <a:pt x="70485" y="16192"/>
                  <a:pt x="70485" y="35242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0" name="Google Shape;1060;p8"/>
          <p:cNvSpPr/>
          <p:nvPr/>
        </p:nvSpPr>
        <p:spPr>
          <a:xfrm>
            <a:off x="9272208" y="5669043"/>
            <a:ext cx="47243" cy="47243"/>
          </a:xfrm>
          <a:custGeom>
            <a:rect b="b" l="l" r="r" t="t"/>
            <a:pathLst>
              <a:path extrusionOk="0" h="59054" w="59054">
                <a:moveTo>
                  <a:pt x="59055" y="29528"/>
                </a:moveTo>
                <a:cubicBezTo>
                  <a:pt x="59055" y="45720"/>
                  <a:pt x="45720" y="59055"/>
                  <a:pt x="29528" y="59055"/>
                </a:cubicBezTo>
                <a:cubicBezTo>
                  <a:pt x="13335" y="59055"/>
                  <a:pt x="0" y="45720"/>
                  <a:pt x="0" y="29528"/>
                </a:cubicBezTo>
                <a:cubicBezTo>
                  <a:pt x="0" y="13335"/>
                  <a:pt x="13335" y="0"/>
                  <a:pt x="29528" y="0"/>
                </a:cubicBezTo>
                <a:cubicBezTo>
                  <a:pt x="45720" y="0"/>
                  <a:pt x="59055" y="12383"/>
                  <a:pt x="59055" y="2952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1" name="Google Shape;1061;p8"/>
          <p:cNvSpPr/>
          <p:nvPr/>
        </p:nvSpPr>
        <p:spPr>
          <a:xfrm>
            <a:off x="11585498" y="5052621"/>
            <a:ext cx="32004" cy="45705"/>
          </a:xfrm>
          <a:custGeom>
            <a:rect b="b" l="l" r="r" t="t"/>
            <a:pathLst>
              <a:path extrusionOk="0" h="40004" w="40005">
                <a:moveTo>
                  <a:pt x="40005" y="20003"/>
                </a:moveTo>
                <a:cubicBezTo>
                  <a:pt x="40005" y="31050"/>
                  <a:pt x="31050" y="40005"/>
                  <a:pt x="20003" y="40005"/>
                </a:cubicBezTo>
                <a:cubicBezTo>
                  <a:pt x="8956" y="40005"/>
                  <a:pt x="1" y="31050"/>
                  <a:pt x="1" y="20003"/>
                </a:cubicBezTo>
                <a:cubicBezTo>
                  <a:pt x="1" y="8955"/>
                  <a:pt x="8956" y="0"/>
                  <a:pt x="20003" y="0"/>
                </a:cubicBezTo>
                <a:cubicBezTo>
                  <a:pt x="31050" y="0"/>
                  <a:pt x="40005" y="8955"/>
                  <a:pt x="40005" y="20003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62" name="Google Shape;1062;p8"/>
          <p:cNvGrpSpPr/>
          <p:nvPr/>
        </p:nvGrpSpPr>
        <p:grpSpPr>
          <a:xfrm>
            <a:off x="7486614" y="5059400"/>
            <a:ext cx="1539775" cy="886338"/>
            <a:chOff x="6316434" y="2687917"/>
            <a:chExt cx="1539775" cy="886338"/>
          </a:xfrm>
        </p:grpSpPr>
        <p:sp>
          <p:nvSpPr>
            <p:cNvPr id="1063" name="Google Shape;1063;p8"/>
            <p:cNvSpPr/>
            <p:nvPr/>
          </p:nvSpPr>
          <p:spPr>
            <a:xfrm>
              <a:off x="6685476" y="2861323"/>
              <a:ext cx="821891" cy="301065"/>
            </a:xfrm>
            <a:custGeom>
              <a:rect b="b" l="l" r="r" t="t"/>
              <a:pathLst>
                <a:path extrusionOk="0" h="192067" w="520184">
                  <a:moveTo>
                    <a:pt x="517006" y="127252"/>
                  </a:moveTo>
                  <a:cubicBezTo>
                    <a:pt x="517958" y="130110"/>
                    <a:pt x="519863" y="132967"/>
                    <a:pt x="519863" y="135825"/>
                  </a:cubicBezTo>
                  <a:cubicBezTo>
                    <a:pt x="520816" y="140587"/>
                    <a:pt x="519863" y="142492"/>
                    <a:pt x="514148" y="143445"/>
                  </a:cubicBezTo>
                  <a:cubicBezTo>
                    <a:pt x="491288" y="145350"/>
                    <a:pt x="468428" y="145350"/>
                    <a:pt x="446521" y="149160"/>
                  </a:cubicBezTo>
                  <a:cubicBezTo>
                    <a:pt x="429376" y="152017"/>
                    <a:pt x="413183" y="156780"/>
                    <a:pt x="396991" y="162495"/>
                  </a:cubicBezTo>
                  <a:cubicBezTo>
                    <a:pt x="367463" y="173925"/>
                    <a:pt x="337936" y="183450"/>
                    <a:pt x="306503" y="188212"/>
                  </a:cubicBezTo>
                  <a:cubicBezTo>
                    <a:pt x="274118" y="192975"/>
                    <a:pt x="242686" y="192975"/>
                    <a:pt x="210301" y="190117"/>
                  </a:cubicBezTo>
                  <a:cubicBezTo>
                    <a:pt x="177916" y="186307"/>
                    <a:pt x="145531" y="177735"/>
                    <a:pt x="115051" y="165352"/>
                  </a:cubicBezTo>
                  <a:cubicBezTo>
                    <a:pt x="81713" y="151065"/>
                    <a:pt x="46471" y="145350"/>
                    <a:pt x="11228" y="144397"/>
                  </a:cubicBezTo>
                  <a:cubicBezTo>
                    <a:pt x="-1154" y="143445"/>
                    <a:pt x="-2107" y="143445"/>
                    <a:pt x="2656" y="130110"/>
                  </a:cubicBezTo>
                  <a:cubicBezTo>
                    <a:pt x="5513" y="128205"/>
                    <a:pt x="8371" y="126300"/>
                    <a:pt x="10276" y="124395"/>
                  </a:cubicBezTo>
                  <a:cubicBezTo>
                    <a:pt x="15991" y="116775"/>
                    <a:pt x="19801" y="109155"/>
                    <a:pt x="25516" y="101535"/>
                  </a:cubicBezTo>
                  <a:cubicBezTo>
                    <a:pt x="43613" y="78675"/>
                    <a:pt x="65521" y="60577"/>
                    <a:pt x="90286" y="45337"/>
                  </a:cubicBezTo>
                  <a:cubicBezTo>
                    <a:pt x="109336" y="33907"/>
                    <a:pt x="129338" y="23430"/>
                    <a:pt x="151246" y="17715"/>
                  </a:cubicBezTo>
                  <a:cubicBezTo>
                    <a:pt x="172201" y="12000"/>
                    <a:pt x="193156" y="5332"/>
                    <a:pt x="215063" y="2475"/>
                  </a:cubicBezTo>
                  <a:cubicBezTo>
                    <a:pt x="236971" y="-383"/>
                    <a:pt x="258878" y="-383"/>
                    <a:pt x="280786" y="570"/>
                  </a:cubicBezTo>
                  <a:cubicBezTo>
                    <a:pt x="303646" y="2475"/>
                    <a:pt x="325553" y="5332"/>
                    <a:pt x="347461" y="11047"/>
                  </a:cubicBezTo>
                  <a:cubicBezTo>
                    <a:pt x="379846" y="18667"/>
                    <a:pt x="410326" y="32955"/>
                    <a:pt x="438901" y="51052"/>
                  </a:cubicBezTo>
                  <a:cubicBezTo>
                    <a:pt x="468428" y="70102"/>
                    <a:pt x="492241" y="94867"/>
                    <a:pt x="511291" y="125347"/>
                  </a:cubicBezTo>
                  <a:cubicBezTo>
                    <a:pt x="512243" y="125347"/>
                    <a:pt x="515101" y="125347"/>
                    <a:pt x="517006" y="127252"/>
                  </a:cubicBezTo>
                  <a:close/>
                  <a:moveTo>
                    <a:pt x="388418" y="112965"/>
                  </a:moveTo>
                  <a:cubicBezTo>
                    <a:pt x="388418" y="93915"/>
                    <a:pt x="373178" y="77722"/>
                    <a:pt x="354128" y="76770"/>
                  </a:cubicBezTo>
                  <a:cubicBezTo>
                    <a:pt x="335078" y="76770"/>
                    <a:pt x="317933" y="92962"/>
                    <a:pt x="317933" y="112012"/>
                  </a:cubicBezTo>
                  <a:cubicBezTo>
                    <a:pt x="317933" y="131062"/>
                    <a:pt x="335078" y="148207"/>
                    <a:pt x="353176" y="148207"/>
                  </a:cubicBezTo>
                  <a:cubicBezTo>
                    <a:pt x="372226" y="148207"/>
                    <a:pt x="388418" y="132015"/>
                    <a:pt x="388418" y="112965"/>
                  </a:cubicBezTo>
                  <a:close/>
                  <a:moveTo>
                    <a:pt x="120766" y="112012"/>
                  </a:moveTo>
                  <a:cubicBezTo>
                    <a:pt x="120766" y="132015"/>
                    <a:pt x="136006" y="147255"/>
                    <a:pt x="156008" y="148207"/>
                  </a:cubicBezTo>
                  <a:cubicBezTo>
                    <a:pt x="174106" y="149160"/>
                    <a:pt x="191251" y="132015"/>
                    <a:pt x="191251" y="113917"/>
                  </a:cubicBezTo>
                  <a:cubicBezTo>
                    <a:pt x="191251" y="94867"/>
                    <a:pt x="175058" y="77722"/>
                    <a:pt x="155056" y="77722"/>
                  </a:cubicBezTo>
                  <a:cubicBezTo>
                    <a:pt x="136958" y="76770"/>
                    <a:pt x="120766" y="92962"/>
                    <a:pt x="120766" y="112012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8"/>
            <p:cNvSpPr/>
            <p:nvPr/>
          </p:nvSpPr>
          <p:spPr>
            <a:xfrm>
              <a:off x="6331352" y="3079896"/>
              <a:ext cx="1512474" cy="250587"/>
            </a:xfrm>
            <a:custGeom>
              <a:rect b="b" l="l" r="r" t="t"/>
              <a:pathLst>
                <a:path extrusionOk="0" h="159864" w="957262">
                  <a:moveTo>
                    <a:pt x="957263" y="157007"/>
                  </a:moveTo>
                  <a:cubicBezTo>
                    <a:pt x="956310" y="157959"/>
                    <a:pt x="954405" y="158912"/>
                    <a:pt x="953453" y="159864"/>
                  </a:cubicBezTo>
                  <a:cubicBezTo>
                    <a:pt x="946785" y="143672"/>
                    <a:pt x="937260" y="128432"/>
                    <a:pt x="923925" y="116049"/>
                  </a:cubicBezTo>
                  <a:cubicBezTo>
                    <a:pt x="908685" y="102714"/>
                    <a:pt x="893445" y="89379"/>
                    <a:pt x="876300" y="76997"/>
                  </a:cubicBezTo>
                  <a:cubicBezTo>
                    <a:pt x="865823" y="69377"/>
                    <a:pt x="854393" y="63662"/>
                    <a:pt x="842963" y="58899"/>
                  </a:cubicBezTo>
                  <a:cubicBezTo>
                    <a:pt x="826770" y="52232"/>
                    <a:pt x="810578" y="46517"/>
                    <a:pt x="793433" y="41754"/>
                  </a:cubicBezTo>
                  <a:cubicBezTo>
                    <a:pt x="781050" y="37944"/>
                    <a:pt x="766763" y="36992"/>
                    <a:pt x="753428" y="35087"/>
                  </a:cubicBezTo>
                  <a:cubicBezTo>
                    <a:pt x="729615" y="31277"/>
                    <a:pt x="704850" y="33182"/>
                    <a:pt x="681038" y="36992"/>
                  </a:cubicBezTo>
                  <a:cubicBezTo>
                    <a:pt x="668655" y="38897"/>
                    <a:pt x="656273" y="42707"/>
                    <a:pt x="644843" y="46517"/>
                  </a:cubicBezTo>
                  <a:cubicBezTo>
                    <a:pt x="618173" y="55089"/>
                    <a:pt x="591503" y="65567"/>
                    <a:pt x="563880" y="72234"/>
                  </a:cubicBezTo>
                  <a:cubicBezTo>
                    <a:pt x="542925" y="76997"/>
                    <a:pt x="521017" y="78902"/>
                    <a:pt x="500063" y="80807"/>
                  </a:cubicBezTo>
                  <a:cubicBezTo>
                    <a:pt x="479108" y="81759"/>
                    <a:pt x="458153" y="82712"/>
                    <a:pt x="437198" y="80807"/>
                  </a:cubicBezTo>
                  <a:cubicBezTo>
                    <a:pt x="417195" y="78902"/>
                    <a:pt x="398145" y="74139"/>
                    <a:pt x="379095" y="69377"/>
                  </a:cubicBezTo>
                  <a:cubicBezTo>
                    <a:pt x="355283" y="62709"/>
                    <a:pt x="331470" y="53184"/>
                    <a:pt x="307658" y="45564"/>
                  </a:cubicBezTo>
                  <a:cubicBezTo>
                    <a:pt x="280988" y="37944"/>
                    <a:pt x="253365" y="33182"/>
                    <a:pt x="224790" y="34134"/>
                  </a:cubicBezTo>
                  <a:cubicBezTo>
                    <a:pt x="197168" y="35087"/>
                    <a:pt x="170498" y="37944"/>
                    <a:pt x="144780" y="47469"/>
                  </a:cubicBezTo>
                  <a:cubicBezTo>
                    <a:pt x="128588" y="53184"/>
                    <a:pt x="111443" y="58899"/>
                    <a:pt x="97155" y="67472"/>
                  </a:cubicBezTo>
                  <a:cubicBezTo>
                    <a:pt x="62865" y="86522"/>
                    <a:pt x="33338" y="111287"/>
                    <a:pt x="11430" y="144624"/>
                  </a:cubicBezTo>
                  <a:cubicBezTo>
                    <a:pt x="8573" y="149387"/>
                    <a:pt x="3810" y="152244"/>
                    <a:pt x="0" y="156054"/>
                  </a:cubicBezTo>
                  <a:cubicBezTo>
                    <a:pt x="4763" y="133194"/>
                    <a:pt x="16193" y="113192"/>
                    <a:pt x="30480" y="95094"/>
                  </a:cubicBezTo>
                  <a:cubicBezTo>
                    <a:pt x="62865" y="52232"/>
                    <a:pt x="105728" y="24609"/>
                    <a:pt x="157163" y="10322"/>
                  </a:cubicBezTo>
                  <a:cubicBezTo>
                    <a:pt x="218123" y="-6823"/>
                    <a:pt x="277178" y="-1108"/>
                    <a:pt x="336233" y="21752"/>
                  </a:cubicBezTo>
                  <a:cubicBezTo>
                    <a:pt x="394335" y="44612"/>
                    <a:pt x="455295" y="53184"/>
                    <a:pt x="517208" y="46517"/>
                  </a:cubicBezTo>
                  <a:cubicBezTo>
                    <a:pt x="559118" y="41754"/>
                    <a:pt x="598170" y="30324"/>
                    <a:pt x="637223" y="16037"/>
                  </a:cubicBezTo>
                  <a:cubicBezTo>
                    <a:pt x="680085" y="-156"/>
                    <a:pt x="723900" y="-3013"/>
                    <a:pt x="768668" y="2702"/>
                  </a:cubicBezTo>
                  <a:cubicBezTo>
                    <a:pt x="810578" y="8417"/>
                    <a:pt x="847725" y="23657"/>
                    <a:pt x="881063" y="48422"/>
                  </a:cubicBezTo>
                  <a:cubicBezTo>
                    <a:pt x="916305" y="74139"/>
                    <a:pt x="941070" y="107477"/>
                    <a:pt x="956310" y="149387"/>
                  </a:cubicBezTo>
                  <a:cubicBezTo>
                    <a:pt x="956310" y="151292"/>
                    <a:pt x="956310" y="154149"/>
                    <a:pt x="957263" y="157007"/>
                  </a:cubicBezTo>
                  <a:close/>
                </a:path>
              </a:pathLst>
            </a:custGeom>
            <a:solidFill>
              <a:srgbClr val="B3B4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8"/>
            <p:cNvSpPr/>
            <p:nvPr/>
          </p:nvSpPr>
          <p:spPr>
            <a:xfrm>
              <a:off x="6691496" y="2814238"/>
              <a:ext cx="812673" cy="274949"/>
            </a:xfrm>
            <a:custGeom>
              <a:rect b="b" l="l" r="r" t="t"/>
              <a:pathLst>
                <a:path extrusionOk="0" h="175406" w="514350">
                  <a:moveTo>
                    <a:pt x="514350" y="173501"/>
                  </a:moveTo>
                  <a:cubicBezTo>
                    <a:pt x="512445" y="172549"/>
                    <a:pt x="509588" y="171596"/>
                    <a:pt x="508635" y="170644"/>
                  </a:cubicBezTo>
                  <a:cubicBezTo>
                    <a:pt x="490538" y="140164"/>
                    <a:pt x="466725" y="115399"/>
                    <a:pt x="436245" y="96349"/>
                  </a:cubicBezTo>
                  <a:cubicBezTo>
                    <a:pt x="407670" y="78251"/>
                    <a:pt x="377190" y="63964"/>
                    <a:pt x="344805" y="56344"/>
                  </a:cubicBezTo>
                  <a:cubicBezTo>
                    <a:pt x="322897" y="50629"/>
                    <a:pt x="300038" y="47771"/>
                    <a:pt x="278130" y="45866"/>
                  </a:cubicBezTo>
                  <a:cubicBezTo>
                    <a:pt x="256222" y="44914"/>
                    <a:pt x="234315" y="44914"/>
                    <a:pt x="212408" y="47771"/>
                  </a:cubicBezTo>
                  <a:cubicBezTo>
                    <a:pt x="190500" y="50629"/>
                    <a:pt x="169545" y="57296"/>
                    <a:pt x="148590" y="63011"/>
                  </a:cubicBezTo>
                  <a:cubicBezTo>
                    <a:pt x="126683" y="68726"/>
                    <a:pt x="106680" y="79204"/>
                    <a:pt x="87630" y="90634"/>
                  </a:cubicBezTo>
                  <a:cubicBezTo>
                    <a:pt x="62865" y="105874"/>
                    <a:pt x="40958" y="123971"/>
                    <a:pt x="22860" y="146831"/>
                  </a:cubicBezTo>
                  <a:cubicBezTo>
                    <a:pt x="17145" y="154451"/>
                    <a:pt x="13335" y="162071"/>
                    <a:pt x="7620" y="169691"/>
                  </a:cubicBezTo>
                  <a:cubicBezTo>
                    <a:pt x="5715" y="172549"/>
                    <a:pt x="2858" y="173501"/>
                    <a:pt x="0" y="175406"/>
                  </a:cubicBezTo>
                  <a:cubicBezTo>
                    <a:pt x="11430" y="110636"/>
                    <a:pt x="50483" y="67774"/>
                    <a:pt x="105727" y="37294"/>
                  </a:cubicBezTo>
                  <a:cubicBezTo>
                    <a:pt x="160020" y="6814"/>
                    <a:pt x="218122" y="-3664"/>
                    <a:pt x="280035" y="1099"/>
                  </a:cubicBezTo>
                  <a:cubicBezTo>
                    <a:pt x="335280" y="4909"/>
                    <a:pt x="386715" y="21101"/>
                    <a:pt x="432435" y="53486"/>
                  </a:cubicBezTo>
                  <a:cubicBezTo>
                    <a:pt x="468630" y="79204"/>
                    <a:pt x="495300" y="111589"/>
                    <a:pt x="508635" y="155404"/>
                  </a:cubicBezTo>
                  <a:cubicBezTo>
                    <a:pt x="509588" y="157309"/>
                    <a:pt x="509588" y="160166"/>
                    <a:pt x="509588" y="163024"/>
                  </a:cubicBezTo>
                  <a:cubicBezTo>
                    <a:pt x="509588" y="163976"/>
                    <a:pt x="510540" y="164929"/>
                    <a:pt x="510540" y="166834"/>
                  </a:cubicBezTo>
                  <a:cubicBezTo>
                    <a:pt x="513397" y="167786"/>
                    <a:pt x="513397" y="170644"/>
                    <a:pt x="514350" y="173501"/>
                  </a:cubicBezTo>
                  <a:close/>
                </a:path>
              </a:pathLst>
            </a:custGeom>
            <a:solidFill>
              <a:srgbClr val="B3B4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8"/>
            <p:cNvSpPr/>
            <p:nvPr/>
          </p:nvSpPr>
          <p:spPr>
            <a:xfrm>
              <a:off x="7330501" y="2830926"/>
              <a:ext cx="181327" cy="160144"/>
            </a:xfrm>
            <a:custGeom>
              <a:rect b="b" l="l" r="r" t="t"/>
              <a:pathLst>
                <a:path extrusionOk="0" h="102165" w="114764">
                  <a:moveTo>
                    <a:pt x="114765" y="73342"/>
                  </a:moveTo>
                  <a:cubicBezTo>
                    <a:pt x="109049" y="87630"/>
                    <a:pt x="98572" y="96202"/>
                    <a:pt x="84285" y="101917"/>
                  </a:cubicBezTo>
                  <a:cubicBezTo>
                    <a:pt x="82380" y="102870"/>
                    <a:pt x="77617" y="100965"/>
                    <a:pt x="76665" y="98107"/>
                  </a:cubicBezTo>
                  <a:cubicBezTo>
                    <a:pt x="58567" y="73342"/>
                    <a:pt x="35707" y="51435"/>
                    <a:pt x="9990" y="34290"/>
                  </a:cubicBezTo>
                  <a:cubicBezTo>
                    <a:pt x="-2393" y="25717"/>
                    <a:pt x="-2393" y="25717"/>
                    <a:pt x="5227" y="12382"/>
                  </a:cubicBezTo>
                  <a:cubicBezTo>
                    <a:pt x="8085" y="7620"/>
                    <a:pt x="11895" y="3810"/>
                    <a:pt x="14752" y="0"/>
                  </a:cubicBezTo>
                  <a:cubicBezTo>
                    <a:pt x="16657" y="1905"/>
                    <a:pt x="18562" y="4763"/>
                    <a:pt x="20467" y="4763"/>
                  </a:cubicBezTo>
                  <a:cubicBezTo>
                    <a:pt x="25230" y="5715"/>
                    <a:pt x="30945" y="4763"/>
                    <a:pt x="35707" y="4763"/>
                  </a:cubicBezTo>
                  <a:cubicBezTo>
                    <a:pt x="55710" y="4763"/>
                    <a:pt x="72855" y="12382"/>
                    <a:pt x="88095" y="26670"/>
                  </a:cubicBezTo>
                  <a:cubicBezTo>
                    <a:pt x="100477" y="39052"/>
                    <a:pt x="110002" y="52388"/>
                    <a:pt x="111907" y="69532"/>
                  </a:cubicBezTo>
                  <a:cubicBezTo>
                    <a:pt x="112860" y="71438"/>
                    <a:pt x="113812" y="72390"/>
                    <a:pt x="114765" y="73342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8"/>
            <p:cNvSpPr/>
            <p:nvPr/>
          </p:nvSpPr>
          <p:spPr>
            <a:xfrm>
              <a:off x="6679982" y="2842620"/>
              <a:ext cx="179325" cy="148756"/>
            </a:xfrm>
            <a:custGeom>
              <a:rect b="b" l="l" r="r" t="t"/>
              <a:pathLst>
                <a:path extrusionOk="0" h="94900" w="113497">
                  <a:moveTo>
                    <a:pt x="101917" y="0"/>
                  </a:moveTo>
                  <a:cubicBezTo>
                    <a:pt x="105727" y="5715"/>
                    <a:pt x="109538" y="10478"/>
                    <a:pt x="113347" y="16193"/>
                  </a:cubicBezTo>
                  <a:cubicBezTo>
                    <a:pt x="114300" y="17145"/>
                    <a:pt x="110490" y="21908"/>
                    <a:pt x="108585" y="22860"/>
                  </a:cubicBezTo>
                  <a:cubicBezTo>
                    <a:pt x="90488" y="36195"/>
                    <a:pt x="72390" y="49530"/>
                    <a:pt x="55245" y="63818"/>
                  </a:cubicBezTo>
                  <a:cubicBezTo>
                    <a:pt x="45720" y="71438"/>
                    <a:pt x="39052" y="80963"/>
                    <a:pt x="31432" y="90488"/>
                  </a:cubicBezTo>
                  <a:cubicBezTo>
                    <a:pt x="27622" y="96203"/>
                    <a:pt x="23813" y="96203"/>
                    <a:pt x="19050" y="91440"/>
                  </a:cubicBezTo>
                  <a:cubicBezTo>
                    <a:pt x="12382" y="83820"/>
                    <a:pt x="6667" y="76200"/>
                    <a:pt x="0" y="68580"/>
                  </a:cubicBezTo>
                  <a:cubicBezTo>
                    <a:pt x="2857" y="64770"/>
                    <a:pt x="6667" y="60960"/>
                    <a:pt x="7620" y="57150"/>
                  </a:cubicBezTo>
                  <a:cubicBezTo>
                    <a:pt x="13335" y="37148"/>
                    <a:pt x="26670" y="22860"/>
                    <a:pt x="43815" y="13335"/>
                  </a:cubicBezTo>
                  <a:cubicBezTo>
                    <a:pt x="59055" y="4763"/>
                    <a:pt x="75247" y="1905"/>
                    <a:pt x="92392" y="2858"/>
                  </a:cubicBezTo>
                  <a:cubicBezTo>
                    <a:pt x="95250" y="2858"/>
                    <a:pt x="98107" y="953"/>
                    <a:pt x="101917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8"/>
            <p:cNvSpPr/>
            <p:nvPr/>
          </p:nvSpPr>
          <p:spPr>
            <a:xfrm>
              <a:off x="6669443" y="2810673"/>
              <a:ext cx="171564" cy="139468"/>
            </a:xfrm>
            <a:custGeom>
              <a:rect b="b" l="l" r="r" t="t"/>
              <a:pathLst>
                <a:path extrusionOk="0" h="88975" w="108585">
                  <a:moveTo>
                    <a:pt x="108585" y="20395"/>
                  </a:moveTo>
                  <a:cubicBezTo>
                    <a:pt x="105727" y="21348"/>
                    <a:pt x="101918" y="23253"/>
                    <a:pt x="99060" y="23253"/>
                  </a:cubicBezTo>
                  <a:cubicBezTo>
                    <a:pt x="81915" y="22300"/>
                    <a:pt x="65723" y="25158"/>
                    <a:pt x="50483" y="33730"/>
                  </a:cubicBezTo>
                  <a:cubicBezTo>
                    <a:pt x="33338" y="44208"/>
                    <a:pt x="20002" y="57543"/>
                    <a:pt x="14288" y="77545"/>
                  </a:cubicBezTo>
                  <a:cubicBezTo>
                    <a:pt x="13335" y="82308"/>
                    <a:pt x="9525" y="85165"/>
                    <a:pt x="6668" y="88975"/>
                  </a:cubicBezTo>
                  <a:cubicBezTo>
                    <a:pt x="6668" y="88023"/>
                    <a:pt x="5715" y="86118"/>
                    <a:pt x="5715" y="85165"/>
                  </a:cubicBezTo>
                  <a:cubicBezTo>
                    <a:pt x="4763" y="84213"/>
                    <a:pt x="4763" y="83260"/>
                    <a:pt x="3810" y="82308"/>
                  </a:cubicBezTo>
                  <a:cubicBezTo>
                    <a:pt x="2858" y="79450"/>
                    <a:pt x="2858" y="76593"/>
                    <a:pt x="1905" y="73735"/>
                  </a:cubicBezTo>
                  <a:cubicBezTo>
                    <a:pt x="952" y="70878"/>
                    <a:pt x="952" y="68020"/>
                    <a:pt x="0" y="65163"/>
                  </a:cubicBezTo>
                  <a:cubicBezTo>
                    <a:pt x="0" y="63258"/>
                    <a:pt x="0" y="61353"/>
                    <a:pt x="0" y="60400"/>
                  </a:cubicBezTo>
                  <a:cubicBezTo>
                    <a:pt x="952" y="57543"/>
                    <a:pt x="952" y="54685"/>
                    <a:pt x="1905" y="51828"/>
                  </a:cubicBezTo>
                  <a:cubicBezTo>
                    <a:pt x="3810" y="27063"/>
                    <a:pt x="28575" y="2298"/>
                    <a:pt x="54293" y="393"/>
                  </a:cubicBezTo>
                  <a:cubicBezTo>
                    <a:pt x="75248" y="-1512"/>
                    <a:pt x="94298" y="3250"/>
                    <a:pt x="108585" y="20395"/>
                  </a:cubicBezTo>
                  <a:close/>
                </a:path>
              </a:pathLst>
            </a:custGeom>
            <a:solidFill>
              <a:srgbClr val="B2B3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8"/>
            <p:cNvSpPr/>
            <p:nvPr/>
          </p:nvSpPr>
          <p:spPr>
            <a:xfrm>
              <a:off x="7353819" y="2802997"/>
              <a:ext cx="165545" cy="142911"/>
            </a:xfrm>
            <a:custGeom>
              <a:rect b="b" l="l" r="r" t="t"/>
              <a:pathLst>
                <a:path extrusionOk="0" h="91171" w="104775">
                  <a:moveTo>
                    <a:pt x="100013" y="91171"/>
                  </a:moveTo>
                  <a:cubicBezTo>
                    <a:pt x="99060" y="90219"/>
                    <a:pt x="97155" y="89266"/>
                    <a:pt x="97155" y="88314"/>
                  </a:cubicBezTo>
                  <a:cubicBezTo>
                    <a:pt x="95250" y="70216"/>
                    <a:pt x="85725" y="56881"/>
                    <a:pt x="73342" y="45451"/>
                  </a:cubicBezTo>
                  <a:cubicBezTo>
                    <a:pt x="59055" y="31164"/>
                    <a:pt x="41910" y="24496"/>
                    <a:pt x="20955" y="23544"/>
                  </a:cubicBezTo>
                  <a:cubicBezTo>
                    <a:pt x="16192" y="23544"/>
                    <a:pt x="10478" y="24496"/>
                    <a:pt x="5715" y="23544"/>
                  </a:cubicBezTo>
                  <a:cubicBezTo>
                    <a:pt x="3810" y="23544"/>
                    <a:pt x="1905" y="20686"/>
                    <a:pt x="0" y="18781"/>
                  </a:cubicBezTo>
                  <a:cubicBezTo>
                    <a:pt x="953" y="17829"/>
                    <a:pt x="2858" y="15924"/>
                    <a:pt x="3810" y="14971"/>
                  </a:cubicBezTo>
                  <a:cubicBezTo>
                    <a:pt x="4763" y="14019"/>
                    <a:pt x="6667" y="13066"/>
                    <a:pt x="7620" y="12114"/>
                  </a:cubicBezTo>
                  <a:cubicBezTo>
                    <a:pt x="10478" y="11161"/>
                    <a:pt x="12383" y="9256"/>
                    <a:pt x="15240" y="8304"/>
                  </a:cubicBezTo>
                  <a:cubicBezTo>
                    <a:pt x="17145" y="7351"/>
                    <a:pt x="18097" y="6399"/>
                    <a:pt x="20003" y="5446"/>
                  </a:cubicBezTo>
                  <a:cubicBezTo>
                    <a:pt x="21908" y="4494"/>
                    <a:pt x="24765" y="4494"/>
                    <a:pt x="26670" y="3541"/>
                  </a:cubicBezTo>
                  <a:cubicBezTo>
                    <a:pt x="27622" y="2589"/>
                    <a:pt x="28575" y="2589"/>
                    <a:pt x="30480" y="1636"/>
                  </a:cubicBezTo>
                  <a:cubicBezTo>
                    <a:pt x="58103" y="-5031"/>
                    <a:pt x="88583" y="9256"/>
                    <a:pt x="99060" y="34021"/>
                  </a:cubicBezTo>
                  <a:cubicBezTo>
                    <a:pt x="100013" y="35926"/>
                    <a:pt x="100965" y="36879"/>
                    <a:pt x="101917" y="38784"/>
                  </a:cubicBezTo>
                  <a:cubicBezTo>
                    <a:pt x="101917" y="40689"/>
                    <a:pt x="102870" y="42594"/>
                    <a:pt x="102870" y="43546"/>
                  </a:cubicBezTo>
                  <a:cubicBezTo>
                    <a:pt x="103822" y="44499"/>
                    <a:pt x="103822" y="45451"/>
                    <a:pt x="104775" y="47356"/>
                  </a:cubicBezTo>
                  <a:cubicBezTo>
                    <a:pt x="104775" y="57834"/>
                    <a:pt x="104775" y="67359"/>
                    <a:pt x="104775" y="77836"/>
                  </a:cubicBezTo>
                  <a:cubicBezTo>
                    <a:pt x="103822" y="78789"/>
                    <a:pt x="103822" y="79741"/>
                    <a:pt x="102870" y="81646"/>
                  </a:cubicBezTo>
                  <a:cubicBezTo>
                    <a:pt x="102870" y="84504"/>
                    <a:pt x="101917" y="87361"/>
                    <a:pt x="100013" y="91171"/>
                  </a:cubicBezTo>
                  <a:close/>
                </a:path>
              </a:pathLst>
            </a:custGeom>
            <a:solidFill>
              <a:srgbClr val="B4B5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8"/>
            <p:cNvSpPr/>
            <p:nvPr/>
          </p:nvSpPr>
          <p:spPr>
            <a:xfrm>
              <a:off x="6638484" y="2687917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1905" y="0"/>
                  </a:moveTo>
                  <a:cubicBezTo>
                    <a:pt x="952" y="2858"/>
                    <a:pt x="952" y="5715"/>
                    <a:pt x="0" y="8573"/>
                  </a:cubicBezTo>
                  <a:cubicBezTo>
                    <a:pt x="952" y="5715"/>
                    <a:pt x="952" y="2858"/>
                    <a:pt x="1905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8"/>
            <p:cNvSpPr/>
            <p:nvPr/>
          </p:nvSpPr>
          <p:spPr>
            <a:xfrm>
              <a:off x="6638484" y="2708806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0" y="0"/>
                  </a:moveTo>
                  <a:cubicBezTo>
                    <a:pt x="952" y="2857"/>
                    <a:pt x="952" y="5715"/>
                    <a:pt x="1905" y="8573"/>
                  </a:cubicBezTo>
                  <a:cubicBezTo>
                    <a:pt x="952" y="5715"/>
                    <a:pt x="952" y="2857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8"/>
            <p:cNvSpPr/>
            <p:nvPr/>
          </p:nvSpPr>
          <p:spPr>
            <a:xfrm>
              <a:off x="7498153" y="2913218"/>
              <a:ext cx="1504" cy="5972"/>
            </a:xfrm>
            <a:custGeom>
              <a:rect b="b" l="l" r="r" t="t"/>
              <a:pathLst>
                <a:path extrusionOk="0" h="3810" w="952">
                  <a:moveTo>
                    <a:pt x="953" y="3810"/>
                  </a:moveTo>
                  <a:cubicBezTo>
                    <a:pt x="953" y="2858"/>
                    <a:pt x="0" y="1905"/>
                    <a:pt x="0" y="0"/>
                  </a:cubicBezTo>
                  <a:cubicBezTo>
                    <a:pt x="0" y="952"/>
                    <a:pt x="0" y="2858"/>
                    <a:pt x="953" y="3810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8"/>
            <p:cNvSpPr/>
            <p:nvPr/>
          </p:nvSpPr>
          <p:spPr>
            <a:xfrm>
              <a:off x="6644508" y="2735663"/>
              <a:ext cx="3008" cy="4478"/>
            </a:xfrm>
            <a:custGeom>
              <a:rect b="b" l="l" r="r" t="t"/>
              <a:pathLst>
                <a:path extrusionOk="0" h="2857" w="1904">
                  <a:moveTo>
                    <a:pt x="0" y="0"/>
                  </a:moveTo>
                  <a:cubicBezTo>
                    <a:pt x="952" y="953"/>
                    <a:pt x="952" y="1905"/>
                    <a:pt x="1905" y="2858"/>
                  </a:cubicBezTo>
                  <a:cubicBezTo>
                    <a:pt x="952" y="1905"/>
                    <a:pt x="0" y="953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8"/>
            <p:cNvSpPr/>
            <p:nvPr/>
          </p:nvSpPr>
          <p:spPr>
            <a:xfrm>
              <a:off x="7268171" y="3216922"/>
              <a:ext cx="312513" cy="175272"/>
            </a:xfrm>
            <a:custGeom>
              <a:rect b="b" l="l" r="r" t="t"/>
              <a:pathLst>
                <a:path extrusionOk="0" h="111816" w="197793">
                  <a:moveTo>
                    <a:pt x="108353" y="0"/>
                  </a:moveTo>
                  <a:cubicBezTo>
                    <a:pt x="151216" y="0"/>
                    <a:pt x="183601" y="23813"/>
                    <a:pt x="195983" y="64770"/>
                  </a:cubicBezTo>
                  <a:cubicBezTo>
                    <a:pt x="202651" y="85725"/>
                    <a:pt x="190268" y="106680"/>
                    <a:pt x="169313" y="111443"/>
                  </a:cubicBezTo>
                  <a:cubicBezTo>
                    <a:pt x="163598" y="112395"/>
                    <a:pt x="156931" y="111443"/>
                    <a:pt x="152168" y="109538"/>
                  </a:cubicBezTo>
                  <a:cubicBezTo>
                    <a:pt x="124546" y="96202"/>
                    <a:pt x="94066" y="93345"/>
                    <a:pt x="63586" y="92393"/>
                  </a:cubicBezTo>
                  <a:cubicBezTo>
                    <a:pt x="46441" y="91440"/>
                    <a:pt x="29296" y="89535"/>
                    <a:pt x="12151" y="85725"/>
                  </a:cubicBezTo>
                  <a:cubicBezTo>
                    <a:pt x="721" y="82868"/>
                    <a:pt x="-3089" y="72390"/>
                    <a:pt x="2626" y="61913"/>
                  </a:cubicBezTo>
                  <a:cubicBezTo>
                    <a:pt x="8341" y="52388"/>
                    <a:pt x="15961" y="42863"/>
                    <a:pt x="24533" y="35243"/>
                  </a:cubicBezTo>
                  <a:cubicBezTo>
                    <a:pt x="48346" y="13335"/>
                    <a:pt x="75968" y="0"/>
                    <a:pt x="108353" y="0"/>
                  </a:cubicBezTo>
                  <a:close/>
                </a:path>
              </a:pathLst>
            </a:custGeom>
            <a:solidFill>
              <a:srgbClr val="262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8"/>
            <p:cNvSpPr/>
            <p:nvPr/>
          </p:nvSpPr>
          <p:spPr>
            <a:xfrm>
              <a:off x="6573231" y="3202611"/>
              <a:ext cx="383674" cy="211494"/>
            </a:xfrm>
            <a:custGeom>
              <a:rect b="b" l="l" r="r" t="t"/>
              <a:pathLst>
                <a:path extrusionOk="0" h="110730" w="196756">
                  <a:moveTo>
                    <a:pt x="81951" y="0"/>
                  </a:moveTo>
                  <a:cubicBezTo>
                    <a:pt x="130528" y="1905"/>
                    <a:pt x="163866" y="20955"/>
                    <a:pt x="189583" y="53340"/>
                  </a:cubicBezTo>
                  <a:cubicBezTo>
                    <a:pt x="202918" y="70485"/>
                    <a:pt x="197203" y="84773"/>
                    <a:pt x="176248" y="88583"/>
                  </a:cubicBezTo>
                  <a:cubicBezTo>
                    <a:pt x="166723" y="90488"/>
                    <a:pt x="157198" y="91440"/>
                    <a:pt x="147673" y="91440"/>
                  </a:cubicBezTo>
                  <a:cubicBezTo>
                    <a:pt x="131481" y="92393"/>
                    <a:pt x="114336" y="90488"/>
                    <a:pt x="98143" y="93345"/>
                  </a:cubicBezTo>
                  <a:cubicBezTo>
                    <a:pt x="80046" y="96202"/>
                    <a:pt x="62901" y="102870"/>
                    <a:pt x="45756" y="108585"/>
                  </a:cubicBezTo>
                  <a:cubicBezTo>
                    <a:pt x="23848" y="116205"/>
                    <a:pt x="988" y="102870"/>
                    <a:pt x="36" y="79058"/>
                  </a:cubicBezTo>
                  <a:cubicBezTo>
                    <a:pt x="-917" y="53340"/>
                    <a:pt x="17181" y="20002"/>
                    <a:pt x="48613" y="7620"/>
                  </a:cubicBezTo>
                  <a:cubicBezTo>
                    <a:pt x="60996" y="3810"/>
                    <a:pt x="74331" y="952"/>
                    <a:pt x="81951" y="0"/>
                  </a:cubicBezTo>
                  <a:close/>
                </a:path>
              </a:pathLst>
            </a:custGeom>
            <a:solidFill>
              <a:srgbClr val="2522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8"/>
            <p:cNvSpPr/>
            <p:nvPr/>
          </p:nvSpPr>
          <p:spPr>
            <a:xfrm>
              <a:off x="6874541" y="2979871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8"/>
            <p:cNvSpPr/>
            <p:nvPr/>
          </p:nvSpPr>
          <p:spPr>
            <a:xfrm>
              <a:off x="7187769" y="2979871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8"/>
            <p:cNvSpPr/>
            <p:nvPr/>
          </p:nvSpPr>
          <p:spPr>
            <a:xfrm>
              <a:off x="6316434" y="3130115"/>
              <a:ext cx="1539775" cy="444140"/>
            </a:xfrm>
            <a:custGeom>
              <a:rect b="b" l="l" r="r" t="t"/>
              <a:pathLst>
                <a:path extrusionOk="0" h="283343" w="974541">
                  <a:moveTo>
                    <a:pt x="966701" y="124949"/>
                  </a:moveTo>
                  <a:cubicBezTo>
                    <a:pt x="968606" y="130664"/>
                    <a:pt x="970511" y="136379"/>
                    <a:pt x="971463" y="142094"/>
                  </a:cubicBezTo>
                  <a:cubicBezTo>
                    <a:pt x="977178" y="176384"/>
                    <a:pt x="975273" y="209722"/>
                    <a:pt x="962891" y="241154"/>
                  </a:cubicBezTo>
                  <a:cubicBezTo>
                    <a:pt x="949556" y="274492"/>
                    <a:pt x="910503" y="289732"/>
                    <a:pt x="876213" y="279254"/>
                  </a:cubicBezTo>
                  <a:cubicBezTo>
                    <a:pt x="842876" y="268777"/>
                    <a:pt x="808586" y="260204"/>
                    <a:pt x="775248" y="251632"/>
                  </a:cubicBezTo>
                  <a:cubicBezTo>
                    <a:pt x="750483" y="245917"/>
                    <a:pt x="725718" y="240202"/>
                    <a:pt x="700001" y="236392"/>
                  </a:cubicBezTo>
                  <a:cubicBezTo>
                    <a:pt x="679998" y="232582"/>
                    <a:pt x="660948" y="230677"/>
                    <a:pt x="640946" y="228772"/>
                  </a:cubicBezTo>
                  <a:cubicBezTo>
                    <a:pt x="606656" y="225914"/>
                    <a:pt x="572366" y="222104"/>
                    <a:pt x="537123" y="221152"/>
                  </a:cubicBezTo>
                  <a:cubicBezTo>
                    <a:pt x="503786" y="220199"/>
                    <a:pt x="470448" y="220199"/>
                    <a:pt x="436158" y="221152"/>
                  </a:cubicBezTo>
                  <a:cubicBezTo>
                    <a:pt x="411393" y="222104"/>
                    <a:pt x="387581" y="223057"/>
                    <a:pt x="362816" y="225914"/>
                  </a:cubicBezTo>
                  <a:cubicBezTo>
                    <a:pt x="338051" y="227819"/>
                    <a:pt x="313286" y="231629"/>
                    <a:pt x="289473" y="234487"/>
                  </a:cubicBezTo>
                  <a:cubicBezTo>
                    <a:pt x="267566" y="237344"/>
                    <a:pt x="246611" y="241154"/>
                    <a:pt x="224703" y="244964"/>
                  </a:cubicBezTo>
                  <a:cubicBezTo>
                    <a:pt x="200891" y="249727"/>
                    <a:pt x="176126" y="255442"/>
                    <a:pt x="152313" y="262109"/>
                  </a:cubicBezTo>
                  <a:cubicBezTo>
                    <a:pt x="131358" y="267824"/>
                    <a:pt x="110403" y="273539"/>
                    <a:pt x="89448" y="281159"/>
                  </a:cubicBezTo>
                  <a:cubicBezTo>
                    <a:pt x="63731" y="289732"/>
                    <a:pt x="21821" y="272587"/>
                    <a:pt x="10391" y="238297"/>
                  </a:cubicBezTo>
                  <a:cubicBezTo>
                    <a:pt x="-2944" y="201149"/>
                    <a:pt x="-2944" y="163049"/>
                    <a:pt x="7533" y="124949"/>
                  </a:cubicBezTo>
                  <a:cubicBezTo>
                    <a:pt x="7533" y="123997"/>
                    <a:pt x="8486" y="123997"/>
                    <a:pt x="9438" y="123044"/>
                  </a:cubicBezTo>
                  <a:cubicBezTo>
                    <a:pt x="13248" y="119234"/>
                    <a:pt x="18011" y="116377"/>
                    <a:pt x="20868" y="111614"/>
                  </a:cubicBezTo>
                  <a:cubicBezTo>
                    <a:pt x="42776" y="78277"/>
                    <a:pt x="72303" y="53512"/>
                    <a:pt x="106593" y="34462"/>
                  </a:cubicBezTo>
                  <a:cubicBezTo>
                    <a:pt x="121833" y="25889"/>
                    <a:pt x="138026" y="21127"/>
                    <a:pt x="154218" y="14459"/>
                  </a:cubicBezTo>
                  <a:cubicBezTo>
                    <a:pt x="179936" y="4934"/>
                    <a:pt x="206606" y="2077"/>
                    <a:pt x="234228" y="1124"/>
                  </a:cubicBezTo>
                  <a:cubicBezTo>
                    <a:pt x="261851" y="172"/>
                    <a:pt x="290426" y="4934"/>
                    <a:pt x="317096" y="12554"/>
                  </a:cubicBezTo>
                  <a:cubicBezTo>
                    <a:pt x="340908" y="19222"/>
                    <a:pt x="364721" y="29699"/>
                    <a:pt x="388533" y="36367"/>
                  </a:cubicBezTo>
                  <a:cubicBezTo>
                    <a:pt x="407583" y="42082"/>
                    <a:pt x="427586" y="45892"/>
                    <a:pt x="446636" y="47797"/>
                  </a:cubicBezTo>
                  <a:cubicBezTo>
                    <a:pt x="467591" y="49702"/>
                    <a:pt x="488546" y="49702"/>
                    <a:pt x="509501" y="47797"/>
                  </a:cubicBezTo>
                  <a:cubicBezTo>
                    <a:pt x="531408" y="46844"/>
                    <a:pt x="552363" y="44939"/>
                    <a:pt x="573318" y="39224"/>
                  </a:cubicBezTo>
                  <a:cubicBezTo>
                    <a:pt x="600941" y="32557"/>
                    <a:pt x="626658" y="22079"/>
                    <a:pt x="654281" y="13507"/>
                  </a:cubicBezTo>
                  <a:cubicBezTo>
                    <a:pt x="666663" y="9697"/>
                    <a:pt x="678093" y="5887"/>
                    <a:pt x="690476" y="3982"/>
                  </a:cubicBezTo>
                  <a:cubicBezTo>
                    <a:pt x="714288" y="172"/>
                    <a:pt x="738101" y="-1733"/>
                    <a:pt x="762866" y="2077"/>
                  </a:cubicBezTo>
                  <a:cubicBezTo>
                    <a:pt x="776201" y="3982"/>
                    <a:pt x="789536" y="4934"/>
                    <a:pt x="802871" y="8744"/>
                  </a:cubicBezTo>
                  <a:cubicBezTo>
                    <a:pt x="820016" y="13507"/>
                    <a:pt x="836208" y="19222"/>
                    <a:pt x="852401" y="25889"/>
                  </a:cubicBezTo>
                  <a:cubicBezTo>
                    <a:pt x="863831" y="30652"/>
                    <a:pt x="875261" y="36367"/>
                    <a:pt x="885738" y="43987"/>
                  </a:cubicBezTo>
                  <a:cubicBezTo>
                    <a:pt x="901931" y="56369"/>
                    <a:pt x="918123" y="68752"/>
                    <a:pt x="933363" y="83039"/>
                  </a:cubicBezTo>
                  <a:cubicBezTo>
                    <a:pt x="946698" y="95422"/>
                    <a:pt x="956223" y="110662"/>
                    <a:pt x="962891" y="126854"/>
                  </a:cubicBezTo>
                  <a:cubicBezTo>
                    <a:pt x="963843" y="126854"/>
                    <a:pt x="964796" y="125902"/>
                    <a:pt x="966701" y="124949"/>
                  </a:cubicBezTo>
                  <a:close/>
                  <a:moveTo>
                    <a:pt x="710478" y="55417"/>
                  </a:moveTo>
                  <a:cubicBezTo>
                    <a:pt x="678093" y="55417"/>
                    <a:pt x="650471" y="68752"/>
                    <a:pt x="626658" y="89707"/>
                  </a:cubicBezTo>
                  <a:cubicBezTo>
                    <a:pt x="618086" y="97327"/>
                    <a:pt x="610466" y="106852"/>
                    <a:pt x="604751" y="116377"/>
                  </a:cubicBezTo>
                  <a:cubicBezTo>
                    <a:pt x="598083" y="126854"/>
                    <a:pt x="601893" y="137332"/>
                    <a:pt x="614276" y="140189"/>
                  </a:cubicBezTo>
                  <a:cubicBezTo>
                    <a:pt x="631421" y="143999"/>
                    <a:pt x="648566" y="146857"/>
                    <a:pt x="665711" y="146857"/>
                  </a:cubicBezTo>
                  <a:cubicBezTo>
                    <a:pt x="696191" y="147809"/>
                    <a:pt x="725718" y="150667"/>
                    <a:pt x="754293" y="164002"/>
                  </a:cubicBezTo>
                  <a:cubicBezTo>
                    <a:pt x="759056" y="166859"/>
                    <a:pt x="765723" y="166859"/>
                    <a:pt x="771438" y="165907"/>
                  </a:cubicBezTo>
                  <a:cubicBezTo>
                    <a:pt x="793346" y="162097"/>
                    <a:pt x="804776" y="141142"/>
                    <a:pt x="798108" y="119234"/>
                  </a:cubicBezTo>
                  <a:cubicBezTo>
                    <a:pt x="785726" y="79229"/>
                    <a:pt x="753341" y="54464"/>
                    <a:pt x="710478" y="55417"/>
                  </a:cubicBezTo>
                  <a:close/>
                  <a:moveTo>
                    <a:pt x="258993" y="50654"/>
                  </a:moveTo>
                  <a:cubicBezTo>
                    <a:pt x="252326" y="52559"/>
                    <a:pt x="238038" y="54464"/>
                    <a:pt x="225656" y="59227"/>
                  </a:cubicBezTo>
                  <a:cubicBezTo>
                    <a:pt x="193271" y="71609"/>
                    <a:pt x="175173" y="104947"/>
                    <a:pt x="177078" y="130664"/>
                  </a:cubicBezTo>
                  <a:cubicBezTo>
                    <a:pt x="178031" y="153524"/>
                    <a:pt x="200891" y="167812"/>
                    <a:pt x="222798" y="160192"/>
                  </a:cubicBezTo>
                  <a:cubicBezTo>
                    <a:pt x="239943" y="153524"/>
                    <a:pt x="257088" y="147809"/>
                    <a:pt x="275186" y="144952"/>
                  </a:cubicBezTo>
                  <a:cubicBezTo>
                    <a:pt x="291378" y="142094"/>
                    <a:pt x="308523" y="143999"/>
                    <a:pt x="324716" y="143047"/>
                  </a:cubicBezTo>
                  <a:cubicBezTo>
                    <a:pt x="334241" y="142094"/>
                    <a:pt x="343766" y="142094"/>
                    <a:pt x="353291" y="140189"/>
                  </a:cubicBezTo>
                  <a:cubicBezTo>
                    <a:pt x="375198" y="136379"/>
                    <a:pt x="380913" y="122092"/>
                    <a:pt x="366626" y="104947"/>
                  </a:cubicBezTo>
                  <a:cubicBezTo>
                    <a:pt x="340908" y="71609"/>
                    <a:pt x="307571" y="52559"/>
                    <a:pt x="258993" y="50654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9" name="Google Shape;1079;p8"/>
          <p:cNvGrpSpPr/>
          <p:nvPr/>
        </p:nvGrpSpPr>
        <p:grpSpPr>
          <a:xfrm>
            <a:off x="5492849" y="5530552"/>
            <a:ext cx="1129733" cy="650306"/>
            <a:chOff x="6316434" y="2687917"/>
            <a:chExt cx="1539775" cy="886338"/>
          </a:xfrm>
        </p:grpSpPr>
        <p:sp>
          <p:nvSpPr>
            <p:cNvPr id="1080" name="Google Shape;1080;p8"/>
            <p:cNvSpPr/>
            <p:nvPr/>
          </p:nvSpPr>
          <p:spPr>
            <a:xfrm>
              <a:off x="6685476" y="2861323"/>
              <a:ext cx="821891" cy="301065"/>
            </a:xfrm>
            <a:custGeom>
              <a:rect b="b" l="l" r="r" t="t"/>
              <a:pathLst>
                <a:path extrusionOk="0" h="192067" w="520184">
                  <a:moveTo>
                    <a:pt x="517006" y="127252"/>
                  </a:moveTo>
                  <a:cubicBezTo>
                    <a:pt x="517958" y="130110"/>
                    <a:pt x="519863" y="132967"/>
                    <a:pt x="519863" y="135825"/>
                  </a:cubicBezTo>
                  <a:cubicBezTo>
                    <a:pt x="520816" y="140587"/>
                    <a:pt x="519863" y="142492"/>
                    <a:pt x="514148" y="143445"/>
                  </a:cubicBezTo>
                  <a:cubicBezTo>
                    <a:pt x="491288" y="145350"/>
                    <a:pt x="468428" y="145350"/>
                    <a:pt x="446521" y="149160"/>
                  </a:cubicBezTo>
                  <a:cubicBezTo>
                    <a:pt x="429376" y="152017"/>
                    <a:pt x="413183" y="156780"/>
                    <a:pt x="396991" y="162495"/>
                  </a:cubicBezTo>
                  <a:cubicBezTo>
                    <a:pt x="367463" y="173925"/>
                    <a:pt x="337936" y="183450"/>
                    <a:pt x="306503" y="188212"/>
                  </a:cubicBezTo>
                  <a:cubicBezTo>
                    <a:pt x="274118" y="192975"/>
                    <a:pt x="242686" y="192975"/>
                    <a:pt x="210301" y="190117"/>
                  </a:cubicBezTo>
                  <a:cubicBezTo>
                    <a:pt x="177916" y="186307"/>
                    <a:pt x="145531" y="177735"/>
                    <a:pt x="115051" y="165352"/>
                  </a:cubicBezTo>
                  <a:cubicBezTo>
                    <a:pt x="81713" y="151065"/>
                    <a:pt x="46471" y="145350"/>
                    <a:pt x="11228" y="144397"/>
                  </a:cubicBezTo>
                  <a:cubicBezTo>
                    <a:pt x="-1154" y="143445"/>
                    <a:pt x="-2107" y="143445"/>
                    <a:pt x="2656" y="130110"/>
                  </a:cubicBezTo>
                  <a:cubicBezTo>
                    <a:pt x="5513" y="128205"/>
                    <a:pt x="8371" y="126300"/>
                    <a:pt x="10276" y="124395"/>
                  </a:cubicBezTo>
                  <a:cubicBezTo>
                    <a:pt x="15991" y="116775"/>
                    <a:pt x="19801" y="109155"/>
                    <a:pt x="25516" y="101535"/>
                  </a:cubicBezTo>
                  <a:cubicBezTo>
                    <a:pt x="43613" y="78675"/>
                    <a:pt x="65521" y="60577"/>
                    <a:pt x="90286" y="45337"/>
                  </a:cubicBezTo>
                  <a:cubicBezTo>
                    <a:pt x="109336" y="33907"/>
                    <a:pt x="129338" y="23430"/>
                    <a:pt x="151246" y="17715"/>
                  </a:cubicBezTo>
                  <a:cubicBezTo>
                    <a:pt x="172201" y="12000"/>
                    <a:pt x="193156" y="5332"/>
                    <a:pt x="215063" y="2475"/>
                  </a:cubicBezTo>
                  <a:cubicBezTo>
                    <a:pt x="236971" y="-383"/>
                    <a:pt x="258878" y="-383"/>
                    <a:pt x="280786" y="570"/>
                  </a:cubicBezTo>
                  <a:cubicBezTo>
                    <a:pt x="303646" y="2475"/>
                    <a:pt x="325553" y="5332"/>
                    <a:pt x="347461" y="11047"/>
                  </a:cubicBezTo>
                  <a:cubicBezTo>
                    <a:pt x="379846" y="18667"/>
                    <a:pt x="410326" y="32955"/>
                    <a:pt x="438901" y="51052"/>
                  </a:cubicBezTo>
                  <a:cubicBezTo>
                    <a:pt x="468428" y="70102"/>
                    <a:pt x="492241" y="94867"/>
                    <a:pt x="511291" y="125347"/>
                  </a:cubicBezTo>
                  <a:cubicBezTo>
                    <a:pt x="512243" y="125347"/>
                    <a:pt x="515101" y="125347"/>
                    <a:pt x="517006" y="127252"/>
                  </a:cubicBezTo>
                  <a:close/>
                  <a:moveTo>
                    <a:pt x="388418" y="112965"/>
                  </a:moveTo>
                  <a:cubicBezTo>
                    <a:pt x="388418" y="93915"/>
                    <a:pt x="373178" y="77722"/>
                    <a:pt x="354128" y="76770"/>
                  </a:cubicBezTo>
                  <a:cubicBezTo>
                    <a:pt x="335078" y="76770"/>
                    <a:pt x="317933" y="92962"/>
                    <a:pt x="317933" y="112012"/>
                  </a:cubicBezTo>
                  <a:cubicBezTo>
                    <a:pt x="317933" y="131062"/>
                    <a:pt x="335078" y="148207"/>
                    <a:pt x="353176" y="148207"/>
                  </a:cubicBezTo>
                  <a:cubicBezTo>
                    <a:pt x="372226" y="148207"/>
                    <a:pt x="388418" y="132015"/>
                    <a:pt x="388418" y="112965"/>
                  </a:cubicBezTo>
                  <a:close/>
                  <a:moveTo>
                    <a:pt x="120766" y="112012"/>
                  </a:moveTo>
                  <a:cubicBezTo>
                    <a:pt x="120766" y="132015"/>
                    <a:pt x="136006" y="147255"/>
                    <a:pt x="156008" y="148207"/>
                  </a:cubicBezTo>
                  <a:cubicBezTo>
                    <a:pt x="174106" y="149160"/>
                    <a:pt x="191251" y="132015"/>
                    <a:pt x="191251" y="113917"/>
                  </a:cubicBezTo>
                  <a:cubicBezTo>
                    <a:pt x="191251" y="94867"/>
                    <a:pt x="175058" y="77722"/>
                    <a:pt x="155056" y="77722"/>
                  </a:cubicBezTo>
                  <a:cubicBezTo>
                    <a:pt x="136958" y="76770"/>
                    <a:pt x="120766" y="92962"/>
                    <a:pt x="120766" y="112012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8"/>
            <p:cNvSpPr/>
            <p:nvPr/>
          </p:nvSpPr>
          <p:spPr>
            <a:xfrm>
              <a:off x="6331352" y="3079896"/>
              <a:ext cx="1512474" cy="250587"/>
            </a:xfrm>
            <a:custGeom>
              <a:rect b="b" l="l" r="r" t="t"/>
              <a:pathLst>
                <a:path extrusionOk="0" h="159864" w="957262">
                  <a:moveTo>
                    <a:pt x="957263" y="157007"/>
                  </a:moveTo>
                  <a:cubicBezTo>
                    <a:pt x="956310" y="157959"/>
                    <a:pt x="954405" y="158912"/>
                    <a:pt x="953453" y="159864"/>
                  </a:cubicBezTo>
                  <a:cubicBezTo>
                    <a:pt x="946785" y="143672"/>
                    <a:pt x="937260" y="128432"/>
                    <a:pt x="923925" y="116049"/>
                  </a:cubicBezTo>
                  <a:cubicBezTo>
                    <a:pt x="908685" y="102714"/>
                    <a:pt x="893445" y="89379"/>
                    <a:pt x="876300" y="76997"/>
                  </a:cubicBezTo>
                  <a:cubicBezTo>
                    <a:pt x="865823" y="69377"/>
                    <a:pt x="854393" y="63662"/>
                    <a:pt x="842963" y="58899"/>
                  </a:cubicBezTo>
                  <a:cubicBezTo>
                    <a:pt x="826770" y="52232"/>
                    <a:pt x="810578" y="46517"/>
                    <a:pt x="793433" y="41754"/>
                  </a:cubicBezTo>
                  <a:cubicBezTo>
                    <a:pt x="781050" y="37944"/>
                    <a:pt x="766763" y="36992"/>
                    <a:pt x="753428" y="35087"/>
                  </a:cubicBezTo>
                  <a:cubicBezTo>
                    <a:pt x="729615" y="31277"/>
                    <a:pt x="704850" y="33182"/>
                    <a:pt x="681038" y="36992"/>
                  </a:cubicBezTo>
                  <a:cubicBezTo>
                    <a:pt x="668655" y="38897"/>
                    <a:pt x="656273" y="42707"/>
                    <a:pt x="644843" y="46517"/>
                  </a:cubicBezTo>
                  <a:cubicBezTo>
                    <a:pt x="618173" y="55089"/>
                    <a:pt x="591503" y="65567"/>
                    <a:pt x="563880" y="72234"/>
                  </a:cubicBezTo>
                  <a:cubicBezTo>
                    <a:pt x="542925" y="76997"/>
                    <a:pt x="521017" y="78902"/>
                    <a:pt x="500063" y="80807"/>
                  </a:cubicBezTo>
                  <a:cubicBezTo>
                    <a:pt x="479108" y="81759"/>
                    <a:pt x="458153" y="82712"/>
                    <a:pt x="437198" y="80807"/>
                  </a:cubicBezTo>
                  <a:cubicBezTo>
                    <a:pt x="417195" y="78902"/>
                    <a:pt x="398145" y="74139"/>
                    <a:pt x="379095" y="69377"/>
                  </a:cubicBezTo>
                  <a:cubicBezTo>
                    <a:pt x="355283" y="62709"/>
                    <a:pt x="331470" y="53184"/>
                    <a:pt x="307658" y="45564"/>
                  </a:cubicBezTo>
                  <a:cubicBezTo>
                    <a:pt x="280988" y="37944"/>
                    <a:pt x="253365" y="33182"/>
                    <a:pt x="224790" y="34134"/>
                  </a:cubicBezTo>
                  <a:cubicBezTo>
                    <a:pt x="197168" y="35087"/>
                    <a:pt x="170498" y="37944"/>
                    <a:pt x="144780" y="47469"/>
                  </a:cubicBezTo>
                  <a:cubicBezTo>
                    <a:pt x="128588" y="53184"/>
                    <a:pt x="111443" y="58899"/>
                    <a:pt x="97155" y="67472"/>
                  </a:cubicBezTo>
                  <a:cubicBezTo>
                    <a:pt x="62865" y="86522"/>
                    <a:pt x="33338" y="111287"/>
                    <a:pt x="11430" y="144624"/>
                  </a:cubicBezTo>
                  <a:cubicBezTo>
                    <a:pt x="8573" y="149387"/>
                    <a:pt x="3810" y="152244"/>
                    <a:pt x="0" y="156054"/>
                  </a:cubicBezTo>
                  <a:cubicBezTo>
                    <a:pt x="4763" y="133194"/>
                    <a:pt x="16193" y="113192"/>
                    <a:pt x="30480" y="95094"/>
                  </a:cubicBezTo>
                  <a:cubicBezTo>
                    <a:pt x="62865" y="52232"/>
                    <a:pt x="105728" y="24609"/>
                    <a:pt x="157163" y="10322"/>
                  </a:cubicBezTo>
                  <a:cubicBezTo>
                    <a:pt x="218123" y="-6823"/>
                    <a:pt x="277178" y="-1108"/>
                    <a:pt x="336233" y="21752"/>
                  </a:cubicBezTo>
                  <a:cubicBezTo>
                    <a:pt x="394335" y="44612"/>
                    <a:pt x="455295" y="53184"/>
                    <a:pt x="517208" y="46517"/>
                  </a:cubicBezTo>
                  <a:cubicBezTo>
                    <a:pt x="559118" y="41754"/>
                    <a:pt x="598170" y="30324"/>
                    <a:pt x="637223" y="16037"/>
                  </a:cubicBezTo>
                  <a:cubicBezTo>
                    <a:pt x="680085" y="-156"/>
                    <a:pt x="723900" y="-3013"/>
                    <a:pt x="768668" y="2702"/>
                  </a:cubicBezTo>
                  <a:cubicBezTo>
                    <a:pt x="810578" y="8417"/>
                    <a:pt x="847725" y="23657"/>
                    <a:pt x="881063" y="48422"/>
                  </a:cubicBezTo>
                  <a:cubicBezTo>
                    <a:pt x="916305" y="74139"/>
                    <a:pt x="941070" y="107477"/>
                    <a:pt x="956310" y="149387"/>
                  </a:cubicBezTo>
                  <a:cubicBezTo>
                    <a:pt x="956310" y="151292"/>
                    <a:pt x="956310" y="154149"/>
                    <a:pt x="957263" y="157007"/>
                  </a:cubicBezTo>
                  <a:close/>
                </a:path>
              </a:pathLst>
            </a:custGeom>
            <a:solidFill>
              <a:srgbClr val="B3B4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8"/>
            <p:cNvSpPr/>
            <p:nvPr/>
          </p:nvSpPr>
          <p:spPr>
            <a:xfrm>
              <a:off x="6691496" y="2814238"/>
              <a:ext cx="812673" cy="274949"/>
            </a:xfrm>
            <a:custGeom>
              <a:rect b="b" l="l" r="r" t="t"/>
              <a:pathLst>
                <a:path extrusionOk="0" h="175406" w="514350">
                  <a:moveTo>
                    <a:pt x="514350" y="173501"/>
                  </a:moveTo>
                  <a:cubicBezTo>
                    <a:pt x="512445" y="172549"/>
                    <a:pt x="509588" y="171596"/>
                    <a:pt x="508635" y="170644"/>
                  </a:cubicBezTo>
                  <a:cubicBezTo>
                    <a:pt x="490538" y="140164"/>
                    <a:pt x="466725" y="115399"/>
                    <a:pt x="436245" y="96349"/>
                  </a:cubicBezTo>
                  <a:cubicBezTo>
                    <a:pt x="407670" y="78251"/>
                    <a:pt x="377190" y="63964"/>
                    <a:pt x="344805" y="56344"/>
                  </a:cubicBezTo>
                  <a:cubicBezTo>
                    <a:pt x="322897" y="50629"/>
                    <a:pt x="300038" y="47771"/>
                    <a:pt x="278130" y="45866"/>
                  </a:cubicBezTo>
                  <a:cubicBezTo>
                    <a:pt x="256222" y="44914"/>
                    <a:pt x="234315" y="44914"/>
                    <a:pt x="212408" y="47771"/>
                  </a:cubicBezTo>
                  <a:cubicBezTo>
                    <a:pt x="190500" y="50629"/>
                    <a:pt x="169545" y="57296"/>
                    <a:pt x="148590" y="63011"/>
                  </a:cubicBezTo>
                  <a:cubicBezTo>
                    <a:pt x="126683" y="68726"/>
                    <a:pt x="106680" y="79204"/>
                    <a:pt x="87630" y="90634"/>
                  </a:cubicBezTo>
                  <a:cubicBezTo>
                    <a:pt x="62865" y="105874"/>
                    <a:pt x="40958" y="123971"/>
                    <a:pt x="22860" y="146831"/>
                  </a:cubicBezTo>
                  <a:cubicBezTo>
                    <a:pt x="17145" y="154451"/>
                    <a:pt x="13335" y="162071"/>
                    <a:pt x="7620" y="169691"/>
                  </a:cubicBezTo>
                  <a:cubicBezTo>
                    <a:pt x="5715" y="172549"/>
                    <a:pt x="2858" y="173501"/>
                    <a:pt x="0" y="175406"/>
                  </a:cubicBezTo>
                  <a:cubicBezTo>
                    <a:pt x="11430" y="110636"/>
                    <a:pt x="50483" y="67774"/>
                    <a:pt x="105727" y="37294"/>
                  </a:cubicBezTo>
                  <a:cubicBezTo>
                    <a:pt x="160020" y="6814"/>
                    <a:pt x="218122" y="-3664"/>
                    <a:pt x="280035" y="1099"/>
                  </a:cubicBezTo>
                  <a:cubicBezTo>
                    <a:pt x="335280" y="4909"/>
                    <a:pt x="386715" y="21101"/>
                    <a:pt x="432435" y="53486"/>
                  </a:cubicBezTo>
                  <a:cubicBezTo>
                    <a:pt x="468630" y="79204"/>
                    <a:pt x="495300" y="111589"/>
                    <a:pt x="508635" y="155404"/>
                  </a:cubicBezTo>
                  <a:cubicBezTo>
                    <a:pt x="509588" y="157309"/>
                    <a:pt x="509588" y="160166"/>
                    <a:pt x="509588" y="163024"/>
                  </a:cubicBezTo>
                  <a:cubicBezTo>
                    <a:pt x="509588" y="163976"/>
                    <a:pt x="510540" y="164929"/>
                    <a:pt x="510540" y="166834"/>
                  </a:cubicBezTo>
                  <a:cubicBezTo>
                    <a:pt x="513397" y="167786"/>
                    <a:pt x="513397" y="170644"/>
                    <a:pt x="514350" y="173501"/>
                  </a:cubicBezTo>
                  <a:close/>
                </a:path>
              </a:pathLst>
            </a:custGeom>
            <a:solidFill>
              <a:srgbClr val="B3B4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8"/>
            <p:cNvSpPr/>
            <p:nvPr/>
          </p:nvSpPr>
          <p:spPr>
            <a:xfrm>
              <a:off x="7330501" y="2830926"/>
              <a:ext cx="181327" cy="160144"/>
            </a:xfrm>
            <a:custGeom>
              <a:rect b="b" l="l" r="r" t="t"/>
              <a:pathLst>
                <a:path extrusionOk="0" h="102165" w="114764">
                  <a:moveTo>
                    <a:pt x="114765" y="73342"/>
                  </a:moveTo>
                  <a:cubicBezTo>
                    <a:pt x="109049" y="87630"/>
                    <a:pt x="98572" y="96202"/>
                    <a:pt x="84285" y="101917"/>
                  </a:cubicBezTo>
                  <a:cubicBezTo>
                    <a:pt x="82380" y="102870"/>
                    <a:pt x="77617" y="100965"/>
                    <a:pt x="76665" y="98107"/>
                  </a:cubicBezTo>
                  <a:cubicBezTo>
                    <a:pt x="58567" y="73342"/>
                    <a:pt x="35707" y="51435"/>
                    <a:pt x="9990" y="34290"/>
                  </a:cubicBezTo>
                  <a:cubicBezTo>
                    <a:pt x="-2393" y="25717"/>
                    <a:pt x="-2393" y="25717"/>
                    <a:pt x="5227" y="12382"/>
                  </a:cubicBezTo>
                  <a:cubicBezTo>
                    <a:pt x="8085" y="7620"/>
                    <a:pt x="11895" y="3810"/>
                    <a:pt x="14752" y="0"/>
                  </a:cubicBezTo>
                  <a:cubicBezTo>
                    <a:pt x="16657" y="1905"/>
                    <a:pt x="18562" y="4763"/>
                    <a:pt x="20467" y="4763"/>
                  </a:cubicBezTo>
                  <a:cubicBezTo>
                    <a:pt x="25230" y="5715"/>
                    <a:pt x="30945" y="4763"/>
                    <a:pt x="35707" y="4763"/>
                  </a:cubicBezTo>
                  <a:cubicBezTo>
                    <a:pt x="55710" y="4763"/>
                    <a:pt x="72855" y="12382"/>
                    <a:pt x="88095" y="26670"/>
                  </a:cubicBezTo>
                  <a:cubicBezTo>
                    <a:pt x="100477" y="39052"/>
                    <a:pt x="110002" y="52388"/>
                    <a:pt x="111907" y="69532"/>
                  </a:cubicBezTo>
                  <a:cubicBezTo>
                    <a:pt x="112860" y="71438"/>
                    <a:pt x="113812" y="72390"/>
                    <a:pt x="114765" y="73342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8"/>
            <p:cNvSpPr/>
            <p:nvPr/>
          </p:nvSpPr>
          <p:spPr>
            <a:xfrm>
              <a:off x="6679982" y="2842620"/>
              <a:ext cx="179325" cy="148756"/>
            </a:xfrm>
            <a:custGeom>
              <a:rect b="b" l="l" r="r" t="t"/>
              <a:pathLst>
                <a:path extrusionOk="0" h="94900" w="113497">
                  <a:moveTo>
                    <a:pt x="101917" y="0"/>
                  </a:moveTo>
                  <a:cubicBezTo>
                    <a:pt x="105727" y="5715"/>
                    <a:pt x="109538" y="10478"/>
                    <a:pt x="113347" y="16193"/>
                  </a:cubicBezTo>
                  <a:cubicBezTo>
                    <a:pt x="114300" y="17145"/>
                    <a:pt x="110490" y="21908"/>
                    <a:pt x="108585" y="22860"/>
                  </a:cubicBezTo>
                  <a:cubicBezTo>
                    <a:pt x="90488" y="36195"/>
                    <a:pt x="72390" y="49530"/>
                    <a:pt x="55245" y="63818"/>
                  </a:cubicBezTo>
                  <a:cubicBezTo>
                    <a:pt x="45720" y="71438"/>
                    <a:pt x="39052" y="80963"/>
                    <a:pt x="31432" y="90488"/>
                  </a:cubicBezTo>
                  <a:cubicBezTo>
                    <a:pt x="27622" y="96203"/>
                    <a:pt x="23813" y="96203"/>
                    <a:pt x="19050" y="91440"/>
                  </a:cubicBezTo>
                  <a:cubicBezTo>
                    <a:pt x="12382" y="83820"/>
                    <a:pt x="6667" y="76200"/>
                    <a:pt x="0" y="68580"/>
                  </a:cubicBezTo>
                  <a:cubicBezTo>
                    <a:pt x="2857" y="64770"/>
                    <a:pt x="6667" y="60960"/>
                    <a:pt x="7620" y="57150"/>
                  </a:cubicBezTo>
                  <a:cubicBezTo>
                    <a:pt x="13335" y="37148"/>
                    <a:pt x="26670" y="22860"/>
                    <a:pt x="43815" y="13335"/>
                  </a:cubicBezTo>
                  <a:cubicBezTo>
                    <a:pt x="59055" y="4763"/>
                    <a:pt x="75247" y="1905"/>
                    <a:pt x="92392" y="2858"/>
                  </a:cubicBezTo>
                  <a:cubicBezTo>
                    <a:pt x="95250" y="2858"/>
                    <a:pt x="98107" y="953"/>
                    <a:pt x="101917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8"/>
            <p:cNvSpPr/>
            <p:nvPr/>
          </p:nvSpPr>
          <p:spPr>
            <a:xfrm>
              <a:off x="6669443" y="2810673"/>
              <a:ext cx="171564" cy="139468"/>
            </a:xfrm>
            <a:custGeom>
              <a:rect b="b" l="l" r="r" t="t"/>
              <a:pathLst>
                <a:path extrusionOk="0" h="88975" w="108585">
                  <a:moveTo>
                    <a:pt x="108585" y="20395"/>
                  </a:moveTo>
                  <a:cubicBezTo>
                    <a:pt x="105727" y="21348"/>
                    <a:pt x="101918" y="23253"/>
                    <a:pt x="99060" y="23253"/>
                  </a:cubicBezTo>
                  <a:cubicBezTo>
                    <a:pt x="81915" y="22300"/>
                    <a:pt x="65723" y="25158"/>
                    <a:pt x="50483" y="33730"/>
                  </a:cubicBezTo>
                  <a:cubicBezTo>
                    <a:pt x="33338" y="44208"/>
                    <a:pt x="20002" y="57543"/>
                    <a:pt x="14288" y="77545"/>
                  </a:cubicBezTo>
                  <a:cubicBezTo>
                    <a:pt x="13335" y="82308"/>
                    <a:pt x="9525" y="85165"/>
                    <a:pt x="6668" y="88975"/>
                  </a:cubicBezTo>
                  <a:cubicBezTo>
                    <a:pt x="6668" y="88023"/>
                    <a:pt x="5715" y="86118"/>
                    <a:pt x="5715" y="85165"/>
                  </a:cubicBezTo>
                  <a:cubicBezTo>
                    <a:pt x="4763" y="84213"/>
                    <a:pt x="4763" y="83260"/>
                    <a:pt x="3810" y="82308"/>
                  </a:cubicBezTo>
                  <a:cubicBezTo>
                    <a:pt x="2858" y="79450"/>
                    <a:pt x="2858" y="76593"/>
                    <a:pt x="1905" y="73735"/>
                  </a:cubicBezTo>
                  <a:cubicBezTo>
                    <a:pt x="952" y="70878"/>
                    <a:pt x="952" y="68020"/>
                    <a:pt x="0" y="65163"/>
                  </a:cubicBezTo>
                  <a:cubicBezTo>
                    <a:pt x="0" y="63258"/>
                    <a:pt x="0" y="61353"/>
                    <a:pt x="0" y="60400"/>
                  </a:cubicBezTo>
                  <a:cubicBezTo>
                    <a:pt x="952" y="57543"/>
                    <a:pt x="952" y="54685"/>
                    <a:pt x="1905" y="51828"/>
                  </a:cubicBezTo>
                  <a:cubicBezTo>
                    <a:pt x="3810" y="27063"/>
                    <a:pt x="28575" y="2298"/>
                    <a:pt x="54293" y="393"/>
                  </a:cubicBezTo>
                  <a:cubicBezTo>
                    <a:pt x="75248" y="-1512"/>
                    <a:pt x="94298" y="3250"/>
                    <a:pt x="108585" y="20395"/>
                  </a:cubicBezTo>
                  <a:close/>
                </a:path>
              </a:pathLst>
            </a:custGeom>
            <a:solidFill>
              <a:srgbClr val="B2B3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8"/>
            <p:cNvSpPr/>
            <p:nvPr/>
          </p:nvSpPr>
          <p:spPr>
            <a:xfrm>
              <a:off x="7353819" y="2802997"/>
              <a:ext cx="165545" cy="142911"/>
            </a:xfrm>
            <a:custGeom>
              <a:rect b="b" l="l" r="r" t="t"/>
              <a:pathLst>
                <a:path extrusionOk="0" h="91171" w="104775">
                  <a:moveTo>
                    <a:pt x="100013" y="91171"/>
                  </a:moveTo>
                  <a:cubicBezTo>
                    <a:pt x="99060" y="90219"/>
                    <a:pt x="97155" y="89266"/>
                    <a:pt x="97155" y="88314"/>
                  </a:cubicBezTo>
                  <a:cubicBezTo>
                    <a:pt x="95250" y="70216"/>
                    <a:pt x="85725" y="56881"/>
                    <a:pt x="73342" y="45451"/>
                  </a:cubicBezTo>
                  <a:cubicBezTo>
                    <a:pt x="59055" y="31164"/>
                    <a:pt x="41910" y="24496"/>
                    <a:pt x="20955" y="23544"/>
                  </a:cubicBezTo>
                  <a:cubicBezTo>
                    <a:pt x="16192" y="23544"/>
                    <a:pt x="10478" y="24496"/>
                    <a:pt x="5715" y="23544"/>
                  </a:cubicBezTo>
                  <a:cubicBezTo>
                    <a:pt x="3810" y="23544"/>
                    <a:pt x="1905" y="20686"/>
                    <a:pt x="0" y="18781"/>
                  </a:cubicBezTo>
                  <a:cubicBezTo>
                    <a:pt x="953" y="17829"/>
                    <a:pt x="2858" y="15924"/>
                    <a:pt x="3810" y="14971"/>
                  </a:cubicBezTo>
                  <a:cubicBezTo>
                    <a:pt x="4763" y="14019"/>
                    <a:pt x="6667" y="13066"/>
                    <a:pt x="7620" y="12114"/>
                  </a:cubicBezTo>
                  <a:cubicBezTo>
                    <a:pt x="10478" y="11161"/>
                    <a:pt x="12383" y="9256"/>
                    <a:pt x="15240" y="8304"/>
                  </a:cubicBezTo>
                  <a:cubicBezTo>
                    <a:pt x="17145" y="7351"/>
                    <a:pt x="18097" y="6399"/>
                    <a:pt x="20003" y="5446"/>
                  </a:cubicBezTo>
                  <a:cubicBezTo>
                    <a:pt x="21908" y="4494"/>
                    <a:pt x="24765" y="4494"/>
                    <a:pt x="26670" y="3541"/>
                  </a:cubicBezTo>
                  <a:cubicBezTo>
                    <a:pt x="27622" y="2589"/>
                    <a:pt x="28575" y="2589"/>
                    <a:pt x="30480" y="1636"/>
                  </a:cubicBezTo>
                  <a:cubicBezTo>
                    <a:pt x="58103" y="-5031"/>
                    <a:pt x="88583" y="9256"/>
                    <a:pt x="99060" y="34021"/>
                  </a:cubicBezTo>
                  <a:cubicBezTo>
                    <a:pt x="100013" y="35926"/>
                    <a:pt x="100965" y="36879"/>
                    <a:pt x="101917" y="38784"/>
                  </a:cubicBezTo>
                  <a:cubicBezTo>
                    <a:pt x="101917" y="40689"/>
                    <a:pt x="102870" y="42594"/>
                    <a:pt x="102870" y="43546"/>
                  </a:cubicBezTo>
                  <a:cubicBezTo>
                    <a:pt x="103822" y="44499"/>
                    <a:pt x="103822" y="45451"/>
                    <a:pt x="104775" y="47356"/>
                  </a:cubicBezTo>
                  <a:cubicBezTo>
                    <a:pt x="104775" y="57834"/>
                    <a:pt x="104775" y="67359"/>
                    <a:pt x="104775" y="77836"/>
                  </a:cubicBezTo>
                  <a:cubicBezTo>
                    <a:pt x="103822" y="78789"/>
                    <a:pt x="103822" y="79741"/>
                    <a:pt x="102870" y="81646"/>
                  </a:cubicBezTo>
                  <a:cubicBezTo>
                    <a:pt x="102870" y="84504"/>
                    <a:pt x="101917" y="87361"/>
                    <a:pt x="100013" y="91171"/>
                  </a:cubicBezTo>
                  <a:close/>
                </a:path>
              </a:pathLst>
            </a:custGeom>
            <a:solidFill>
              <a:srgbClr val="B4B5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8"/>
            <p:cNvSpPr/>
            <p:nvPr/>
          </p:nvSpPr>
          <p:spPr>
            <a:xfrm>
              <a:off x="6638484" y="2687917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1905" y="0"/>
                  </a:moveTo>
                  <a:cubicBezTo>
                    <a:pt x="952" y="2858"/>
                    <a:pt x="952" y="5715"/>
                    <a:pt x="0" y="8573"/>
                  </a:cubicBezTo>
                  <a:cubicBezTo>
                    <a:pt x="952" y="5715"/>
                    <a:pt x="952" y="2858"/>
                    <a:pt x="1905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8"/>
            <p:cNvSpPr/>
            <p:nvPr/>
          </p:nvSpPr>
          <p:spPr>
            <a:xfrm>
              <a:off x="6638484" y="2708806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0" y="0"/>
                  </a:moveTo>
                  <a:cubicBezTo>
                    <a:pt x="952" y="2857"/>
                    <a:pt x="952" y="5715"/>
                    <a:pt x="1905" y="8573"/>
                  </a:cubicBezTo>
                  <a:cubicBezTo>
                    <a:pt x="952" y="5715"/>
                    <a:pt x="952" y="2857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8"/>
            <p:cNvSpPr/>
            <p:nvPr/>
          </p:nvSpPr>
          <p:spPr>
            <a:xfrm>
              <a:off x="7498153" y="2913218"/>
              <a:ext cx="1504" cy="5972"/>
            </a:xfrm>
            <a:custGeom>
              <a:rect b="b" l="l" r="r" t="t"/>
              <a:pathLst>
                <a:path extrusionOk="0" h="3810" w="952">
                  <a:moveTo>
                    <a:pt x="953" y="3810"/>
                  </a:moveTo>
                  <a:cubicBezTo>
                    <a:pt x="953" y="2858"/>
                    <a:pt x="0" y="1905"/>
                    <a:pt x="0" y="0"/>
                  </a:cubicBezTo>
                  <a:cubicBezTo>
                    <a:pt x="0" y="952"/>
                    <a:pt x="0" y="2858"/>
                    <a:pt x="953" y="3810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8"/>
            <p:cNvSpPr/>
            <p:nvPr/>
          </p:nvSpPr>
          <p:spPr>
            <a:xfrm>
              <a:off x="6644508" y="2735663"/>
              <a:ext cx="3008" cy="4478"/>
            </a:xfrm>
            <a:custGeom>
              <a:rect b="b" l="l" r="r" t="t"/>
              <a:pathLst>
                <a:path extrusionOk="0" h="2857" w="1904">
                  <a:moveTo>
                    <a:pt x="0" y="0"/>
                  </a:moveTo>
                  <a:cubicBezTo>
                    <a:pt x="952" y="953"/>
                    <a:pt x="952" y="1905"/>
                    <a:pt x="1905" y="2858"/>
                  </a:cubicBezTo>
                  <a:cubicBezTo>
                    <a:pt x="952" y="1905"/>
                    <a:pt x="0" y="953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8"/>
            <p:cNvSpPr/>
            <p:nvPr/>
          </p:nvSpPr>
          <p:spPr>
            <a:xfrm>
              <a:off x="7268171" y="3216922"/>
              <a:ext cx="312513" cy="175272"/>
            </a:xfrm>
            <a:custGeom>
              <a:rect b="b" l="l" r="r" t="t"/>
              <a:pathLst>
                <a:path extrusionOk="0" h="111816" w="197793">
                  <a:moveTo>
                    <a:pt x="108353" y="0"/>
                  </a:moveTo>
                  <a:cubicBezTo>
                    <a:pt x="151216" y="0"/>
                    <a:pt x="183601" y="23813"/>
                    <a:pt x="195983" y="64770"/>
                  </a:cubicBezTo>
                  <a:cubicBezTo>
                    <a:pt x="202651" y="85725"/>
                    <a:pt x="190268" y="106680"/>
                    <a:pt x="169313" y="111443"/>
                  </a:cubicBezTo>
                  <a:cubicBezTo>
                    <a:pt x="163598" y="112395"/>
                    <a:pt x="156931" y="111443"/>
                    <a:pt x="152168" y="109538"/>
                  </a:cubicBezTo>
                  <a:cubicBezTo>
                    <a:pt x="124546" y="96202"/>
                    <a:pt x="94066" y="93345"/>
                    <a:pt x="63586" y="92393"/>
                  </a:cubicBezTo>
                  <a:cubicBezTo>
                    <a:pt x="46441" y="91440"/>
                    <a:pt x="29296" y="89535"/>
                    <a:pt x="12151" y="85725"/>
                  </a:cubicBezTo>
                  <a:cubicBezTo>
                    <a:pt x="721" y="82868"/>
                    <a:pt x="-3089" y="72390"/>
                    <a:pt x="2626" y="61913"/>
                  </a:cubicBezTo>
                  <a:cubicBezTo>
                    <a:pt x="8341" y="52388"/>
                    <a:pt x="15961" y="42863"/>
                    <a:pt x="24533" y="35243"/>
                  </a:cubicBezTo>
                  <a:cubicBezTo>
                    <a:pt x="48346" y="13335"/>
                    <a:pt x="75968" y="0"/>
                    <a:pt x="108353" y="0"/>
                  </a:cubicBezTo>
                  <a:close/>
                </a:path>
              </a:pathLst>
            </a:custGeom>
            <a:solidFill>
              <a:srgbClr val="262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8"/>
            <p:cNvSpPr/>
            <p:nvPr/>
          </p:nvSpPr>
          <p:spPr>
            <a:xfrm>
              <a:off x="6573231" y="3202611"/>
              <a:ext cx="383674" cy="211494"/>
            </a:xfrm>
            <a:custGeom>
              <a:rect b="b" l="l" r="r" t="t"/>
              <a:pathLst>
                <a:path extrusionOk="0" h="110730" w="196756">
                  <a:moveTo>
                    <a:pt x="81951" y="0"/>
                  </a:moveTo>
                  <a:cubicBezTo>
                    <a:pt x="130528" y="1905"/>
                    <a:pt x="163866" y="20955"/>
                    <a:pt x="189583" y="53340"/>
                  </a:cubicBezTo>
                  <a:cubicBezTo>
                    <a:pt x="202918" y="70485"/>
                    <a:pt x="197203" y="84773"/>
                    <a:pt x="176248" y="88583"/>
                  </a:cubicBezTo>
                  <a:cubicBezTo>
                    <a:pt x="166723" y="90488"/>
                    <a:pt x="157198" y="91440"/>
                    <a:pt x="147673" y="91440"/>
                  </a:cubicBezTo>
                  <a:cubicBezTo>
                    <a:pt x="131481" y="92393"/>
                    <a:pt x="114336" y="90488"/>
                    <a:pt x="98143" y="93345"/>
                  </a:cubicBezTo>
                  <a:cubicBezTo>
                    <a:pt x="80046" y="96202"/>
                    <a:pt x="62901" y="102870"/>
                    <a:pt x="45756" y="108585"/>
                  </a:cubicBezTo>
                  <a:cubicBezTo>
                    <a:pt x="23848" y="116205"/>
                    <a:pt x="988" y="102870"/>
                    <a:pt x="36" y="79058"/>
                  </a:cubicBezTo>
                  <a:cubicBezTo>
                    <a:pt x="-917" y="53340"/>
                    <a:pt x="17181" y="20002"/>
                    <a:pt x="48613" y="7620"/>
                  </a:cubicBezTo>
                  <a:cubicBezTo>
                    <a:pt x="60996" y="3810"/>
                    <a:pt x="74331" y="952"/>
                    <a:pt x="81951" y="0"/>
                  </a:cubicBezTo>
                  <a:close/>
                </a:path>
              </a:pathLst>
            </a:custGeom>
            <a:solidFill>
              <a:srgbClr val="2522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8"/>
            <p:cNvSpPr/>
            <p:nvPr/>
          </p:nvSpPr>
          <p:spPr>
            <a:xfrm>
              <a:off x="6874541" y="2979871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8"/>
            <p:cNvSpPr/>
            <p:nvPr/>
          </p:nvSpPr>
          <p:spPr>
            <a:xfrm>
              <a:off x="7187769" y="2979871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8"/>
            <p:cNvSpPr/>
            <p:nvPr/>
          </p:nvSpPr>
          <p:spPr>
            <a:xfrm>
              <a:off x="6316434" y="3130115"/>
              <a:ext cx="1539775" cy="444140"/>
            </a:xfrm>
            <a:custGeom>
              <a:rect b="b" l="l" r="r" t="t"/>
              <a:pathLst>
                <a:path extrusionOk="0" h="283343" w="974541">
                  <a:moveTo>
                    <a:pt x="966701" y="124949"/>
                  </a:moveTo>
                  <a:cubicBezTo>
                    <a:pt x="968606" y="130664"/>
                    <a:pt x="970511" y="136379"/>
                    <a:pt x="971463" y="142094"/>
                  </a:cubicBezTo>
                  <a:cubicBezTo>
                    <a:pt x="977178" y="176384"/>
                    <a:pt x="975273" y="209722"/>
                    <a:pt x="962891" y="241154"/>
                  </a:cubicBezTo>
                  <a:cubicBezTo>
                    <a:pt x="949556" y="274492"/>
                    <a:pt x="910503" y="289732"/>
                    <a:pt x="876213" y="279254"/>
                  </a:cubicBezTo>
                  <a:cubicBezTo>
                    <a:pt x="842876" y="268777"/>
                    <a:pt x="808586" y="260204"/>
                    <a:pt x="775248" y="251632"/>
                  </a:cubicBezTo>
                  <a:cubicBezTo>
                    <a:pt x="750483" y="245917"/>
                    <a:pt x="725718" y="240202"/>
                    <a:pt x="700001" y="236392"/>
                  </a:cubicBezTo>
                  <a:cubicBezTo>
                    <a:pt x="679998" y="232582"/>
                    <a:pt x="660948" y="230677"/>
                    <a:pt x="640946" y="228772"/>
                  </a:cubicBezTo>
                  <a:cubicBezTo>
                    <a:pt x="606656" y="225914"/>
                    <a:pt x="572366" y="222104"/>
                    <a:pt x="537123" y="221152"/>
                  </a:cubicBezTo>
                  <a:cubicBezTo>
                    <a:pt x="503786" y="220199"/>
                    <a:pt x="470448" y="220199"/>
                    <a:pt x="436158" y="221152"/>
                  </a:cubicBezTo>
                  <a:cubicBezTo>
                    <a:pt x="411393" y="222104"/>
                    <a:pt x="387581" y="223057"/>
                    <a:pt x="362816" y="225914"/>
                  </a:cubicBezTo>
                  <a:cubicBezTo>
                    <a:pt x="338051" y="227819"/>
                    <a:pt x="313286" y="231629"/>
                    <a:pt x="289473" y="234487"/>
                  </a:cubicBezTo>
                  <a:cubicBezTo>
                    <a:pt x="267566" y="237344"/>
                    <a:pt x="246611" y="241154"/>
                    <a:pt x="224703" y="244964"/>
                  </a:cubicBezTo>
                  <a:cubicBezTo>
                    <a:pt x="200891" y="249727"/>
                    <a:pt x="176126" y="255442"/>
                    <a:pt x="152313" y="262109"/>
                  </a:cubicBezTo>
                  <a:cubicBezTo>
                    <a:pt x="131358" y="267824"/>
                    <a:pt x="110403" y="273539"/>
                    <a:pt x="89448" y="281159"/>
                  </a:cubicBezTo>
                  <a:cubicBezTo>
                    <a:pt x="63731" y="289732"/>
                    <a:pt x="21821" y="272587"/>
                    <a:pt x="10391" y="238297"/>
                  </a:cubicBezTo>
                  <a:cubicBezTo>
                    <a:pt x="-2944" y="201149"/>
                    <a:pt x="-2944" y="163049"/>
                    <a:pt x="7533" y="124949"/>
                  </a:cubicBezTo>
                  <a:cubicBezTo>
                    <a:pt x="7533" y="123997"/>
                    <a:pt x="8486" y="123997"/>
                    <a:pt x="9438" y="123044"/>
                  </a:cubicBezTo>
                  <a:cubicBezTo>
                    <a:pt x="13248" y="119234"/>
                    <a:pt x="18011" y="116377"/>
                    <a:pt x="20868" y="111614"/>
                  </a:cubicBezTo>
                  <a:cubicBezTo>
                    <a:pt x="42776" y="78277"/>
                    <a:pt x="72303" y="53512"/>
                    <a:pt x="106593" y="34462"/>
                  </a:cubicBezTo>
                  <a:cubicBezTo>
                    <a:pt x="121833" y="25889"/>
                    <a:pt x="138026" y="21127"/>
                    <a:pt x="154218" y="14459"/>
                  </a:cubicBezTo>
                  <a:cubicBezTo>
                    <a:pt x="179936" y="4934"/>
                    <a:pt x="206606" y="2077"/>
                    <a:pt x="234228" y="1124"/>
                  </a:cubicBezTo>
                  <a:cubicBezTo>
                    <a:pt x="261851" y="172"/>
                    <a:pt x="290426" y="4934"/>
                    <a:pt x="317096" y="12554"/>
                  </a:cubicBezTo>
                  <a:cubicBezTo>
                    <a:pt x="340908" y="19222"/>
                    <a:pt x="364721" y="29699"/>
                    <a:pt x="388533" y="36367"/>
                  </a:cubicBezTo>
                  <a:cubicBezTo>
                    <a:pt x="407583" y="42082"/>
                    <a:pt x="427586" y="45892"/>
                    <a:pt x="446636" y="47797"/>
                  </a:cubicBezTo>
                  <a:cubicBezTo>
                    <a:pt x="467591" y="49702"/>
                    <a:pt x="488546" y="49702"/>
                    <a:pt x="509501" y="47797"/>
                  </a:cubicBezTo>
                  <a:cubicBezTo>
                    <a:pt x="531408" y="46844"/>
                    <a:pt x="552363" y="44939"/>
                    <a:pt x="573318" y="39224"/>
                  </a:cubicBezTo>
                  <a:cubicBezTo>
                    <a:pt x="600941" y="32557"/>
                    <a:pt x="626658" y="22079"/>
                    <a:pt x="654281" y="13507"/>
                  </a:cubicBezTo>
                  <a:cubicBezTo>
                    <a:pt x="666663" y="9697"/>
                    <a:pt x="678093" y="5887"/>
                    <a:pt x="690476" y="3982"/>
                  </a:cubicBezTo>
                  <a:cubicBezTo>
                    <a:pt x="714288" y="172"/>
                    <a:pt x="738101" y="-1733"/>
                    <a:pt x="762866" y="2077"/>
                  </a:cubicBezTo>
                  <a:cubicBezTo>
                    <a:pt x="776201" y="3982"/>
                    <a:pt x="789536" y="4934"/>
                    <a:pt x="802871" y="8744"/>
                  </a:cubicBezTo>
                  <a:cubicBezTo>
                    <a:pt x="820016" y="13507"/>
                    <a:pt x="836208" y="19222"/>
                    <a:pt x="852401" y="25889"/>
                  </a:cubicBezTo>
                  <a:cubicBezTo>
                    <a:pt x="863831" y="30652"/>
                    <a:pt x="875261" y="36367"/>
                    <a:pt x="885738" y="43987"/>
                  </a:cubicBezTo>
                  <a:cubicBezTo>
                    <a:pt x="901931" y="56369"/>
                    <a:pt x="918123" y="68752"/>
                    <a:pt x="933363" y="83039"/>
                  </a:cubicBezTo>
                  <a:cubicBezTo>
                    <a:pt x="946698" y="95422"/>
                    <a:pt x="956223" y="110662"/>
                    <a:pt x="962891" y="126854"/>
                  </a:cubicBezTo>
                  <a:cubicBezTo>
                    <a:pt x="963843" y="126854"/>
                    <a:pt x="964796" y="125902"/>
                    <a:pt x="966701" y="124949"/>
                  </a:cubicBezTo>
                  <a:close/>
                  <a:moveTo>
                    <a:pt x="710478" y="55417"/>
                  </a:moveTo>
                  <a:cubicBezTo>
                    <a:pt x="678093" y="55417"/>
                    <a:pt x="650471" y="68752"/>
                    <a:pt x="626658" y="89707"/>
                  </a:cubicBezTo>
                  <a:cubicBezTo>
                    <a:pt x="618086" y="97327"/>
                    <a:pt x="610466" y="106852"/>
                    <a:pt x="604751" y="116377"/>
                  </a:cubicBezTo>
                  <a:cubicBezTo>
                    <a:pt x="598083" y="126854"/>
                    <a:pt x="601893" y="137332"/>
                    <a:pt x="614276" y="140189"/>
                  </a:cubicBezTo>
                  <a:cubicBezTo>
                    <a:pt x="631421" y="143999"/>
                    <a:pt x="648566" y="146857"/>
                    <a:pt x="665711" y="146857"/>
                  </a:cubicBezTo>
                  <a:cubicBezTo>
                    <a:pt x="696191" y="147809"/>
                    <a:pt x="725718" y="150667"/>
                    <a:pt x="754293" y="164002"/>
                  </a:cubicBezTo>
                  <a:cubicBezTo>
                    <a:pt x="759056" y="166859"/>
                    <a:pt x="765723" y="166859"/>
                    <a:pt x="771438" y="165907"/>
                  </a:cubicBezTo>
                  <a:cubicBezTo>
                    <a:pt x="793346" y="162097"/>
                    <a:pt x="804776" y="141142"/>
                    <a:pt x="798108" y="119234"/>
                  </a:cubicBezTo>
                  <a:cubicBezTo>
                    <a:pt x="785726" y="79229"/>
                    <a:pt x="753341" y="54464"/>
                    <a:pt x="710478" y="55417"/>
                  </a:cubicBezTo>
                  <a:close/>
                  <a:moveTo>
                    <a:pt x="258993" y="50654"/>
                  </a:moveTo>
                  <a:cubicBezTo>
                    <a:pt x="252326" y="52559"/>
                    <a:pt x="238038" y="54464"/>
                    <a:pt x="225656" y="59227"/>
                  </a:cubicBezTo>
                  <a:cubicBezTo>
                    <a:pt x="193271" y="71609"/>
                    <a:pt x="175173" y="104947"/>
                    <a:pt x="177078" y="130664"/>
                  </a:cubicBezTo>
                  <a:cubicBezTo>
                    <a:pt x="178031" y="153524"/>
                    <a:pt x="200891" y="167812"/>
                    <a:pt x="222798" y="160192"/>
                  </a:cubicBezTo>
                  <a:cubicBezTo>
                    <a:pt x="239943" y="153524"/>
                    <a:pt x="257088" y="147809"/>
                    <a:pt x="275186" y="144952"/>
                  </a:cubicBezTo>
                  <a:cubicBezTo>
                    <a:pt x="291378" y="142094"/>
                    <a:pt x="308523" y="143999"/>
                    <a:pt x="324716" y="143047"/>
                  </a:cubicBezTo>
                  <a:cubicBezTo>
                    <a:pt x="334241" y="142094"/>
                    <a:pt x="343766" y="142094"/>
                    <a:pt x="353291" y="140189"/>
                  </a:cubicBezTo>
                  <a:cubicBezTo>
                    <a:pt x="375198" y="136379"/>
                    <a:pt x="380913" y="122092"/>
                    <a:pt x="366626" y="104947"/>
                  </a:cubicBezTo>
                  <a:cubicBezTo>
                    <a:pt x="340908" y="71609"/>
                    <a:pt x="307571" y="52559"/>
                    <a:pt x="258993" y="50654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6" name="Google Shape;1096;p8"/>
          <p:cNvGrpSpPr/>
          <p:nvPr/>
        </p:nvGrpSpPr>
        <p:grpSpPr>
          <a:xfrm>
            <a:off x="3797684" y="6016248"/>
            <a:ext cx="1052889" cy="933035"/>
            <a:chOff x="-57404" y="6066190"/>
            <a:chExt cx="959352" cy="850146"/>
          </a:xfrm>
        </p:grpSpPr>
        <p:sp>
          <p:nvSpPr>
            <p:cNvPr id="1097" name="Google Shape;1097;p8"/>
            <p:cNvSpPr/>
            <p:nvPr/>
          </p:nvSpPr>
          <p:spPr>
            <a:xfrm>
              <a:off x="-50142" y="6252659"/>
              <a:ext cx="667285" cy="657432"/>
            </a:xfrm>
            <a:custGeom>
              <a:rect b="b" l="l" r="r" t="t"/>
              <a:pathLst>
                <a:path extrusionOk="0" h="657432" w="667285">
                  <a:moveTo>
                    <a:pt x="541556" y="505985"/>
                  </a:moveTo>
                  <a:cubicBezTo>
                    <a:pt x="511076" y="485030"/>
                    <a:pt x="502503" y="460265"/>
                    <a:pt x="499646" y="425022"/>
                  </a:cubicBezTo>
                  <a:cubicBezTo>
                    <a:pt x="496788" y="389780"/>
                    <a:pt x="467261" y="330725"/>
                    <a:pt x="464403" y="295482"/>
                  </a:cubicBezTo>
                  <a:cubicBezTo>
                    <a:pt x="457736" y="223092"/>
                    <a:pt x="464403" y="157370"/>
                    <a:pt x="481548" y="105935"/>
                  </a:cubicBezTo>
                  <a:cubicBezTo>
                    <a:pt x="460593" y="96410"/>
                    <a:pt x="448211" y="85932"/>
                    <a:pt x="426303" y="105935"/>
                  </a:cubicBezTo>
                  <a:cubicBezTo>
                    <a:pt x="399633" y="129747"/>
                    <a:pt x="421541" y="182135"/>
                    <a:pt x="399633" y="237380"/>
                  </a:cubicBezTo>
                  <a:cubicBezTo>
                    <a:pt x="381536" y="283100"/>
                    <a:pt x="353913" y="328820"/>
                    <a:pt x="370106" y="391685"/>
                  </a:cubicBezTo>
                  <a:cubicBezTo>
                    <a:pt x="379631" y="428832"/>
                    <a:pt x="369153" y="468837"/>
                    <a:pt x="386298" y="517415"/>
                  </a:cubicBezTo>
                  <a:cubicBezTo>
                    <a:pt x="325338" y="500270"/>
                    <a:pt x="317718" y="467885"/>
                    <a:pt x="292001" y="411687"/>
                  </a:cubicBezTo>
                  <a:cubicBezTo>
                    <a:pt x="276761" y="379302"/>
                    <a:pt x="265331" y="345965"/>
                    <a:pt x="250091" y="313580"/>
                  </a:cubicBezTo>
                  <a:cubicBezTo>
                    <a:pt x="234851" y="281195"/>
                    <a:pt x="214848" y="254525"/>
                    <a:pt x="194846" y="225950"/>
                  </a:cubicBezTo>
                  <a:cubicBezTo>
                    <a:pt x="171986" y="191660"/>
                    <a:pt x="173891" y="159275"/>
                    <a:pt x="174843" y="119270"/>
                  </a:cubicBezTo>
                  <a:cubicBezTo>
                    <a:pt x="174843" y="93552"/>
                    <a:pt x="136743" y="37355"/>
                    <a:pt x="118646" y="17352"/>
                  </a:cubicBezTo>
                  <a:cubicBezTo>
                    <a:pt x="99596" y="-3603"/>
                    <a:pt x="81498" y="-2650"/>
                    <a:pt x="63401" y="4970"/>
                  </a:cubicBezTo>
                  <a:cubicBezTo>
                    <a:pt x="60543" y="11637"/>
                    <a:pt x="56733" y="17352"/>
                    <a:pt x="54828" y="24020"/>
                  </a:cubicBezTo>
                  <a:cubicBezTo>
                    <a:pt x="42446" y="58310"/>
                    <a:pt x="38636" y="95457"/>
                    <a:pt x="36731" y="132605"/>
                  </a:cubicBezTo>
                  <a:cubicBezTo>
                    <a:pt x="30063" y="154512"/>
                    <a:pt x="9108" y="223092"/>
                    <a:pt x="5298" y="243095"/>
                  </a:cubicBezTo>
                  <a:cubicBezTo>
                    <a:pt x="-6132" y="302150"/>
                    <a:pt x="4346" y="464075"/>
                    <a:pt x="5298" y="597425"/>
                  </a:cubicBezTo>
                  <a:cubicBezTo>
                    <a:pt x="90071" y="615522"/>
                    <a:pt x="198656" y="644097"/>
                    <a:pt x="285333" y="653622"/>
                  </a:cubicBezTo>
                  <a:cubicBezTo>
                    <a:pt x="336768" y="659337"/>
                    <a:pt x="468213" y="626000"/>
                    <a:pt x="476786" y="622190"/>
                  </a:cubicBezTo>
                  <a:cubicBezTo>
                    <a:pt x="532031" y="625047"/>
                    <a:pt x="566321" y="645050"/>
                    <a:pt x="598706" y="653622"/>
                  </a:cubicBezTo>
                  <a:cubicBezTo>
                    <a:pt x="613946" y="657432"/>
                    <a:pt x="638711" y="658385"/>
                    <a:pt x="667286" y="656480"/>
                  </a:cubicBezTo>
                  <a:cubicBezTo>
                    <a:pt x="663476" y="635525"/>
                    <a:pt x="658713" y="615522"/>
                    <a:pt x="649188" y="596472"/>
                  </a:cubicBezTo>
                  <a:cubicBezTo>
                    <a:pt x="624423" y="548847"/>
                    <a:pt x="582513" y="533607"/>
                    <a:pt x="541556" y="505985"/>
                  </a:cubicBezTo>
                  <a:close/>
                </a:path>
              </a:pathLst>
            </a:custGeom>
            <a:solidFill>
              <a:srgbClr val="8782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98" name="Google Shape;1098;p8"/>
            <p:cNvGrpSpPr/>
            <p:nvPr/>
          </p:nvGrpSpPr>
          <p:grpSpPr>
            <a:xfrm>
              <a:off x="23831" y="6082457"/>
              <a:ext cx="878117" cy="822880"/>
              <a:chOff x="23831" y="6082457"/>
              <a:chExt cx="878117" cy="822880"/>
            </a:xfrm>
          </p:grpSpPr>
          <p:grpSp>
            <p:nvGrpSpPr>
              <p:cNvPr id="1099" name="Google Shape;1099;p8"/>
              <p:cNvGrpSpPr/>
              <p:nvPr/>
            </p:nvGrpSpPr>
            <p:grpSpPr>
              <a:xfrm>
                <a:off x="510471" y="6536712"/>
                <a:ext cx="391477" cy="368625"/>
                <a:chOff x="510471" y="6536712"/>
                <a:chExt cx="391477" cy="368625"/>
              </a:xfrm>
            </p:grpSpPr>
            <p:sp>
              <p:nvSpPr>
                <p:cNvPr id="1100" name="Google Shape;1100;p8"/>
                <p:cNvSpPr/>
                <p:nvPr/>
              </p:nvSpPr>
              <p:spPr>
                <a:xfrm>
                  <a:off x="510471" y="6665076"/>
                  <a:ext cx="391477" cy="240261"/>
                </a:xfrm>
                <a:custGeom>
                  <a:rect b="b" l="l" r="r" t="t"/>
                  <a:pathLst>
                    <a:path extrusionOk="0" h="240261" w="391477">
                      <a:moveTo>
                        <a:pt x="340042" y="6899"/>
                      </a:moveTo>
                      <a:cubicBezTo>
                        <a:pt x="315278" y="12614"/>
                        <a:pt x="294323" y="-4531"/>
                        <a:pt x="277178" y="1184"/>
                      </a:cubicBezTo>
                      <a:cubicBezTo>
                        <a:pt x="261938" y="5946"/>
                        <a:pt x="248602" y="24996"/>
                        <a:pt x="236220" y="33569"/>
                      </a:cubicBezTo>
                      <a:cubicBezTo>
                        <a:pt x="208598" y="51666"/>
                        <a:pt x="204788" y="39284"/>
                        <a:pt x="175260" y="44999"/>
                      </a:cubicBezTo>
                      <a:cubicBezTo>
                        <a:pt x="141923" y="51666"/>
                        <a:pt x="91440" y="60239"/>
                        <a:pt x="62865" y="52619"/>
                      </a:cubicBezTo>
                      <a:cubicBezTo>
                        <a:pt x="59055" y="55476"/>
                        <a:pt x="55245" y="57381"/>
                        <a:pt x="52388" y="59286"/>
                      </a:cubicBezTo>
                      <a:cubicBezTo>
                        <a:pt x="41910" y="65001"/>
                        <a:pt x="24765" y="90719"/>
                        <a:pt x="13335" y="96434"/>
                      </a:cubicBezTo>
                      <a:cubicBezTo>
                        <a:pt x="8573" y="99291"/>
                        <a:pt x="3810" y="101196"/>
                        <a:pt x="0" y="103101"/>
                      </a:cubicBezTo>
                      <a:cubicBezTo>
                        <a:pt x="33338" y="123104"/>
                        <a:pt x="65723" y="141201"/>
                        <a:pt x="84773" y="180254"/>
                      </a:cubicBezTo>
                      <a:cubicBezTo>
                        <a:pt x="94298" y="199304"/>
                        <a:pt x="99060" y="220259"/>
                        <a:pt x="102870" y="240261"/>
                      </a:cubicBezTo>
                      <a:cubicBezTo>
                        <a:pt x="198120" y="234546"/>
                        <a:pt x="366713" y="191684"/>
                        <a:pt x="391478" y="151679"/>
                      </a:cubicBezTo>
                      <a:cubicBezTo>
                        <a:pt x="390525" y="99291"/>
                        <a:pt x="382905" y="52619"/>
                        <a:pt x="370523" y="231"/>
                      </a:cubicBezTo>
                      <a:cubicBezTo>
                        <a:pt x="367665" y="231"/>
                        <a:pt x="340995" y="5946"/>
                        <a:pt x="340042" y="6899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01" name="Google Shape;1101;p8"/>
                <p:cNvSpPr/>
                <p:nvPr/>
              </p:nvSpPr>
              <p:spPr>
                <a:xfrm>
                  <a:off x="575233" y="6536712"/>
                  <a:ext cx="306704" cy="187013"/>
                </a:xfrm>
                <a:custGeom>
                  <a:rect b="b" l="l" r="r" t="t"/>
                  <a:pathLst>
                    <a:path extrusionOk="0" h="187013" w="306704">
                      <a:moveTo>
                        <a:pt x="113348" y="177165"/>
                      </a:moveTo>
                      <a:cubicBezTo>
                        <a:pt x="142875" y="171450"/>
                        <a:pt x="146685" y="183832"/>
                        <a:pt x="174307" y="165735"/>
                      </a:cubicBezTo>
                      <a:cubicBezTo>
                        <a:pt x="186690" y="157163"/>
                        <a:pt x="200025" y="139065"/>
                        <a:pt x="215265" y="133350"/>
                      </a:cubicBezTo>
                      <a:cubicBezTo>
                        <a:pt x="233363" y="127635"/>
                        <a:pt x="253365" y="144780"/>
                        <a:pt x="278130" y="139065"/>
                      </a:cubicBezTo>
                      <a:cubicBezTo>
                        <a:pt x="279082" y="139065"/>
                        <a:pt x="305753" y="133350"/>
                        <a:pt x="306705" y="132397"/>
                      </a:cubicBezTo>
                      <a:cubicBezTo>
                        <a:pt x="295275" y="87630"/>
                        <a:pt x="289560" y="45720"/>
                        <a:pt x="278130" y="0"/>
                      </a:cubicBezTo>
                      <a:cubicBezTo>
                        <a:pt x="257175" y="11430"/>
                        <a:pt x="192405" y="27622"/>
                        <a:pt x="176213" y="44767"/>
                      </a:cubicBezTo>
                      <a:cubicBezTo>
                        <a:pt x="132398" y="93345"/>
                        <a:pt x="149542" y="117157"/>
                        <a:pt x="60007" y="138113"/>
                      </a:cubicBezTo>
                      <a:cubicBezTo>
                        <a:pt x="49530" y="140970"/>
                        <a:pt x="22860" y="167640"/>
                        <a:pt x="0" y="183832"/>
                      </a:cubicBezTo>
                      <a:cubicBezTo>
                        <a:pt x="29527" y="191452"/>
                        <a:pt x="80010" y="183832"/>
                        <a:pt x="113348" y="177165"/>
                      </a:cubicBezTo>
                      <a:close/>
                    </a:path>
                  </a:pathLst>
                </a:custGeom>
                <a:solidFill>
                  <a:srgbClr val="87828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02" name="Google Shape;1102;p8"/>
              <p:cNvSpPr/>
              <p:nvPr/>
            </p:nvSpPr>
            <p:spPr>
              <a:xfrm>
                <a:off x="410761" y="6262239"/>
                <a:ext cx="401644" cy="509740"/>
              </a:xfrm>
              <a:custGeom>
                <a:rect b="b" l="l" r="r" t="t"/>
                <a:pathLst>
                  <a:path extrusionOk="0" h="509740" w="401644">
                    <a:moveTo>
                      <a:pt x="154947" y="465925"/>
                    </a:moveTo>
                    <a:cubicBezTo>
                      <a:pt x="180664" y="450685"/>
                      <a:pt x="213049" y="415443"/>
                      <a:pt x="225432" y="412585"/>
                    </a:cubicBezTo>
                    <a:cubicBezTo>
                      <a:pt x="315919" y="391630"/>
                      <a:pt x="297822" y="367818"/>
                      <a:pt x="341637" y="319240"/>
                    </a:cubicBezTo>
                    <a:cubicBezTo>
                      <a:pt x="356877" y="302095"/>
                      <a:pt x="380689" y="290665"/>
                      <a:pt x="401644" y="279235"/>
                    </a:cubicBezTo>
                    <a:cubicBezTo>
                      <a:pt x="366402" y="197320"/>
                      <a:pt x="318777" y="121120"/>
                      <a:pt x="262579" y="56350"/>
                    </a:cubicBezTo>
                    <a:cubicBezTo>
                      <a:pt x="240672" y="31585"/>
                      <a:pt x="216859" y="2058"/>
                      <a:pt x="181617" y="153"/>
                    </a:cubicBezTo>
                    <a:cubicBezTo>
                      <a:pt x="150184" y="-1752"/>
                      <a:pt x="115894" y="14440"/>
                      <a:pt x="87319" y="32538"/>
                    </a:cubicBezTo>
                    <a:cubicBezTo>
                      <a:pt x="58744" y="54445"/>
                      <a:pt x="33027" y="78258"/>
                      <a:pt x="19692" y="96355"/>
                    </a:cubicBezTo>
                    <a:cubicBezTo>
                      <a:pt x="2547" y="147790"/>
                      <a:pt x="-4121" y="213513"/>
                      <a:pt x="2547" y="285903"/>
                    </a:cubicBezTo>
                    <a:cubicBezTo>
                      <a:pt x="6357" y="321145"/>
                      <a:pt x="34932" y="380200"/>
                      <a:pt x="37789" y="415443"/>
                    </a:cubicBezTo>
                    <a:cubicBezTo>
                      <a:pt x="40647" y="450685"/>
                      <a:pt x="49219" y="475450"/>
                      <a:pt x="79699" y="496405"/>
                    </a:cubicBezTo>
                    <a:cubicBezTo>
                      <a:pt x="86367" y="501168"/>
                      <a:pt x="93987" y="504978"/>
                      <a:pt x="100654" y="509740"/>
                    </a:cubicBezTo>
                    <a:cubicBezTo>
                      <a:pt x="105417" y="507835"/>
                      <a:pt x="110179" y="505930"/>
                      <a:pt x="113989" y="503073"/>
                    </a:cubicBezTo>
                    <a:cubicBezTo>
                      <a:pt x="127324" y="497358"/>
                      <a:pt x="144469" y="472593"/>
                      <a:pt x="154947" y="465925"/>
                    </a:cubicBezTo>
                    <a:close/>
                  </a:path>
                </a:pathLst>
              </a:custGeom>
              <a:solidFill>
                <a:srgbClr val="A5A0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03" name="Google Shape;1103;p8"/>
              <p:cNvGrpSpPr/>
              <p:nvPr/>
            </p:nvGrpSpPr>
            <p:grpSpPr>
              <a:xfrm>
                <a:off x="23831" y="6082457"/>
                <a:ext cx="474249" cy="688569"/>
                <a:chOff x="23831" y="6082457"/>
                <a:chExt cx="474249" cy="688569"/>
              </a:xfrm>
            </p:grpSpPr>
            <p:sp>
              <p:nvSpPr>
                <p:cNvPr id="1104" name="Google Shape;1104;p8"/>
                <p:cNvSpPr/>
                <p:nvPr/>
              </p:nvSpPr>
              <p:spPr>
                <a:xfrm>
                  <a:off x="154228" y="6174761"/>
                  <a:ext cx="343852" cy="596265"/>
                </a:xfrm>
                <a:custGeom>
                  <a:rect b="b" l="l" r="r" t="t"/>
                  <a:pathLst>
                    <a:path extrusionOk="0" h="596265" w="343852">
                      <a:moveTo>
                        <a:pt x="340995" y="122873"/>
                      </a:moveTo>
                      <a:cubicBezTo>
                        <a:pt x="330518" y="95250"/>
                        <a:pt x="306705" y="69533"/>
                        <a:pt x="289560" y="48578"/>
                      </a:cubicBezTo>
                      <a:cubicBezTo>
                        <a:pt x="275272" y="31433"/>
                        <a:pt x="260033" y="15240"/>
                        <a:pt x="244793" y="0"/>
                      </a:cubicBezTo>
                      <a:cubicBezTo>
                        <a:pt x="227647" y="123825"/>
                        <a:pt x="104775" y="270510"/>
                        <a:pt x="0" y="319088"/>
                      </a:cubicBezTo>
                      <a:cubicBezTo>
                        <a:pt x="16192" y="342900"/>
                        <a:pt x="32385" y="365760"/>
                        <a:pt x="44767" y="392430"/>
                      </a:cubicBezTo>
                      <a:cubicBezTo>
                        <a:pt x="60007" y="424815"/>
                        <a:pt x="71438" y="458153"/>
                        <a:pt x="86677" y="490538"/>
                      </a:cubicBezTo>
                      <a:cubicBezTo>
                        <a:pt x="112395" y="545783"/>
                        <a:pt x="120015" y="579120"/>
                        <a:pt x="180975" y="596265"/>
                      </a:cubicBezTo>
                      <a:cubicBezTo>
                        <a:pt x="163830" y="547688"/>
                        <a:pt x="174308" y="508635"/>
                        <a:pt x="164783" y="470535"/>
                      </a:cubicBezTo>
                      <a:cubicBezTo>
                        <a:pt x="148590" y="407670"/>
                        <a:pt x="176213" y="361950"/>
                        <a:pt x="194310" y="316230"/>
                      </a:cubicBezTo>
                      <a:cubicBezTo>
                        <a:pt x="216218" y="260033"/>
                        <a:pt x="194310" y="208598"/>
                        <a:pt x="220980" y="184785"/>
                      </a:cubicBezTo>
                      <a:cubicBezTo>
                        <a:pt x="242888" y="164783"/>
                        <a:pt x="255270" y="175260"/>
                        <a:pt x="276225" y="184785"/>
                      </a:cubicBezTo>
                      <a:cubicBezTo>
                        <a:pt x="289560" y="166688"/>
                        <a:pt x="315278" y="142875"/>
                        <a:pt x="343853" y="120968"/>
                      </a:cubicBezTo>
                      <a:cubicBezTo>
                        <a:pt x="343853" y="120968"/>
                        <a:pt x="341947" y="121920"/>
                        <a:pt x="340995" y="122873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05" name="Google Shape;1105;p8"/>
                <p:cNvSpPr/>
                <p:nvPr/>
              </p:nvSpPr>
              <p:spPr>
                <a:xfrm>
                  <a:off x="23831" y="6082457"/>
                  <a:ext cx="384810" cy="423748"/>
                </a:xfrm>
                <a:custGeom>
                  <a:rect b="b" l="l" r="r" t="t"/>
                  <a:pathLst>
                    <a:path extrusionOk="0" h="423748" w="384810">
                      <a:moveTo>
                        <a:pt x="384810" y="103708"/>
                      </a:moveTo>
                      <a:cubicBezTo>
                        <a:pt x="364808" y="84658"/>
                        <a:pt x="344805" y="66561"/>
                        <a:pt x="322898" y="50368"/>
                      </a:cubicBezTo>
                      <a:cubicBezTo>
                        <a:pt x="294323" y="28461"/>
                        <a:pt x="251460" y="-12497"/>
                        <a:pt x="213360" y="3696"/>
                      </a:cubicBezTo>
                      <a:cubicBezTo>
                        <a:pt x="189548" y="13221"/>
                        <a:pt x="167640" y="35128"/>
                        <a:pt x="147638" y="49416"/>
                      </a:cubicBezTo>
                      <a:cubicBezTo>
                        <a:pt x="123825" y="66561"/>
                        <a:pt x="99060" y="83706"/>
                        <a:pt x="75248" y="102756"/>
                      </a:cubicBezTo>
                      <a:cubicBezTo>
                        <a:pt x="44768" y="126568"/>
                        <a:pt x="17145" y="153238"/>
                        <a:pt x="0" y="187528"/>
                      </a:cubicBezTo>
                      <a:cubicBezTo>
                        <a:pt x="18097" y="179908"/>
                        <a:pt x="35243" y="178956"/>
                        <a:pt x="55245" y="199911"/>
                      </a:cubicBezTo>
                      <a:cubicBezTo>
                        <a:pt x="73343" y="219913"/>
                        <a:pt x="111443" y="276111"/>
                        <a:pt x="111443" y="301828"/>
                      </a:cubicBezTo>
                      <a:cubicBezTo>
                        <a:pt x="111443" y="340881"/>
                        <a:pt x="108585" y="374218"/>
                        <a:pt x="131445" y="408508"/>
                      </a:cubicBezTo>
                      <a:cubicBezTo>
                        <a:pt x="135255" y="413271"/>
                        <a:pt x="138113" y="418033"/>
                        <a:pt x="141923" y="423748"/>
                      </a:cubicBezTo>
                      <a:cubicBezTo>
                        <a:pt x="243840" y="374218"/>
                        <a:pt x="366713" y="226581"/>
                        <a:pt x="384810" y="103708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106" name="Google Shape;1106;p8"/>
            <p:cNvSpPr/>
            <p:nvPr/>
          </p:nvSpPr>
          <p:spPr>
            <a:xfrm>
              <a:off x="451408" y="6303349"/>
              <a:ext cx="220979" cy="43815"/>
            </a:xfrm>
            <a:custGeom>
              <a:rect b="b" l="l" r="r" t="t"/>
              <a:pathLst>
                <a:path extrusionOk="0" h="43815" w="220979">
                  <a:moveTo>
                    <a:pt x="10477" y="41910"/>
                  </a:moveTo>
                  <a:cubicBezTo>
                    <a:pt x="6667" y="41910"/>
                    <a:pt x="3810" y="42863"/>
                    <a:pt x="0" y="43815"/>
                  </a:cubicBezTo>
                  <a:cubicBezTo>
                    <a:pt x="20002" y="27622"/>
                    <a:pt x="41910" y="12383"/>
                    <a:pt x="63817" y="953"/>
                  </a:cubicBezTo>
                  <a:cubicBezTo>
                    <a:pt x="63817" y="953"/>
                    <a:pt x="64770" y="953"/>
                    <a:pt x="64770" y="0"/>
                  </a:cubicBezTo>
                  <a:cubicBezTo>
                    <a:pt x="67627" y="0"/>
                    <a:pt x="70485" y="0"/>
                    <a:pt x="73342" y="0"/>
                  </a:cubicBezTo>
                  <a:cubicBezTo>
                    <a:pt x="49530" y="9525"/>
                    <a:pt x="28575" y="23813"/>
                    <a:pt x="10477" y="41910"/>
                  </a:cubicBezTo>
                  <a:close/>
                  <a:moveTo>
                    <a:pt x="188595" y="10478"/>
                  </a:moveTo>
                  <a:cubicBezTo>
                    <a:pt x="199073" y="15240"/>
                    <a:pt x="208598" y="20955"/>
                    <a:pt x="217170" y="29528"/>
                  </a:cubicBezTo>
                  <a:cubicBezTo>
                    <a:pt x="218123" y="30480"/>
                    <a:pt x="220027" y="32385"/>
                    <a:pt x="220980" y="33338"/>
                  </a:cubicBezTo>
                  <a:cubicBezTo>
                    <a:pt x="210502" y="24765"/>
                    <a:pt x="200025" y="17145"/>
                    <a:pt x="188595" y="10478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8"/>
            <p:cNvSpPr/>
            <p:nvPr/>
          </p:nvSpPr>
          <p:spPr>
            <a:xfrm>
              <a:off x="-57404" y="6557666"/>
              <a:ext cx="886954" cy="358670"/>
            </a:xfrm>
            <a:custGeom>
              <a:rect b="b" l="l" r="r" t="t"/>
              <a:pathLst>
                <a:path extrusionOk="0" h="358670" w="886954">
                  <a:moveTo>
                    <a:pt x="731697" y="319088"/>
                  </a:moveTo>
                  <a:cubicBezTo>
                    <a:pt x="706932" y="315278"/>
                    <a:pt x="655497" y="287655"/>
                    <a:pt x="651687" y="280988"/>
                  </a:cubicBezTo>
                  <a:cubicBezTo>
                    <a:pt x="640257" y="261938"/>
                    <a:pt x="618350" y="228600"/>
                    <a:pt x="569772" y="214313"/>
                  </a:cubicBezTo>
                  <a:cubicBezTo>
                    <a:pt x="569772" y="244793"/>
                    <a:pt x="612635" y="262890"/>
                    <a:pt x="620255" y="269558"/>
                  </a:cubicBezTo>
                  <a:cubicBezTo>
                    <a:pt x="624065" y="273368"/>
                    <a:pt x="623112" y="295275"/>
                    <a:pt x="611682" y="299085"/>
                  </a:cubicBezTo>
                  <a:cubicBezTo>
                    <a:pt x="599300" y="302895"/>
                    <a:pt x="575487" y="288608"/>
                    <a:pt x="565962" y="281940"/>
                  </a:cubicBezTo>
                  <a:cubicBezTo>
                    <a:pt x="534530" y="259080"/>
                    <a:pt x="509765" y="267653"/>
                    <a:pt x="480237" y="244793"/>
                  </a:cubicBezTo>
                  <a:cubicBezTo>
                    <a:pt x="468807" y="236220"/>
                    <a:pt x="475475" y="200977"/>
                    <a:pt x="438327" y="170498"/>
                  </a:cubicBezTo>
                  <a:cubicBezTo>
                    <a:pt x="406895" y="143827"/>
                    <a:pt x="388797" y="80963"/>
                    <a:pt x="379272" y="0"/>
                  </a:cubicBezTo>
                  <a:cubicBezTo>
                    <a:pt x="357365" y="60008"/>
                    <a:pt x="369747" y="146685"/>
                    <a:pt x="383082" y="246698"/>
                  </a:cubicBezTo>
                  <a:cubicBezTo>
                    <a:pt x="361175" y="266700"/>
                    <a:pt x="357365" y="309563"/>
                    <a:pt x="343077" y="336233"/>
                  </a:cubicBezTo>
                  <a:cubicBezTo>
                    <a:pt x="335457" y="315278"/>
                    <a:pt x="321170" y="296228"/>
                    <a:pt x="307835" y="282893"/>
                  </a:cubicBezTo>
                  <a:cubicBezTo>
                    <a:pt x="281165" y="256223"/>
                    <a:pt x="254495" y="252413"/>
                    <a:pt x="221157" y="240030"/>
                  </a:cubicBezTo>
                  <a:cubicBezTo>
                    <a:pt x="168770" y="220980"/>
                    <a:pt x="154482" y="159068"/>
                    <a:pt x="129717" y="112395"/>
                  </a:cubicBezTo>
                  <a:cubicBezTo>
                    <a:pt x="116382" y="87630"/>
                    <a:pt x="61137" y="3810"/>
                    <a:pt x="5892" y="10478"/>
                  </a:cubicBezTo>
                  <a:cubicBezTo>
                    <a:pt x="-7443" y="72390"/>
                    <a:pt x="5892" y="272415"/>
                    <a:pt x="6845" y="295275"/>
                  </a:cubicBezTo>
                  <a:cubicBezTo>
                    <a:pt x="59232" y="302895"/>
                    <a:pt x="228777" y="351473"/>
                    <a:pt x="294500" y="352425"/>
                  </a:cubicBezTo>
                  <a:cubicBezTo>
                    <a:pt x="313550" y="356235"/>
                    <a:pt x="478332" y="338138"/>
                    <a:pt x="487857" y="322898"/>
                  </a:cubicBezTo>
                  <a:cubicBezTo>
                    <a:pt x="544055" y="334328"/>
                    <a:pt x="591680" y="362903"/>
                    <a:pt x="663117" y="358140"/>
                  </a:cubicBezTo>
                  <a:cubicBezTo>
                    <a:pt x="752652" y="352425"/>
                    <a:pt x="865047" y="320993"/>
                    <a:pt x="886955" y="306705"/>
                  </a:cubicBezTo>
                  <a:cubicBezTo>
                    <a:pt x="831710" y="280035"/>
                    <a:pt x="777417" y="313373"/>
                    <a:pt x="731697" y="319088"/>
                  </a:cubicBezTo>
                  <a:close/>
                </a:path>
              </a:pathLst>
            </a:custGeom>
            <a:solidFill>
              <a:srgbClr val="6D69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8"/>
            <p:cNvSpPr/>
            <p:nvPr/>
          </p:nvSpPr>
          <p:spPr>
            <a:xfrm>
              <a:off x="7543" y="6066190"/>
              <a:ext cx="444817" cy="456233"/>
            </a:xfrm>
            <a:custGeom>
              <a:rect b="b" l="l" r="r" t="t"/>
              <a:pathLst>
                <a:path extrusionOk="0" h="456233" w="444817">
                  <a:moveTo>
                    <a:pt x="395288" y="97141"/>
                  </a:moveTo>
                  <a:cubicBezTo>
                    <a:pt x="377190" y="79996"/>
                    <a:pt x="350520" y="68566"/>
                    <a:pt x="329565" y="52374"/>
                  </a:cubicBezTo>
                  <a:cubicBezTo>
                    <a:pt x="287655" y="19989"/>
                    <a:pt x="245745" y="-12396"/>
                    <a:pt x="215265" y="4749"/>
                  </a:cubicBezTo>
                  <a:cubicBezTo>
                    <a:pt x="169545" y="31419"/>
                    <a:pt x="44768" y="127621"/>
                    <a:pt x="27622" y="148576"/>
                  </a:cubicBezTo>
                  <a:cubicBezTo>
                    <a:pt x="20002" y="158101"/>
                    <a:pt x="4763" y="185724"/>
                    <a:pt x="0" y="201916"/>
                  </a:cubicBezTo>
                  <a:cubicBezTo>
                    <a:pt x="6667" y="200011"/>
                    <a:pt x="20955" y="198106"/>
                    <a:pt x="26670" y="200011"/>
                  </a:cubicBezTo>
                  <a:cubicBezTo>
                    <a:pt x="54293" y="208584"/>
                    <a:pt x="69533" y="229539"/>
                    <a:pt x="85725" y="255256"/>
                  </a:cubicBezTo>
                  <a:cubicBezTo>
                    <a:pt x="103823" y="283831"/>
                    <a:pt x="102870" y="311454"/>
                    <a:pt x="105727" y="342886"/>
                  </a:cubicBezTo>
                  <a:cubicBezTo>
                    <a:pt x="106680" y="352411"/>
                    <a:pt x="110490" y="360031"/>
                    <a:pt x="112395" y="369556"/>
                  </a:cubicBezTo>
                  <a:cubicBezTo>
                    <a:pt x="121920" y="408609"/>
                    <a:pt x="146685" y="420991"/>
                    <a:pt x="166687" y="456234"/>
                  </a:cubicBezTo>
                  <a:cubicBezTo>
                    <a:pt x="165735" y="439089"/>
                    <a:pt x="160020" y="410514"/>
                    <a:pt x="141923" y="391464"/>
                  </a:cubicBezTo>
                  <a:cubicBezTo>
                    <a:pt x="132398" y="381939"/>
                    <a:pt x="136208" y="345744"/>
                    <a:pt x="140970" y="330504"/>
                  </a:cubicBezTo>
                  <a:cubicBezTo>
                    <a:pt x="145733" y="315264"/>
                    <a:pt x="152400" y="300976"/>
                    <a:pt x="145733" y="284784"/>
                  </a:cubicBezTo>
                  <a:cubicBezTo>
                    <a:pt x="137160" y="261924"/>
                    <a:pt x="109537" y="247636"/>
                    <a:pt x="97155" y="226681"/>
                  </a:cubicBezTo>
                  <a:cubicBezTo>
                    <a:pt x="80963" y="200011"/>
                    <a:pt x="75248" y="168579"/>
                    <a:pt x="91440" y="139051"/>
                  </a:cubicBezTo>
                  <a:cubicBezTo>
                    <a:pt x="96202" y="130479"/>
                    <a:pt x="102870" y="123811"/>
                    <a:pt x="109537" y="117144"/>
                  </a:cubicBezTo>
                  <a:cubicBezTo>
                    <a:pt x="127635" y="102856"/>
                    <a:pt x="145733" y="88569"/>
                    <a:pt x="163830" y="74281"/>
                  </a:cubicBezTo>
                  <a:cubicBezTo>
                    <a:pt x="185737" y="56184"/>
                    <a:pt x="206693" y="36181"/>
                    <a:pt x="235268" y="31419"/>
                  </a:cubicBezTo>
                  <a:cubicBezTo>
                    <a:pt x="247650" y="29514"/>
                    <a:pt x="259080" y="31419"/>
                    <a:pt x="270510" y="34276"/>
                  </a:cubicBezTo>
                  <a:cubicBezTo>
                    <a:pt x="297180" y="45706"/>
                    <a:pt x="322898" y="65709"/>
                    <a:pt x="342900" y="78091"/>
                  </a:cubicBezTo>
                  <a:cubicBezTo>
                    <a:pt x="360998" y="89521"/>
                    <a:pt x="377190" y="98094"/>
                    <a:pt x="391478" y="113334"/>
                  </a:cubicBezTo>
                  <a:cubicBezTo>
                    <a:pt x="406718" y="129526"/>
                    <a:pt x="423863" y="152386"/>
                    <a:pt x="444818" y="166674"/>
                  </a:cubicBezTo>
                  <a:cubicBezTo>
                    <a:pt x="426720" y="140956"/>
                    <a:pt x="414338" y="115239"/>
                    <a:pt x="395288" y="97141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8"/>
            <p:cNvSpPr/>
            <p:nvPr/>
          </p:nvSpPr>
          <p:spPr>
            <a:xfrm>
              <a:off x="359825" y="6248965"/>
              <a:ext cx="389714" cy="350611"/>
            </a:xfrm>
            <a:custGeom>
              <a:rect b="b" l="l" r="r" t="t"/>
              <a:pathLst>
                <a:path extrusionOk="0" h="350611" w="389714">
                  <a:moveTo>
                    <a:pt x="323040" y="77244"/>
                  </a:moveTo>
                  <a:cubicBezTo>
                    <a:pt x="300180" y="45812"/>
                    <a:pt x="256365" y="2949"/>
                    <a:pt x="219218" y="92"/>
                  </a:cubicBezTo>
                  <a:cubicBezTo>
                    <a:pt x="203977" y="-861"/>
                    <a:pt x="189690" y="5807"/>
                    <a:pt x="174450" y="10569"/>
                  </a:cubicBezTo>
                  <a:cubicBezTo>
                    <a:pt x="133492" y="23904"/>
                    <a:pt x="72533" y="58194"/>
                    <a:pt x="41100" y="81054"/>
                  </a:cubicBezTo>
                  <a:cubicBezTo>
                    <a:pt x="12525" y="102962"/>
                    <a:pt x="-4620" y="124869"/>
                    <a:pt x="1095" y="163922"/>
                  </a:cubicBezTo>
                  <a:cubicBezTo>
                    <a:pt x="11572" y="146777"/>
                    <a:pt x="42053" y="151539"/>
                    <a:pt x="39195" y="174399"/>
                  </a:cubicBezTo>
                  <a:cubicBezTo>
                    <a:pt x="32528" y="226787"/>
                    <a:pt x="40147" y="305844"/>
                    <a:pt x="67770" y="350612"/>
                  </a:cubicBezTo>
                  <a:cubicBezTo>
                    <a:pt x="79200" y="299177"/>
                    <a:pt x="53483" y="266792"/>
                    <a:pt x="58245" y="223929"/>
                  </a:cubicBezTo>
                  <a:cubicBezTo>
                    <a:pt x="61103" y="196307"/>
                    <a:pt x="66817" y="160112"/>
                    <a:pt x="78248" y="134394"/>
                  </a:cubicBezTo>
                  <a:cubicBezTo>
                    <a:pt x="90630" y="103914"/>
                    <a:pt x="113490" y="95342"/>
                    <a:pt x="138255" y="80102"/>
                  </a:cubicBezTo>
                  <a:cubicBezTo>
                    <a:pt x="154448" y="70577"/>
                    <a:pt x="170640" y="58194"/>
                    <a:pt x="187785" y="51527"/>
                  </a:cubicBezTo>
                  <a:cubicBezTo>
                    <a:pt x="232552" y="33429"/>
                    <a:pt x="267795" y="48669"/>
                    <a:pt x="302085" y="77244"/>
                  </a:cubicBezTo>
                  <a:cubicBezTo>
                    <a:pt x="335423" y="105819"/>
                    <a:pt x="360187" y="140109"/>
                    <a:pt x="389715" y="172494"/>
                  </a:cubicBezTo>
                  <a:cubicBezTo>
                    <a:pt x="384000" y="136299"/>
                    <a:pt x="345900" y="108677"/>
                    <a:pt x="323040" y="77244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8"/>
            <p:cNvSpPr/>
            <p:nvPr/>
          </p:nvSpPr>
          <p:spPr>
            <a:xfrm>
              <a:off x="546658" y="6472894"/>
              <a:ext cx="307559" cy="274319"/>
            </a:xfrm>
            <a:custGeom>
              <a:rect b="b" l="l" r="r" t="t"/>
              <a:pathLst>
                <a:path extrusionOk="0" h="274319" w="307559">
                  <a:moveTo>
                    <a:pt x="299085" y="54293"/>
                  </a:moveTo>
                  <a:cubicBezTo>
                    <a:pt x="268605" y="42863"/>
                    <a:pt x="245745" y="38100"/>
                    <a:pt x="232410" y="0"/>
                  </a:cubicBezTo>
                  <a:cubicBezTo>
                    <a:pt x="234315" y="48577"/>
                    <a:pt x="223838" y="56197"/>
                    <a:pt x="213360" y="61913"/>
                  </a:cubicBezTo>
                  <a:cubicBezTo>
                    <a:pt x="187642" y="69532"/>
                    <a:pt x="134302" y="77152"/>
                    <a:pt x="115252" y="87630"/>
                  </a:cubicBezTo>
                  <a:cubicBezTo>
                    <a:pt x="93345" y="100013"/>
                    <a:pt x="100013" y="109538"/>
                    <a:pt x="94298" y="128588"/>
                  </a:cubicBezTo>
                  <a:cubicBezTo>
                    <a:pt x="86677" y="154305"/>
                    <a:pt x="65723" y="185738"/>
                    <a:pt x="41910" y="196215"/>
                  </a:cubicBezTo>
                  <a:cubicBezTo>
                    <a:pt x="15240" y="207645"/>
                    <a:pt x="0" y="234315"/>
                    <a:pt x="0" y="274320"/>
                  </a:cubicBezTo>
                  <a:cubicBezTo>
                    <a:pt x="11430" y="260033"/>
                    <a:pt x="35242" y="237172"/>
                    <a:pt x="65723" y="227647"/>
                  </a:cubicBezTo>
                  <a:cubicBezTo>
                    <a:pt x="97155" y="219075"/>
                    <a:pt x="128588" y="210503"/>
                    <a:pt x="149542" y="196215"/>
                  </a:cubicBezTo>
                  <a:cubicBezTo>
                    <a:pt x="170498" y="181927"/>
                    <a:pt x="195263" y="169545"/>
                    <a:pt x="202882" y="163830"/>
                  </a:cubicBezTo>
                  <a:cubicBezTo>
                    <a:pt x="232410" y="142875"/>
                    <a:pt x="217170" y="119063"/>
                    <a:pt x="220980" y="117157"/>
                  </a:cubicBezTo>
                  <a:cubicBezTo>
                    <a:pt x="247650" y="103822"/>
                    <a:pt x="270510" y="121920"/>
                    <a:pt x="282892" y="100013"/>
                  </a:cubicBezTo>
                  <a:cubicBezTo>
                    <a:pt x="288607" y="90488"/>
                    <a:pt x="301942" y="78105"/>
                    <a:pt x="306705" y="67627"/>
                  </a:cubicBezTo>
                  <a:cubicBezTo>
                    <a:pt x="309563" y="61913"/>
                    <a:pt x="304800" y="55245"/>
                    <a:pt x="299085" y="54293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8"/>
            <p:cNvSpPr/>
            <p:nvPr/>
          </p:nvSpPr>
          <p:spPr>
            <a:xfrm>
              <a:off x="281862" y="6765312"/>
              <a:ext cx="168613" cy="142967"/>
            </a:xfrm>
            <a:custGeom>
              <a:rect b="b" l="l" r="r" t="t"/>
              <a:pathLst>
                <a:path extrusionOk="0" h="142967" w="168613">
                  <a:moveTo>
                    <a:pt x="122873" y="89535"/>
                  </a:moveTo>
                  <a:cubicBezTo>
                    <a:pt x="102870" y="86677"/>
                    <a:pt x="95250" y="85725"/>
                    <a:pt x="82868" y="69532"/>
                  </a:cubicBezTo>
                  <a:cubicBezTo>
                    <a:pt x="64770" y="47625"/>
                    <a:pt x="54293" y="24765"/>
                    <a:pt x="40005" y="0"/>
                  </a:cubicBezTo>
                  <a:cubicBezTo>
                    <a:pt x="45720" y="54292"/>
                    <a:pt x="58103" y="73342"/>
                    <a:pt x="61913" y="93345"/>
                  </a:cubicBezTo>
                  <a:cubicBezTo>
                    <a:pt x="53340" y="114300"/>
                    <a:pt x="16193" y="129540"/>
                    <a:pt x="0" y="142875"/>
                  </a:cubicBezTo>
                  <a:cubicBezTo>
                    <a:pt x="28575" y="143827"/>
                    <a:pt x="106680" y="137160"/>
                    <a:pt x="112395" y="134302"/>
                  </a:cubicBezTo>
                  <a:cubicBezTo>
                    <a:pt x="139065" y="121920"/>
                    <a:pt x="140018" y="122873"/>
                    <a:pt x="168593" y="120015"/>
                  </a:cubicBezTo>
                  <a:cubicBezTo>
                    <a:pt x="169545" y="92392"/>
                    <a:pt x="137160" y="91440"/>
                    <a:pt x="122873" y="89535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8"/>
            <p:cNvSpPr/>
            <p:nvPr/>
          </p:nvSpPr>
          <p:spPr>
            <a:xfrm>
              <a:off x="-57227" y="6681491"/>
              <a:ext cx="154305" cy="204787"/>
            </a:xfrm>
            <a:custGeom>
              <a:rect b="b" l="l" r="r" t="t"/>
              <a:pathLst>
                <a:path extrusionOk="0" h="204787" w="154305">
                  <a:moveTo>
                    <a:pt x="154305" y="204788"/>
                  </a:moveTo>
                  <a:cubicBezTo>
                    <a:pt x="145733" y="183833"/>
                    <a:pt x="92393" y="160973"/>
                    <a:pt x="75248" y="148590"/>
                  </a:cubicBezTo>
                  <a:cubicBezTo>
                    <a:pt x="65723" y="141923"/>
                    <a:pt x="64770" y="116205"/>
                    <a:pt x="34290" y="111443"/>
                  </a:cubicBezTo>
                  <a:cubicBezTo>
                    <a:pt x="26670" y="77152"/>
                    <a:pt x="23813" y="16193"/>
                    <a:pt x="0" y="0"/>
                  </a:cubicBezTo>
                  <a:cubicBezTo>
                    <a:pt x="953" y="35243"/>
                    <a:pt x="2858" y="139065"/>
                    <a:pt x="6668" y="174308"/>
                  </a:cubicBezTo>
                  <a:cubicBezTo>
                    <a:pt x="29528" y="181927"/>
                    <a:pt x="106680" y="194310"/>
                    <a:pt x="154305" y="204788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13" name="Google Shape;1113;p8"/>
          <p:cNvSpPr/>
          <p:nvPr/>
        </p:nvSpPr>
        <p:spPr>
          <a:xfrm flipH="1">
            <a:off x="107281" y="5099670"/>
            <a:ext cx="604174" cy="1288341"/>
          </a:xfrm>
          <a:custGeom>
            <a:rect b="b" l="l" r="r" t="t"/>
            <a:pathLst>
              <a:path extrusionOk="0" h="1610426" w="755218">
                <a:moveTo>
                  <a:pt x="124839" y="867728"/>
                </a:moveTo>
                <a:cubicBezTo>
                  <a:pt x="176273" y="796290"/>
                  <a:pt x="243901" y="733425"/>
                  <a:pt x="271523" y="649605"/>
                </a:cubicBezTo>
                <a:cubicBezTo>
                  <a:pt x="296289" y="573405"/>
                  <a:pt x="285811" y="488633"/>
                  <a:pt x="316291" y="415290"/>
                </a:cubicBezTo>
                <a:cubicBezTo>
                  <a:pt x="349628" y="333375"/>
                  <a:pt x="426781" y="279083"/>
                  <a:pt x="493456" y="221933"/>
                </a:cubicBezTo>
                <a:cubicBezTo>
                  <a:pt x="561084" y="164783"/>
                  <a:pt x="625853" y="88583"/>
                  <a:pt x="620139" y="0"/>
                </a:cubicBezTo>
                <a:cubicBezTo>
                  <a:pt x="735391" y="220980"/>
                  <a:pt x="775396" y="477203"/>
                  <a:pt x="745868" y="724853"/>
                </a:cubicBezTo>
                <a:cubicBezTo>
                  <a:pt x="716341" y="972503"/>
                  <a:pt x="618234" y="1209675"/>
                  <a:pt x="475359" y="1412557"/>
                </a:cubicBezTo>
                <a:cubicBezTo>
                  <a:pt x="431543" y="1474470"/>
                  <a:pt x="382014" y="1535430"/>
                  <a:pt x="316291" y="1573530"/>
                </a:cubicBezTo>
                <a:cubicBezTo>
                  <a:pt x="250568" y="1611630"/>
                  <a:pt x="165796" y="1624965"/>
                  <a:pt x="98168" y="1590675"/>
                </a:cubicBezTo>
                <a:lnTo>
                  <a:pt x="98168" y="1590675"/>
                </a:lnTo>
                <a:cubicBezTo>
                  <a:pt x="-7559" y="1536382"/>
                  <a:pt x="2918" y="1370648"/>
                  <a:pt x="61" y="1267778"/>
                </a:cubicBezTo>
                <a:cubicBezTo>
                  <a:pt x="-1844" y="1126807"/>
                  <a:pt x="41018" y="982980"/>
                  <a:pt x="124839" y="867728"/>
                </a:cubicBezTo>
                <a:close/>
              </a:path>
            </a:pathLst>
          </a:custGeom>
          <a:gradFill>
            <a:gsLst>
              <a:gs pos="0">
                <a:srgbClr val="2A5B52"/>
              </a:gs>
              <a:gs pos="8000">
                <a:srgbClr val="2A5B52"/>
              </a:gs>
              <a:gs pos="100000">
                <a:srgbClr val="1C3B36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14" name="Google Shape;1114;p8"/>
          <p:cNvGrpSpPr/>
          <p:nvPr/>
        </p:nvGrpSpPr>
        <p:grpSpPr>
          <a:xfrm flipH="1">
            <a:off x="1037256" y="5038807"/>
            <a:ext cx="868558" cy="1991179"/>
            <a:chOff x="6209083" y="1899986"/>
            <a:chExt cx="1085697" cy="2488974"/>
          </a:xfrm>
        </p:grpSpPr>
        <p:sp>
          <p:nvSpPr>
            <p:cNvPr id="1115" name="Google Shape;1115;p8"/>
            <p:cNvSpPr/>
            <p:nvPr/>
          </p:nvSpPr>
          <p:spPr>
            <a:xfrm>
              <a:off x="6209083" y="1899986"/>
              <a:ext cx="1085697" cy="2325514"/>
            </a:xfrm>
            <a:custGeom>
              <a:rect b="b" l="l" r="r" t="t"/>
              <a:pathLst>
                <a:path extrusionOk="0" h="2325514" w="1085697">
                  <a:moveTo>
                    <a:pt x="140933" y="1965007"/>
                  </a:moveTo>
                  <a:lnTo>
                    <a:pt x="140933" y="1965007"/>
                  </a:lnTo>
                  <a:cubicBezTo>
                    <a:pt x="116169" y="1839278"/>
                    <a:pt x="185701" y="1717357"/>
                    <a:pt x="230469" y="1597343"/>
                  </a:cubicBezTo>
                  <a:cubicBezTo>
                    <a:pt x="275236" y="1477328"/>
                    <a:pt x="286666" y="1318260"/>
                    <a:pt x="182844" y="1243965"/>
                  </a:cubicBezTo>
                  <a:cubicBezTo>
                    <a:pt x="130456" y="1205865"/>
                    <a:pt x="51398" y="1191578"/>
                    <a:pt x="32348" y="1130618"/>
                  </a:cubicBezTo>
                  <a:cubicBezTo>
                    <a:pt x="3773" y="1041082"/>
                    <a:pt x="135219" y="968693"/>
                    <a:pt x="130456" y="875347"/>
                  </a:cubicBezTo>
                  <a:cubicBezTo>
                    <a:pt x="127598" y="809625"/>
                    <a:pt x="60923" y="768668"/>
                    <a:pt x="27586" y="712470"/>
                  </a:cubicBezTo>
                  <a:cubicBezTo>
                    <a:pt x="-16229" y="640080"/>
                    <a:pt x="-1942" y="545783"/>
                    <a:pt x="29491" y="467678"/>
                  </a:cubicBezTo>
                  <a:cubicBezTo>
                    <a:pt x="60923" y="389572"/>
                    <a:pt x="108548" y="317183"/>
                    <a:pt x="131408" y="235267"/>
                  </a:cubicBezTo>
                  <a:cubicBezTo>
                    <a:pt x="154269" y="153353"/>
                    <a:pt x="146648" y="55245"/>
                    <a:pt x="82831" y="0"/>
                  </a:cubicBezTo>
                  <a:cubicBezTo>
                    <a:pt x="219991" y="76200"/>
                    <a:pt x="359056" y="154305"/>
                    <a:pt x="470498" y="263842"/>
                  </a:cubicBezTo>
                  <a:cubicBezTo>
                    <a:pt x="582894" y="373380"/>
                    <a:pt x="666713" y="521017"/>
                    <a:pt x="666713" y="678180"/>
                  </a:cubicBezTo>
                  <a:cubicBezTo>
                    <a:pt x="666713" y="784860"/>
                    <a:pt x="631471" y="904875"/>
                    <a:pt x="696241" y="988695"/>
                  </a:cubicBezTo>
                  <a:cubicBezTo>
                    <a:pt x="736246" y="1041082"/>
                    <a:pt x="803873" y="1062038"/>
                    <a:pt x="864833" y="1087755"/>
                  </a:cubicBezTo>
                  <a:cubicBezTo>
                    <a:pt x="925794" y="1113473"/>
                    <a:pt x="990563" y="1153478"/>
                    <a:pt x="1002946" y="1218248"/>
                  </a:cubicBezTo>
                  <a:cubicBezTo>
                    <a:pt x="1017233" y="1288732"/>
                    <a:pt x="965798" y="1355407"/>
                    <a:pt x="959131" y="1427798"/>
                  </a:cubicBezTo>
                  <a:cubicBezTo>
                    <a:pt x="951511" y="1522095"/>
                    <a:pt x="1021044" y="1602105"/>
                    <a:pt x="1057239" y="1689735"/>
                  </a:cubicBezTo>
                  <a:cubicBezTo>
                    <a:pt x="1117246" y="1834515"/>
                    <a:pt x="1078194" y="2009775"/>
                    <a:pt x="979133" y="2131695"/>
                  </a:cubicBezTo>
                  <a:cubicBezTo>
                    <a:pt x="882931" y="2250758"/>
                    <a:pt x="705766" y="2368868"/>
                    <a:pt x="550508" y="2309813"/>
                  </a:cubicBezTo>
                  <a:cubicBezTo>
                    <a:pt x="394298" y="2248853"/>
                    <a:pt x="176176" y="2145983"/>
                    <a:pt x="140933" y="1965007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8"/>
            <p:cNvSpPr/>
            <p:nvPr/>
          </p:nvSpPr>
          <p:spPr>
            <a:xfrm>
              <a:off x="6442316" y="2213685"/>
              <a:ext cx="561812" cy="2175275"/>
            </a:xfrm>
            <a:custGeom>
              <a:rect b="b" l="l" r="r" t="t"/>
              <a:pathLst>
                <a:path extrusionOk="0" h="2175275" w="561812">
                  <a:moveTo>
                    <a:pt x="329658" y="1406516"/>
                  </a:moveTo>
                  <a:cubicBezTo>
                    <a:pt x="365853" y="1257926"/>
                    <a:pt x="422050" y="1114098"/>
                    <a:pt x="495393" y="979796"/>
                  </a:cubicBezTo>
                  <a:cubicBezTo>
                    <a:pt x="498250" y="975033"/>
                    <a:pt x="490630" y="971223"/>
                    <a:pt x="488725" y="975986"/>
                  </a:cubicBezTo>
                  <a:cubicBezTo>
                    <a:pt x="417287" y="1105526"/>
                    <a:pt x="362995" y="1244591"/>
                    <a:pt x="325848" y="1387466"/>
                  </a:cubicBezTo>
                  <a:cubicBezTo>
                    <a:pt x="322990" y="1361748"/>
                    <a:pt x="320133" y="1336031"/>
                    <a:pt x="318228" y="1311266"/>
                  </a:cubicBezTo>
                  <a:cubicBezTo>
                    <a:pt x="290605" y="1018848"/>
                    <a:pt x="282033" y="722621"/>
                    <a:pt x="205833" y="437823"/>
                  </a:cubicBezTo>
                  <a:cubicBezTo>
                    <a:pt x="204880" y="433061"/>
                    <a:pt x="202975" y="428298"/>
                    <a:pt x="202023" y="423536"/>
                  </a:cubicBezTo>
                  <a:cubicBezTo>
                    <a:pt x="202023" y="423536"/>
                    <a:pt x="202023" y="423536"/>
                    <a:pt x="202023" y="422583"/>
                  </a:cubicBezTo>
                  <a:cubicBezTo>
                    <a:pt x="212500" y="353051"/>
                    <a:pt x="222978" y="283518"/>
                    <a:pt x="232503" y="213986"/>
                  </a:cubicBezTo>
                  <a:cubicBezTo>
                    <a:pt x="233455" y="209223"/>
                    <a:pt x="224883" y="209223"/>
                    <a:pt x="224883" y="213986"/>
                  </a:cubicBezTo>
                  <a:cubicBezTo>
                    <a:pt x="215358" y="277803"/>
                    <a:pt x="205833" y="340668"/>
                    <a:pt x="196308" y="404486"/>
                  </a:cubicBezTo>
                  <a:cubicBezTo>
                    <a:pt x="196308" y="404486"/>
                    <a:pt x="196308" y="404486"/>
                    <a:pt x="196308" y="404486"/>
                  </a:cubicBezTo>
                  <a:cubicBezTo>
                    <a:pt x="196308" y="403533"/>
                    <a:pt x="196308" y="401628"/>
                    <a:pt x="195355" y="400676"/>
                  </a:cubicBezTo>
                  <a:cubicBezTo>
                    <a:pt x="153445" y="258753"/>
                    <a:pt x="94390" y="122546"/>
                    <a:pt x="7712" y="1578"/>
                  </a:cubicBezTo>
                  <a:cubicBezTo>
                    <a:pt x="4855" y="-2232"/>
                    <a:pt x="-2765" y="1578"/>
                    <a:pt x="1045" y="5388"/>
                  </a:cubicBezTo>
                  <a:cubicBezTo>
                    <a:pt x="84865" y="123498"/>
                    <a:pt x="142968" y="254943"/>
                    <a:pt x="183925" y="391151"/>
                  </a:cubicBezTo>
                  <a:cubicBezTo>
                    <a:pt x="135348" y="354003"/>
                    <a:pt x="86770" y="317808"/>
                    <a:pt x="38193" y="280661"/>
                  </a:cubicBezTo>
                  <a:cubicBezTo>
                    <a:pt x="34383" y="277803"/>
                    <a:pt x="29620" y="284471"/>
                    <a:pt x="34383" y="287328"/>
                  </a:cubicBezTo>
                  <a:cubicBezTo>
                    <a:pt x="85818" y="326381"/>
                    <a:pt x="136300" y="365433"/>
                    <a:pt x="187735" y="403533"/>
                  </a:cubicBezTo>
                  <a:cubicBezTo>
                    <a:pt x="228693" y="543551"/>
                    <a:pt x="252505" y="689283"/>
                    <a:pt x="268698" y="834063"/>
                  </a:cubicBezTo>
                  <a:cubicBezTo>
                    <a:pt x="282985" y="958841"/>
                    <a:pt x="291558" y="1084571"/>
                    <a:pt x="302035" y="1210301"/>
                  </a:cubicBezTo>
                  <a:cubicBezTo>
                    <a:pt x="233455" y="1045518"/>
                    <a:pt x="139158" y="891213"/>
                    <a:pt x="24858" y="754053"/>
                  </a:cubicBezTo>
                  <a:cubicBezTo>
                    <a:pt x="21048" y="750243"/>
                    <a:pt x="15333" y="755958"/>
                    <a:pt x="19143" y="759768"/>
                  </a:cubicBezTo>
                  <a:cubicBezTo>
                    <a:pt x="137253" y="900738"/>
                    <a:pt x="232503" y="1058853"/>
                    <a:pt x="301083" y="1229351"/>
                  </a:cubicBezTo>
                  <a:cubicBezTo>
                    <a:pt x="302035" y="1230303"/>
                    <a:pt x="302987" y="1231256"/>
                    <a:pt x="303940" y="1231256"/>
                  </a:cubicBezTo>
                  <a:cubicBezTo>
                    <a:pt x="318228" y="1395086"/>
                    <a:pt x="335373" y="1557963"/>
                    <a:pt x="372520" y="1717983"/>
                  </a:cubicBezTo>
                  <a:cubicBezTo>
                    <a:pt x="409668" y="1878003"/>
                    <a:pt x="465865" y="2034213"/>
                    <a:pt x="554448" y="2173278"/>
                  </a:cubicBezTo>
                  <a:cubicBezTo>
                    <a:pt x="557305" y="2178041"/>
                    <a:pt x="563973" y="2173278"/>
                    <a:pt x="561115" y="2169468"/>
                  </a:cubicBezTo>
                  <a:cubicBezTo>
                    <a:pt x="416335" y="1940868"/>
                    <a:pt x="359185" y="1673216"/>
                    <a:pt x="328705" y="1406516"/>
                  </a:cubicBezTo>
                  <a:cubicBezTo>
                    <a:pt x="328705" y="1408421"/>
                    <a:pt x="329658" y="1407468"/>
                    <a:pt x="329658" y="1406516"/>
                  </a:cubicBezTo>
                  <a:close/>
                </a:path>
              </a:pathLst>
            </a:custGeom>
            <a:solidFill>
              <a:srgbClr val="4493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7" name="Google Shape;1117;p8"/>
          <p:cNvGrpSpPr/>
          <p:nvPr/>
        </p:nvGrpSpPr>
        <p:grpSpPr>
          <a:xfrm flipH="1">
            <a:off x="2620330" y="5723084"/>
            <a:ext cx="601103" cy="1379404"/>
            <a:chOff x="4564559" y="2755331"/>
            <a:chExt cx="751379" cy="1724255"/>
          </a:xfrm>
        </p:grpSpPr>
        <p:sp>
          <p:nvSpPr>
            <p:cNvPr id="1118" name="Google Shape;1118;p8"/>
            <p:cNvSpPr/>
            <p:nvPr/>
          </p:nvSpPr>
          <p:spPr>
            <a:xfrm>
              <a:off x="4564559" y="2755331"/>
              <a:ext cx="751379" cy="1607284"/>
            </a:xfrm>
            <a:custGeom>
              <a:rect b="b" l="l" r="r" t="t"/>
              <a:pathLst>
                <a:path extrusionOk="0" h="1607284" w="751379">
                  <a:moveTo>
                    <a:pt x="97627" y="1359218"/>
                  </a:moveTo>
                  <a:lnTo>
                    <a:pt x="97627" y="1359218"/>
                  </a:lnTo>
                  <a:cubicBezTo>
                    <a:pt x="80482" y="1272540"/>
                    <a:pt x="128107" y="1187768"/>
                    <a:pt x="159539" y="1104900"/>
                  </a:cubicBezTo>
                  <a:cubicBezTo>
                    <a:pt x="190972" y="1022033"/>
                    <a:pt x="198592" y="912495"/>
                    <a:pt x="126202" y="860108"/>
                  </a:cubicBezTo>
                  <a:cubicBezTo>
                    <a:pt x="90007" y="834390"/>
                    <a:pt x="35714" y="823912"/>
                    <a:pt x="22379" y="782002"/>
                  </a:cubicBezTo>
                  <a:cubicBezTo>
                    <a:pt x="2377" y="720090"/>
                    <a:pt x="93817" y="670560"/>
                    <a:pt x="90007" y="604837"/>
                  </a:cubicBezTo>
                  <a:cubicBezTo>
                    <a:pt x="88102" y="560070"/>
                    <a:pt x="42382" y="530543"/>
                    <a:pt x="18569" y="492442"/>
                  </a:cubicBezTo>
                  <a:cubicBezTo>
                    <a:pt x="-10958" y="441960"/>
                    <a:pt x="-1433" y="377190"/>
                    <a:pt x="20474" y="322898"/>
                  </a:cubicBezTo>
                  <a:cubicBezTo>
                    <a:pt x="42382" y="268605"/>
                    <a:pt x="74767" y="219075"/>
                    <a:pt x="90959" y="162877"/>
                  </a:cubicBezTo>
                  <a:cubicBezTo>
                    <a:pt x="107152" y="106680"/>
                    <a:pt x="101437" y="38100"/>
                    <a:pt x="57622" y="0"/>
                  </a:cubicBezTo>
                  <a:cubicBezTo>
                    <a:pt x="151919" y="52388"/>
                    <a:pt x="248122" y="106680"/>
                    <a:pt x="326227" y="181927"/>
                  </a:cubicBezTo>
                  <a:cubicBezTo>
                    <a:pt x="403380" y="258127"/>
                    <a:pt x="461482" y="360045"/>
                    <a:pt x="461482" y="467677"/>
                  </a:cubicBezTo>
                  <a:cubicBezTo>
                    <a:pt x="461482" y="541020"/>
                    <a:pt x="436717" y="623887"/>
                    <a:pt x="481484" y="682943"/>
                  </a:cubicBezTo>
                  <a:cubicBezTo>
                    <a:pt x="509107" y="719137"/>
                    <a:pt x="555780" y="734377"/>
                    <a:pt x="598642" y="751523"/>
                  </a:cubicBezTo>
                  <a:cubicBezTo>
                    <a:pt x="641505" y="768668"/>
                    <a:pt x="685319" y="797243"/>
                    <a:pt x="694844" y="842010"/>
                  </a:cubicBezTo>
                  <a:cubicBezTo>
                    <a:pt x="704369" y="890587"/>
                    <a:pt x="669127" y="937260"/>
                    <a:pt x="664364" y="986790"/>
                  </a:cubicBezTo>
                  <a:cubicBezTo>
                    <a:pt x="658649" y="1051560"/>
                    <a:pt x="707227" y="1107758"/>
                    <a:pt x="731992" y="1167765"/>
                  </a:cubicBezTo>
                  <a:cubicBezTo>
                    <a:pt x="772949" y="1267777"/>
                    <a:pt x="746280" y="1388745"/>
                    <a:pt x="677699" y="1473518"/>
                  </a:cubicBezTo>
                  <a:cubicBezTo>
                    <a:pt x="611024" y="1555433"/>
                    <a:pt x="489105" y="1637348"/>
                    <a:pt x="381472" y="1596390"/>
                  </a:cubicBezTo>
                  <a:cubicBezTo>
                    <a:pt x="272887" y="1555433"/>
                    <a:pt x="121439" y="1483995"/>
                    <a:pt x="97627" y="1359218"/>
                  </a:cubicBezTo>
                  <a:close/>
                </a:path>
              </a:pathLst>
            </a:custGeom>
            <a:solidFill>
              <a:srgbClr val="3D7A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8"/>
            <p:cNvSpPr/>
            <p:nvPr/>
          </p:nvSpPr>
          <p:spPr>
            <a:xfrm>
              <a:off x="4724610" y="2974174"/>
              <a:ext cx="388550" cy="1505412"/>
            </a:xfrm>
            <a:custGeom>
              <a:rect b="b" l="l" r="r" t="t"/>
              <a:pathLst>
                <a:path extrusionOk="0" h="1505412" w="388550">
                  <a:moveTo>
                    <a:pt x="229042" y="970829"/>
                  </a:moveTo>
                  <a:cubicBezTo>
                    <a:pt x="253806" y="867959"/>
                    <a:pt x="292859" y="768899"/>
                    <a:pt x="343342" y="676506"/>
                  </a:cubicBezTo>
                  <a:cubicBezTo>
                    <a:pt x="345246" y="673649"/>
                    <a:pt x="340484" y="670791"/>
                    <a:pt x="338579" y="673649"/>
                  </a:cubicBezTo>
                  <a:cubicBezTo>
                    <a:pt x="289049" y="763184"/>
                    <a:pt x="251901" y="859386"/>
                    <a:pt x="226184" y="958446"/>
                  </a:cubicBezTo>
                  <a:cubicBezTo>
                    <a:pt x="224279" y="940349"/>
                    <a:pt x="222374" y="923204"/>
                    <a:pt x="220469" y="905106"/>
                  </a:cubicBezTo>
                  <a:cubicBezTo>
                    <a:pt x="201419" y="703176"/>
                    <a:pt x="195704" y="498389"/>
                    <a:pt x="142364" y="301221"/>
                  </a:cubicBezTo>
                  <a:cubicBezTo>
                    <a:pt x="141411" y="297411"/>
                    <a:pt x="140459" y="294554"/>
                    <a:pt x="139506" y="290744"/>
                  </a:cubicBezTo>
                  <a:cubicBezTo>
                    <a:pt x="139506" y="290744"/>
                    <a:pt x="139506" y="290744"/>
                    <a:pt x="139506" y="290744"/>
                  </a:cubicBezTo>
                  <a:cubicBezTo>
                    <a:pt x="146174" y="243119"/>
                    <a:pt x="153794" y="194541"/>
                    <a:pt x="160461" y="146916"/>
                  </a:cubicBezTo>
                  <a:cubicBezTo>
                    <a:pt x="161414" y="143106"/>
                    <a:pt x="155699" y="143106"/>
                    <a:pt x="154746" y="146916"/>
                  </a:cubicBezTo>
                  <a:cubicBezTo>
                    <a:pt x="148079" y="190731"/>
                    <a:pt x="141411" y="234546"/>
                    <a:pt x="135696" y="278361"/>
                  </a:cubicBezTo>
                  <a:cubicBezTo>
                    <a:pt x="135696" y="278361"/>
                    <a:pt x="135696" y="278361"/>
                    <a:pt x="135696" y="278361"/>
                  </a:cubicBezTo>
                  <a:cubicBezTo>
                    <a:pt x="135696" y="277409"/>
                    <a:pt x="135696" y="276456"/>
                    <a:pt x="134744" y="276456"/>
                  </a:cubicBezTo>
                  <a:cubicBezTo>
                    <a:pt x="106169" y="178349"/>
                    <a:pt x="64259" y="84051"/>
                    <a:pt x="5204" y="1184"/>
                  </a:cubicBezTo>
                  <a:cubicBezTo>
                    <a:pt x="3299" y="-1674"/>
                    <a:pt x="-1464" y="1184"/>
                    <a:pt x="441" y="4041"/>
                  </a:cubicBezTo>
                  <a:cubicBezTo>
                    <a:pt x="58544" y="85956"/>
                    <a:pt x="98549" y="176444"/>
                    <a:pt x="127124" y="270741"/>
                  </a:cubicBezTo>
                  <a:cubicBezTo>
                    <a:pt x="93786" y="245024"/>
                    <a:pt x="60449" y="220259"/>
                    <a:pt x="27111" y="194541"/>
                  </a:cubicBezTo>
                  <a:cubicBezTo>
                    <a:pt x="24254" y="192636"/>
                    <a:pt x="21396" y="197399"/>
                    <a:pt x="24254" y="199304"/>
                  </a:cubicBezTo>
                  <a:cubicBezTo>
                    <a:pt x="59496" y="225974"/>
                    <a:pt x="94739" y="252644"/>
                    <a:pt x="129981" y="280266"/>
                  </a:cubicBezTo>
                  <a:cubicBezTo>
                    <a:pt x="158556" y="377421"/>
                    <a:pt x="174749" y="477434"/>
                    <a:pt x="185226" y="577446"/>
                  </a:cubicBezTo>
                  <a:cubicBezTo>
                    <a:pt x="194751" y="664124"/>
                    <a:pt x="200467" y="750801"/>
                    <a:pt x="208086" y="837479"/>
                  </a:cubicBezTo>
                  <a:cubicBezTo>
                    <a:pt x="160461" y="723179"/>
                    <a:pt x="95692" y="616499"/>
                    <a:pt x="16634" y="522201"/>
                  </a:cubicBezTo>
                  <a:cubicBezTo>
                    <a:pt x="14729" y="519344"/>
                    <a:pt x="9966" y="523154"/>
                    <a:pt x="12824" y="526011"/>
                  </a:cubicBezTo>
                  <a:cubicBezTo>
                    <a:pt x="94739" y="623166"/>
                    <a:pt x="160461" y="732704"/>
                    <a:pt x="208086" y="850814"/>
                  </a:cubicBezTo>
                  <a:cubicBezTo>
                    <a:pt x="208086" y="851766"/>
                    <a:pt x="209039" y="851766"/>
                    <a:pt x="209992" y="852719"/>
                  </a:cubicBezTo>
                  <a:cubicBezTo>
                    <a:pt x="219517" y="966066"/>
                    <a:pt x="231899" y="1078461"/>
                    <a:pt x="257617" y="1188951"/>
                  </a:cubicBezTo>
                  <a:cubicBezTo>
                    <a:pt x="283334" y="1299441"/>
                    <a:pt x="322386" y="1408026"/>
                    <a:pt x="383346" y="1504229"/>
                  </a:cubicBezTo>
                  <a:cubicBezTo>
                    <a:pt x="385251" y="1507086"/>
                    <a:pt x="390014" y="1504229"/>
                    <a:pt x="388109" y="1501371"/>
                  </a:cubicBezTo>
                  <a:cubicBezTo>
                    <a:pt x="288096" y="1343256"/>
                    <a:pt x="249044" y="1158471"/>
                    <a:pt x="227136" y="973686"/>
                  </a:cubicBezTo>
                  <a:cubicBezTo>
                    <a:pt x="229042" y="972734"/>
                    <a:pt x="229042" y="971781"/>
                    <a:pt x="229042" y="9708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0" name="Google Shape;1120;p8"/>
          <p:cNvGrpSpPr/>
          <p:nvPr/>
        </p:nvGrpSpPr>
        <p:grpSpPr>
          <a:xfrm flipH="1">
            <a:off x="2668608" y="6354020"/>
            <a:ext cx="818387" cy="829055"/>
            <a:chOff x="4232609" y="3544001"/>
            <a:chExt cx="1022984" cy="1036319"/>
          </a:xfrm>
        </p:grpSpPr>
        <p:sp>
          <p:nvSpPr>
            <p:cNvPr id="1121" name="Google Shape;1121;p8"/>
            <p:cNvSpPr/>
            <p:nvPr/>
          </p:nvSpPr>
          <p:spPr>
            <a:xfrm>
              <a:off x="4232609" y="3544001"/>
              <a:ext cx="1020127" cy="1036319"/>
            </a:xfrm>
            <a:custGeom>
              <a:rect b="b" l="l" r="r" t="t"/>
              <a:pathLst>
                <a:path extrusionOk="0" h="1036319" w="1020127">
                  <a:moveTo>
                    <a:pt x="930593" y="376238"/>
                  </a:moveTo>
                  <a:cubicBezTo>
                    <a:pt x="929640" y="375285"/>
                    <a:pt x="929640" y="375285"/>
                    <a:pt x="928688" y="374332"/>
                  </a:cubicBezTo>
                  <a:cubicBezTo>
                    <a:pt x="923925" y="378142"/>
                    <a:pt x="919163" y="381000"/>
                    <a:pt x="914400" y="383857"/>
                  </a:cubicBezTo>
                  <a:cubicBezTo>
                    <a:pt x="838200" y="429578"/>
                    <a:pt x="744855" y="434340"/>
                    <a:pt x="656272" y="439103"/>
                  </a:cubicBezTo>
                  <a:cubicBezTo>
                    <a:pt x="734378" y="421957"/>
                    <a:pt x="805815" y="375285"/>
                    <a:pt x="854393" y="311467"/>
                  </a:cubicBezTo>
                  <a:cubicBezTo>
                    <a:pt x="792480" y="267653"/>
                    <a:pt x="721995" y="234315"/>
                    <a:pt x="652463" y="203835"/>
                  </a:cubicBezTo>
                  <a:cubicBezTo>
                    <a:pt x="620078" y="189547"/>
                    <a:pt x="587693" y="175260"/>
                    <a:pt x="555307" y="161925"/>
                  </a:cubicBezTo>
                  <a:cubicBezTo>
                    <a:pt x="541972" y="175260"/>
                    <a:pt x="526733" y="186690"/>
                    <a:pt x="509588" y="195263"/>
                  </a:cubicBezTo>
                  <a:cubicBezTo>
                    <a:pt x="467678" y="215265"/>
                    <a:pt x="421005" y="219075"/>
                    <a:pt x="374333" y="218122"/>
                  </a:cubicBezTo>
                  <a:cubicBezTo>
                    <a:pt x="406717" y="191453"/>
                    <a:pt x="440055" y="163830"/>
                    <a:pt x="462915" y="127635"/>
                  </a:cubicBezTo>
                  <a:cubicBezTo>
                    <a:pt x="463867" y="126682"/>
                    <a:pt x="463867" y="125730"/>
                    <a:pt x="464820" y="124778"/>
                  </a:cubicBezTo>
                  <a:cubicBezTo>
                    <a:pt x="357188" y="80963"/>
                    <a:pt x="248603" y="39053"/>
                    <a:pt x="138113" y="0"/>
                  </a:cubicBezTo>
                  <a:cubicBezTo>
                    <a:pt x="138113" y="2857"/>
                    <a:pt x="138113" y="4763"/>
                    <a:pt x="138113" y="7620"/>
                  </a:cubicBezTo>
                  <a:cubicBezTo>
                    <a:pt x="140017" y="87630"/>
                    <a:pt x="103822" y="161925"/>
                    <a:pt x="68580" y="236220"/>
                  </a:cubicBezTo>
                  <a:cubicBezTo>
                    <a:pt x="124778" y="250507"/>
                    <a:pt x="181928" y="260032"/>
                    <a:pt x="240030" y="261938"/>
                  </a:cubicBezTo>
                  <a:cubicBezTo>
                    <a:pt x="189547" y="291465"/>
                    <a:pt x="129540" y="298132"/>
                    <a:pt x="71438" y="303847"/>
                  </a:cubicBezTo>
                  <a:cubicBezTo>
                    <a:pt x="60960" y="304800"/>
                    <a:pt x="49530" y="305753"/>
                    <a:pt x="38100" y="305753"/>
                  </a:cubicBezTo>
                  <a:cubicBezTo>
                    <a:pt x="35242" y="312420"/>
                    <a:pt x="33338" y="318135"/>
                    <a:pt x="30480" y="324803"/>
                  </a:cubicBezTo>
                  <a:cubicBezTo>
                    <a:pt x="12383" y="374332"/>
                    <a:pt x="2858" y="426720"/>
                    <a:pt x="0" y="479107"/>
                  </a:cubicBezTo>
                  <a:cubicBezTo>
                    <a:pt x="93345" y="478155"/>
                    <a:pt x="186690" y="449580"/>
                    <a:pt x="264795" y="398145"/>
                  </a:cubicBezTo>
                  <a:cubicBezTo>
                    <a:pt x="248603" y="454342"/>
                    <a:pt x="195263" y="489585"/>
                    <a:pt x="145733" y="521017"/>
                  </a:cubicBezTo>
                  <a:cubicBezTo>
                    <a:pt x="111442" y="542925"/>
                    <a:pt x="76200" y="563880"/>
                    <a:pt x="41910" y="585788"/>
                  </a:cubicBezTo>
                  <a:cubicBezTo>
                    <a:pt x="31433" y="592455"/>
                    <a:pt x="20003" y="599122"/>
                    <a:pt x="7620" y="603885"/>
                  </a:cubicBezTo>
                  <a:cubicBezTo>
                    <a:pt x="20003" y="677228"/>
                    <a:pt x="45720" y="747713"/>
                    <a:pt x="84772" y="810578"/>
                  </a:cubicBezTo>
                  <a:cubicBezTo>
                    <a:pt x="151447" y="775335"/>
                    <a:pt x="210503" y="723900"/>
                    <a:pt x="266700" y="672465"/>
                  </a:cubicBezTo>
                  <a:cubicBezTo>
                    <a:pt x="252413" y="745807"/>
                    <a:pt x="224790" y="815340"/>
                    <a:pt x="183833" y="878205"/>
                  </a:cubicBezTo>
                  <a:cubicBezTo>
                    <a:pt x="177165" y="888682"/>
                    <a:pt x="169545" y="899160"/>
                    <a:pt x="160020" y="907732"/>
                  </a:cubicBezTo>
                  <a:cubicBezTo>
                    <a:pt x="163830" y="911542"/>
                    <a:pt x="166688" y="914400"/>
                    <a:pt x="170497" y="918210"/>
                  </a:cubicBezTo>
                  <a:cubicBezTo>
                    <a:pt x="230505" y="975360"/>
                    <a:pt x="306705" y="1018222"/>
                    <a:pt x="387667" y="1033463"/>
                  </a:cubicBezTo>
                  <a:cubicBezTo>
                    <a:pt x="417195" y="985838"/>
                    <a:pt x="447675" y="937260"/>
                    <a:pt x="477203" y="889635"/>
                  </a:cubicBezTo>
                  <a:cubicBezTo>
                    <a:pt x="487680" y="921067"/>
                    <a:pt x="496253" y="953453"/>
                    <a:pt x="495300" y="985838"/>
                  </a:cubicBezTo>
                  <a:cubicBezTo>
                    <a:pt x="494347" y="1002982"/>
                    <a:pt x="491490" y="1020128"/>
                    <a:pt x="484822" y="1036320"/>
                  </a:cubicBezTo>
                  <a:cubicBezTo>
                    <a:pt x="486728" y="1036320"/>
                    <a:pt x="489585" y="1035367"/>
                    <a:pt x="491490" y="1035367"/>
                  </a:cubicBezTo>
                  <a:cubicBezTo>
                    <a:pt x="603885" y="1018222"/>
                    <a:pt x="704850" y="922020"/>
                    <a:pt x="709613" y="810578"/>
                  </a:cubicBezTo>
                  <a:cubicBezTo>
                    <a:pt x="714375" y="812482"/>
                    <a:pt x="720090" y="814388"/>
                    <a:pt x="724853" y="816292"/>
                  </a:cubicBezTo>
                  <a:cubicBezTo>
                    <a:pt x="776288" y="833438"/>
                    <a:pt x="835343" y="831532"/>
                    <a:pt x="884872" y="810578"/>
                  </a:cubicBezTo>
                  <a:cubicBezTo>
                    <a:pt x="942022" y="786765"/>
                    <a:pt x="987743" y="738188"/>
                    <a:pt x="1008697" y="680085"/>
                  </a:cubicBezTo>
                  <a:cubicBezTo>
                    <a:pt x="1009650" y="678180"/>
                    <a:pt x="1009650" y="677228"/>
                    <a:pt x="1010603" y="675322"/>
                  </a:cubicBezTo>
                  <a:cubicBezTo>
                    <a:pt x="985838" y="677228"/>
                    <a:pt x="962025" y="671513"/>
                    <a:pt x="938213" y="664845"/>
                  </a:cubicBezTo>
                  <a:cubicBezTo>
                    <a:pt x="891540" y="649605"/>
                    <a:pt x="847725" y="626745"/>
                    <a:pt x="807720" y="597217"/>
                  </a:cubicBezTo>
                  <a:cubicBezTo>
                    <a:pt x="879157" y="609600"/>
                    <a:pt x="954405" y="598170"/>
                    <a:pt x="1020128" y="567690"/>
                  </a:cubicBezTo>
                  <a:cubicBezTo>
                    <a:pt x="1014413" y="496253"/>
                    <a:pt x="979170" y="427672"/>
                    <a:pt x="930593" y="37623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8"/>
            <p:cNvSpPr/>
            <p:nvPr/>
          </p:nvSpPr>
          <p:spPr>
            <a:xfrm>
              <a:off x="4370721" y="3544001"/>
              <a:ext cx="884872" cy="825579"/>
            </a:xfrm>
            <a:custGeom>
              <a:rect b="b" l="l" r="r" t="t"/>
              <a:pathLst>
                <a:path extrusionOk="0" h="825579" w="884872">
                  <a:moveTo>
                    <a:pt x="645795" y="824865"/>
                  </a:moveTo>
                  <a:cubicBezTo>
                    <a:pt x="681038" y="827722"/>
                    <a:pt x="716280" y="822007"/>
                    <a:pt x="749618" y="807720"/>
                  </a:cubicBezTo>
                  <a:cubicBezTo>
                    <a:pt x="806768" y="783907"/>
                    <a:pt x="852488" y="735330"/>
                    <a:pt x="873443" y="677228"/>
                  </a:cubicBezTo>
                  <a:cubicBezTo>
                    <a:pt x="874395" y="675322"/>
                    <a:pt x="874395" y="674370"/>
                    <a:pt x="875347" y="672465"/>
                  </a:cubicBezTo>
                  <a:cubicBezTo>
                    <a:pt x="850582" y="674370"/>
                    <a:pt x="826770" y="668655"/>
                    <a:pt x="802957" y="661988"/>
                  </a:cubicBezTo>
                  <a:cubicBezTo>
                    <a:pt x="756285" y="646747"/>
                    <a:pt x="712470" y="623888"/>
                    <a:pt x="672465" y="594360"/>
                  </a:cubicBezTo>
                  <a:cubicBezTo>
                    <a:pt x="743903" y="606742"/>
                    <a:pt x="819150" y="595313"/>
                    <a:pt x="884872" y="564832"/>
                  </a:cubicBezTo>
                  <a:cubicBezTo>
                    <a:pt x="876300" y="495300"/>
                    <a:pt x="841057" y="427672"/>
                    <a:pt x="792480" y="376238"/>
                  </a:cubicBezTo>
                  <a:cubicBezTo>
                    <a:pt x="791528" y="375285"/>
                    <a:pt x="791528" y="375285"/>
                    <a:pt x="790575" y="374332"/>
                  </a:cubicBezTo>
                  <a:cubicBezTo>
                    <a:pt x="785813" y="378142"/>
                    <a:pt x="781050" y="381000"/>
                    <a:pt x="776288" y="383857"/>
                  </a:cubicBezTo>
                  <a:cubicBezTo>
                    <a:pt x="700088" y="429578"/>
                    <a:pt x="606743" y="434340"/>
                    <a:pt x="518160" y="439103"/>
                  </a:cubicBezTo>
                  <a:cubicBezTo>
                    <a:pt x="596265" y="421957"/>
                    <a:pt x="667703" y="375285"/>
                    <a:pt x="716280" y="311467"/>
                  </a:cubicBezTo>
                  <a:cubicBezTo>
                    <a:pt x="654368" y="267653"/>
                    <a:pt x="583882" y="234315"/>
                    <a:pt x="514350" y="203835"/>
                  </a:cubicBezTo>
                  <a:cubicBezTo>
                    <a:pt x="481965" y="189547"/>
                    <a:pt x="449580" y="175260"/>
                    <a:pt x="417195" y="161925"/>
                  </a:cubicBezTo>
                  <a:cubicBezTo>
                    <a:pt x="403860" y="175260"/>
                    <a:pt x="388620" y="186690"/>
                    <a:pt x="371475" y="195263"/>
                  </a:cubicBezTo>
                  <a:cubicBezTo>
                    <a:pt x="329565" y="215265"/>
                    <a:pt x="282892" y="219075"/>
                    <a:pt x="236220" y="218122"/>
                  </a:cubicBezTo>
                  <a:cubicBezTo>
                    <a:pt x="268605" y="191453"/>
                    <a:pt x="301942" y="163830"/>
                    <a:pt x="324803" y="127635"/>
                  </a:cubicBezTo>
                  <a:cubicBezTo>
                    <a:pt x="325755" y="126682"/>
                    <a:pt x="325755" y="125730"/>
                    <a:pt x="326708" y="124778"/>
                  </a:cubicBezTo>
                  <a:cubicBezTo>
                    <a:pt x="219075" y="80963"/>
                    <a:pt x="110490" y="39053"/>
                    <a:pt x="0" y="0"/>
                  </a:cubicBezTo>
                  <a:cubicBezTo>
                    <a:pt x="0" y="2857"/>
                    <a:pt x="0" y="4763"/>
                    <a:pt x="0" y="7620"/>
                  </a:cubicBezTo>
                  <a:cubicBezTo>
                    <a:pt x="14288" y="40957"/>
                    <a:pt x="127635" y="297180"/>
                    <a:pt x="323850" y="471488"/>
                  </a:cubicBezTo>
                  <a:cubicBezTo>
                    <a:pt x="520065" y="645795"/>
                    <a:pt x="571500" y="810578"/>
                    <a:pt x="571500" y="810578"/>
                  </a:cubicBezTo>
                  <a:lnTo>
                    <a:pt x="645795" y="824865"/>
                  </a:lnTo>
                  <a:close/>
                </a:path>
              </a:pathLst>
            </a:custGeom>
            <a:solidFill>
              <a:srgbClr val="255B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3" name="Google Shape;1123;p8"/>
          <p:cNvGrpSpPr/>
          <p:nvPr/>
        </p:nvGrpSpPr>
        <p:grpSpPr>
          <a:xfrm flipH="1">
            <a:off x="-333500" y="5242040"/>
            <a:ext cx="821075" cy="1425260"/>
            <a:chOff x="7981884" y="2154029"/>
            <a:chExt cx="1026344" cy="1781575"/>
          </a:xfrm>
        </p:grpSpPr>
        <p:sp>
          <p:nvSpPr>
            <p:cNvPr id="1124" name="Google Shape;1124;p8"/>
            <p:cNvSpPr/>
            <p:nvPr/>
          </p:nvSpPr>
          <p:spPr>
            <a:xfrm>
              <a:off x="7981884" y="2154029"/>
              <a:ext cx="1026344" cy="1688503"/>
            </a:xfrm>
            <a:custGeom>
              <a:rect b="b" l="l" r="r" t="t"/>
              <a:pathLst>
                <a:path extrusionOk="0" h="1688503" w="1026344">
                  <a:moveTo>
                    <a:pt x="224555" y="1223284"/>
                  </a:moveTo>
                  <a:cubicBezTo>
                    <a:pt x="165500" y="1170897"/>
                    <a:pt x="100730" y="1123272"/>
                    <a:pt x="54057" y="1059454"/>
                  </a:cubicBezTo>
                  <a:cubicBezTo>
                    <a:pt x="7385" y="995637"/>
                    <a:pt x="-17380" y="908959"/>
                    <a:pt x="14052" y="836569"/>
                  </a:cubicBezTo>
                  <a:cubicBezTo>
                    <a:pt x="45485" y="764179"/>
                    <a:pt x="149307" y="725127"/>
                    <a:pt x="209315" y="776562"/>
                  </a:cubicBezTo>
                  <a:cubicBezTo>
                    <a:pt x="234080" y="797517"/>
                    <a:pt x="258845" y="831807"/>
                    <a:pt x="288373" y="819424"/>
                  </a:cubicBezTo>
                  <a:cubicBezTo>
                    <a:pt x="315995" y="807994"/>
                    <a:pt x="312185" y="766084"/>
                    <a:pt x="296945" y="740367"/>
                  </a:cubicBezTo>
                  <a:cubicBezTo>
                    <a:pt x="271227" y="698457"/>
                    <a:pt x="230270" y="667977"/>
                    <a:pt x="193123" y="635592"/>
                  </a:cubicBezTo>
                  <a:cubicBezTo>
                    <a:pt x="155975" y="603207"/>
                    <a:pt x="119780" y="565107"/>
                    <a:pt x="110255" y="516529"/>
                  </a:cubicBezTo>
                  <a:cubicBezTo>
                    <a:pt x="100730" y="467952"/>
                    <a:pt x="129305" y="409849"/>
                    <a:pt x="177882" y="403182"/>
                  </a:cubicBezTo>
                  <a:cubicBezTo>
                    <a:pt x="195980" y="401277"/>
                    <a:pt x="215030" y="406039"/>
                    <a:pt x="232175" y="399372"/>
                  </a:cubicBezTo>
                  <a:cubicBezTo>
                    <a:pt x="260750" y="388894"/>
                    <a:pt x="270275" y="350794"/>
                    <a:pt x="263607" y="320314"/>
                  </a:cubicBezTo>
                  <a:cubicBezTo>
                    <a:pt x="256940" y="289834"/>
                    <a:pt x="237890" y="264117"/>
                    <a:pt x="227412" y="235542"/>
                  </a:cubicBezTo>
                  <a:cubicBezTo>
                    <a:pt x="189312" y="133624"/>
                    <a:pt x="271227" y="6942"/>
                    <a:pt x="379812" y="274"/>
                  </a:cubicBezTo>
                  <a:cubicBezTo>
                    <a:pt x="488398" y="-6393"/>
                    <a:pt x="585552" y="109812"/>
                    <a:pt x="560787" y="215539"/>
                  </a:cubicBezTo>
                  <a:cubicBezTo>
                    <a:pt x="553167" y="247924"/>
                    <a:pt x="536023" y="279357"/>
                    <a:pt x="533165" y="312694"/>
                  </a:cubicBezTo>
                  <a:cubicBezTo>
                    <a:pt x="531260" y="346032"/>
                    <a:pt x="552215" y="386037"/>
                    <a:pt x="585552" y="385084"/>
                  </a:cubicBezTo>
                  <a:cubicBezTo>
                    <a:pt x="619842" y="384132"/>
                    <a:pt x="638892" y="346032"/>
                    <a:pt x="667467" y="327934"/>
                  </a:cubicBezTo>
                  <a:cubicBezTo>
                    <a:pt x="715092" y="297454"/>
                    <a:pt x="783673" y="331744"/>
                    <a:pt x="805580" y="384132"/>
                  </a:cubicBezTo>
                  <a:cubicBezTo>
                    <a:pt x="827487" y="436519"/>
                    <a:pt x="813200" y="497479"/>
                    <a:pt x="790340" y="548914"/>
                  </a:cubicBezTo>
                  <a:cubicBezTo>
                    <a:pt x="767480" y="600349"/>
                    <a:pt x="735095" y="648927"/>
                    <a:pt x="718902" y="703219"/>
                  </a:cubicBezTo>
                  <a:cubicBezTo>
                    <a:pt x="713187" y="722269"/>
                    <a:pt x="710330" y="746082"/>
                    <a:pt x="726523" y="758464"/>
                  </a:cubicBezTo>
                  <a:cubicBezTo>
                    <a:pt x="751287" y="778467"/>
                    <a:pt x="783673" y="747987"/>
                    <a:pt x="809390" y="729889"/>
                  </a:cubicBezTo>
                  <a:cubicBezTo>
                    <a:pt x="872255" y="687027"/>
                    <a:pt x="965600" y="726079"/>
                    <a:pt x="1001795" y="792754"/>
                  </a:cubicBezTo>
                  <a:cubicBezTo>
                    <a:pt x="1037990" y="860382"/>
                    <a:pt x="1029417" y="942297"/>
                    <a:pt x="1006557" y="1015639"/>
                  </a:cubicBezTo>
                  <a:lnTo>
                    <a:pt x="1006557" y="1015639"/>
                  </a:lnTo>
                  <a:cubicBezTo>
                    <a:pt x="970362" y="1133749"/>
                    <a:pt x="903687" y="1237572"/>
                    <a:pt x="835107" y="1338537"/>
                  </a:cubicBezTo>
                  <a:cubicBezTo>
                    <a:pt x="768432" y="1436644"/>
                    <a:pt x="715092" y="1549992"/>
                    <a:pt x="645560" y="1643337"/>
                  </a:cubicBezTo>
                  <a:cubicBezTo>
                    <a:pt x="547452" y="1775734"/>
                    <a:pt x="504590" y="1582377"/>
                    <a:pt x="457917" y="1506177"/>
                  </a:cubicBezTo>
                  <a:cubicBezTo>
                    <a:pt x="396005" y="1401402"/>
                    <a:pt x="316948" y="1305199"/>
                    <a:pt x="224555" y="1223284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8"/>
            <p:cNvSpPr/>
            <p:nvPr/>
          </p:nvSpPr>
          <p:spPr>
            <a:xfrm>
              <a:off x="8212802" y="2446819"/>
              <a:ext cx="551152" cy="1488785"/>
            </a:xfrm>
            <a:custGeom>
              <a:rect b="b" l="l" r="r" t="t"/>
              <a:pathLst>
                <a:path extrusionOk="0" h="1488785" w="551152">
                  <a:moveTo>
                    <a:pt x="550849" y="615216"/>
                  </a:moveTo>
                  <a:cubicBezTo>
                    <a:pt x="552754" y="610454"/>
                    <a:pt x="545134" y="608549"/>
                    <a:pt x="543229" y="613311"/>
                  </a:cubicBezTo>
                  <a:cubicBezTo>
                    <a:pt x="447026" y="844769"/>
                    <a:pt x="381304" y="1084799"/>
                    <a:pt x="356539" y="1333401"/>
                  </a:cubicBezTo>
                  <a:cubicBezTo>
                    <a:pt x="339394" y="1060034"/>
                    <a:pt x="306057" y="786666"/>
                    <a:pt x="257479" y="517109"/>
                  </a:cubicBezTo>
                  <a:cubicBezTo>
                    <a:pt x="257479" y="517109"/>
                    <a:pt x="257479" y="517109"/>
                    <a:pt x="257479" y="517109"/>
                  </a:cubicBezTo>
                  <a:cubicBezTo>
                    <a:pt x="286054" y="420906"/>
                    <a:pt x="324154" y="328514"/>
                    <a:pt x="372732" y="239931"/>
                  </a:cubicBezTo>
                  <a:cubicBezTo>
                    <a:pt x="375589" y="235169"/>
                    <a:pt x="368921" y="231359"/>
                    <a:pt x="366064" y="236121"/>
                  </a:cubicBezTo>
                  <a:cubicBezTo>
                    <a:pt x="319392" y="319941"/>
                    <a:pt x="282244" y="408524"/>
                    <a:pt x="253669" y="500916"/>
                  </a:cubicBezTo>
                  <a:cubicBezTo>
                    <a:pt x="243192" y="441861"/>
                    <a:pt x="231762" y="383759"/>
                    <a:pt x="219379" y="325656"/>
                  </a:cubicBezTo>
                  <a:cubicBezTo>
                    <a:pt x="197471" y="217071"/>
                    <a:pt x="171754" y="109439"/>
                    <a:pt x="145084" y="2759"/>
                  </a:cubicBezTo>
                  <a:cubicBezTo>
                    <a:pt x="144132" y="-2004"/>
                    <a:pt x="136512" y="-99"/>
                    <a:pt x="137464" y="4664"/>
                  </a:cubicBezTo>
                  <a:cubicBezTo>
                    <a:pt x="166039" y="116106"/>
                    <a:pt x="191757" y="228501"/>
                    <a:pt x="214617" y="341849"/>
                  </a:cubicBezTo>
                  <a:cubicBezTo>
                    <a:pt x="172707" y="301844"/>
                    <a:pt x="130796" y="262791"/>
                    <a:pt x="89839" y="222786"/>
                  </a:cubicBezTo>
                  <a:cubicBezTo>
                    <a:pt x="86029" y="218976"/>
                    <a:pt x="80314" y="224691"/>
                    <a:pt x="84124" y="228501"/>
                  </a:cubicBezTo>
                  <a:cubicBezTo>
                    <a:pt x="127939" y="270411"/>
                    <a:pt x="172707" y="312321"/>
                    <a:pt x="216521" y="354231"/>
                  </a:cubicBezTo>
                  <a:cubicBezTo>
                    <a:pt x="216521" y="354231"/>
                    <a:pt x="217474" y="355184"/>
                    <a:pt x="217474" y="355184"/>
                  </a:cubicBezTo>
                  <a:cubicBezTo>
                    <a:pt x="258432" y="555209"/>
                    <a:pt x="289864" y="757139"/>
                    <a:pt x="313676" y="959069"/>
                  </a:cubicBezTo>
                  <a:cubicBezTo>
                    <a:pt x="222237" y="839054"/>
                    <a:pt x="119367" y="727611"/>
                    <a:pt x="6971" y="626646"/>
                  </a:cubicBezTo>
                  <a:cubicBezTo>
                    <a:pt x="3162" y="622836"/>
                    <a:pt x="-2554" y="628551"/>
                    <a:pt x="1257" y="632361"/>
                  </a:cubicBezTo>
                  <a:cubicBezTo>
                    <a:pt x="116509" y="736184"/>
                    <a:pt x="222237" y="850484"/>
                    <a:pt x="314629" y="974309"/>
                  </a:cubicBezTo>
                  <a:cubicBezTo>
                    <a:pt x="321296" y="1035269"/>
                    <a:pt x="327964" y="1096229"/>
                    <a:pt x="333679" y="1157189"/>
                  </a:cubicBezTo>
                  <a:cubicBezTo>
                    <a:pt x="343204" y="1265774"/>
                    <a:pt x="350824" y="1375311"/>
                    <a:pt x="355587" y="1484849"/>
                  </a:cubicBezTo>
                  <a:cubicBezTo>
                    <a:pt x="355587" y="1489611"/>
                    <a:pt x="363207" y="1490564"/>
                    <a:pt x="363207" y="1484849"/>
                  </a:cubicBezTo>
                  <a:cubicBezTo>
                    <a:pt x="361301" y="1450559"/>
                    <a:pt x="360349" y="1417221"/>
                    <a:pt x="357492" y="1382931"/>
                  </a:cubicBezTo>
                  <a:cubicBezTo>
                    <a:pt x="357492" y="1381979"/>
                    <a:pt x="358444" y="1381979"/>
                    <a:pt x="358444" y="1381026"/>
                  </a:cubicBezTo>
                  <a:cubicBezTo>
                    <a:pt x="382257" y="1115279"/>
                    <a:pt x="449884" y="860009"/>
                    <a:pt x="550849" y="615216"/>
                  </a:cubicBezTo>
                  <a:close/>
                </a:path>
              </a:pathLst>
            </a:custGeom>
            <a:solidFill>
              <a:srgbClr val="192B3E"/>
            </a:solidFill>
            <a:ln cap="flat" cmpd="sng" w="9525">
              <a:solidFill>
                <a:srgbClr val="317A60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6" name="Google Shape;1126;p8"/>
          <p:cNvGrpSpPr/>
          <p:nvPr/>
        </p:nvGrpSpPr>
        <p:grpSpPr>
          <a:xfrm flipH="1">
            <a:off x="3181718" y="6087511"/>
            <a:ext cx="990823" cy="984813"/>
            <a:chOff x="2327129" y="3221103"/>
            <a:chExt cx="1159671" cy="1202017"/>
          </a:xfrm>
        </p:grpSpPr>
        <p:sp>
          <p:nvSpPr>
            <p:cNvPr id="1127" name="Google Shape;1127;p8"/>
            <p:cNvSpPr/>
            <p:nvPr/>
          </p:nvSpPr>
          <p:spPr>
            <a:xfrm>
              <a:off x="2943611" y="3343976"/>
              <a:ext cx="543189" cy="1006792"/>
            </a:xfrm>
            <a:custGeom>
              <a:rect b="b" l="l" r="r" t="t"/>
              <a:pathLst>
                <a:path extrusionOk="0" h="1006792" w="543189">
                  <a:moveTo>
                    <a:pt x="42175" y="986790"/>
                  </a:moveTo>
                  <a:cubicBezTo>
                    <a:pt x="12647" y="913447"/>
                    <a:pt x="10742" y="897255"/>
                    <a:pt x="2170" y="818197"/>
                  </a:cubicBezTo>
                  <a:cubicBezTo>
                    <a:pt x="-6403" y="739140"/>
                    <a:pt x="9790" y="655320"/>
                    <a:pt x="62177" y="596265"/>
                  </a:cubicBezTo>
                  <a:cubicBezTo>
                    <a:pt x="99325" y="554355"/>
                    <a:pt x="152665" y="527685"/>
                    <a:pt x="182192" y="480060"/>
                  </a:cubicBezTo>
                  <a:cubicBezTo>
                    <a:pt x="207910" y="439103"/>
                    <a:pt x="212672" y="387667"/>
                    <a:pt x="230770" y="342900"/>
                  </a:cubicBezTo>
                  <a:cubicBezTo>
                    <a:pt x="288872" y="198120"/>
                    <a:pt x="471752" y="139065"/>
                    <a:pt x="543190" y="0"/>
                  </a:cubicBezTo>
                  <a:cubicBezTo>
                    <a:pt x="516520" y="165735"/>
                    <a:pt x="486040" y="340042"/>
                    <a:pt x="376502" y="467678"/>
                  </a:cubicBezTo>
                  <a:cubicBezTo>
                    <a:pt x="345070" y="503872"/>
                    <a:pt x="307922" y="535305"/>
                    <a:pt x="280300" y="574357"/>
                  </a:cubicBezTo>
                  <a:cubicBezTo>
                    <a:pt x="232675" y="641032"/>
                    <a:pt x="216482" y="722947"/>
                    <a:pt x="194575" y="801053"/>
                  </a:cubicBezTo>
                  <a:cubicBezTo>
                    <a:pt x="172667" y="879157"/>
                    <a:pt x="139330" y="960120"/>
                    <a:pt x="72655" y="1006792"/>
                  </a:cubicBezTo>
                  <a:lnTo>
                    <a:pt x="42175" y="98679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28" name="Google Shape;1128;p8"/>
            <p:cNvGrpSpPr/>
            <p:nvPr/>
          </p:nvGrpSpPr>
          <p:grpSpPr>
            <a:xfrm>
              <a:off x="2970533" y="3650680"/>
              <a:ext cx="488180" cy="772440"/>
              <a:chOff x="2970533" y="3650680"/>
              <a:chExt cx="488180" cy="772440"/>
            </a:xfrm>
          </p:grpSpPr>
          <p:sp>
            <p:nvSpPr>
              <p:cNvPr id="1129" name="Google Shape;1129;p8"/>
              <p:cNvSpPr/>
              <p:nvPr/>
            </p:nvSpPr>
            <p:spPr>
              <a:xfrm>
                <a:off x="2970533" y="3650680"/>
                <a:ext cx="488180" cy="772440"/>
              </a:xfrm>
              <a:custGeom>
                <a:rect b="b" l="l" r="r" t="t"/>
                <a:pathLst>
                  <a:path extrusionOk="0" h="772440" w="488180">
                    <a:moveTo>
                      <a:pt x="344818" y="164783"/>
                    </a:moveTo>
                    <a:lnTo>
                      <a:pt x="344818" y="164783"/>
                    </a:lnTo>
                    <a:cubicBezTo>
                      <a:pt x="406730" y="125730"/>
                      <a:pt x="472453" y="73343"/>
                      <a:pt x="481025" y="0"/>
                    </a:cubicBezTo>
                    <a:cubicBezTo>
                      <a:pt x="503885" y="180975"/>
                      <a:pt x="471500" y="368618"/>
                      <a:pt x="390538" y="532448"/>
                    </a:cubicBezTo>
                    <a:cubicBezTo>
                      <a:pt x="336245" y="641985"/>
                      <a:pt x="248615" y="748665"/>
                      <a:pt x="127648" y="769620"/>
                    </a:cubicBezTo>
                    <a:cubicBezTo>
                      <a:pt x="86690" y="777240"/>
                      <a:pt x="37160" y="770573"/>
                      <a:pt x="13348" y="735330"/>
                    </a:cubicBezTo>
                    <a:cubicBezTo>
                      <a:pt x="-5702" y="706755"/>
                      <a:pt x="-940" y="669608"/>
                      <a:pt x="6680" y="636270"/>
                    </a:cubicBezTo>
                    <a:cubicBezTo>
                      <a:pt x="30493" y="533400"/>
                      <a:pt x="79070" y="437198"/>
                      <a:pt x="147650" y="357188"/>
                    </a:cubicBezTo>
                    <a:cubicBezTo>
                      <a:pt x="176225" y="323850"/>
                      <a:pt x="193370" y="282893"/>
                      <a:pt x="223850" y="251460"/>
                    </a:cubicBezTo>
                    <a:cubicBezTo>
                      <a:pt x="259093" y="216218"/>
                      <a:pt x="303860" y="191453"/>
                      <a:pt x="344818" y="16478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0" name="Google Shape;1130;p8"/>
              <p:cNvSpPr/>
              <p:nvPr/>
            </p:nvSpPr>
            <p:spPr>
              <a:xfrm>
                <a:off x="3026042" y="3780379"/>
                <a:ext cx="390274" cy="639594"/>
              </a:xfrm>
              <a:custGeom>
                <a:rect b="b" l="l" r="r" t="t"/>
                <a:pathLst>
                  <a:path extrusionOk="0" h="639594" w="390274">
                    <a:moveTo>
                      <a:pt x="382654" y="2699"/>
                    </a:moveTo>
                    <a:cubicBezTo>
                      <a:pt x="359794" y="93187"/>
                      <a:pt x="306454" y="173197"/>
                      <a:pt x="257877" y="251302"/>
                    </a:cubicBezTo>
                    <a:cubicBezTo>
                      <a:pt x="205489" y="334169"/>
                      <a:pt x="151197" y="417037"/>
                      <a:pt x="95952" y="497999"/>
                    </a:cubicBezTo>
                    <a:cubicBezTo>
                      <a:pt x="64519" y="543719"/>
                      <a:pt x="33087" y="588487"/>
                      <a:pt x="702" y="634207"/>
                    </a:cubicBezTo>
                    <a:cubicBezTo>
                      <a:pt x="-2156" y="638017"/>
                      <a:pt x="4512" y="641827"/>
                      <a:pt x="6417" y="638017"/>
                    </a:cubicBezTo>
                    <a:cubicBezTo>
                      <a:pt x="64519" y="557054"/>
                      <a:pt x="121669" y="474187"/>
                      <a:pt x="176914" y="391319"/>
                    </a:cubicBezTo>
                    <a:cubicBezTo>
                      <a:pt x="230254" y="310357"/>
                      <a:pt x="284547" y="229394"/>
                      <a:pt x="332172" y="144622"/>
                    </a:cubicBezTo>
                    <a:cubicBezTo>
                      <a:pt x="356937" y="100807"/>
                      <a:pt x="378844" y="55087"/>
                      <a:pt x="390274" y="5557"/>
                    </a:cubicBezTo>
                    <a:cubicBezTo>
                      <a:pt x="390274" y="-158"/>
                      <a:pt x="383607" y="-2063"/>
                      <a:pt x="382654" y="2699"/>
                    </a:cubicBezTo>
                    <a:lnTo>
                      <a:pt x="382654" y="26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1" name="Google Shape;1131;p8"/>
            <p:cNvGrpSpPr/>
            <p:nvPr/>
          </p:nvGrpSpPr>
          <p:grpSpPr>
            <a:xfrm>
              <a:off x="2327129" y="3565908"/>
              <a:ext cx="479314" cy="778311"/>
              <a:chOff x="2327129" y="3565908"/>
              <a:chExt cx="479314" cy="778311"/>
            </a:xfrm>
          </p:grpSpPr>
          <p:sp>
            <p:nvSpPr>
              <p:cNvPr id="1132" name="Google Shape;1132;p8"/>
              <p:cNvSpPr/>
              <p:nvPr/>
            </p:nvSpPr>
            <p:spPr>
              <a:xfrm>
                <a:off x="2327129" y="3565908"/>
                <a:ext cx="479314" cy="778311"/>
              </a:xfrm>
              <a:custGeom>
                <a:rect b="b" l="l" r="r" t="t"/>
                <a:pathLst>
                  <a:path extrusionOk="0" h="778311" w="479314">
                    <a:moveTo>
                      <a:pt x="143355" y="166688"/>
                    </a:moveTo>
                    <a:lnTo>
                      <a:pt x="143355" y="166688"/>
                    </a:lnTo>
                    <a:cubicBezTo>
                      <a:pt x="81442" y="126683"/>
                      <a:pt x="17625" y="73343"/>
                      <a:pt x="9052" y="0"/>
                    </a:cubicBezTo>
                    <a:cubicBezTo>
                      <a:pt x="-16665" y="180975"/>
                      <a:pt x="12862" y="369570"/>
                      <a:pt x="91920" y="534353"/>
                    </a:cubicBezTo>
                    <a:cubicBezTo>
                      <a:pt x="144307" y="644843"/>
                      <a:pt x="230985" y="752475"/>
                      <a:pt x="351000" y="775335"/>
                    </a:cubicBezTo>
                    <a:cubicBezTo>
                      <a:pt x="391957" y="782955"/>
                      <a:pt x="441487" y="777240"/>
                      <a:pt x="465300" y="742950"/>
                    </a:cubicBezTo>
                    <a:cubicBezTo>
                      <a:pt x="484350" y="715328"/>
                      <a:pt x="480540" y="677228"/>
                      <a:pt x="473872" y="643890"/>
                    </a:cubicBezTo>
                    <a:cubicBezTo>
                      <a:pt x="451965" y="541020"/>
                      <a:pt x="404340" y="443865"/>
                      <a:pt x="336712" y="362903"/>
                    </a:cubicBezTo>
                    <a:cubicBezTo>
                      <a:pt x="308137" y="328613"/>
                      <a:pt x="291945" y="288608"/>
                      <a:pt x="261465" y="256222"/>
                    </a:cubicBezTo>
                    <a:cubicBezTo>
                      <a:pt x="228127" y="219075"/>
                      <a:pt x="184312" y="193358"/>
                      <a:pt x="143355" y="16668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3" name="Google Shape;1133;p8"/>
              <p:cNvSpPr/>
              <p:nvPr/>
            </p:nvSpPr>
            <p:spPr>
              <a:xfrm>
                <a:off x="2371330" y="3695326"/>
                <a:ext cx="379966" cy="644637"/>
              </a:xfrm>
              <a:custGeom>
                <a:rect b="b" l="l" r="r" t="t"/>
                <a:pathLst>
                  <a:path extrusionOk="0" h="644637" w="379966">
                    <a:moveTo>
                      <a:pt x="93" y="4884"/>
                    </a:moveTo>
                    <a:cubicBezTo>
                      <a:pt x="21048" y="95372"/>
                      <a:pt x="73436" y="176334"/>
                      <a:pt x="121061" y="254439"/>
                    </a:cubicBezTo>
                    <a:cubicBezTo>
                      <a:pt x="172496" y="338259"/>
                      <a:pt x="224883" y="422079"/>
                      <a:pt x="279176" y="503994"/>
                    </a:cubicBezTo>
                    <a:cubicBezTo>
                      <a:pt x="310608" y="550667"/>
                      <a:pt x="342041" y="597339"/>
                      <a:pt x="373473" y="643059"/>
                    </a:cubicBezTo>
                    <a:cubicBezTo>
                      <a:pt x="376331" y="646869"/>
                      <a:pt x="382046" y="643059"/>
                      <a:pt x="379188" y="639249"/>
                    </a:cubicBezTo>
                    <a:cubicBezTo>
                      <a:pt x="322991" y="559239"/>
                      <a:pt x="268698" y="478277"/>
                      <a:pt x="216311" y="395409"/>
                    </a:cubicBezTo>
                    <a:cubicBezTo>
                      <a:pt x="164876" y="314447"/>
                      <a:pt x="112488" y="232532"/>
                      <a:pt x="65816" y="148712"/>
                    </a:cubicBezTo>
                    <a:cubicBezTo>
                      <a:pt x="40098" y="102039"/>
                      <a:pt x="17238" y="54414"/>
                      <a:pt x="5808" y="2027"/>
                    </a:cubicBezTo>
                    <a:cubicBezTo>
                      <a:pt x="5808" y="-1783"/>
                      <a:pt x="-859" y="122"/>
                      <a:pt x="93" y="4884"/>
                    </a:cubicBezTo>
                    <a:lnTo>
                      <a:pt x="93" y="488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4" name="Google Shape;1134;p8"/>
            <p:cNvGrpSpPr/>
            <p:nvPr/>
          </p:nvGrpSpPr>
          <p:grpSpPr>
            <a:xfrm>
              <a:off x="2774303" y="3274443"/>
              <a:ext cx="455089" cy="1142346"/>
              <a:chOff x="2774303" y="3274443"/>
              <a:chExt cx="455089" cy="1142346"/>
            </a:xfrm>
          </p:grpSpPr>
          <p:sp>
            <p:nvSpPr>
              <p:cNvPr id="1135" name="Google Shape;1135;p8"/>
              <p:cNvSpPr/>
              <p:nvPr/>
            </p:nvSpPr>
            <p:spPr>
              <a:xfrm>
                <a:off x="2774303" y="3274443"/>
                <a:ext cx="455089" cy="1142346"/>
              </a:xfrm>
              <a:custGeom>
                <a:rect b="b" l="l" r="r" t="t"/>
                <a:pathLst>
                  <a:path extrusionOk="0" h="1142346" w="455089">
                    <a:moveTo>
                      <a:pt x="47654" y="642938"/>
                    </a:moveTo>
                    <a:cubicBezTo>
                      <a:pt x="75276" y="588645"/>
                      <a:pt x="114329" y="539115"/>
                      <a:pt x="123854" y="479108"/>
                    </a:cubicBezTo>
                    <a:cubicBezTo>
                      <a:pt x="132426" y="424815"/>
                      <a:pt x="116233" y="368618"/>
                      <a:pt x="128616" y="315278"/>
                    </a:cubicBezTo>
                    <a:cubicBezTo>
                      <a:pt x="141951" y="256223"/>
                      <a:pt x="188623" y="211455"/>
                      <a:pt x="227676" y="164783"/>
                    </a:cubicBezTo>
                    <a:cubicBezTo>
                      <a:pt x="266729" y="118110"/>
                      <a:pt x="302923" y="60008"/>
                      <a:pt x="289589" y="0"/>
                    </a:cubicBezTo>
                    <a:cubicBezTo>
                      <a:pt x="391506" y="137160"/>
                      <a:pt x="447704" y="307658"/>
                      <a:pt x="454371" y="478155"/>
                    </a:cubicBezTo>
                    <a:cubicBezTo>
                      <a:pt x="461039" y="649605"/>
                      <a:pt x="421033" y="821055"/>
                      <a:pt x="345786" y="974408"/>
                    </a:cubicBezTo>
                    <a:cubicBezTo>
                      <a:pt x="322926" y="1021080"/>
                      <a:pt x="296256" y="1067753"/>
                      <a:pt x="255298" y="1101090"/>
                    </a:cubicBezTo>
                    <a:cubicBezTo>
                      <a:pt x="215294" y="1134428"/>
                      <a:pt x="159096" y="1152525"/>
                      <a:pt x="109566" y="1136333"/>
                    </a:cubicBezTo>
                    <a:cubicBezTo>
                      <a:pt x="109566" y="1136333"/>
                      <a:pt x="109566" y="1136333"/>
                      <a:pt x="109566" y="1136333"/>
                    </a:cubicBezTo>
                    <a:cubicBezTo>
                      <a:pt x="31461" y="1110615"/>
                      <a:pt x="20983" y="997268"/>
                      <a:pt x="7649" y="927735"/>
                    </a:cubicBezTo>
                    <a:cubicBezTo>
                      <a:pt x="-10449" y="831533"/>
                      <a:pt x="3838" y="729615"/>
                      <a:pt x="47654" y="6429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8"/>
              <p:cNvSpPr/>
              <p:nvPr/>
            </p:nvSpPr>
            <p:spPr>
              <a:xfrm>
                <a:off x="2908872" y="3416604"/>
                <a:ext cx="171475" cy="997883"/>
              </a:xfrm>
              <a:custGeom>
                <a:rect b="b" l="l" r="r" t="t"/>
                <a:pathLst>
                  <a:path extrusionOk="0" h="997883" w="171475">
                    <a:moveTo>
                      <a:pt x="15002" y="993219"/>
                    </a:moveTo>
                    <a:cubicBezTo>
                      <a:pt x="-25003" y="727472"/>
                      <a:pt x="99774" y="474107"/>
                      <a:pt x="150257" y="218837"/>
                    </a:cubicBezTo>
                    <a:cubicBezTo>
                      <a:pt x="164544" y="147399"/>
                      <a:pt x="173117" y="75962"/>
                      <a:pt x="171212" y="3572"/>
                    </a:cubicBezTo>
                    <a:cubicBezTo>
                      <a:pt x="171212" y="-1191"/>
                      <a:pt x="163592" y="-1191"/>
                      <a:pt x="163592" y="3572"/>
                    </a:cubicBezTo>
                    <a:cubicBezTo>
                      <a:pt x="168354" y="271224"/>
                      <a:pt x="40719" y="516017"/>
                      <a:pt x="7382" y="777954"/>
                    </a:cubicBezTo>
                    <a:cubicBezTo>
                      <a:pt x="-2143" y="850344"/>
                      <a:pt x="-3096" y="923687"/>
                      <a:pt x="8334" y="995124"/>
                    </a:cubicBezTo>
                    <a:cubicBezTo>
                      <a:pt x="9287" y="999887"/>
                      <a:pt x="15954" y="997982"/>
                      <a:pt x="15002" y="993219"/>
                    </a:cubicBezTo>
                    <a:lnTo>
                      <a:pt x="15002" y="99321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37" name="Google Shape;1137;p8"/>
            <p:cNvSpPr/>
            <p:nvPr/>
          </p:nvSpPr>
          <p:spPr>
            <a:xfrm>
              <a:off x="2620449" y="3221103"/>
              <a:ext cx="262493" cy="1166812"/>
            </a:xfrm>
            <a:custGeom>
              <a:rect b="b" l="l" r="r" t="t"/>
              <a:pathLst>
                <a:path extrusionOk="0" h="1166812" w="262493">
                  <a:moveTo>
                    <a:pt x="202459" y="1166813"/>
                  </a:moveTo>
                  <a:cubicBezTo>
                    <a:pt x="134832" y="1117282"/>
                    <a:pt x="124354" y="1103948"/>
                    <a:pt x="72919" y="1037272"/>
                  </a:cubicBezTo>
                  <a:cubicBezTo>
                    <a:pt x="21484" y="971550"/>
                    <a:pt x="-10901" y="886777"/>
                    <a:pt x="3387" y="803910"/>
                  </a:cubicBezTo>
                  <a:cubicBezTo>
                    <a:pt x="13864" y="745807"/>
                    <a:pt x="46249" y="691515"/>
                    <a:pt x="47202" y="632460"/>
                  </a:cubicBezTo>
                  <a:cubicBezTo>
                    <a:pt x="47202" y="581025"/>
                    <a:pt x="23389" y="532447"/>
                    <a:pt x="13864" y="481965"/>
                  </a:cubicBezTo>
                  <a:cubicBezTo>
                    <a:pt x="-14711" y="319088"/>
                    <a:pt x="116734" y="163830"/>
                    <a:pt x="103399" y="0"/>
                  </a:cubicBezTo>
                  <a:cubicBezTo>
                    <a:pt x="171979" y="163830"/>
                    <a:pt x="242464" y="338138"/>
                    <a:pt x="214842" y="512445"/>
                  </a:cubicBezTo>
                  <a:cubicBezTo>
                    <a:pt x="207222" y="561975"/>
                    <a:pt x="191029" y="611505"/>
                    <a:pt x="188172" y="661988"/>
                  </a:cubicBezTo>
                  <a:cubicBezTo>
                    <a:pt x="182457" y="747713"/>
                    <a:pt x="213889" y="831532"/>
                    <a:pt x="237702" y="913447"/>
                  </a:cubicBezTo>
                  <a:cubicBezTo>
                    <a:pt x="261514" y="996315"/>
                    <a:pt x="276754" y="1087755"/>
                    <a:pt x="242464" y="1165860"/>
                  </a:cubicBezTo>
                  <a:lnTo>
                    <a:pt x="202459" y="1166813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38" name="Google Shape;1138;p8"/>
          <p:cNvSpPr/>
          <p:nvPr/>
        </p:nvSpPr>
        <p:spPr>
          <a:xfrm flipH="1">
            <a:off x="1653889" y="5314040"/>
            <a:ext cx="887730" cy="1270088"/>
          </a:xfrm>
          <a:custGeom>
            <a:rect b="b" l="l" r="r" t="t"/>
            <a:pathLst>
              <a:path extrusionOk="0" h="1587610" w="1109662">
                <a:moveTo>
                  <a:pt x="828675" y="1237922"/>
                </a:moveTo>
                <a:cubicBezTo>
                  <a:pt x="626745" y="1089332"/>
                  <a:pt x="549592" y="938837"/>
                  <a:pt x="404813" y="799772"/>
                </a:cubicBezTo>
                <a:cubicBezTo>
                  <a:pt x="650557" y="878829"/>
                  <a:pt x="809625" y="1168389"/>
                  <a:pt x="828675" y="1230302"/>
                </a:cubicBezTo>
                <a:cubicBezTo>
                  <a:pt x="828675" y="1131242"/>
                  <a:pt x="818197" y="1031229"/>
                  <a:pt x="796290" y="934074"/>
                </a:cubicBezTo>
                <a:cubicBezTo>
                  <a:pt x="678180" y="833109"/>
                  <a:pt x="554355" y="775959"/>
                  <a:pt x="458153" y="632132"/>
                </a:cubicBezTo>
                <a:cubicBezTo>
                  <a:pt x="611505" y="670232"/>
                  <a:pt x="753428" y="850254"/>
                  <a:pt x="792480" y="919787"/>
                </a:cubicBezTo>
                <a:cubicBezTo>
                  <a:pt x="771525" y="834062"/>
                  <a:pt x="742950" y="749289"/>
                  <a:pt x="704850" y="669279"/>
                </a:cubicBezTo>
                <a:cubicBezTo>
                  <a:pt x="588645" y="611177"/>
                  <a:pt x="485775" y="535929"/>
                  <a:pt x="399097" y="446394"/>
                </a:cubicBezTo>
                <a:cubicBezTo>
                  <a:pt x="509588" y="476874"/>
                  <a:pt x="610553" y="541644"/>
                  <a:pt x="684847" y="628322"/>
                </a:cubicBezTo>
                <a:cubicBezTo>
                  <a:pt x="652463" y="566409"/>
                  <a:pt x="615315" y="506402"/>
                  <a:pt x="573405" y="449252"/>
                </a:cubicBezTo>
                <a:cubicBezTo>
                  <a:pt x="568642" y="450204"/>
                  <a:pt x="564832" y="452109"/>
                  <a:pt x="560070" y="453062"/>
                </a:cubicBezTo>
                <a:cubicBezTo>
                  <a:pt x="461010" y="429249"/>
                  <a:pt x="371475" y="376862"/>
                  <a:pt x="305753" y="304472"/>
                </a:cubicBezTo>
                <a:cubicBezTo>
                  <a:pt x="390525" y="318759"/>
                  <a:pt x="471488" y="354002"/>
                  <a:pt x="539115" y="405437"/>
                </a:cubicBezTo>
                <a:cubicBezTo>
                  <a:pt x="512445" y="373052"/>
                  <a:pt x="483870" y="341619"/>
                  <a:pt x="454342" y="311139"/>
                </a:cubicBezTo>
                <a:cubicBezTo>
                  <a:pt x="439103" y="310187"/>
                  <a:pt x="387667" y="300662"/>
                  <a:pt x="387667" y="300662"/>
                </a:cubicBezTo>
                <a:cubicBezTo>
                  <a:pt x="303847" y="278754"/>
                  <a:pt x="229553" y="241607"/>
                  <a:pt x="156210" y="198744"/>
                </a:cubicBezTo>
                <a:cubicBezTo>
                  <a:pt x="224790" y="199697"/>
                  <a:pt x="398145" y="273039"/>
                  <a:pt x="445770" y="301614"/>
                </a:cubicBezTo>
                <a:cubicBezTo>
                  <a:pt x="404813" y="260657"/>
                  <a:pt x="360997" y="222557"/>
                  <a:pt x="315278" y="188267"/>
                </a:cubicBezTo>
                <a:cubicBezTo>
                  <a:pt x="313372" y="188267"/>
                  <a:pt x="311467" y="188267"/>
                  <a:pt x="310515" y="189219"/>
                </a:cubicBezTo>
                <a:cubicBezTo>
                  <a:pt x="247650" y="183504"/>
                  <a:pt x="188595" y="155882"/>
                  <a:pt x="138113" y="120639"/>
                </a:cubicBezTo>
                <a:cubicBezTo>
                  <a:pt x="87630" y="85397"/>
                  <a:pt x="44767" y="42534"/>
                  <a:pt x="0" y="1577"/>
                </a:cubicBezTo>
                <a:cubicBezTo>
                  <a:pt x="151447" y="-15568"/>
                  <a:pt x="236220" y="111114"/>
                  <a:pt x="326707" y="187314"/>
                </a:cubicBezTo>
                <a:cubicBezTo>
                  <a:pt x="326707" y="187314"/>
                  <a:pt x="325755" y="187314"/>
                  <a:pt x="325755" y="187314"/>
                </a:cubicBezTo>
                <a:cubicBezTo>
                  <a:pt x="367665" y="218747"/>
                  <a:pt x="407670" y="252084"/>
                  <a:pt x="444817" y="288279"/>
                </a:cubicBezTo>
                <a:cubicBezTo>
                  <a:pt x="416242" y="201602"/>
                  <a:pt x="375285" y="117782"/>
                  <a:pt x="331470" y="34914"/>
                </a:cubicBezTo>
                <a:cubicBezTo>
                  <a:pt x="404813" y="97779"/>
                  <a:pt x="452438" y="185409"/>
                  <a:pt x="461963" y="275897"/>
                </a:cubicBezTo>
                <a:cubicBezTo>
                  <a:pt x="461963" y="275897"/>
                  <a:pt x="459105" y="292089"/>
                  <a:pt x="454342" y="297804"/>
                </a:cubicBezTo>
                <a:cubicBezTo>
                  <a:pt x="501967" y="344477"/>
                  <a:pt x="546735" y="394007"/>
                  <a:pt x="585788" y="446394"/>
                </a:cubicBezTo>
                <a:lnTo>
                  <a:pt x="585788" y="446394"/>
                </a:lnTo>
                <a:lnTo>
                  <a:pt x="585788" y="446394"/>
                </a:lnTo>
                <a:cubicBezTo>
                  <a:pt x="591503" y="454014"/>
                  <a:pt x="598170" y="462587"/>
                  <a:pt x="603885" y="471159"/>
                </a:cubicBezTo>
                <a:cubicBezTo>
                  <a:pt x="594360" y="431154"/>
                  <a:pt x="528638" y="234939"/>
                  <a:pt x="581025" y="83492"/>
                </a:cubicBezTo>
                <a:cubicBezTo>
                  <a:pt x="629603" y="205412"/>
                  <a:pt x="635317" y="354954"/>
                  <a:pt x="606742" y="474969"/>
                </a:cubicBezTo>
                <a:cubicBezTo>
                  <a:pt x="651510" y="537834"/>
                  <a:pt x="691515" y="604509"/>
                  <a:pt x="723900" y="674042"/>
                </a:cubicBezTo>
                <a:cubicBezTo>
                  <a:pt x="724853" y="606414"/>
                  <a:pt x="702945" y="365432"/>
                  <a:pt x="762000" y="214937"/>
                </a:cubicBezTo>
                <a:cubicBezTo>
                  <a:pt x="764857" y="292089"/>
                  <a:pt x="797242" y="386387"/>
                  <a:pt x="799147" y="463539"/>
                </a:cubicBezTo>
                <a:cubicBezTo>
                  <a:pt x="801053" y="537834"/>
                  <a:pt x="768667" y="622607"/>
                  <a:pt x="729615" y="685472"/>
                </a:cubicBezTo>
                <a:cubicBezTo>
                  <a:pt x="765810" y="763577"/>
                  <a:pt x="794385" y="845492"/>
                  <a:pt x="814388" y="929312"/>
                </a:cubicBezTo>
                <a:cubicBezTo>
                  <a:pt x="842010" y="747384"/>
                  <a:pt x="871538" y="546407"/>
                  <a:pt x="981075" y="363527"/>
                </a:cubicBezTo>
                <a:cubicBezTo>
                  <a:pt x="1020128" y="553074"/>
                  <a:pt x="855345" y="886449"/>
                  <a:pt x="816292" y="941694"/>
                </a:cubicBezTo>
                <a:cubicBezTo>
                  <a:pt x="838200" y="1036944"/>
                  <a:pt x="849630" y="1135052"/>
                  <a:pt x="849630" y="1234112"/>
                </a:cubicBezTo>
                <a:cubicBezTo>
                  <a:pt x="864870" y="1177914"/>
                  <a:pt x="899160" y="1000749"/>
                  <a:pt x="937260" y="915977"/>
                </a:cubicBezTo>
                <a:cubicBezTo>
                  <a:pt x="984885" y="815964"/>
                  <a:pt x="1023938" y="725477"/>
                  <a:pt x="1109663" y="642609"/>
                </a:cubicBezTo>
                <a:cubicBezTo>
                  <a:pt x="1106805" y="909309"/>
                  <a:pt x="998220" y="1096952"/>
                  <a:pt x="849630" y="1247447"/>
                </a:cubicBezTo>
                <a:cubicBezTo>
                  <a:pt x="848678" y="1357937"/>
                  <a:pt x="834390" y="1469379"/>
                  <a:pt x="807720" y="1577012"/>
                </a:cubicBezTo>
                <a:cubicBezTo>
                  <a:pt x="807720" y="1577012"/>
                  <a:pt x="807720" y="1577012"/>
                  <a:pt x="807720" y="1577012"/>
                </a:cubicBezTo>
                <a:cubicBezTo>
                  <a:pt x="805815" y="1583679"/>
                  <a:pt x="799147" y="1588442"/>
                  <a:pt x="792480" y="1587489"/>
                </a:cubicBezTo>
                <a:cubicBezTo>
                  <a:pt x="785813" y="1586537"/>
                  <a:pt x="782003" y="1579869"/>
                  <a:pt x="783907" y="1573202"/>
                </a:cubicBezTo>
                <a:cubicBezTo>
                  <a:pt x="812482" y="1463664"/>
                  <a:pt x="827722" y="1351269"/>
                  <a:pt x="828675" y="1237922"/>
                </a:cubicBez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9" name="Google Shape;1139;p8"/>
          <p:cNvSpPr/>
          <p:nvPr/>
        </p:nvSpPr>
        <p:spPr>
          <a:xfrm flipH="1">
            <a:off x="423336" y="5191922"/>
            <a:ext cx="849630" cy="1207049"/>
          </a:xfrm>
          <a:custGeom>
            <a:rect b="b" l="l" r="r" t="t"/>
            <a:pathLst>
              <a:path extrusionOk="0" h="1508811" w="1062037">
                <a:moveTo>
                  <a:pt x="381953" y="1176267"/>
                </a:moveTo>
                <a:cubicBezTo>
                  <a:pt x="569595" y="1036250"/>
                  <a:pt x="628650" y="893375"/>
                  <a:pt x="758190" y="761930"/>
                </a:cubicBezTo>
                <a:cubicBezTo>
                  <a:pt x="514350" y="834320"/>
                  <a:pt x="391478" y="1110545"/>
                  <a:pt x="380047" y="1168647"/>
                </a:cubicBezTo>
                <a:cubicBezTo>
                  <a:pt x="364808" y="1073397"/>
                  <a:pt x="360997" y="978147"/>
                  <a:pt x="369570" y="885755"/>
                </a:cubicBezTo>
                <a:cubicBezTo>
                  <a:pt x="478155" y="790505"/>
                  <a:pt x="597217" y="737165"/>
                  <a:pt x="676275" y="600957"/>
                </a:cubicBezTo>
                <a:cubicBezTo>
                  <a:pt x="521970" y="635247"/>
                  <a:pt x="401003" y="805745"/>
                  <a:pt x="370522" y="871467"/>
                </a:cubicBezTo>
                <a:cubicBezTo>
                  <a:pt x="379095" y="789552"/>
                  <a:pt x="397192" y="709542"/>
                  <a:pt x="424815" y="632390"/>
                </a:cubicBezTo>
                <a:cubicBezTo>
                  <a:pt x="537210" y="579050"/>
                  <a:pt x="633412" y="507612"/>
                  <a:pt x="709612" y="422840"/>
                </a:cubicBezTo>
                <a:cubicBezTo>
                  <a:pt x="599122" y="451415"/>
                  <a:pt x="503872" y="511422"/>
                  <a:pt x="440055" y="594290"/>
                </a:cubicBezTo>
                <a:cubicBezTo>
                  <a:pt x="463867" y="535235"/>
                  <a:pt x="494347" y="478085"/>
                  <a:pt x="529590" y="423792"/>
                </a:cubicBezTo>
                <a:cubicBezTo>
                  <a:pt x="534353" y="424745"/>
                  <a:pt x="539115" y="426650"/>
                  <a:pt x="543878" y="427602"/>
                </a:cubicBezTo>
                <a:cubicBezTo>
                  <a:pt x="642937" y="405695"/>
                  <a:pt x="728662" y="357117"/>
                  <a:pt x="786765" y="288537"/>
                </a:cubicBezTo>
                <a:cubicBezTo>
                  <a:pt x="701040" y="301872"/>
                  <a:pt x="621983" y="334257"/>
                  <a:pt x="559117" y="382835"/>
                </a:cubicBezTo>
                <a:cubicBezTo>
                  <a:pt x="581978" y="351402"/>
                  <a:pt x="606742" y="321875"/>
                  <a:pt x="633412" y="293300"/>
                </a:cubicBezTo>
                <a:cubicBezTo>
                  <a:pt x="649605" y="292347"/>
                  <a:pt x="701040" y="284727"/>
                  <a:pt x="701040" y="284727"/>
                </a:cubicBezTo>
                <a:cubicBezTo>
                  <a:pt x="784860" y="264725"/>
                  <a:pt x="857250" y="229482"/>
                  <a:pt x="926783" y="190430"/>
                </a:cubicBezTo>
                <a:cubicBezTo>
                  <a:pt x="855345" y="190430"/>
                  <a:pt x="686753" y="259010"/>
                  <a:pt x="641033" y="284727"/>
                </a:cubicBezTo>
                <a:cubicBezTo>
                  <a:pt x="677228" y="246627"/>
                  <a:pt x="717233" y="210432"/>
                  <a:pt x="760095" y="177095"/>
                </a:cubicBezTo>
                <a:cubicBezTo>
                  <a:pt x="762000" y="177095"/>
                  <a:pt x="763905" y="177095"/>
                  <a:pt x="765810" y="178047"/>
                </a:cubicBezTo>
                <a:cubicBezTo>
                  <a:pt x="830580" y="173285"/>
                  <a:pt x="887730" y="147567"/>
                  <a:pt x="935355" y="114230"/>
                </a:cubicBezTo>
                <a:cubicBezTo>
                  <a:pt x="982028" y="80892"/>
                  <a:pt x="1021080" y="40887"/>
                  <a:pt x="1062037" y="1835"/>
                </a:cubicBezTo>
                <a:cubicBezTo>
                  <a:pt x="902970" y="-16263"/>
                  <a:pt x="832485" y="103752"/>
                  <a:pt x="750570" y="175190"/>
                </a:cubicBezTo>
                <a:cubicBezTo>
                  <a:pt x="750570" y="175190"/>
                  <a:pt x="751522" y="175190"/>
                  <a:pt x="751522" y="175190"/>
                </a:cubicBezTo>
                <a:cubicBezTo>
                  <a:pt x="712470" y="204717"/>
                  <a:pt x="676275" y="236150"/>
                  <a:pt x="641985" y="270440"/>
                </a:cubicBezTo>
                <a:cubicBezTo>
                  <a:pt x="659130" y="187572"/>
                  <a:pt x="689610" y="108515"/>
                  <a:pt x="722947" y="29457"/>
                </a:cubicBezTo>
                <a:cubicBezTo>
                  <a:pt x="655320" y="88512"/>
                  <a:pt x="620078" y="172332"/>
                  <a:pt x="622935" y="258057"/>
                </a:cubicBezTo>
                <a:cubicBezTo>
                  <a:pt x="622935" y="258057"/>
                  <a:pt x="628650" y="274250"/>
                  <a:pt x="633412" y="279012"/>
                </a:cubicBezTo>
                <a:cubicBezTo>
                  <a:pt x="590550" y="322827"/>
                  <a:pt x="551497" y="369500"/>
                  <a:pt x="518160" y="419982"/>
                </a:cubicBezTo>
                <a:lnTo>
                  <a:pt x="518160" y="419982"/>
                </a:lnTo>
                <a:lnTo>
                  <a:pt x="518160" y="419982"/>
                </a:lnTo>
                <a:cubicBezTo>
                  <a:pt x="513397" y="427602"/>
                  <a:pt x="507683" y="435222"/>
                  <a:pt x="502920" y="442842"/>
                </a:cubicBezTo>
                <a:cubicBezTo>
                  <a:pt x="506730" y="404742"/>
                  <a:pt x="546735" y="218052"/>
                  <a:pt x="469583" y="71367"/>
                </a:cubicBezTo>
                <a:cubicBezTo>
                  <a:pt x="437197" y="187572"/>
                  <a:pt x="453390" y="330447"/>
                  <a:pt x="500062" y="446652"/>
                </a:cubicBezTo>
                <a:cubicBezTo>
                  <a:pt x="461962" y="506660"/>
                  <a:pt x="431483" y="569525"/>
                  <a:pt x="406717" y="636200"/>
                </a:cubicBezTo>
                <a:cubicBezTo>
                  <a:pt x="396240" y="571430"/>
                  <a:pt x="383858" y="340925"/>
                  <a:pt x="300037" y="196145"/>
                </a:cubicBezTo>
                <a:cubicBezTo>
                  <a:pt x="308610" y="269487"/>
                  <a:pt x="288608" y="359975"/>
                  <a:pt x="298133" y="433317"/>
                </a:cubicBezTo>
                <a:cubicBezTo>
                  <a:pt x="306705" y="503802"/>
                  <a:pt x="353378" y="586670"/>
                  <a:pt x="402908" y="646677"/>
                </a:cubicBezTo>
                <a:cubicBezTo>
                  <a:pt x="376237" y="720972"/>
                  <a:pt x="359092" y="799077"/>
                  <a:pt x="350520" y="879087"/>
                </a:cubicBezTo>
                <a:cubicBezTo>
                  <a:pt x="295275" y="704780"/>
                  <a:pt x="235267" y="511422"/>
                  <a:pt x="94297" y="334257"/>
                </a:cubicBezTo>
                <a:cubicBezTo>
                  <a:pt x="81915" y="515232"/>
                  <a:pt x="300990" y="836225"/>
                  <a:pt x="349567" y="889565"/>
                </a:cubicBezTo>
                <a:cubicBezTo>
                  <a:pt x="340995" y="981005"/>
                  <a:pt x="343853" y="1074350"/>
                  <a:pt x="357187" y="1168647"/>
                </a:cubicBezTo>
                <a:cubicBezTo>
                  <a:pt x="333375" y="1115308"/>
                  <a:pt x="271462" y="944810"/>
                  <a:pt x="220028" y="862895"/>
                </a:cubicBezTo>
                <a:cubicBezTo>
                  <a:pt x="155257" y="765740"/>
                  <a:pt x="101917" y="679062"/>
                  <a:pt x="0" y="599052"/>
                </a:cubicBezTo>
                <a:cubicBezTo>
                  <a:pt x="41910" y="854322"/>
                  <a:pt x="181928" y="1036250"/>
                  <a:pt x="359092" y="1181983"/>
                </a:cubicBezTo>
                <a:cubicBezTo>
                  <a:pt x="376237" y="1288662"/>
                  <a:pt x="406717" y="1394390"/>
                  <a:pt x="451485" y="1498212"/>
                </a:cubicBezTo>
                <a:cubicBezTo>
                  <a:pt x="451485" y="1498212"/>
                  <a:pt x="451485" y="1498212"/>
                  <a:pt x="451485" y="1498212"/>
                </a:cubicBezTo>
                <a:cubicBezTo>
                  <a:pt x="454342" y="1504880"/>
                  <a:pt x="461962" y="1509642"/>
                  <a:pt x="468630" y="1508690"/>
                </a:cubicBezTo>
                <a:cubicBezTo>
                  <a:pt x="475297" y="1507737"/>
                  <a:pt x="478155" y="1502022"/>
                  <a:pt x="475297" y="1495355"/>
                </a:cubicBezTo>
                <a:cubicBezTo>
                  <a:pt x="432435" y="1391533"/>
                  <a:pt x="400050" y="1283900"/>
                  <a:pt x="381953" y="1176267"/>
                </a:cubicBezTo>
                <a:close/>
              </a:path>
            </a:pathLst>
          </a:custGeom>
          <a:solidFill>
            <a:srgbClr val="1C3B3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0" name="Google Shape;1140;p8"/>
          <p:cNvSpPr/>
          <p:nvPr/>
        </p:nvSpPr>
        <p:spPr>
          <a:xfrm flipH="1">
            <a:off x="108480" y="5857813"/>
            <a:ext cx="268202" cy="1014222"/>
          </a:xfrm>
          <a:custGeom>
            <a:rect b="b" l="l" r="r" t="t"/>
            <a:pathLst>
              <a:path extrusionOk="0" h="1267777" w="335253">
                <a:moveTo>
                  <a:pt x="281655" y="1267778"/>
                </a:moveTo>
                <a:cubicBezTo>
                  <a:pt x="203550" y="1220153"/>
                  <a:pt x="190215" y="1205865"/>
                  <a:pt x="127350" y="1138238"/>
                </a:cubicBezTo>
                <a:cubicBezTo>
                  <a:pt x="65438" y="1070610"/>
                  <a:pt x="21623" y="981075"/>
                  <a:pt x="29243" y="889635"/>
                </a:cubicBezTo>
                <a:cubicBezTo>
                  <a:pt x="34958" y="824865"/>
                  <a:pt x="66390" y="762953"/>
                  <a:pt x="60675" y="698182"/>
                </a:cubicBezTo>
                <a:cubicBezTo>
                  <a:pt x="55913" y="641985"/>
                  <a:pt x="25433" y="591503"/>
                  <a:pt x="10193" y="536257"/>
                </a:cubicBezTo>
                <a:cubicBezTo>
                  <a:pt x="-36479" y="360997"/>
                  <a:pt x="94013" y="179070"/>
                  <a:pt x="63533" y="0"/>
                </a:cubicBezTo>
                <a:cubicBezTo>
                  <a:pt x="154021" y="172403"/>
                  <a:pt x="246413" y="357188"/>
                  <a:pt x="232125" y="551497"/>
                </a:cubicBezTo>
                <a:cubicBezTo>
                  <a:pt x="228315" y="606743"/>
                  <a:pt x="214980" y="661988"/>
                  <a:pt x="215933" y="717232"/>
                </a:cubicBezTo>
                <a:cubicBezTo>
                  <a:pt x="217838" y="811530"/>
                  <a:pt x="259748" y="900113"/>
                  <a:pt x="293085" y="988695"/>
                </a:cubicBezTo>
                <a:cubicBezTo>
                  <a:pt x="326423" y="1077278"/>
                  <a:pt x="352140" y="1175385"/>
                  <a:pt x="321660" y="1264920"/>
                </a:cubicBezTo>
                <a:lnTo>
                  <a:pt x="281655" y="1267778"/>
                </a:lnTo>
                <a:close/>
              </a:path>
            </a:pathLst>
          </a:custGeom>
          <a:gradFill>
            <a:gsLst>
              <a:gs pos="0">
                <a:srgbClr val="367023"/>
              </a:gs>
              <a:gs pos="52999">
                <a:srgbClr val="367023"/>
              </a:gs>
              <a:gs pos="100000">
                <a:srgbClr val="2A5B5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1" name="Google Shape;1141;p8"/>
          <p:cNvSpPr/>
          <p:nvPr/>
        </p:nvSpPr>
        <p:spPr>
          <a:xfrm flipH="1">
            <a:off x="2309433" y="5492838"/>
            <a:ext cx="261174" cy="1153667"/>
          </a:xfrm>
          <a:custGeom>
            <a:rect b="b" l="l" r="r" t="t"/>
            <a:pathLst>
              <a:path extrusionOk="0" h="1442084" w="326467">
                <a:moveTo>
                  <a:pt x="255312" y="1442085"/>
                </a:moveTo>
                <a:cubicBezTo>
                  <a:pt x="171492" y="1382078"/>
                  <a:pt x="157204" y="1364932"/>
                  <a:pt x="93387" y="1283970"/>
                </a:cubicBezTo>
                <a:cubicBezTo>
                  <a:pt x="28617" y="1203007"/>
                  <a:pt x="-13293" y="1098232"/>
                  <a:pt x="3852" y="996315"/>
                </a:cubicBezTo>
                <a:cubicBezTo>
                  <a:pt x="15282" y="923925"/>
                  <a:pt x="55287" y="857250"/>
                  <a:pt x="55287" y="783907"/>
                </a:cubicBezTo>
                <a:cubicBezTo>
                  <a:pt x="55287" y="720090"/>
                  <a:pt x="23854" y="661035"/>
                  <a:pt x="12425" y="598170"/>
                </a:cubicBezTo>
                <a:cubicBezTo>
                  <a:pt x="-25675" y="397192"/>
                  <a:pt x="135297" y="203835"/>
                  <a:pt x="115294" y="0"/>
                </a:cubicBezTo>
                <a:cubicBezTo>
                  <a:pt x="202925" y="200977"/>
                  <a:pt x="291507" y="415290"/>
                  <a:pt x="260075" y="632460"/>
                </a:cubicBezTo>
                <a:cubicBezTo>
                  <a:pt x="251502" y="694372"/>
                  <a:pt x="232452" y="754380"/>
                  <a:pt x="228642" y="817245"/>
                </a:cubicBezTo>
                <a:cubicBezTo>
                  <a:pt x="222927" y="923925"/>
                  <a:pt x="262932" y="1025842"/>
                  <a:pt x="293412" y="1127760"/>
                </a:cubicBezTo>
                <a:cubicBezTo>
                  <a:pt x="323892" y="1229678"/>
                  <a:pt x="344847" y="1342073"/>
                  <a:pt x="302937" y="1440180"/>
                </a:cubicBezTo>
                <a:lnTo>
                  <a:pt x="255312" y="1442085"/>
                </a:lnTo>
                <a:close/>
              </a:path>
            </a:pathLst>
          </a:custGeom>
          <a:solidFill>
            <a:srgbClr val="3A7B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2" name="Google Shape;1142;p8"/>
          <p:cNvSpPr/>
          <p:nvPr/>
        </p:nvSpPr>
        <p:spPr>
          <a:xfrm flipH="1">
            <a:off x="2263467" y="5669611"/>
            <a:ext cx="637032" cy="989076"/>
          </a:xfrm>
          <a:custGeom>
            <a:rect b="b" l="l" r="r" t="t"/>
            <a:pathLst>
              <a:path extrusionOk="0" h="1236345" w="796290">
                <a:moveTo>
                  <a:pt x="755332" y="1236345"/>
                </a:moveTo>
                <a:cubicBezTo>
                  <a:pt x="653415" y="1219200"/>
                  <a:pt x="633413" y="1209675"/>
                  <a:pt x="540068" y="1164908"/>
                </a:cubicBezTo>
                <a:cubicBezTo>
                  <a:pt x="446722" y="1120140"/>
                  <a:pt x="363855" y="1043940"/>
                  <a:pt x="334328" y="944880"/>
                </a:cubicBezTo>
                <a:cubicBezTo>
                  <a:pt x="313372" y="874395"/>
                  <a:pt x="320040" y="797243"/>
                  <a:pt x="287655" y="731520"/>
                </a:cubicBezTo>
                <a:cubicBezTo>
                  <a:pt x="260032" y="674370"/>
                  <a:pt x="205740" y="634365"/>
                  <a:pt x="167640" y="582930"/>
                </a:cubicBezTo>
                <a:cubicBezTo>
                  <a:pt x="45720" y="419100"/>
                  <a:pt x="106680" y="174308"/>
                  <a:pt x="0" y="0"/>
                </a:cubicBezTo>
                <a:cubicBezTo>
                  <a:pt x="165735" y="142875"/>
                  <a:pt x="340043" y="297180"/>
                  <a:pt x="405765" y="506730"/>
                </a:cubicBezTo>
                <a:cubicBezTo>
                  <a:pt x="424815" y="566737"/>
                  <a:pt x="434340" y="628650"/>
                  <a:pt x="458153" y="686752"/>
                </a:cubicBezTo>
                <a:cubicBezTo>
                  <a:pt x="499110" y="784860"/>
                  <a:pt x="580072" y="860108"/>
                  <a:pt x="651510" y="938212"/>
                </a:cubicBezTo>
                <a:cubicBezTo>
                  <a:pt x="722947" y="1016318"/>
                  <a:pt x="790575" y="1108710"/>
                  <a:pt x="796290" y="1215390"/>
                </a:cubicBezTo>
                <a:lnTo>
                  <a:pt x="755332" y="1236345"/>
                </a:lnTo>
                <a:close/>
              </a:path>
            </a:pathLst>
          </a:custGeom>
          <a:gradFill>
            <a:gsLst>
              <a:gs pos="0">
                <a:srgbClr val="BDD559"/>
              </a:gs>
              <a:gs pos="8000">
                <a:srgbClr val="BDD559"/>
              </a:gs>
              <a:gs pos="100000">
                <a:srgbClr val="5F9322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43" name="Google Shape;1143;p8"/>
          <p:cNvGrpSpPr/>
          <p:nvPr/>
        </p:nvGrpSpPr>
        <p:grpSpPr>
          <a:xfrm flipH="1">
            <a:off x="-224061" y="5882340"/>
            <a:ext cx="543936" cy="1071670"/>
            <a:chOff x="8191513" y="2954403"/>
            <a:chExt cx="679920" cy="1339587"/>
          </a:xfrm>
        </p:grpSpPr>
        <p:sp>
          <p:nvSpPr>
            <p:cNvPr id="1144" name="Google Shape;1144;p8"/>
            <p:cNvSpPr/>
            <p:nvPr/>
          </p:nvSpPr>
          <p:spPr>
            <a:xfrm>
              <a:off x="8191513" y="2954403"/>
              <a:ext cx="679920" cy="1339587"/>
            </a:xfrm>
            <a:custGeom>
              <a:rect b="b" l="l" r="r" t="t"/>
              <a:pathLst>
                <a:path extrusionOk="0" h="1339587" w="679920">
                  <a:moveTo>
                    <a:pt x="129226" y="707707"/>
                  </a:moveTo>
                  <a:cubicBezTo>
                    <a:pt x="176851" y="650557"/>
                    <a:pt x="236858" y="600075"/>
                    <a:pt x="264481" y="531495"/>
                  </a:cubicBezTo>
                  <a:cubicBezTo>
                    <a:pt x="289246" y="468630"/>
                    <a:pt x="285435" y="396240"/>
                    <a:pt x="314963" y="335280"/>
                  </a:cubicBezTo>
                  <a:cubicBezTo>
                    <a:pt x="347348" y="267652"/>
                    <a:pt x="414976" y="226695"/>
                    <a:pt x="474983" y="180975"/>
                  </a:cubicBezTo>
                  <a:cubicBezTo>
                    <a:pt x="534990" y="136207"/>
                    <a:pt x="594046" y="75247"/>
                    <a:pt x="593093" y="0"/>
                  </a:cubicBezTo>
                  <a:cubicBezTo>
                    <a:pt x="678818" y="192405"/>
                    <a:pt x="699773" y="411480"/>
                    <a:pt x="661673" y="619125"/>
                  </a:cubicBezTo>
                  <a:cubicBezTo>
                    <a:pt x="623573" y="826770"/>
                    <a:pt x="528323" y="1022032"/>
                    <a:pt x="396878" y="1186815"/>
                  </a:cubicBezTo>
                  <a:cubicBezTo>
                    <a:pt x="356873" y="1237298"/>
                    <a:pt x="311153" y="1285875"/>
                    <a:pt x="254003" y="1314450"/>
                  </a:cubicBezTo>
                  <a:cubicBezTo>
                    <a:pt x="196853" y="1343977"/>
                    <a:pt x="124463" y="1350645"/>
                    <a:pt x="69218" y="1317307"/>
                  </a:cubicBezTo>
                  <a:lnTo>
                    <a:pt x="69218" y="1317307"/>
                  </a:lnTo>
                  <a:cubicBezTo>
                    <a:pt x="-17460" y="1265873"/>
                    <a:pt x="638" y="1126807"/>
                    <a:pt x="3496" y="1039177"/>
                  </a:cubicBezTo>
                  <a:cubicBezTo>
                    <a:pt x="8258" y="919163"/>
                    <a:pt x="52073" y="800100"/>
                    <a:pt x="129226" y="707707"/>
                  </a:cubicBez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8"/>
            <p:cNvSpPr/>
            <p:nvPr/>
          </p:nvSpPr>
          <p:spPr>
            <a:xfrm>
              <a:off x="8301689" y="3128809"/>
              <a:ext cx="462055" cy="1157079"/>
            </a:xfrm>
            <a:custGeom>
              <a:rect b="b" l="l" r="r" t="t"/>
              <a:pathLst>
                <a:path extrusionOk="0" h="1157079" w="462055">
                  <a:moveTo>
                    <a:pt x="7620" y="1153379"/>
                  </a:moveTo>
                  <a:cubicBezTo>
                    <a:pt x="19050" y="990501"/>
                    <a:pt x="80963" y="838101"/>
                    <a:pt x="153352" y="694274"/>
                  </a:cubicBezTo>
                  <a:cubicBezTo>
                    <a:pt x="226695" y="548541"/>
                    <a:pt x="312420" y="408524"/>
                    <a:pt x="378143" y="258981"/>
                  </a:cubicBezTo>
                  <a:cubicBezTo>
                    <a:pt x="414338" y="177066"/>
                    <a:pt x="443865" y="92294"/>
                    <a:pt x="461963" y="4664"/>
                  </a:cubicBezTo>
                  <a:cubicBezTo>
                    <a:pt x="462915" y="-99"/>
                    <a:pt x="456247" y="-2004"/>
                    <a:pt x="455295" y="2759"/>
                  </a:cubicBezTo>
                  <a:cubicBezTo>
                    <a:pt x="421957" y="164684"/>
                    <a:pt x="348615" y="313274"/>
                    <a:pt x="271463" y="458054"/>
                  </a:cubicBezTo>
                  <a:cubicBezTo>
                    <a:pt x="195263" y="599976"/>
                    <a:pt x="113347" y="739994"/>
                    <a:pt x="58102" y="892394"/>
                  </a:cubicBezTo>
                  <a:cubicBezTo>
                    <a:pt x="27622" y="977166"/>
                    <a:pt x="6668" y="1063844"/>
                    <a:pt x="0" y="1154331"/>
                  </a:cubicBezTo>
                  <a:cubicBezTo>
                    <a:pt x="0" y="1158141"/>
                    <a:pt x="6668" y="1158141"/>
                    <a:pt x="7620" y="1153379"/>
                  </a:cubicBezTo>
                  <a:lnTo>
                    <a:pt x="7620" y="11533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6" name="Google Shape;1146;p8"/>
          <p:cNvGrpSpPr/>
          <p:nvPr/>
        </p:nvGrpSpPr>
        <p:grpSpPr>
          <a:xfrm flipH="1">
            <a:off x="207216" y="6032454"/>
            <a:ext cx="431301" cy="947471"/>
            <a:chOff x="7793199" y="3142045"/>
            <a:chExt cx="539126" cy="1184339"/>
          </a:xfrm>
        </p:grpSpPr>
        <p:sp>
          <p:nvSpPr>
            <p:cNvPr id="1147" name="Google Shape;1147;p8"/>
            <p:cNvSpPr/>
            <p:nvPr/>
          </p:nvSpPr>
          <p:spPr>
            <a:xfrm>
              <a:off x="7793199" y="3142045"/>
              <a:ext cx="539126" cy="1184339"/>
            </a:xfrm>
            <a:custGeom>
              <a:rect b="b" l="l" r="r" t="t"/>
              <a:pathLst>
                <a:path extrusionOk="0" h="1184339" w="539126">
                  <a:moveTo>
                    <a:pt x="89390" y="737235"/>
                  </a:moveTo>
                  <a:cubicBezTo>
                    <a:pt x="89390" y="671513"/>
                    <a:pt x="101772" y="604838"/>
                    <a:pt x="81770" y="541972"/>
                  </a:cubicBezTo>
                  <a:cubicBezTo>
                    <a:pt x="63672" y="485775"/>
                    <a:pt x="19857" y="439103"/>
                    <a:pt x="5570" y="381953"/>
                  </a:cubicBezTo>
                  <a:cubicBezTo>
                    <a:pt x="-10623" y="318135"/>
                    <a:pt x="12237" y="252413"/>
                    <a:pt x="26524" y="188595"/>
                  </a:cubicBezTo>
                  <a:cubicBezTo>
                    <a:pt x="41765" y="124778"/>
                    <a:pt x="46527" y="50483"/>
                    <a:pt x="4617" y="0"/>
                  </a:cubicBezTo>
                  <a:cubicBezTo>
                    <a:pt x="170352" y="81915"/>
                    <a:pt x="307512" y="217170"/>
                    <a:pt x="398952" y="379095"/>
                  </a:cubicBezTo>
                  <a:cubicBezTo>
                    <a:pt x="490392" y="540068"/>
                    <a:pt x="536112" y="724853"/>
                    <a:pt x="538970" y="910590"/>
                  </a:cubicBezTo>
                  <a:cubicBezTo>
                    <a:pt x="539922" y="966788"/>
                    <a:pt x="537065" y="1024890"/>
                    <a:pt x="515157" y="1077278"/>
                  </a:cubicBezTo>
                  <a:cubicBezTo>
                    <a:pt x="493249" y="1128713"/>
                    <a:pt x="447529" y="1174433"/>
                    <a:pt x="392285" y="1183005"/>
                  </a:cubicBezTo>
                  <a:lnTo>
                    <a:pt x="392285" y="1183005"/>
                  </a:lnTo>
                  <a:cubicBezTo>
                    <a:pt x="304654" y="1197293"/>
                    <a:pt x="238932" y="1093470"/>
                    <a:pt x="192260" y="1032510"/>
                  </a:cubicBezTo>
                  <a:cubicBezTo>
                    <a:pt x="126537" y="947738"/>
                    <a:pt x="89390" y="842963"/>
                    <a:pt x="89390" y="737235"/>
                  </a:cubicBez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8"/>
            <p:cNvSpPr/>
            <p:nvPr/>
          </p:nvSpPr>
          <p:spPr>
            <a:xfrm>
              <a:off x="7878077" y="3272865"/>
              <a:ext cx="346292" cy="1036599"/>
            </a:xfrm>
            <a:custGeom>
              <a:rect b="b" l="l" r="r" t="t"/>
              <a:pathLst>
                <a:path extrusionOk="0" h="1036599" w="346292">
                  <a:moveTo>
                    <a:pt x="345507" y="1031231"/>
                  </a:moveTo>
                  <a:cubicBezTo>
                    <a:pt x="262639" y="915978"/>
                    <a:pt x="217872" y="778818"/>
                    <a:pt x="186439" y="641658"/>
                  </a:cubicBezTo>
                  <a:cubicBezTo>
                    <a:pt x="154055" y="501641"/>
                    <a:pt x="133099" y="358766"/>
                    <a:pt x="93094" y="220653"/>
                  </a:cubicBezTo>
                  <a:cubicBezTo>
                    <a:pt x="71187" y="144453"/>
                    <a:pt x="43564" y="71111"/>
                    <a:pt x="6417" y="1578"/>
                  </a:cubicBezTo>
                  <a:cubicBezTo>
                    <a:pt x="4512" y="-2232"/>
                    <a:pt x="-2156" y="1578"/>
                    <a:pt x="702" y="5388"/>
                  </a:cubicBezTo>
                  <a:cubicBezTo>
                    <a:pt x="69282" y="132071"/>
                    <a:pt x="102619" y="273041"/>
                    <a:pt x="132147" y="413058"/>
                  </a:cubicBezTo>
                  <a:cubicBezTo>
                    <a:pt x="160722" y="553076"/>
                    <a:pt x="184534" y="694998"/>
                    <a:pt x="234064" y="829301"/>
                  </a:cubicBezTo>
                  <a:cubicBezTo>
                    <a:pt x="260734" y="902643"/>
                    <a:pt x="295024" y="972176"/>
                    <a:pt x="340744" y="1035993"/>
                  </a:cubicBezTo>
                  <a:cubicBezTo>
                    <a:pt x="342649" y="1037898"/>
                    <a:pt x="348364" y="1035041"/>
                    <a:pt x="345507" y="1031231"/>
                  </a:cubicBezTo>
                  <a:lnTo>
                    <a:pt x="345507" y="103123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9" name="Google Shape;1149;p8"/>
          <p:cNvGrpSpPr/>
          <p:nvPr/>
        </p:nvGrpSpPr>
        <p:grpSpPr>
          <a:xfrm flipH="1">
            <a:off x="376607" y="6008833"/>
            <a:ext cx="924975" cy="1060991"/>
            <a:chOff x="6964378" y="3112518"/>
            <a:chExt cx="1156219" cy="1326239"/>
          </a:xfrm>
        </p:grpSpPr>
        <p:sp>
          <p:nvSpPr>
            <p:cNvPr id="1150" name="Google Shape;1150;p8"/>
            <p:cNvSpPr/>
            <p:nvPr/>
          </p:nvSpPr>
          <p:spPr>
            <a:xfrm>
              <a:off x="6964378" y="3113470"/>
              <a:ext cx="1156219" cy="1325287"/>
            </a:xfrm>
            <a:custGeom>
              <a:rect b="b" l="l" r="r" t="t"/>
              <a:pathLst>
                <a:path extrusionOk="0" h="1325287" w="1156219">
                  <a:moveTo>
                    <a:pt x="1148715" y="907733"/>
                  </a:moveTo>
                  <a:cubicBezTo>
                    <a:pt x="1148715" y="906780"/>
                    <a:pt x="1148715" y="905828"/>
                    <a:pt x="1147763" y="904875"/>
                  </a:cubicBezTo>
                  <a:cubicBezTo>
                    <a:pt x="1141095" y="905828"/>
                    <a:pt x="1134428" y="905828"/>
                    <a:pt x="1127760" y="905828"/>
                  </a:cubicBezTo>
                  <a:cubicBezTo>
                    <a:pt x="1020128" y="902018"/>
                    <a:pt x="921068" y="845820"/>
                    <a:pt x="827723" y="791528"/>
                  </a:cubicBezTo>
                  <a:cubicBezTo>
                    <a:pt x="919163" y="825818"/>
                    <a:pt x="1022985" y="824865"/>
                    <a:pt x="1114425" y="792480"/>
                  </a:cubicBezTo>
                  <a:cubicBezTo>
                    <a:pt x="1080135" y="706755"/>
                    <a:pt x="1030605" y="626745"/>
                    <a:pt x="980123" y="548640"/>
                  </a:cubicBezTo>
                  <a:cubicBezTo>
                    <a:pt x="956310" y="512445"/>
                    <a:pt x="932498" y="477203"/>
                    <a:pt x="908685" y="441008"/>
                  </a:cubicBezTo>
                  <a:cubicBezTo>
                    <a:pt x="886778" y="446722"/>
                    <a:pt x="862965" y="447675"/>
                    <a:pt x="840105" y="444818"/>
                  </a:cubicBezTo>
                  <a:cubicBezTo>
                    <a:pt x="784860" y="438150"/>
                    <a:pt x="733425" y="410528"/>
                    <a:pt x="686753" y="379095"/>
                  </a:cubicBezTo>
                  <a:cubicBezTo>
                    <a:pt x="738188" y="373380"/>
                    <a:pt x="790575" y="366713"/>
                    <a:pt x="837248" y="344805"/>
                  </a:cubicBezTo>
                  <a:cubicBezTo>
                    <a:pt x="838200" y="343853"/>
                    <a:pt x="840105" y="343853"/>
                    <a:pt x="841057" y="342900"/>
                  </a:cubicBezTo>
                  <a:cubicBezTo>
                    <a:pt x="760095" y="226695"/>
                    <a:pt x="677228" y="112395"/>
                    <a:pt x="590550" y="0"/>
                  </a:cubicBezTo>
                  <a:cubicBezTo>
                    <a:pt x="588645" y="2858"/>
                    <a:pt x="587693" y="4763"/>
                    <a:pt x="585788" y="7620"/>
                  </a:cubicBezTo>
                  <a:cubicBezTo>
                    <a:pt x="534353" y="90488"/>
                    <a:pt x="448628" y="142875"/>
                    <a:pt x="363855" y="195263"/>
                  </a:cubicBezTo>
                  <a:cubicBezTo>
                    <a:pt x="411480" y="246697"/>
                    <a:pt x="463868" y="294322"/>
                    <a:pt x="521018" y="334328"/>
                  </a:cubicBezTo>
                  <a:cubicBezTo>
                    <a:pt x="449580" y="331470"/>
                    <a:pt x="383857" y="298133"/>
                    <a:pt x="320993" y="265747"/>
                  </a:cubicBezTo>
                  <a:cubicBezTo>
                    <a:pt x="309563" y="260033"/>
                    <a:pt x="297180" y="253365"/>
                    <a:pt x="285750" y="245745"/>
                  </a:cubicBezTo>
                  <a:cubicBezTo>
                    <a:pt x="279082" y="250508"/>
                    <a:pt x="272415" y="255270"/>
                    <a:pt x="265748" y="260033"/>
                  </a:cubicBezTo>
                  <a:cubicBezTo>
                    <a:pt x="214313" y="299085"/>
                    <a:pt x="170498" y="345758"/>
                    <a:pt x="133350" y="397193"/>
                  </a:cubicBezTo>
                  <a:cubicBezTo>
                    <a:pt x="229553" y="457200"/>
                    <a:pt x="342900" y="490538"/>
                    <a:pt x="456248" y="489585"/>
                  </a:cubicBezTo>
                  <a:cubicBezTo>
                    <a:pt x="402907" y="536258"/>
                    <a:pt x="324803" y="537210"/>
                    <a:pt x="253365" y="535305"/>
                  </a:cubicBezTo>
                  <a:cubicBezTo>
                    <a:pt x="203835" y="534353"/>
                    <a:pt x="154305" y="533400"/>
                    <a:pt x="104775" y="532447"/>
                  </a:cubicBezTo>
                  <a:cubicBezTo>
                    <a:pt x="89535" y="532447"/>
                    <a:pt x="73343" y="531495"/>
                    <a:pt x="58103" y="528638"/>
                  </a:cubicBezTo>
                  <a:cubicBezTo>
                    <a:pt x="22860" y="611505"/>
                    <a:pt x="2858" y="700088"/>
                    <a:pt x="0" y="790575"/>
                  </a:cubicBezTo>
                  <a:cubicBezTo>
                    <a:pt x="91440" y="799147"/>
                    <a:pt x="185738" y="784860"/>
                    <a:pt x="277178" y="770572"/>
                  </a:cubicBezTo>
                  <a:cubicBezTo>
                    <a:pt x="215265" y="836295"/>
                    <a:pt x="140018" y="888683"/>
                    <a:pt x="57150" y="925830"/>
                  </a:cubicBezTo>
                  <a:cubicBezTo>
                    <a:pt x="42863" y="931545"/>
                    <a:pt x="28575" y="938213"/>
                    <a:pt x="13335" y="940118"/>
                  </a:cubicBezTo>
                  <a:cubicBezTo>
                    <a:pt x="14288" y="945833"/>
                    <a:pt x="16193" y="951547"/>
                    <a:pt x="17145" y="958215"/>
                  </a:cubicBezTo>
                  <a:cubicBezTo>
                    <a:pt x="40958" y="1056323"/>
                    <a:pt x="89535" y="1150620"/>
                    <a:pt x="161925" y="1219200"/>
                  </a:cubicBezTo>
                  <a:cubicBezTo>
                    <a:pt x="223838" y="1190625"/>
                    <a:pt x="286703" y="1161098"/>
                    <a:pt x="348615" y="1132523"/>
                  </a:cubicBezTo>
                  <a:cubicBezTo>
                    <a:pt x="338138" y="1171575"/>
                    <a:pt x="325755" y="1209675"/>
                    <a:pt x="302895" y="1243013"/>
                  </a:cubicBezTo>
                  <a:cubicBezTo>
                    <a:pt x="291465" y="1260158"/>
                    <a:pt x="276225" y="1275398"/>
                    <a:pt x="259080" y="1286828"/>
                  </a:cubicBezTo>
                  <a:cubicBezTo>
                    <a:pt x="261938" y="1287780"/>
                    <a:pt x="263843" y="1289685"/>
                    <a:pt x="266700" y="1290638"/>
                  </a:cubicBezTo>
                  <a:cubicBezTo>
                    <a:pt x="392430" y="1346835"/>
                    <a:pt x="559118" y="1316355"/>
                    <a:pt x="637223" y="1204913"/>
                  </a:cubicBezTo>
                  <a:cubicBezTo>
                    <a:pt x="641032" y="1210628"/>
                    <a:pt x="644843" y="1215390"/>
                    <a:pt x="648653" y="1221105"/>
                  </a:cubicBezTo>
                  <a:cubicBezTo>
                    <a:pt x="689610" y="1273493"/>
                    <a:pt x="750570" y="1309688"/>
                    <a:pt x="816293" y="1321118"/>
                  </a:cubicBezTo>
                  <a:cubicBezTo>
                    <a:pt x="890588" y="1334453"/>
                    <a:pt x="969645" y="1315403"/>
                    <a:pt x="1029653" y="1269683"/>
                  </a:cubicBezTo>
                  <a:cubicBezTo>
                    <a:pt x="1031557" y="1268730"/>
                    <a:pt x="1032510" y="1266825"/>
                    <a:pt x="1034415" y="1265873"/>
                  </a:cubicBezTo>
                  <a:cubicBezTo>
                    <a:pt x="1007745" y="1251585"/>
                    <a:pt x="986790" y="1230630"/>
                    <a:pt x="967740" y="1206818"/>
                  </a:cubicBezTo>
                  <a:cubicBezTo>
                    <a:pt x="929640" y="1161098"/>
                    <a:pt x="900113" y="1107758"/>
                    <a:pt x="879157" y="1052513"/>
                  </a:cubicBezTo>
                  <a:cubicBezTo>
                    <a:pt x="943928" y="1112520"/>
                    <a:pt x="1027748" y="1150620"/>
                    <a:pt x="1115378" y="1162050"/>
                  </a:cubicBezTo>
                  <a:cubicBezTo>
                    <a:pt x="1155382" y="1084898"/>
                    <a:pt x="1164907" y="992505"/>
                    <a:pt x="1148715" y="907733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8"/>
            <p:cNvSpPr/>
            <p:nvPr/>
          </p:nvSpPr>
          <p:spPr>
            <a:xfrm>
              <a:off x="7527095" y="3112518"/>
              <a:ext cx="593165" cy="1325287"/>
            </a:xfrm>
            <a:custGeom>
              <a:rect b="b" l="l" r="r" t="t"/>
              <a:pathLst>
                <a:path extrusionOk="0" h="1325287" w="593165">
                  <a:moveTo>
                    <a:pt x="140229" y="1269683"/>
                  </a:moveTo>
                  <a:cubicBezTo>
                    <a:pt x="174519" y="1295400"/>
                    <a:pt x="214524" y="1313498"/>
                    <a:pt x="256434" y="1321118"/>
                  </a:cubicBezTo>
                  <a:cubicBezTo>
                    <a:pt x="330729" y="1334453"/>
                    <a:pt x="409787" y="1315403"/>
                    <a:pt x="469794" y="1269683"/>
                  </a:cubicBezTo>
                  <a:cubicBezTo>
                    <a:pt x="471699" y="1268730"/>
                    <a:pt x="472651" y="1266825"/>
                    <a:pt x="474557" y="1265873"/>
                  </a:cubicBezTo>
                  <a:cubicBezTo>
                    <a:pt x="447887" y="1251585"/>
                    <a:pt x="426932" y="1230630"/>
                    <a:pt x="407882" y="1206818"/>
                  </a:cubicBezTo>
                  <a:cubicBezTo>
                    <a:pt x="369782" y="1161098"/>
                    <a:pt x="340254" y="1107758"/>
                    <a:pt x="319299" y="1052513"/>
                  </a:cubicBezTo>
                  <a:cubicBezTo>
                    <a:pt x="384069" y="1112520"/>
                    <a:pt x="467889" y="1150620"/>
                    <a:pt x="555519" y="1162050"/>
                  </a:cubicBezTo>
                  <a:cubicBezTo>
                    <a:pt x="592666" y="1085850"/>
                    <a:pt x="601239" y="992505"/>
                    <a:pt x="585999" y="907733"/>
                  </a:cubicBezTo>
                  <a:cubicBezTo>
                    <a:pt x="585999" y="906780"/>
                    <a:pt x="585999" y="905828"/>
                    <a:pt x="585046" y="904875"/>
                  </a:cubicBezTo>
                  <a:cubicBezTo>
                    <a:pt x="578379" y="905828"/>
                    <a:pt x="571712" y="905828"/>
                    <a:pt x="565044" y="905828"/>
                  </a:cubicBezTo>
                  <a:cubicBezTo>
                    <a:pt x="457412" y="902018"/>
                    <a:pt x="358351" y="845820"/>
                    <a:pt x="265007" y="791528"/>
                  </a:cubicBezTo>
                  <a:cubicBezTo>
                    <a:pt x="356446" y="825818"/>
                    <a:pt x="460269" y="824865"/>
                    <a:pt x="551709" y="792480"/>
                  </a:cubicBezTo>
                  <a:cubicBezTo>
                    <a:pt x="517419" y="706755"/>
                    <a:pt x="467889" y="626745"/>
                    <a:pt x="417407" y="548640"/>
                  </a:cubicBezTo>
                  <a:cubicBezTo>
                    <a:pt x="393594" y="512445"/>
                    <a:pt x="369782" y="477203"/>
                    <a:pt x="345969" y="441008"/>
                  </a:cubicBezTo>
                  <a:cubicBezTo>
                    <a:pt x="324062" y="446723"/>
                    <a:pt x="300249" y="447675"/>
                    <a:pt x="277389" y="444818"/>
                  </a:cubicBezTo>
                  <a:cubicBezTo>
                    <a:pt x="222144" y="438150"/>
                    <a:pt x="170709" y="410528"/>
                    <a:pt x="124037" y="379095"/>
                  </a:cubicBezTo>
                  <a:cubicBezTo>
                    <a:pt x="175471" y="373380"/>
                    <a:pt x="227859" y="366713"/>
                    <a:pt x="274532" y="344805"/>
                  </a:cubicBezTo>
                  <a:cubicBezTo>
                    <a:pt x="275484" y="343853"/>
                    <a:pt x="277389" y="343853"/>
                    <a:pt x="278341" y="342900"/>
                  </a:cubicBezTo>
                  <a:cubicBezTo>
                    <a:pt x="197379" y="226695"/>
                    <a:pt x="114512" y="112395"/>
                    <a:pt x="27834" y="0"/>
                  </a:cubicBezTo>
                  <a:cubicBezTo>
                    <a:pt x="25929" y="2858"/>
                    <a:pt x="24976" y="4763"/>
                    <a:pt x="23071" y="7620"/>
                  </a:cubicBezTo>
                  <a:cubicBezTo>
                    <a:pt x="16404" y="51435"/>
                    <a:pt x="-37888" y="387668"/>
                    <a:pt x="47837" y="694373"/>
                  </a:cubicBezTo>
                  <a:cubicBezTo>
                    <a:pt x="133562" y="1001078"/>
                    <a:pt x="76412" y="1203960"/>
                    <a:pt x="76412" y="1203960"/>
                  </a:cubicBezTo>
                  <a:lnTo>
                    <a:pt x="140229" y="1269683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2" name="Google Shape;1152;p8"/>
          <p:cNvGrpSpPr/>
          <p:nvPr/>
        </p:nvGrpSpPr>
        <p:grpSpPr>
          <a:xfrm flipH="1">
            <a:off x="1931823" y="5900786"/>
            <a:ext cx="726093" cy="1575816"/>
            <a:chOff x="5685287" y="2863915"/>
            <a:chExt cx="907616" cy="1969770"/>
          </a:xfrm>
        </p:grpSpPr>
        <p:sp>
          <p:nvSpPr>
            <p:cNvPr id="1153" name="Google Shape;1153;p8"/>
            <p:cNvSpPr/>
            <p:nvPr/>
          </p:nvSpPr>
          <p:spPr>
            <a:xfrm>
              <a:off x="5685287" y="2863915"/>
              <a:ext cx="707590" cy="1853707"/>
            </a:xfrm>
            <a:custGeom>
              <a:rect b="b" l="l" r="r" t="t"/>
              <a:pathLst>
                <a:path extrusionOk="0" h="1853707" w="707590">
                  <a:moveTo>
                    <a:pt x="136091" y="0"/>
                  </a:moveTo>
                  <a:cubicBezTo>
                    <a:pt x="81799" y="124777"/>
                    <a:pt x="43699" y="251460"/>
                    <a:pt x="21791" y="379095"/>
                  </a:cubicBezTo>
                  <a:cubicBezTo>
                    <a:pt x="76084" y="394335"/>
                    <a:pt x="131328" y="406717"/>
                    <a:pt x="167524" y="407670"/>
                  </a:cubicBezTo>
                  <a:cubicBezTo>
                    <a:pt x="167524" y="407670"/>
                    <a:pt x="89419" y="435292"/>
                    <a:pt x="11314" y="450533"/>
                  </a:cubicBezTo>
                  <a:cubicBezTo>
                    <a:pt x="-3926" y="575310"/>
                    <a:pt x="-3926" y="700088"/>
                    <a:pt x="12266" y="822960"/>
                  </a:cubicBezTo>
                  <a:cubicBezTo>
                    <a:pt x="97991" y="830580"/>
                    <a:pt x="189431" y="836295"/>
                    <a:pt x="239914" y="833438"/>
                  </a:cubicBezTo>
                  <a:cubicBezTo>
                    <a:pt x="310399" y="829627"/>
                    <a:pt x="161809" y="883920"/>
                    <a:pt x="28459" y="920115"/>
                  </a:cubicBezTo>
                  <a:cubicBezTo>
                    <a:pt x="37031" y="962025"/>
                    <a:pt x="47509" y="1002983"/>
                    <a:pt x="59891" y="1043940"/>
                  </a:cubicBezTo>
                  <a:cubicBezTo>
                    <a:pt x="84656" y="1125855"/>
                    <a:pt x="117041" y="1204913"/>
                    <a:pt x="156094" y="1282065"/>
                  </a:cubicBezTo>
                  <a:cubicBezTo>
                    <a:pt x="255153" y="1266825"/>
                    <a:pt x="354214" y="1250633"/>
                    <a:pt x="375169" y="1241108"/>
                  </a:cubicBezTo>
                  <a:cubicBezTo>
                    <a:pt x="401839" y="1228725"/>
                    <a:pt x="300874" y="1303020"/>
                    <a:pt x="199909" y="1361123"/>
                  </a:cubicBezTo>
                  <a:cubicBezTo>
                    <a:pt x="221816" y="1399223"/>
                    <a:pt x="246581" y="1436370"/>
                    <a:pt x="272299" y="1472565"/>
                  </a:cubicBezTo>
                  <a:cubicBezTo>
                    <a:pt x="314209" y="1531620"/>
                    <a:pt x="359928" y="1589723"/>
                    <a:pt x="411364" y="1644968"/>
                  </a:cubicBezTo>
                  <a:cubicBezTo>
                    <a:pt x="440891" y="1629727"/>
                    <a:pt x="468514" y="1615440"/>
                    <a:pt x="478039" y="1607820"/>
                  </a:cubicBezTo>
                  <a:cubicBezTo>
                    <a:pt x="493278" y="1595438"/>
                    <a:pt x="484706" y="1652588"/>
                    <a:pt x="460894" y="1695450"/>
                  </a:cubicBezTo>
                  <a:cubicBezTo>
                    <a:pt x="497089" y="1730693"/>
                    <a:pt x="535189" y="1764983"/>
                    <a:pt x="575194" y="1796415"/>
                  </a:cubicBezTo>
                  <a:cubicBezTo>
                    <a:pt x="628534" y="1838325"/>
                    <a:pt x="671396" y="1855470"/>
                    <a:pt x="707591" y="1853565"/>
                  </a:cubicBezTo>
                  <a:cubicBezTo>
                    <a:pt x="493278" y="1256348"/>
                    <a:pt x="288491" y="611505"/>
                    <a:pt x="136091" y="0"/>
                  </a:cubicBezTo>
                  <a:cubicBezTo>
                    <a:pt x="137044" y="953"/>
                    <a:pt x="137044" y="953"/>
                    <a:pt x="136091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8"/>
            <p:cNvSpPr/>
            <p:nvPr/>
          </p:nvSpPr>
          <p:spPr>
            <a:xfrm>
              <a:off x="5823284" y="2865820"/>
              <a:ext cx="769619" cy="1854517"/>
            </a:xfrm>
            <a:custGeom>
              <a:rect b="b" l="l" r="r" t="t"/>
              <a:pathLst>
                <a:path extrusionOk="0" h="1854517" w="769619">
                  <a:moveTo>
                    <a:pt x="564832" y="1217295"/>
                  </a:moveTo>
                  <a:cubicBezTo>
                    <a:pt x="608647" y="1220153"/>
                    <a:pt x="691515" y="1210628"/>
                    <a:pt x="769620" y="1199198"/>
                  </a:cubicBezTo>
                  <a:cubicBezTo>
                    <a:pt x="764857" y="1080135"/>
                    <a:pt x="743903" y="963930"/>
                    <a:pt x="707707" y="850583"/>
                  </a:cubicBezTo>
                  <a:cubicBezTo>
                    <a:pt x="701993" y="833438"/>
                    <a:pt x="696278" y="816293"/>
                    <a:pt x="689610" y="799147"/>
                  </a:cubicBezTo>
                  <a:cubicBezTo>
                    <a:pt x="604838" y="837247"/>
                    <a:pt x="496253" y="877253"/>
                    <a:pt x="532447" y="850583"/>
                  </a:cubicBezTo>
                  <a:cubicBezTo>
                    <a:pt x="558165" y="831533"/>
                    <a:pt x="616268" y="782003"/>
                    <a:pt x="665797" y="739140"/>
                  </a:cubicBezTo>
                  <a:cubicBezTo>
                    <a:pt x="609600" y="606743"/>
                    <a:pt x="531495" y="481013"/>
                    <a:pt x="435293" y="366713"/>
                  </a:cubicBezTo>
                  <a:cubicBezTo>
                    <a:pt x="358140" y="411480"/>
                    <a:pt x="255270" y="455295"/>
                    <a:pt x="290513" y="433388"/>
                  </a:cubicBezTo>
                  <a:cubicBezTo>
                    <a:pt x="317182" y="416243"/>
                    <a:pt x="352425" y="357188"/>
                    <a:pt x="380047" y="304800"/>
                  </a:cubicBezTo>
                  <a:cubicBezTo>
                    <a:pt x="272415" y="189547"/>
                    <a:pt x="144780" y="86678"/>
                    <a:pt x="0" y="0"/>
                  </a:cubicBezTo>
                  <a:cubicBezTo>
                    <a:pt x="151447" y="610553"/>
                    <a:pt x="355282" y="1255395"/>
                    <a:pt x="569595" y="1854518"/>
                  </a:cubicBezTo>
                  <a:cubicBezTo>
                    <a:pt x="635318" y="1851660"/>
                    <a:pt x="675322" y="1785938"/>
                    <a:pt x="704850" y="1691640"/>
                  </a:cubicBezTo>
                  <a:cubicBezTo>
                    <a:pt x="712470" y="1667828"/>
                    <a:pt x="719138" y="1644015"/>
                    <a:pt x="724853" y="1620203"/>
                  </a:cubicBezTo>
                  <a:cubicBezTo>
                    <a:pt x="665797" y="1597343"/>
                    <a:pt x="585788" y="1527810"/>
                    <a:pt x="616268" y="1533525"/>
                  </a:cubicBezTo>
                  <a:cubicBezTo>
                    <a:pt x="634365" y="1536383"/>
                    <a:pt x="689610" y="1542098"/>
                    <a:pt x="741045" y="1545908"/>
                  </a:cubicBezTo>
                  <a:cubicBezTo>
                    <a:pt x="759143" y="1458278"/>
                    <a:pt x="768668" y="1370648"/>
                    <a:pt x="769620" y="1283970"/>
                  </a:cubicBezTo>
                  <a:cubicBezTo>
                    <a:pt x="643890" y="1263968"/>
                    <a:pt x="500063" y="1213485"/>
                    <a:pt x="564832" y="1217295"/>
                  </a:cubicBezTo>
                  <a:close/>
                </a:path>
              </a:pathLst>
            </a:custGeom>
            <a:gradFill>
              <a:gsLst>
                <a:gs pos="0">
                  <a:srgbClr val="3D760D"/>
                </a:gs>
                <a:gs pos="8000">
                  <a:srgbClr val="3D760D"/>
                </a:gs>
                <a:gs pos="100000">
                  <a:srgbClr val="35650E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8"/>
            <p:cNvSpPr/>
            <p:nvPr/>
          </p:nvSpPr>
          <p:spPr>
            <a:xfrm>
              <a:off x="5839476" y="2930591"/>
              <a:ext cx="600075" cy="1903094"/>
            </a:xfrm>
            <a:custGeom>
              <a:rect b="b" l="l" r="r" t="t"/>
              <a:pathLst>
                <a:path extrusionOk="0" h="1903094" w="600075">
                  <a:moveTo>
                    <a:pt x="6667" y="0"/>
                  </a:moveTo>
                  <a:cubicBezTo>
                    <a:pt x="84772" y="321945"/>
                    <a:pt x="175260" y="641032"/>
                    <a:pt x="275272" y="957263"/>
                  </a:cubicBezTo>
                  <a:cubicBezTo>
                    <a:pt x="375285" y="1273492"/>
                    <a:pt x="485775" y="1586865"/>
                    <a:pt x="600075" y="1899285"/>
                  </a:cubicBezTo>
                  <a:lnTo>
                    <a:pt x="587692" y="1903095"/>
                  </a:lnTo>
                  <a:cubicBezTo>
                    <a:pt x="474345" y="1590675"/>
                    <a:pt x="364807" y="1276350"/>
                    <a:pt x="265747" y="960120"/>
                  </a:cubicBezTo>
                  <a:cubicBezTo>
                    <a:pt x="166688" y="643890"/>
                    <a:pt x="77152" y="323850"/>
                    <a:pt x="0" y="1905"/>
                  </a:cubicBezTo>
                  <a:lnTo>
                    <a:pt x="6667" y="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6" name="Google Shape;1156;p8"/>
          <p:cNvGrpSpPr/>
          <p:nvPr/>
        </p:nvGrpSpPr>
        <p:grpSpPr>
          <a:xfrm flipH="1">
            <a:off x="1416123" y="5903834"/>
            <a:ext cx="692595" cy="1524761"/>
            <a:chOff x="6371781" y="2867726"/>
            <a:chExt cx="865744" cy="1905951"/>
          </a:xfrm>
        </p:grpSpPr>
        <p:sp>
          <p:nvSpPr>
            <p:cNvPr id="1157" name="Google Shape;1157;p8"/>
            <p:cNvSpPr/>
            <p:nvPr/>
          </p:nvSpPr>
          <p:spPr>
            <a:xfrm>
              <a:off x="6371781" y="2867726"/>
              <a:ext cx="736425" cy="1790700"/>
            </a:xfrm>
            <a:custGeom>
              <a:rect b="b" l="l" r="r" t="t"/>
              <a:pathLst>
                <a:path extrusionOk="0" h="1790700" w="736425">
                  <a:moveTo>
                    <a:pt x="736425" y="0"/>
                  </a:moveTo>
                  <a:cubicBezTo>
                    <a:pt x="622125" y="66675"/>
                    <a:pt x="519255" y="145732"/>
                    <a:pt x="428768" y="234315"/>
                  </a:cubicBezTo>
                  <a:cubicBezTo>
                    <a:pt x="463058" y="277178"/>
                    <a:pt x="499253" y="318135"/>
                    <a:pt x="526875" y="340042"/>
                  </a:cubicBezTo>
                  <a:cubicBezTo>
                    <a:pt x="526875" y="340042"/>
                    <a:pt x="449723" y="317182"/>
                    <a:pt x="379238" y="284797"/>
                  </a:cubicBezTo>
                  <a:cubicBezTo>
                    <a:pt x="295418" y="374332"/>
                    <a:pt x="223980" y="473392"/>
                    <a:pt x="166830" y="579120"/>
                  </a:cubicBezTo>
                  <a:cubicBezTo>
                    <a:pt x="229695" y="633413"/>
                    <a:pt x="299228" y="690563"/>
                    <a:pt x="341138" y="718185"/>
                  </a:cubicBezTo>
                  <a:cubicBezTo>
                    <a:pt x="399240" y="755332"/>
                    <a:pt x="250650" y="713422"/>
                    <a:pt x="123968" y="665797"/>
                  </a:cubicBezTo>
                  <a:cubicBezTo>
                    <a:pt x="106823" y="703897"/>
                    <a:pt x="91583" y="741997"/>
                    <a:pt x="78248" y="782003"/>
                  </a:cubicBezTo>
                  <a:cubicBezTo>
                    <a:pt x="50625" y="860107"/>
                    <a:pt x="30623" y="942022"/>
                    <a:pt x="18240" y="1024890"/>
                  </a:cubicBezTo>
                  <a:cubicBezTo>
                    <a:pt x="104918" y="1069657"/>
                    <a:pt x="193500" y="1113473"/>
                    <a:pt x="214455" y="1117282"/>
                  </a:cubicBezTo>
                  <a:cubicBezTo>
                    <a:pt x="242078" y="1122998"/>
                    <a:pt x="120158" y="1123950"/>
                    <a:pt x="6810" y="1111567"/>
                  </a:cubicBezTo>
                  <a:cubicBezTo>
                    <a:pt x="3000" y="1154430"/>
                    <a:pt x="143" y="1197292"/>
                    <a:pt x="143" y="1241107"/>
                  </a:cubicBezTo>
                  <a:cubicBezTo>
                    <a:pt x="-810" y="1311592"/>
                    <a:pt x="3000" y="1383982"/>
                    <a:pt x="11573" y="1456373"/>
                  </a:cubicBezTo>
                  <a:cubicBezTo>
                    <a:pt x="43958" y="1461135"/>
                    <a:pt x="73485" y="1465898"/>
                    <a:pt x="84915" y="1464945"/>
                  </a:cubicBezTo>
                  <a:cubicBezTo>
                    <a:pt x="103965" y="1463992"/>
                    <a:pt x="64913" y="1504950"/>
                    <a:pt x="21098" y="1524953"/>
                  </a:cubicBezTo>
                  <a:cubicBezTo>
                    <a:pt x="28718" y="1573530"/>
                    <a:pt x="40148" y="1622107"/>
                    <a:pt x="53483" y="1669732"/>
                  </a:cubicBezTo>
                  <a:cubicBezTo>
                    <a:pt x="71580" y="1733550"/>
                    <a:pt x="96345" y="1771650"/>
                    <a:pt x="124920" y="1790700"/>
                  </a:cubicBezTo>
                  <a:cubicBezTo>
                    <a:pt x="299228" y="1196340"/>
                    <a:pt x="506873" y="569595"/>
                    <a:pt x="736425" y="0"/>
                  </a:cubicBezTo>
                  <a:cubicBezTo>
                    <a:pt x="736425" y="952"/>
                    <a:pt x="736425" y="0"/>
                    <a:pt x="736425" y="0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8"/>
            <p:cNvSpPr/>
            <p:nvPr/>
          </p:nvSpPr>
          <p:spPr>
            <a:xfrm>
              <a:off x="6488181" y="2872788"/>
              <a:ext cx="749344" cy="1806113"/>
            </a:xfrm>
            <a:custGeom>
              <a:rect b="b" l="l" r="r" t="t"/>
              <a:pathLst>
                <a:path extrusionOk="0" h="1806113" w="749344">
                  <a:moveTo>
                    <a:pt x="360998" y="1284923"/>
                  </a:moveTo>
                  <a:cubicBezTo>
                    <a:pt x="394335" y="1312545"/>
                    <a:pt x="464820" y="1352550"/>
                    <a:pt x="532448" y="1387793"/>
                  </a:cubicBezTo>
                  <a:cubicBezTo>
                    <a:pt x="596265" y="1290637"/>
                    <a:pt x="646748" y="1186815"/>
                    <a:pt x="682943" y="1077277"/>
                  </a:cubicBezTo>
                  <a:cubicBezTo>
                    <a:pt x="688658" y="1060133"/>
                    <a:pt x="693420" y="1043940"/>
                    <a:pt x="698183" y="1026795"/>
                  </a:cubicBezTo>
                  <a:cubicBezTo>
                    <a:pt x="609600" y="1008698"/>
                    <a:pt x="501015" y="978218"/>
                    <a:pt x="544830" y="977265"/>
                  </a:cubicBezTo>
                  <a:cubicBezTo>
                    <a:pt x="576263" y="977265"/>
                    <a:pt x="649605" y="970598"/>
                    <a:pt x="714375" y="964883"/>
                  </a:cubicBezTo>
                  <a:cubicBezTo>
                    <a:pt x="745807" y="827723"/>
                    <a:pt x="756285" y="684848"/>
                    <a:pt x="744855" y="539115"/>
                  </a:cubicBezTo>
                  <a:cubicBezTo>
                    <a:pt x="658178" y="530543"/>
                    <a:pt x="552450" y="505777"/>
                    <a:pt x="591503" y="508635"/>
                  </a:cubicBezTo>
                  <a:cubicBezTo>
                    <a:pt x="621983" y="510540"/>
                    <a:pt x="683895" y="483870"/>
                    <a:pt x="736282" y="458152"/>
                  </a:cubicBezTo>
                  <a:cubicBezTo>
                    <a:pt x="717232" y="305752"/>
                    <a:pt x="675323" y="151448"/>
                    <a:pt x="610553" y="0"/>
                  </a:cubicBezTo>
                  <a:cubicBezTo>
                    <a:pt x="381000" y="568643"/>
                    <a:pt x="173355" y="1195387"/>
                    <a:pt x="0" y="1790700"/>
                  </a:cubicBezTo>
                  <a:cubicBezTo>
                    <a:pt x="53340" y="1825943"/>
                    <a:pt x="122873" y="1797368"/>
                    <a:pt x="200025" y="1739265"/>
                  </a:cubicBezTo>
                  <a:cubicBezTo>
                    <a:pt x="219075" y="1724977"/>
                    <a:pt x="238125" y="1709737"/>
                    <a:pt x="256223" y="1694498"/>
                  </a:cubicBezTo>
                  <a:cubicBezTo>
                    <a:pt x="222885" y="1642110"/>
                    <a:pt x="199073" y="1542098"/>
                    <a:pt x="220028" y="1564005"/>
                  </a:cubicBezTo>
                  <a:cubicBezTo>
                    <a:pt x="232410" y="1577340"/>
                    <a:pt x="273368" y="1612583"/>
                    <a:pt x="311468" y="1645920"/>
                  </a:cubicBezTo>
                  <a:cubicBezTo>
                    <a:pt x="375285" y="1586865"/>
                    <a:pt x="433388" y="1523048"/>
                    <a:pt x="483870" y="1455420"/>
                  </a:cubicBezTo>
                  <a:cubicBezTo>
                    <a:pt x="397193" y="1366837"/>
                    <a:pt x="312420" y="1243965"/>
                    <a:pt x="360998" y="1284923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8"/>
            <p:cNvSpPr/>
            <p:nvPr/>
          </p:nvSpPr>
          <p:spPr>
            <a:xfrm>
              <a:off x="6459553" y="2932495"/>
              <a:ext cx="629602" cy="1841182"/>
            </a:xfrm>
            <a:custGeom>
              <a:rect b="b" l="l" r="r" t="t"/>
              <a:pathLst>
                <a:path extrusionOk="0" h="1841182" w="629602">
                  <a:moveTo>
                    <a:pt x="629603" y="1905"/>
                  </a:moveTo>
                  <a:cubicBezTo>
                    <a:pt x="507683" y="300990"/>
                    <a:pt x="396240" y="603885"/>
                    <a:pt x="294323" y="911543"/>
                  </a:cubicBezTo>
                  <a:cubicBezTo>
                    <a:pt x="192405" y="1218248"/>
                    <a:pt x="100013" y="1529715"/>
                    <a:pt x="11430" y="1841183"/>
                  </a:cubicBezTo>
                  <a:lnTo>
                    <a:pt x="0" y="1837373"/>
                  </a:lnTo>
                  <a:cubicBezTo>
                    <a:pt x="89535" y="1525905"/>
                    <a:pt x="182880" y="1215390"/>
                    <a:pt x="284798" y="908685"/>
                  </a:cubicBezTo>
                  <a:cubicBezTo>
                    <a:pt x="387668" y="601980"/>
                    <a:pt x="499110" y="298133"/>
                    <a:pt x="621983" y="0"/>
                  </a:cubicBezTo>
                  <a:lnTo>
                    <a:pt x="629603" y="190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0" name="Google Shape;1160;p8"/>
          <p:cNvGrpSpPr/>
          <p:nvPr/>
        </p:nvGrpSpPr>
        <p:grpSpPr>
          <a:xfrm flipH="1">
            <a:off x="1987733" y="6023084"/>
            <a:ext cx="887150" cy="1239492"/>
            <a:chOff x="4997749" y="3130332"/>
            <a:chExt cx="1108938" cy="1549365"/>
          </a:xfrm>
        </p:grpSpPr>
        <p:sp>
          <p:nvSpPr>
            <p:cNvPr id="1161" name="Google Shape;1161;p8"/>
            <p:cNvSpPr/>
            <p:nvPr/>
          </p:nvSpPr>
          <p:spPr>
            <a:xfrm>
              <a:off x="4997749" y="3130332"/>
              <a:ext cx="1108938" cy="1471784"/>
            </a:xfrm>
            <a:custGeom>
              <a:rect b="b" l="l" r="r" t="t"/>
              <a:pathLst>
                <a:path extrusionOk="0" h="1471784" w="1108938">
                  <a:moveTo>
                    <a:pt x="476920" y="1201386"/>
                  </a:moveTo>
                  <a:cubicBezTo>
                    <a:pt x="399767" y="1179478"/>
                    <a:pt x="320710" y="1164238"/>
                    <a:pt x="250225" y="1126138"/>
                  </a:cubicBezTo>
                  <a:cubicBezTo>
                    <a:pt x="179740" y="1088038"/>
                    <a:pt x="119732" y="1020411"/>
                    <a:pt x="116875" y="940401"/>
                  </a:cubicBezTo>
                  <a:cubicBezTo>
                    <a:pt x="114017" y="860391"/>
                    <a:pt x="191170" y="780381"/>
                    <a:pt x="268322" y="800384"/>
                  </a:cubicBezTo>
                  <a:cubicBezTo>
                    <a:pt x="299755" y="808956"/>
                    <a:pt x="337855" y="828959"/>
                    <a:pt x="358810" y="805146"/>
                  </a:cubicBezTo>
                  <a:cubicBezTo>
                    <a:pt x="378812" y="782286"/>
                    <a:pt x="356905" y="746091"/>
                    <a:pt x="332140" y="729898"/>
                  </a:cubicBezTo>
                  <a:cubicBezTo>
                    <a:pt x="290230" y="702276"/>
                    <a:pt x="240700" y="692751"/>
                    <a:pt x="192122" y="680368"/>
                  </a:cubicBezTo>
                  <a:cubicBezTo>
                    <a:pt x="144497" y="667034"/>
                    <a:pt x="94967" y="647984"/>
                    <a:pt x="64487" y="607978"/>
                  </a:cubicBezTo>
                  <a:cubicBezTo>
                    <a:pt x="34960" y="567973"/>
                    <a:pt x="34960" y="502251"/>
                    <a:pt x="76870" y="475581"/>
                  </a:cubicBezTo>
                  <a:cubicBezTo>
                    <a:pt x="92110" y="465103"/>
                    <a:pt x="112112" y="461293"/>
                    <a:pt x="125447" y="447958"/>
                  </a:cubicBezTo>
                  <a:cubicBezTo>
                    <a:pt x="147355" y="425098"/>
                    <a:pt x="138782" y="386998"/>
                    <a:pt x="119732" y="362233"/>
                  </a:cubicBezTo>
                  <a:cubicBezTo>
                    <a:pt x="99730" y="337468"/>
                    <a:pt x="72107" y="322228"/>
                    <a:pt x="49247" y="300321"/>
                  </a:cubicBezTo>
                  <a:cubicBezTo>
                    <a:pt x="-29810" y="224121"/>
                    <a:pt x="-10760" y="72673"/>
                    <a:pt x="85442" y="19333"/>
                  </a:cubicBezTo>
                  <a:cubicBezTo>
                    <a:pt x="181645" y="-34007"/>
                    <a:pt x="320710" y="28858"/>
                    <a:pt x="343570" y="136491"/>
                  </a:cubicBezTo>
                  <a:cubicBezTo>
                    <a:pt x="350237" y="169828"/>
                    <a:pt x="348332" y="205071"/>
                    <a:pt x="360715" y="236503"/>
                  </a:cubicBezTo>
                  <a:cubicBezTo>
                    <a:pt x="373097" y="267936"/>
                    <a:pt x="410245" y="294606"/>
                    <a:pt x="440725" y="279366"/>
                  </a:cubicBezTo>
                  <a:cubicBezTo>
                    <a:pt x="471205" y="264126"/>
                    <a:pt x="472157" y="220311"/>
                    <a:pt x="491207" y="191736"/>
                  </a:cubicBezTo>
                  <a:cubicBezTo>
                    <a:pt x="521687" y="143158"/>
                    <a:pt x="598840" y="145063"/>
                    <a:pt x="641703" y="183163"/>
                  </a:cubicBezTo>
                  <a:cubicBezTo>
                    <a:pt x="684565" y="221263"/>
                    <a:pt x="697900" y="282223"/>
                    <a:pt x="699805" y="339373"/>
                  </a:cubicBezTo>
                  <a:cubicBezTo>
                    <a:pt x="701710" y="396523"/>
                    <a:pt x="693137" y="454626"/>
                    <a:pt x="701710" y="510823"/>
                  </a:cubicBezTo>
                  <a:cubicBezTo>
                    <a:pt x="704567" y="530826"/>
                    <a:pt x="713140" y="553686"/>
                    <a:pt x="732190" y="558448"/>
                  </a:cubicBezTo>
                  <a:cubicBezTo>
                    <a:pt x="763622" y="566068"/>
                    <a:pt x="779815" y="524158"/>
                    <a:pt x="796007" y="496536"/>
                  </a:cubicBezTo>
                  <a:cubicBezTo>
                    <a:pt x="834107" y="429861"/>
                    <a:pt x="936978" y="425098"/>
                    <a:pt x="998890" y="469866"/>
                  </a:cubicBezTo>
                  <a:cubicBezTo>
                    <a:pt x="1060803" y="515586"/>
                    <a:pt x="1089378" y="594643"/>
                    <a:pt x="1100807" y="670843"/>
                  </a:cubicBezTo>
                  <a:cubicBezTo>
                    <a:pt x="1100807" y="670843"/>
                    <a:pt x="1100807" y="670843"/>
                    <a:pt x="1100807" y="670843"/>
                  </a:cubicBezTo>
                  <a:cubicBezTo>
                    <a:pt x="1118905" y="793716"/>
                    <a:pt x="1103665" y="917541"/>
                    <a:pt x="1085567" y="1039461"/>
                  </a:cubicBezTo>
                  <a:cubicBezTo>
                    <a:pt x="1067470" y="1157571"/>
                    <a:pt x="1068422" y="1284253"/>
                    <a:pt x="1046515" y="1399506"/>
                  </a:cubicBezTo>
                  <a:cubicBezTo>
                    <a:pt x="1015082" y="1562384"/>
                    <a:pt x="892210" y="1406173"/>
                    <a:pt x="816010" y="1355691"/>
                  </a:cubicBezTo>
                  <a:cubicBezTo>
                    <a:pt x="710282" y="1289016"/>
                    <a:pt x="595982" y="1235676"/>
                    <a:pt x="476920" y="1201386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8"/>
            <p:cNvSpPr/>
            <p:nvPr/>
          </p:nvSpPr>
          <p:spPr>
            <a:xfrm>
              <a:off x="5203012" y="3417822"/>
              <a:ext cx="850127" cy="1261875"/>
            </a:xfrm>
            <a:custGeom>
              <a:rect b="b" l="l" r="r" t="t"/>
              <a:pathLst>
                <a:path extrusionOk="0" h="1261875" w="850127">
                  <a:moveTo>
                    <a:pt x="642179" y="384306"/>
                  </a:moveTo>
                  <a:cubicBezTo>
                    <a:pt x="642179" y="379543"/>
                    <a:pt x="634559" y="380496"/>
                    <a:pt x="634559" y="385258"/>
                  </a:cubicBezTo>
                  <a:cubicBezTo>
                    <a:pt x="647894" y="637671"/>
                    <a:pt x="692662" y="885321"/>
                    <a:pt x="778387" y="1122493"/>
                  </a:cubicBezTo>
                  <a:cubicBezTo>
                    <a:pt x="643132" y="880558"/>
                    <a:pt x="494541" y="647196"/>
                    <a:pt x="332616" y="422406"/>
                  </a:cubicBezTo>
                  <a:cubicBezTo>
                    <a:pt x="332616" y="422406"/>
                    <a:pt x="332616" y="422406"/>
                    <a:pt x="332616" y="421453"/>
                  </a:cubicBezTo>
                  <a:cubicBezTo>
                    <a:pt x="316424" y="321441"/>
                    <a:pt x="311662" y="220476"/>
                    <a:pt x="317377" y="119511"/>
                  </a:cubicBezTo>
                  <a:cubicBezTo>
                    <a:pt x="317377" y="114748"/>
                    <a:pt x="309757" y="113796"/>
                    <a:pt x="309757" y="118558"/>
                  </a:cubicBezTo>
                  <a:cubicBezTo>
                    <a:pt x="304041" y="215713"/>
                    <a:pt x="308804" y="312868"/>
                    <a:pt x="323091" y="408118"/>
                  </a:cubicBezTo>
                  <a:cubicBezTo>
                    <a:pt x="287849" y="359541"/>
                    <a:pt x="251654" y="310963"/>
                    <a:pt x="215459" y="263338"/>
                  </a:cubicBezTo>
                  <a:cubicBezTo>
                    <a:pt x="147832" y="174756"/>
                    <a:pt x="78299" y="87126"/>
                    <a:pt x="6862" y="1401"/>
                  </a:cubicBezTo>
                  <a:cubicBezTo>
                    <a:pt x="4004" y="-2409"/>
                    <a:pt x="-2663" y="2353"/>
                    <a:pt x="1147" y="6163"/>
                  </a:cubicBezTo>
                  <a:cubicBezTo>
                    <a:pt x="75441" y="95698"/>
                    <a:pt x="147832" y="187138"/>
                    <a:pt x="218316" y="279531"/>
                  </a:cubicBezTo>
                  <a:cubicBezTo>
                    <a:pt x="163072" y="261433"/>
                    <a:pt x="107827" y="243336"/>
                    <a:pt x="52582" y="226191"/>
                  </a:cubicBezTo>
                  <a:cubicBezTo>
                    <a:pt x="47819" y="224286"/>
                    <a:pt x="44962" y="231906"/>
                    <a:pt x="49724" y="233811"/>
                  </a:cubicBezTo>
                  <a:cubicBezTo>
                    <a:pt x="107827" y="252861"/>
                    <a:pt x="166882" y="271911"/>
                    <a:pt x="224984" y="290961"/>
                  </a:cubicBezTo>
                  <a:cubicBezTo>
                    <a:pt x="224984" y="290961"/>
                    <a:pt x="225937" y="290961"/>
                    <a:pt x="225937" y="290961"/>
                  </a:cubicBezTo>
                  <a:cubicBezTo>
                    <a:pt x="349762" y="455743"/>
                    <a:pt x="466919" y="625288"/>
                    <a:pt x="576457" y="799596"/>
                  </a:cubicBezTo>
                  <a:cubicBezTo>
                    <a:pt x="441202" y="730063"/>
                    <a:pt x="299279" y="672913"/>
                    <a:pt x="152594" y="630051"/>
                  </a:cubicBezTo>
                  <a:cubicBezTo>
                    <a:pt x="147832" y="629098"/>
                    <a:pt x="144974" y="635766"/>
                    <a:pt x="149737" y="637671"/>
                  </a:cubicBezTo>
                  <a:cubicBezTo>
                    <a:pt x="300232" y="681486"/>
                    <a:pt x="445964" y="740541"/>
                    <a:pt x="584077" y="812931"/>
                  </a:cubicBezTo>
                  <a:cubicBezTo>
                    <a:pt x="616462" y="865318"/>
                    <a:pt x="648847" y="917706"/>
                    <a:pt x="680279" y="971046"/>
                  </a:cubicBezTo>
                  <a:cubicBezTo>
                    <a:pt x="736477" y="1066296"/>
                    <a:pt x="790769" y="1162498"/>
                    <a:pt x="842204" y="1259653"/>
                  </a:cubicBezTo>
                  <a:cubicBezTo>
                    <a:pt x="844109" y="1264416"/>
                    <a:pt x="851729" y="1260606"/>
                    <a:pt x="849824" y="1256796"/>
                  </a:cubicBezTo>
                  <a:cubicBezTo>
                    <a:pt x="833632" y="1226316"/>
                    <a:pt x="817439" y="1196788"/>
                    <a:pt x="800294" y="1166308"/>
                  </a:cubicBezTo>
                  <a:cubicBezTo>
                    <a:pt x="800294" y="1165356"/>
                    <a:pt x="800294" y="1165356"/>
                    <a:pt x="800294" y="1164403"/>
                  </a:cubicBezTo>
                  <a:cubicBezTo>
                    <a:pt x="705044" y="912943"/>
                    <a:pt x="655514" y="651958"/>
                    <a:pt x="642179" y="384306"/>
                  </a:cubicBezTo>
                  <a:close/>
                </a:path>
              </a:pathLst>
            </a:custGeom>
            <a:solidFill>
              <a:srgbClr val="317A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63" name="Google Shape;1163;p8"/>
          <p:cNvSpPr/>
          <p:nvPr/>
        </p:nvSpPr>
        <p:spPr>
          <a:xfrm flipH="1">
            <a:off x="1233341" y="5303873"/>
            <a:ext cx="73151" cy="73151"/>
          </a:xfrm>
          <a:custGeom>
            <a:rect b="b" l="l" r="r" t="t"/>
            <a:pathLst>
              <a:path extrusionOk="0" h="91439" w="91439">
                <a:moveTo>
                  <a:pt x="91440" y="45720"/>
                </a:moveTo>
                <a:cubicBezTo>
                  <a:pt x="91440" y="70485"/>
                  <a:pt x="71438" y="91440"/>
                  <a:pt x="45720" y="91440"/>
                </a:cubicBezTo>
                <a:cubicBezTo>
                  <a:pt x="20955" y="91440"/>
                  <a:pt x="0" y="71438"/>
                  <a:pt x="0" y="45720"/>
                </a:cubicBezTo>
                <a:cubicBezTo>
                  <a:pt x="0" y="20955"/>
                  <a:pt x="20002" y="0"/>
                  <a:pt x="45720" y="0"/>
                </a:cubicBezTo>
                <a:cubicBezTo>
                  <a:pt x="71438" y="0"/>
                  <a:pt x="91440" y="20002"/>
                  <a:pt x="91440" y="4572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4" name="Google Shape;1164;p8"/>
          <p:cNvSpPr/>
          <p:nvPr/>
        </p:nvSpPr>
        <p:spPr>
          <a:xfrm flipH="1">
            <a:off x="933131" y="5145387"/>
            <a:ext cx="68580" cy="68580"/>
          </a:xfrm>
          <a:custGeom>
            <a:rect b="b" l="l" r="r" t="t"/>
            <a:pathLst>
              <a:path extrusionOk="0" h="85725" w="85725">
                <a:moveTo>
                  <a:pt x="85725" y="42863"/>
                </a:moveTo>
                <a:cubicBezTo>
                  <a:pt x="85725" y="66675"/>
                  <a:pt x="66675" y="85725"/>
                  <a:pt x="42863" y="85725"/>
                </a:cubicBezTo>
                <a:cubicBezTo>
                  <a:pt x="19050" y="85725"/>
                  <a:pt x="0" y="66675"/>
                  <a:pt x="0" y="42863"/>
                </a:cubicBezTo>
                <a:cubicBezTo>
                  <a:pt x="0" y="19050"/>
                  <a:pt x="19050" y="0"/>
                  <a:pt x="42863" y="0"/>
                </a:cubicBezTo>
                <a:cubicBezTo>
                  <a:pt x="66675" y="0"/>
                  <a:pt x="85725" y="19050"/>
                  <a:pt x="85725" y="42863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5" name="Google Shape;1165;p8"/>
          <p:cNvSpPr/>
          <p:nvPr/>
        </p:nvSpPr>
        <p:spPr>
          <a:xfrm flipH="1">
            <a:off x="1954148" y="5234535"/>
            <a:ext cx="77724" cy="77723"/>
          </a:xfrm>
          <a:custGeom>
            <a:rect b="b" l="l" r="r" t="t"/>
            <a:pathLst>
              <a:path extrusionOk="0" h="97154" w="97155">
                <a:moveTo>
                  <a:pt x="97155" y="48578"/>
                </a:moveTo>
                <a:cubicBezTo>
                  <a:pt x="97155" y="75248"/>
                  <a:pt x="75247" y="97155"/>
                  <a:pt x="48578" y="97155"/>
                </a:cubicBezTo>
                <a:cubicBezTo>
                  <a:pt x="21907" y="97155"/>
                  <a:pt x="0" y="75248"/>
                  <a:pt x="0" y="48578"/>
                </a:cubicBezTo>
                <a:cubicBezTo>
                  <a:pt x="0" y="21908"/>
                  <a:pt x="21907" y="0"/>
                  <a:pt x="48578" y="0"/>
                </a:cubicBezTo>
                <a:cubicBezTo>
                  <a:pt x="75247" y="953"/>
                  <a:pt x="97155" y="22860"/>
                  <a:pt x="97155" y="4857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6" name="Google Shape;1166;p8"/>
          <p:cNvSpPr/>
          <p:nvPr/>
        </p:nvSpPr>
        <p:spPr>
          <a:xfrm flipH="1">
            <a:off x="594064" y="5591129"/>
            <a:ext cx="35052" cy="35052"/>
          </a:xfrm>
          <a:custGeom>
            <a:rect b="b" l="l" r="r" t="t"/>
            <a:pathLst>
              <a:path extrusionOk="0" h="43815" w="43815">
                <a:moveTo>
                  <a:pt x="43815" y="21908"/>
                </a:moveTo>
                <a:cubicBezTo>
                  <a:pt x="43815" y="33338"/>
                  <a:pt x="34290" y="43815"/>
                  <a:pt x="21908" y="43815"/>
                </a:cubicBezTo>
                <a:cubicBezTo>
                  <a:pt x="10478" y="43815"/>
                  <a:pt x="0" y="34290"/>
                  <a:pt x="0" y="21908"/>
                </a:cubicBezTo>
                <a:cubicBezTo>
                  <a:pt x="0" y="9525"/>
                  <a:pt x="9525" y="0"/>
                  <a:pt x="21908" y="0"/>
                </a:cubicBezTo>
                <a:cubicBezTo>
                  <a:pt x="34290" y="0"/>
                  <a:pt x="43815" y="9525"/>
                  <a:pt x="43815" y="2190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7" name="Google Shape;1167;p8"/>
          <p:cNvSpPr/>
          <p:nvPr/>
        </p:nvSpPr>
        <p:spPr>
          <a:xfrm flipH="1">
            <a:off x="276328" y="5008205"/>
            <a:ext cx="59436" cy="59466"/>
          </a:xfrm>
          <a:custGeom>
            <a:rect b="b" l="l" r="r" t="t"/>
            <a:pathLst>
              <a:path extrusionOk="0" h="74332" w="74295">
                <a:moveTo>
                  <a:pt x="74295" y="37185"/>
                </a:moveTo>
                <a:cubicBezTo>
                  <a:pt x="74295" y="58140"/>
                  <a:pt x="57150" y="74333"/>
                  <a:pt x="37148" y="74333"/>
                </a:cubicBezTo>
                <a:cubicBezTo>
                  <a:pt x="16193" y="74333"/>
                  <a:pt x="0" y="57188"/>
                  <a:pt x="0" y="37185"/>
                </a:cubicBezTo>
                <a:cubicBezTo>
                  <a:pt x="0" y="16230"/>
                  <a:pt x="17145" y="38"/>
                  <a:pt x="37148" y="38"/>
                </a:cubicBezTo>
                <a:cubicBezTo>
                  <a:pt x="57150" y="-915"/>
                  <a:pt x="74295" y="16230"/>
                  <a:pt x="74295" y="37185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8" name="Google Shape;1168;p8"/>
          <p:cNvSpPr/>
          <p:nvPr/>
        </p:nvSpPr>
        <p:spPr>
          <a:xfrm flipH="1">
            <a:off x="-15502" y="5127862"/>
            <a:ext cx="85344" cy="85343"/>
          </a:xfrm>
          <a:custGeom>
            <a:rect b="b" l="l" r="r" t="t"/>
            <a:pathLst>
              <a:path extrusionOk="0" h="106679" w="106680">
                <a:moveTo>
                  <a:pt x="106680" y="53340"/>
                </a:moveTo>
                <a:cubicBezTo>
                  <a:pt x="106680" y="82799"/>
                  <a:pt x="82799" y="106680"/>
                  <a:pt x="53340" y="106680"/>
                </a:cubicBezTo>
                <a:cubicBezTo>
                  <a:pt x="23882" y="106680"/>
                  <a:pt x="1" y="82799"/>
                  <a:pt x="1" y="53340"/>
                </a:cubicBezTo>
                <a:cubicBezTo>
                  <a:pt x="1" y="23881"/>
                  <a:pt x="23882" y="0"/>
                  <a:pt x="53340" y="0"/>
                </a:cubicBezTo>
                <a:cubicBezTo>
                  <a:pt x="82799" y="0"/>
                  <a:pt x="106680" y="23881"/>
                  <a:pt x="106680" y="5334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9" name="Google Shape;1169;p8"/>
          <p:cNvSpPr/>
          <p:nvPr/>
        </p:nvSpPr>
        <p:spPr>
          <a:xfrm flipH="1">
            <a:off x="1331635" y="5063096"/>
            <a:ext cx="30480" cy="30480"/>
          </a:xfrm>
          <a:custGeom>
            <a:rect b="b" l="l" r="r" t="t"/>
            <a:pathLst>
              <a:path extrusionOk="0" h="38100" w="38100">
                <a:moveTo>
                  <a:pt x="38100" y="19050"/>
                </a:moveTo>
                <a:cubicBezTo>
                  <a:pt x="38100" y="29571"/>
                  <a:pt x="29571" y="38100"/>
                  <a:pt x="19050" y="38100"/>
                </a:cubicBezTo>
                <a:cubicBezTo>
                  <a:pt x="8529" y="38100"/>
                  <a:pt x="0" y="29571"/>
                  <a:pt x="0" y="19050"/>
                </a:cubicBezTo>
                <a:cubicBezTo>
                  <a:pt x="0" y="8529"/>
                  <a:pt x="8529" y="0"/>
                  <a:pt x="19050" y="0"/>
                </a:cubicBezTo>
                <a:cubicBezTo>
                  <a:pt x="29571" y="0"/>
                  <a:pt x="38100" y="8529"/>
                  <a:pt x="38100" y="19050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0" name="Google Shape;1170;p8"/>
          <p:cNvSpPr/>
          <p:nvPr/>
        </p:nvSpPr>
        <p:spPr>
          <a:xfrm flipH="1">
            <a:off x="2691721" y="5496647"/>
            <a:ext cx="56387" cy="56387"/>
          </a:xfrm>
          <a:custGeom>
            <a:rect b="b" l="l" r="r" t="t"/>
            <a:pathLst>
              <a:path extrusionOk="0" h="70484" w="70484">
                <a:moveTo>
                  <a:pt x="70485" y="35242"/>
                </a:moveTo>
                <a:cubicBezTo>
                  <a:pt x="70485" y="54292"/>
                  <a:pt x="55245" y="70485"/>
                  <a:pt x="35243" y="70485"/>
                </a:cubicBezTo>
                <a:cubicBezTo>
                  <a:pt x="16193" y="70485"/>
                  <a:pt x="0" y="55245"/>
                  <a:pt x="0" y="35242"/>
                </a:cubicBezTo>
                <a:cubicBezTo>
                  <a:pt x="0" y="16192"/>
                  <a:pt x="15240" y="0"/>
                  <a:pt x="35243" y="0"/>
                </a:cubicBezTo>
                <a:cubicBezTo>
                  <a:pt x="54293" y="0"/>
                  <a:pt x="70485" y="16192"/>
                  <a:pt x="70485" y="35242"/>
                </a:cubicBezTo>
                <a:close/>
              </a:path>
            </a:pathLst>
          </a:custGeom>
          <a:solidFill>
            <a:srgbClr val="2F5B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1" name="Google Shape;1171;p8"/>
          <p:cNvSpPr/>
          <p:nvPr/>
        </p:nvSpPr>
        <p:spPr>
          <a:xfrm flipH="1">
            <a:off x="2932499" y="5621607"/>
            <a:ext cx="47243" cy="47243"/>
          </a:xfrm>
          <a:custGeom>
            <a:rect b="b" l="l" r="r" t="t"/>
            <a:pathLst>
              <a:path extrusionOk="0" h="59054" w="59054">
                <a:moveTo>
                  <a:pt x="59055" y="29528"/>
                </a:moveTo>
                <a:cubicBezTo>
                  <a:pt x="59055" y="45720"/>
                  <a:pt x="45720" y="59055"/>
                  <a:pt x="29528" y="59055"/>
                </a:cubicBezTo>
                <a:cubicBezTo>
                  <a:pt x="13335" y="59055"/>
                  <a:pt x="0" y="45720"/>
                  <a:pt x="0" y="29528"/>
                </a:cubicBezTo>
                <a:cubicBezTo>
                  <a:pt x="0" y="13335"/>
                  <a:pt x="13335" y="0"/>
                  <a:pt x="29528" y="0"/>
                </a:cubicBezTo>
                <a:cubicBezTo>
                  <a:pt x="45720" y="0"/>
                  <a:pt x="59055" y="12383"/>
                  <a:pt x="59055" y="29528"/>
                </a:cubicBezTo>
                <a:close/>
              </a:path>
            </a:pathLst>
          </a:custGeom>
          <a:solidFill>
            <a:srgbClr val="C7DC5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2" name="Google Shape;1172;p8"/>
          <p:cNvSpPr/>
          <p:nvPr/>
        </p:nvSpPr>
        <p:spPr>
          <a:xfrm flipH="1">
            <a:off x="634448" y="5018903"/>
            <a:ext cx="32004" cy="32003"/>
          </a:xfrm>
          <a:custGeom>
            <a:rect b="b" l="l" r="r" t="t"/>
            <a:pathLst>
              <a:path extrusionOk="0" h="40004" w="40005">
                <a:moveTo>
                  <a:pt x="40005" y="20003"/>
                </a:moveTo>
                <a:cubicBezTo>
                  <a:pt x="40005" y="31050"/>
                  <a:pt x="31050" y="40005"/>
                  <a:pt x="20003" y="40005"/>
                </a:cubicBezTo>
                <a:cubicBezTo>
                  <a:pt x="8956" y="40005"/>
                  <a:pt x="1" y="31050"/>
                  <a:pt x="1" y="20003"/>
                </a:cubicBezTo>
                <a:cubicBezTo>
                  <a:pt x="1" y="8955"/>
                  <a:pt x="8956" y="0"/>
                  <a:pt x="20003" y="0"/>
                </a:cubicBezTo>
                <a:cubicBezTo>
                  <a:pt x="31050" y="0"/>
                  <a:pt x="40005" y="8955"/>
                  <a:pt x="40005" y="20003"/>
                </a:cubicBezTo>
                <a:close/>
              </a:path>
            </a:pathLst>
          </a:custGeom>
          <a:solidFill>
            <a:srgbClr val="112B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173" name="Google Shape;1173;p8"/>
          <p:cNvPicPr preferRelativeResize="0"/>
          <p:nvPr/>
        </p:nvPicPr>
        <p:blipFill rotWithShape="1">
          <a:blip r:embed="rId2">
            <a:alphaModFix amt="21000"/>
          </a:blip>
          <a:srcRect b="248" l="0" r="0" t="238"/>
          <a:stretch/>
        </p:blipFill>
        <p:spPr>
          <a:xfrm flipH="1" rot="-2925913">
            <a:off x="-1416662" y="-945033"/>
            <a:ext cx="8398244" cy="10288311"/>
          </a:xfrm>
          <a:prstGeom prst="rect">
            <a:avLst/>
          </a:prstGeom>
          <a:noFill/>
          <a:ln>
            <a:noFill/>
          </a:ln>
        </p:spPr>
      </p:pic>
      <p:sp>
        <p:nvSpPr>
          <p:cNvPr id="1174" name="Google Shape;1174;p8"/>
          <p:cNvSpPr txBox="1"/>
          <p:nvPr/>
        </p:nvSpPr>
        <p:spPr>
          <a:xfrm flipH="1" rot="-5400000">
            <a:off x="11180425" y="3920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2 columns">
  <p:cSld name="CUSTOM_3">
    <p:spTree>
      <p:nvGrpSpPr>
        <p:cNvPr id="1175" name="Shape 1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6" name="Google Shape;1176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77" name="Google Shape;1177;p9"/>
          <p:cNvSpPr txBox="1"/>
          <p:nvPr>
            <p:ph type="title"/>
          </p:nvPr>
        </p:nvSpPr>
        <p:spPr>
          <a:xfrm>
            <a:off x="587350" y="593375"/>
            <a:ext cx="11017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178" name="Google Shape;1178;p9"/>
          <p:cNvSpPr txBox="1"/>
          <p:nvPr>
            <p:ph idx="1" type="body"/>
          </p:nvPr>
        </p:nvSpPr>
        <p:spPr>
          <a:xfrm>
            <a:off x="587350" y="1750975"/>
            <a:ext cx="5248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179" name="Google Shape;1179;p9"/>
          <p:cNvSpPr txBox="1"/>
          <p:nvPr>
            <p:ph idx="2" type="body"/>
          </p:nvPr>
        </p:nvSpPr>
        <p:spPr>
          <a:xfrm>
            <a:off x="6356150" y="1750975"/>
            <a:ext cx="5248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grpSp>
        <p:nvGrpSpPr>
          <p:cNvPr id="1180" name="Google Shape;1180;p9"/>
          <p:cNvGrpSpPr/>
          <p:nvPr/>
        </p:nvGrpSpPr>
        <p:grpSpPr>
          <a:xfrm flipH="1">
            <a:off x="9161993" y="-298758"/>
            <a:ext cx="3119195" cy="2458763"/>
            <a:chOff x="-123583" y="-266861"/>
            <a:chExt cx="3119195" cy="2458763"/>
          </a:xfrm>
        </p:grpSpPr>
        <p:grpSp>
          <p:nvGrpSpPr>
            <p:cNvPr id="1181" name="Google Shape;1181;p9"/>
            <p:cNvGrpSpPr/>
            <p:nvPr/>
          </p:nvGrpSpPr>
          <p:grpSpPr>
            <a:xfrm rot="-9323156">
              <a:off x="460497" y="383965"/>
              <a:ext cx="601097" cy="1379391"/>
              <a:chOff x="4564559" y="2755331"/>
              <a:chExt cx="751379" cy="1724255"/>
            </a:xfrm>
          </p:grpSpPr>
          <p:sp>
            <p:nvSpPr>
              <p:cNvPr id="1182" name="Google Shape;1182;p9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3" name="Google Shape;1183;p9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4" name="Google Shape;1184;p9"/>
            <p:cNvGrpSpPr/>
            <p:nvPr/>
          </p:nvGrpSpPr>
          <p:grpSpPr>
            <a:xfrm flipH="1">
              <a:off x="1173480" y="18297"/>
              <a:ext cx="1691639" cy="910589"/>
              <a:chOff x="3090862" y="1323975"/>
              <a:chExt cx="1691639" cy="910589"/>
            </a:xfrm>
          </p:grpSpPr>
          <p:grpSp>
            <p:nvGrpSpPr>
              <p:cNvPr id="1185" name="Google Shape;1185;p9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1186" name="Google Shape;1186;p9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7" name="Google Shape;1187;p9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88" name="Google Shape;1188;p9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1189" name="Google Shape;1189;p9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1190" name="Google Shape;1190;p9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191" name="Google Shape;1191;p9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192" name="Google Shape;1192;p9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1193" name="Google Shape;1193;p9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194" name="Google Shape;1194;p9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195" name="Google Shape;1195;p9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96" name="Google Shape;1196;p9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97" name="Google Shape;1197;p9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1198" name="Google Shape;1198;p9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1199" name="Google Shape;1199;p9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00" name="Google Shape;1200;p9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01" name="Google Shape;1201;p9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1202" name="Google Shape;1202;p9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03" name="Google Shape;1203;p9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04" name="Google Shape;1204;p9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1205" name="Google Shape;1205;p9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06" name="Google Shape;1206;p9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07" name="Google Shape;1207;p9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1208" name="Google Shape;1208;p9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09" name="Google Shape;1209;p9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1210" name="Google Shape;1210;p9"/>
            <p:cNvGrpSpPr/>
            <p:nvPr/>
          </p:nvGrpSpPr>
          <p:grpSpPr>
            <a:xfrm flipH="1">
              <a:off x="49529" y="-35043"/>
              <a:ext cx="1151583" cy="2226945"/>
              <a:chOff x="4754869" y="1270635"/>
              <a:chExt cx="1151583" cy="2226945"/>
            </a:xfrm>
          </p:grpSpPr>
          <p:grpSp>
            <p:nvGrpSpPr>
              <p:cNvPr id="1211" name="Google Shape;1211;p9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1212" name="Google Shape;1212;p9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3" name="Google Shape;1213;p9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14" name="Google Shape;1214;p9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1215" name="Google Shape;1215;p9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6" name="Google Shape;1216;p9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17" name="Google Shape;1217;p9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1218" name="Google Shape;1218;p9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9" name="Google Shape;1219;p9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220" name="Google Shape;1220;p9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9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9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23" name="Google Shape;1223;p9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1224" name="Google Shape;1224;p9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25" name="Google Shape;1225;p9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26" name="Google Shape;1226;p9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1227" name="Google Shape;1227;p9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28" name="Google Shape;1228;p9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29" name="Google Shape;1229;p9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1230" name="Google Shape;1230;p9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1" name="Google Shape;1231;p9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32" name="Google Shape;1232;p9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1233" name="Google Shape;1233;p9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4" name="Google Shape;1234;p9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1235" name="Google Shape;1235;p9"/>
            <p:cNvGrpSpPr/>
            <p:nvPr/>
          </p:nvGrpSpPr>
          <p:grpSpPr>
            <a:xfrm flipH="1">
              <a:off x="2740581" y="-52189"/>
              <a:ext cx="255031" cy="2229112"/>
              <a:chOff x="2960369" y="1253489"/>
              <a:chExt cx="255031" cy="2229112"/>
            </a:xfrm>
          </p:grpSpPr>
          <p:grpSp>
            <p:nvGrpSpPr>
              <p:cNvPr id="1236" name="Google Shape;1236;p9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1237" name="Google Shape;1237;p9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8" name="Google Shape;1238;p9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39" name="Google Shape;1239;p9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1240" name="Google Shape;1240;p9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1" name="Google Shape;1241;p9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1242" name="Google Shape;1242;p9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1243" name="Google Shape;1243;p9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44" name="Google Shape;1244;p9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45" name="Google Shape;1245;p9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1246" name="Google Shape;1246;p9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47" name="Google Shape;1247;p9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48" name="Google Shape;1248;p9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1249" name="Google Shape;1249;p9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50" name="Google Shape;1250;p9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1251" name="Google Shape;1251;p9"/>
            <p:cNvGrpSpPr/>
            <p:nvPr/>
          </p:nvGrpSpPr>
          <p:grpSpPr>
            <a:xfrm flipH="1" rot="8658896">
              <a:off x="844010" y="64310"/>
              <a:ext cx="725994" cy="1575601"/>
              <a:chOff x="5685287" y="2863915"/>
              <a:chExt cx="907616" cy="1969770"/>
            </a:xfrm>
          </p:grpSpPr>
          <p:sp>
            <p:nvSpPr>
              <p:cNvPr id="1252" name="Google Shape;1252;p9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3" name="Google Shape;1253;p9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4" name="Google Shape;1254;p9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5" name="Google Shape;1255;p9"/>
            <p:cNvGrpSpPr/>
            <p:nvPr/>
          </p:nvGrpSpPr>
          <p:grpSpPr>
            <a:xfrm rot="-10175364">
              <a:off x="844171" y="-39858"/>
              <a:ext cx="605031" cy="1387040"/>
              <a:chOff x="6209083" y="1899986"/>
              <a:chExt cx="1085697" cy="2488974"/>
            </a:xfrm>
          </p:grpSpPr>
          <p:sp>
            <p:nvSpPr>
              <p:cNvPr id="1256" name="Google Shape;1256;p9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7" name="Google Shape;1257;p9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58" name="Google Shape;1258;p9"/>
            <p:cNvSpPr/>
            <p:nvPr/>
          </p:nvSpPr>
          <p:spPr>
            <a:xfrm rot="-8617848">
              <a:off x="526181" y="-22132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59" name="Google Shape;1259;p9"/>
            <p:cNvGrpSpPr/>
            <p:nvPr/>
          </p:nvGrpSpPr>
          <p:grpSpPr>
            <a:xfrm rot="-7974174">
              <a:off x="267359" y="-193641"/>
              <a:ext cx="821066" cy="1425244"/>
              <a:chOff x="7981884" y="2154029"/>
              <a:chExt cx="1026344" cy="1781575"/>
            </a:xfrm>
          </p:grpSpPr>
          <p:sp>
            <p:nvSpPr>
              <p:cNvPr id="1260" name="Google Shape;1260;p9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1" name="Google Shape;1261;p9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62" name="Google Shape;1262;p9"/>
            <p:cNvGrpSpPr/>
            <p:nvPr/>
          </p:nvGrpSpPr>
          <p:grpSpPr>
            <a:xfrm rot="10357414">
              <a:off x="1231785" y="-29890"/>
              <a:ext cx="431258" cy="947377"/>
              <a:chOff x="7793199" y="3142045"/>
              <a:chExt cx="539126" cy="1184339"/>
            </a:xfrm>
          </p:grpSpPr>
          <p:sp>
            <p:nvSpPr>
              <p:cNvPr id="1263" name="Google Shape;1263;p9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4" name="Google Shape;1264;p9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3 columns">
  <p:cSld name="CUSTOM_9">
    <p:spTree>
      <p:nvGrpSpPr>
        <p:cNvPr id="1265" name="Shape 1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6" name="Google Shape;1266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67" name="Google Shape;1267;p10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68" name="Google Shape;1268;p10"/>
          <p:cNvSpPr txBox="1"/>
          <p:nvPr>
            <p:ph idx="1" type="body"/>
          </p:nvPr>
        </p:nvSpPr>
        <p:spPr>
          <a:xfrm>
            <a:off x="415600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269" name="Google Shape;1269;p10"/>
          <p:cNvSpPr txBox="1"/>
          <p:nvPr>
            <p:ph idx="2" type="body"/>
          </p:nvPr>
        </p:nvSpPr>
        <p:spPr>
          <a:xfrm>
            <a:off x="4278394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270" name="Google Shape;1270;p10"/>
          <p:cNvSpPr txBox="1"/>
          <p:nvPr>
            <p:ph idx="3" type="body"/>
          </p:nvPr>
        </p:nvSpPr>
        <p:spPr>
          <a:xfrm>
            <a:off x="8141188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grpSp>
        <p:nvGrpSpPr>
          <p:cNvPr id="1271" name="Google Shape;1271;p10"/>
          <p:cNvGrpSpPr/>
          <p:nvPr/>
        </p:nvGrpSpPr>
        <p:grpSpPr>
          <a:xfrm>
            <a:off x="1" y="-248496"/>
            <a:ext cx="2168464" cy="1709332"/>
            <a:chOff x="-123583" y="-266861"/>
            <a:chExt cx="3119195" cy="2458763"/>
          </a:xfrm>
        </p:grpSpPr>
        <p:grpSp>
          <p:nvGrpSpPr>
            <p:cNvPr id="1272" name="Google Shape;1272;p10"/>
            <p:cNvGrpSpPr/>
            <p:nvPr/>
          </p:nvGrpSpPr>
          <p:grpSpPr>
            <a:xfrm rot="-9323156">
              <a:off x="460497" y="383965"/>
              <a:ext cx="601097" cy="1379391"/>
              <a:chOff x="4564559" y="2755331"/>
              <a:chExt cx="751379" cy="1724255"/>
            </a:xfrm>
          </p:grpSpPr>
          <p:sp>
            <p:nvSpPr>
              <p:cNvPr id="1273" name="Google Shape;1273;p10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4" name="Google Shape;1274;p10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75" name="Google Shape;1275;p10"/>
            <p:cNvGrpSpPr/>
            <p:nvPr/>
          </p:nvGrpSpPr>
          <p:grpSpPr>
            <a:xfrm flipH="1">
              <a:off x="1173480" y="18297"/>
              <a:ext cx="1691639" cy="910589"/>
              <a:chOff x="3090862" y="1323975"/>
              <a:chExt cx="1691639" cy="910589"/>
            </a:xfrm>
          </p:grpSpPr>
          <p:grpSp>
            <p:nvGrpSpPr>
              <p:cNvPr id="1276" name="Google Shape;1276;p10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1277" name="Google Shape;1277;p10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78" name="Google Shape;1278;p10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79" name="Google Shape;1279;p10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1280" name="Google Shape;1280;p10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1281" name="Google Shape;1281;p10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82" name="Google Shape;1282;p10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83" name="Google Shape;1283;p10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1284" name="Google Shape;1284;p10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85" name="Google Shape;1285;p10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286" name="Google Shape;1286;p10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87" name="Google Shape;1287;p10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88" name="Google Shape;1288;p10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1289" name="Google Shape;1289;p10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1290" name="Google Shape;1290;p10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91" name="Google Shape;1291;p10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92" name="Google Shape;1292;p10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1293" name="Google Shape;1293;p10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94" name="Google Shape;1294;p10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95" name="Google Shape;1295;p10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1296" name="Google Shape;1296;p10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97" name="Google Shape;1297;p10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98" name="Google Shape;1298;p10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1299" name="Google Shape;1299;p10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00" name="Google Shape;1300;p10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1301" name="Google Shape;1301;p10"/>
            <p:cNvGrpSpPr/>
            <p:nvPr/>
          </p:nvGrpSpPr>
          <p:grpSpPr>
            <a:xfrm flipH="1">
              <a:off x="49529" y="-35043"/>
              <a:ext cx="1151583" cy="2226945"/>
              <a:chOff x="4754869" y="1270635"/>
              <a:chExt cx="1151583" cy="2226945"/>
            </a:xfrm>
          </p:grpSpPr>
          <p:grpSp>
            <p:nvGrpSpPr>
              <p:cNvPr id="1302" name="Google Shape;1302;p10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1303" name="Google Shape;1303;p10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4" name="Google Shape;1304;p10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05" name="Google Shape;1305;p10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1306" name="Google Shape;1306;p10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7" name="Google Shape;1307;p10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08" name="Google Shape;1308;p10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1309" name="Google Shape;1309;p10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0" name="Google Shape;1310;p10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11" name="Google Shape;1311;p10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2" name="Google Shape;1312;p10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3" name="Google Shape;1313;p10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14" name="Google Shape;1314;p10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1315" name="Google Shape;1315;p10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6" name="Google Shape;1316;p10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17" name="Google Shape;1317;p10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1318" name="Google Shape;1318;p10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9" name="Google Shape;1319;p10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0" name="Google Shape;1320;p10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1321" name="Google Shape;1321;p10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2" name="Google Shape;1322;p10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3" name="Google Shape;1323;p10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1324" name="Google Shape;1324;p10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5" name="Google Shape;1325;p10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1326" name="Google Shape;1326;p10"/>
            <p:cNvGrpSpPr/>
            <p:nvPr/>
          </p:nvGrpSpPr>
          <p:grpSpPr>
            <a:xfrm flipH="1">
              <a:off x="2740581" y="-52189"/>
              <a:ext cx="255031" cy="2229112"/>
              <a:chOff x="2960369" y="1253489"/>
              <a:chExt cx="255031" cy="2229112"/>
            </a:xfrm>
          </p:grpSpPr>
          <p:grpSp>
            <p:nvGrpSpPr>
              <p:cNvPr id="1327" name="Google Shape;1327;p10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1328" name="Google Shape;1328;p10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9" name="Google Shape;1329;p10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30" name="Google Shape;1330;p10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1331" name="Google Shape;1331;p10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32" name="Google Shape;1332;p10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1333" name="Google Shape;1333;p10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1334" name="Google Shape;1334;p10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35" name="Google Shape;1335;p10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336" name="Google Shape;1336;p10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1337" name="Google Shape;1337;p10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38" name="Google Shape;1338;p10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339" name="Google Shape;1339;p10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1340" name="Google Shape;1340;p10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41" name="Google Shape;1341;p10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1342" name="Google Shape;1342;p10"/>
            <p:cNvGrpSpPr/>
            <p:nvPr/>
          </p:nvGrpSpPr>
          <p:grpSpPr>
            <a:xfrm flipH="1" rot="8658896">
              <a:off x="844010" y="64310"/>
              <a:ext cx="725994" cy="1575601"/>
              <a:chOff x="5685287" y="2863915"/>
              <a:chExt cx="907616" cy="1969770"/>
            </a:xfrm>
          </p:grpSpPr>
          <p:sp>
            <p:nvSpPr>
              <p:cNvPr id="1343" name="Google Shape;1343;p10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4" name="Google Shape;1344;p10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5" name="Google Shape;1345;p10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46" name="Google Shape;1346;p10"/>
            <p:cNvGrpSpPr/>
            <p:nvPr/>
          </p:nvGrpSpPr>
          <p:grpSpPr>
            <a:xfrm rot="-10175364">
              <a:off x="844171" y="-39858"/>
              <a:ext cx="605031" cy="1387040"/>
              <a:chOff x="6209083" y="1899986"/>
              <a:chExt cx="1085697" cy="2488974"/>
            </a:xfrm>
          </p:grpSpPr>
          <p:sp>
            <p:nvSpPr>
              <p:cNvPr id="1347" name="Google Shape;1347;p10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8" name="Google Shape;1348;p10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49" name="Google Shape;1349;p10"/>
            <p:cNvSpPr/>
            <p:nvPr/>
          </p:nvSpPr>
          <p:spPr>
            <a:xfrm rot="-8617848">
              <a:off x="526181" y="-22132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50" name="Google Shape;1350;p10"/>
            <p:cNvGrpSpPr/>
            <p:nvPr/>
          </p:nvGrpSpPr>
          <p:grpSpPr>
            <a:xfrm rot="-7974174">
              <a:off x="267359" y="-193641"/>
              <a:ext cx="821066" cy="1425244"/>
              <a:chOff x="7981884" y="2154029"/>
              <a:chExt cx="1026344" cy="1781575"/>
            </a:xfrm>
          </p:grpSpPr>
          <p:sp>
            <p:nvSpPr>
              <p:cNvPr id="1351" name="Google Shape;1351;p10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2" name="Google Shape;1352;p10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53" name="Google Shape;1353;p10"/>
            <p:cNvGrpSpPr/>
            <p:nvPr/>
          </p:nvGrpSpPr>
          <p:grpSpPr>
            <a:xfrm rot="10357414">
              <a:off x="1231785" y="-29890"/>
              <a:ext cx="431258" cy="947377"/>
              <a:chOff x="7793199" y="3142045"/>
              <a:chExt cx="539126" cy="1184339"/>
            </a:xfrm>
          </p:grpSpPr>
          <p:sp>
            <p:nvSpPr>
              <p:cNvPr id="1354" name="Google Shape;1354;p10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55" name="Google Shape;1355;p10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56" name="Google Shape;1356;p10"/>
          <p:cNvGrpSpPr/>
          <p:nvPr/>
        </p:nvGrpSpPr>
        <p:grpSpPr>
          <a:xfrm flipH="1">
            <a:off x="10775587" y="6416363"/>
            <a:ext cx="592975" cy="525475"/>
            <a:chOff x="-57404" y="6066190"/>
            <a:chExt cx="959352" cy="850146"/>
          </a:xfrm>
        </p:grpSpPr>
        <p:sp>
          <p:nvSpPr>
            <p:cNvPr id="1357" name="Google Shape;1357;p10"/>
            <p:cNvSpPr/>
            <p:nvPr/>
          </p:nvSpPr>
          <p:spPr>
            <a:xfrm>
              <a:off x="-50142" y="6252659"/>
              <a:ext cx="667285" cy="657432"/>
            </a:xfrm>
            <a:custGeom>
              <a:rect b="b" l="l" r="r" t="t"/>
              <a:pathLst>
                <a:path extrusionOk="0" h="657432" w="667285">
                  <a:moveTo>
                    <a:pt x="541556" y="505985"/>
                  </a:moveTo>
                  <a:cubicBezTo>
                    <a:pt x="511076" y="485030"/>
                    <a:pt x="502503" y="460265"/>
                    <a:pt x="499646" y="425022"/>
                  </a:cubicBezTo>
                  <a:cubicBezTo>
                    <a:pt x="496788" y="389780"/>
                    <a:pt x="467261" y="330725"/>
                    <a:pt x="464403" y="295482"/>
                  </a:cubicBezTo>
                  <a:cubicBezTo>
                    <a:pt x="457736" y="223092"/>
                    <a:pt x="464403" y="157370"/>
                    <a:pt x="481548" y="105935"/>
                  </a:cubicBezTo>
                  <a:cubicBezTo>
                    <a:pt x="460593" y="96410"/>
                    <a:pt x="448211" y="85932"/>
                    <a:pt x="426303" y="105935"/>
                  </a:cubicBezTo>
                  <a:cubicBezTo>
                    <a:pt x="399633" y="129747"/>
                    <a:pt x="421541" y="182135"/>
                    <a:pt x="399633" y="237380"/>
                  </a:cubicBezTo>
                  <a:cubicBezTo>
                    <a:pt x="381536" y="283100"/>
                    <a:pt x="353913" y="328820"/>
                    <a:pt x="370106" y="391685"/>
                  </a:cubicBezTo>
                  <a:cubicBezTo>
                    <a:pt x="379631" y="428832"/>
                    <a:pt x="369153" y="468837"/>
                    <a:pt x="386298" y="517415"/>
                  </a:cubicBezTo>
                  <a:cubicBezTo>
                    <a:pt x="325338" y="500270"/>
                    <a:pt x="317718" y="467885"/>
                    <a:pt x="292001" y="411687"/>
                  </a:cubicBezTo>
                  <a:cubicBezTo>
                    <a:pt x="276761" y="379302"/>
                    <a:pt x="265331" y="345965"/>
                    <a:pt x="250091" y="313580"/>
                  </a:cubicBezTo>
                  <a:cubicBezTo>
                    <a:pt x="234851" y="281195"/>
                    <a:pt x="214848" y="254525"/>
                    <a:pt x="194846" y="225950"/>
                  </a:cubicBezTo>
                  <a:cubicBezTo>
                    <a:pt x="171986" y="191660"/>
                    <a:pt x="173891" y="159275"/>
                    <a:pt x="174843" y="119270"/>
                  </a:cubicBezTo>
                  <a:cubicBezTo>
                    <a:pt x="174843" y="93552"/>
                    <a:pt x="136743" y="37355"/>
                    <a:pt x="118646" y="17352"/>
                  </a:cubicBezTo>
                  <a:cubicBezTo>
                    <a:pt x="99596" y="-3603"/>
                    <a:pt x="81498" y="-2650"/>
                    <a:pt x="63401" y="4970"/>
                  </a:cubicBezTo>
                  <a:cubicBezTo>
                    <a:pt x="60543" y="11637"/>
                    <a:pt x="56733" y="17352"/>
                    <a:pt x="54828" y="24020"/>
                  </a:cubicBezTo>
                  <a:cubicBezTo>
                    <a:pt x="42446" y="58310"/>
                    <a:pt x="38636" y="95457"/>
                    <a:pt x="36731" y="132605"/>
                  </a:cubicBezTo>
                  <a:cubicBezTo>
                    <a:pt x="30063" y="154512"/>
                    <a:pt x="9108" y="223092"/>
                    <a:pt x="5298" y="243095"/>
                  </a:cubicBezTo>
                  <a:cubicBezTo>
                    <a:pt x="-6132" y="302150"/>
                    <a:pt x="4346" y="464075"/>
                    <a:pt x="5298" y="597425"/>
                  </a:cubicBezTo>
                  <a:cubicBezTo>
                    <a:pt x="90071" y="615522"/>
                    <a:pt x="198656" y="644097"/>
                    <a:pt x="285333" y="653622"/>
                  </a:cubicBezTo>
                  <a:cubicBezTo>
                    <a:pt x="336768" y="659337"/>
                    <a:pt x="468213" y="626000"/>
                    <a:pt x="476786" y="622190"/>
                  </a:cubicBezTo>
                  <a:cubicBezTo>
                    <a:pt x="532031" y="625047"/>
                    <a:pt x="566321" y="645050"/>
                    <a:pt x="598706" y="653622"/>
                  </a:cubicBezTo>
                  <a:cubicBezTo>
                    <a:pt x="613946" y="657432"/>
                    <a:pt x="638711" y="658385"/>
                    <a:pt x="667286" y="656480"/>
                  </a:cubicBezTo>
                  <a:cubicBezTo>
                    <a:pt x="663476" y="635525"/>
                    <a:pt x="658713" y="615522"/>
                    <a:pt x="649188" y="596472"/>
                  </a:cubicBezTo>
                  <a:cubicBezTo>
                    <a:pt x="624423" y="548847"/>
                    <a:pt x="582513" y="533607"/>
                    <a:pt x="541556" y="505985"/>
                  </a:cubicBezTo>
                  <a:close/>
                </a:path>
              </a:pathLst>
            </a:custGeom>
            <a:solidFill>
              <a:srgbClr val="8782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58" name="Google Shape;1358;p10"/>
            <p:cNvGrpSpPr/>
            <p:nvPr/>
          </p:nvGrpSpPr>
          <p:grpSpPr>
            <a:xfrm>
              <a:off x="23831" y="6082457"/>
              <a:ext cx="878117" cy="822880"/>
              <a:chOff x="23831" y="6082457"/>
              <a:chExt cx="878117" cy="822880"/>
            </a:xfrm>
          </p:grpSpPr>
          <p:grpSp>
            <p:nvGrpSpPr>
              <p:cNvPr id="1359" name="Google Shape;1359;p10"/>
              <p:cNvGrpSpPr/>
              <p:nvPr/>
            </p:nvGrpSpPr>
            <p:grpSpPr>
              <a:xfrm>
                <a:off x="510471" y="6536712"/>
                <a:ext cx="391477" cy="368625"/>
                <a:chOff x="510471" y="6536712"/>
                <a:chExt cx="391477" cy="368625"/>
              </a:xfrm>
            </p:grpSpPr>
            <p:sp>
              <p:nvSpPr>
                <p:cNvPr id="1360" name="Google Shape;1360;p10"/>
                <p:cNvSpPr/>
                <p:nvPr/>
              </p:nvSpPr>
              <p:spPr>
                <a:xfrm>
                  <a:off x="510471" y="6665076"/>
                  <a:ext cx="391477" cy="240261"/>
                </a:xfrm>
                <a:custGeom>
                  <a:rect b="b" l="l" r="r" t="t"/>
                  <a:pathLst>
                    <a:path extrusionOk="0" h="240261" w="391477">
                      <a:moveTo>
                        <a:pt x="340042" y="6899"/>
                      </a:moveTo>
                      <a:cubicBezTo>
                        <a:pt x="315278" y="12614"/>
                        <a:pt x="294323" y="-4531"/>
                        <a:pt x="277178" y="1184"/>
                      </a:cubicBezTo>
                      <a:cubicBezTo>
                        <a:pt x="261938" y="5946"/>
                        <a:pt x="248602" y="24996"/>
                        <a:pt x="236220" y="33569"/>
                      </a:cubicBezTo>
                      <a:cubicBezTo>
                        <a:pt x="208598" y="51666"/>
                        <a:pt x="204788" y="39284"/>
                        <a:pt x="175260" y="44999"/>
                      </a:cubicBezTo>
                      <a:cubicBezTo>
                        <a:pt x="141923" y="51666"/>
                        <a:pt x="91440" y="60239"/>
                        <a:pt x="62865" y="52619"/>
                      </a:cubicBezTo>
                      <a:cubicBezTo>
                        <a:pt x="59055" y="55476"/>
                        <a:pt x="55245" y="57381"/>
                        <a:pt x="52388" y="59286"/>
                      </a:cubicBezTo>
                      <a:cubicBezTo>
                        <a:pt x="41910" y="65001"/>
                        <a:pt x="24765" y="90719"/>
                        <a:pt x="13335" y="96434"/>
                      </a:cubicBezTo>
                      <a:cubicBezTo>
                        <a:pt x="8573" y="99291"/>
                        <a:pt x="3810" y="101196"/>
                        <a:pt x="0" y="103101"/>
                      </a:cubicBezTo>
                      <a:cubicBezTo>
                        <a:pt x="33338" y="123104"/>
                        <a:pt x="65723" y="141201"/>
                        <a:pt x="84773" y="180254"/>
                      </a:cubicBezTo>
                      <a:cubicBezTo>
                        <a:pt x="94298" y="199304"/>
                        <a:pt x="99060" y="220259"/>
                        <a:pt x="102870" y="240261"/>
                      </a:cubicBezTo>
                      <a:cubicBezTo>
                        <a:pt x="198120" y="234546"/>
                        <a:pt x="366713" y="191684"/>
                        <a:pt x="391478" y="151679"/>
                      </a:cubicBezTo>
                      <a:cubicBezTo>
                        <a:pt x="390525" y="99291"/>
                        <a:pt x="382905" y="52619"/>
                        <a:pt x="370523" y="231"/>
                      </a:cubicBezTo>
                      <a:cubicBezTo>
                        <a:pt x="367665" y="231"/>
                        <a:pt x="340995" y="5946"/>
                        <a:pt x="340042" y="6899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61" name="Google Shape;1361;p10"/>
                <p:cNvSpPr/>
                <p:nvPr/>
              </p:nvSpPr>
              <p:spPr>
                <a:xfrm>
                  <a:off x="575233" y="6536712"/>
                  <a:ext cx="306704" cy="187013"/>
                </a:xfrm>
                <a:custGeom>
                  <a:rect b="b" l="l" r="r" t="t"/>
                  <a:pathLst>
                    <a:path extrusionOk="0" h="187013" w="306704">
                      <a:moveTo>
                        <a:pt x="113348" y="177165"/>
                      </a:moveTo>
                      <a:cubicBezTo>
                        <a:pt x="142875" y="171450"/>
                        <a:pt x="146685" y="183832"/>
                        <a:pt x="174307" y="165735"/>
                      </a:cubicBezTo>
                      <a:cubicBezTo>
                        <a:pt x="186690" y="157163"/>
                        <a:pt x="200025" y="139065"/>
                        <a:pt x="215265" y="133350"/>
                      </a:cubicBezTo>
                      <a:cubicBezTo>
                        <a:pt x="233363" y="127635"/>
                        <a:pt x="253365" y="144780"/>
                        <a:pt x="278130" y="139065"/>
                      </a:cubicBezTo>
                      <a:cubicBezTo>
                        <a:pt x="279082" y="139065"/>
                        <a:pt x="305753" y="133350"/>
                        <a:pt x="306705" y="132397"/>
                      </a:cubicBezTo>
                      <a:cubicBezTo>
                        <a:pt x="295275" y="87630"/>
                        <a:pt x="289560" y="45720"/>
                        <a:pt x="278130" y="0"/>
                      </a:cubicBezTo>
                      <a:cubicBezTo>
                        <a:pt x="257175" y="11430"/>
                        <a:pt x="192405" y="27622"/>
                        <a:pt x="176213" y="44767"/>
                      </a:cubicBezTo>
                      <a:cubicBezTo>
                        <a:pt x="132398" y="93345"/>
                        <a:pt x="149542" y="117157"/>
                        <a:pt x="60007" y="138113"/>
                      </a:cubicBezTo>
                      <a:cubicBezTo>
                        <a:pt x="49530" y="140970"/>
                        <a:pt x="22860" y="167640"/>
                        <a:pt x="0" y="183832"/>
                      </a:cubicBezTo>
                      <a:cubicBezTo>
                        <a:pt x="29527" y="191452"/>
                        <a:pt x="80010" y="183832"/>
                        <a:pt x="113348" y="177165"/>
                      </a:cubicBezTo>
                      <a:close/>
                    </a:path>
                  </a:pathLst>
                </a:custGeom>
                <a:solidFill>
                  <a:srgbClr val="87828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62" name="Google Shape;1362;p10"/>
              <p:cNvSpPr/>
              <p:nvPr/>
            </p:nvSpPr>
            <p:spPr>
              <a:xfrm>
                <a:off x="410761" y="6262239"/>
                <a:ext cx="401644" cy="509740"/>
              </a:xfrm>
              <a:custGeom>
                <a:rect b="b" l="l" r="r" t="t"/>
                <a:pathLst>
                  <a:path extrusionOk="0" h="509740" w="401644">
                    <a:moveTo>
                      <a:pt x="154947" y="465925"/>
                    </a:moveTo>
                    <a:cubicBezTo>
                      <a:pt x="180664" y="450685"/>
                      <a:pt x="213049" y="415443"/>
                      <a:pt x="225432" y="412585"/>
                    </a:cubicBezTo>
                    <a:cubicBezTo>
                      <a:pt x="315919" y="391630"/>
                      <a:pt x="297822" y="367818"/>
                      <a:pt x="341637" y="319240"/>
                    </a:cubicBezTo>
                    <a:cubicBezTo>
                      <a:pt x="356877" y="302095"/>
                      <a:pt x="380689" y="290665"/>
                      <a:pt x="401644" y="279235"/>
                    </a:cubicBezTo>
                    <a:cubicBezTo>
                      <a:pt x="366402" y="197320"/>
                      <a:pt x="318777" y="121120"/>
                      <a:pt x="262579" y="56350"/>
                    </a:cubicBezTo>
                    <a:cubicBezTo>
                      <a:pt x="240672" y="31585"/>
                      <a:pt x="216859" y="2058"/>
                      <a:pt x="181617" y="153"/>
                    </a:cubicBezTo>
                    <a:cubicBezTo>
                      <a:pt x="150184" y="-1752"/>
                      <a:pt x="115894" y="14440"/>
                      <a:pt x="87319" y="32538"/>
                    </a:cubicBezTo>
                    <a:cubicBezTo>
                      <a:pt x="58744" y="54445"/>
                      <a:pt x="33027" y="78258"/>
                      <a:pt x="19692" y="96355"/>
                    </a:cubicBezTo>
                    <a:cubicBezTo>
                      <a:pt x="2547" y="147790"/>
                      <a:pt x="-4121" y="213513"/>
                      <a:pt x="2547" y="285903"/>
                    </a:cubicBezTo>
                    <a:cubicBezTo>
                      <a:pt x="6357" y="321145"/>
                      <a:pt x="34932" y="380200"/>
                      <a:pt x="37789" y="415443"/>
                    </a:cubicBezTo>
                    <a:cubicBezTo>
                      <a:pt x="40647" y="450685"/>
                      <a:pt x="49219" y="475450"/>
                      <a:pt x="79699" y="496405"/>
                    </a:cubicBezTo>
                    <a:cubicBezTo>
                      <a:pt x="86367" y="501168"/>
                      <a:pt x="93987" y="504978"/>
                      <a:pt x="100654" y="509740"/>
                    </a:cubicBezTo>
                    <a:cubicBezTo>
                      <a:pt x="105417" y="507835"/>
                      <a:pt x="110179" y="505930"/>
                      <a:pt x="113989" y="503073"/>
                    </a:cubicBezTo>
                    <a:cubicBezTo>
                      <a:pt x="127324" y="497358"/>
                      <a:pt x="144469" y="472593"/>
                      <a:pt x="154947" y="465925"/>
                    </a:cubicBezTo>
                    <a:close/>
                  </a:path>
                </a:pathLst>
              </a:custGeom>
              <a:solidFill>
                <a:srgbClr val="A5A0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63" name="Google Shape;1363;p10"/>
              <p:cNvGrpSpPr/>
              <p:nvPr/>
            </p:nvGrpSpPr>
            <p:grpSpPr>
              <a:xfrm>
                <a:off x="23831" y="6082457"/>
                <a:ext cx="474249" cy="688569"/>
                <a:chOff x="23831" y="6082457"/>
                <a:chExt cx="474249" cy="688569"/>
              </a:xfrm>
            </p:grpSpPr>
            <p:sp>
              <p:nvSpPr>
                <p:cNvPr id="1364" name="Google Shape;1364;p10"/>
                <p:cNvSpPr/>
                <p:nvPr/>
              </p:nvSpPr>
              <p:spPr>
                <a:xfrm>
                  <a:off x="154228" y="6174761"/>
                  <a:ext cx="343852" cy="596265"/>
                </a:xfrm>
                <a:custGeom>
                  <a:rect b="b" l="l" r="r" t="t"/>
                  <a:pathLst>
                    <a:path extrusionOk="0" h="596265" w="343852">
                      <a:moveTo>
                        <a:pt x="340995" y="122873"/>
                      </a:moveTo>
                      <a:cubicBezTo>
                        <a:pt x="330518" y="95250"/>
                        <a:pt x="306705" y="69533"/>
                        <a:pt x="289560" y="48578"/>
                      </a:cubicBezTo>
                      <a:cubicBezTo>
                        <a:pt x="275272" y="31433"/>
                        <a:pt x="260033" y="15240"/>
                        <a:pt x="244793" y="0"/>
                      </a:cubicBezTo>
                      <a:cubicBezTo>
                        <a:pt x="227647" y="123825"/>
                        <a:pt x="104775" y="270510"/>
                        <a:pt x="0" y="319088"/>
                      </a:cubicBezTo>
                      <a:cubicBezTo>
                        <a:pt x="16192" y="342900"/>
                        <a:pt x="32385" y="365760"/>
                        <a:pt x="44767" y="392430"/>
                      </a:cubicBezTo>
                      <a:cubicBezTo>
                        <a:pt x="60007" y="424815"/>
                        <a:pt x="71438" y="458153"/>
                        <a:pt x="86677" y="490538"/>
                      </a:cubicBezTo>
                      <a:cubicBezTo>
                        <a:pt x="112395" y="545783"/>
                        <a:pt x="120015" y="579120"/>
                        <a:pt x="180975" y="596265"/>
                      </a:cubicBezTo>
                      <a:cubicBezTo>
                        <a:pt x="163830" y="547688"/>
                        <a:pt x="174308" y="508635"/>
                        <a:pt x="164783" y="470535"/>
                      </a:cubicBezTo>
                      <a:cubicBezTo>
                        <a:pt x="148590" y="407670"/>
                        <a:pt x="176213" y="361950"/>
                        <a:pt x="194310" y="316230"/>
                      </a:cubicBezTo>
                      <a:cubicBezTo>
                        <a:pt x="216218" y="260033"/>
                        <a:pt x="194310" y="208598"/>
                        <a:pt x="220980" y="184785"/>
                      </a:cubicBezTo>
                      <a:cubicBezTo>
                        <a:pt x="242888" y="164783"/>
                        <a:pt x="255270" y="175260"/>
                        <a:pt x="276225" y="184785"/>
                      </a:cubicBezTo>
                      <a:cubicBezTo>
                        <a:pt x="289560" y="166688"/>
                        <a:pt x="315278" y="142875"/>
                        <a:pt x="343853" y="120968"/>
                      </a:cubicBezTo>
                      <a:cubicBezTo>
                        <a:pt x="343853" y="120968"/>
                        <a:pt x="341947" y="121920"/>
                        <a:pt x="340995" y="122873"/>
                      </a:cubicBezTo>
                      <a:close/>
                    </a:path>
                  </a:pathLst>
                </a:custGeom>
                <a:solidFill>
                  <a:srgbClr val="99969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65" name="Google Shape;1365;p10"/>
                <p:cNvSpPr/>
                <p:nvPr/>
              </p:nvSpPr>
              <p:spPr>
                <a:xfrm>
                  <a:off x="23831" y="6082457"/>
                  <a:ext cx="384810" cy="423748"/>
                </a:xfrm>
                <a:custGeom>
                  <a:rect b="b" l="l" r="r" t="t"/>
                  <a:pathLst>
                    <a:path extrusionOk="0" h="423748" w="384810">
                      <a:moveTo>
                        <a:pt x="384810" y="103708"/>
                      </a:moveTo>
                      <a:cubicBezTo>
                        <a:pt x="364808" y="84658"/>
                        <a:pt x="344805" y="66561"/>
                        <a:pt x="322898" y="50368"/>
                      </a:cubicBezTo>
                      <a:cubicBezTo>
                        <a:pt x="294323" y="28461"/>
                        <a:pt x="251460" y="-12497"/>
                        <a:pt x="213360" y="3696"/>
                      </a:cubicBezTo>
                      <a:cubicBezTo>
                        <a:pt x="189548" y="13221"/>
                        <a:pt x="167640" y="35128"/>
                        <a:pt x="147638" y="49416"/>
                      </a:cubicBezTo>
                      <a:cubicBezTo>
                        <a:pt x="123825" y="66561"/>
                        <a:pt x="99060" y="83706"/>
                        <a:pt x="75248" y="102756"/>
                      </a:cubicBezTo>
                      <a:cubicBezTo>
                        <a:pt x="44768" y="126568"/>
                        <a:pt x="17145" y="153238"/>
                        <a:pt x="0" y="187528"/>
                      </a:cubicBezTo>
                      <a:cubicBezTo>
                        <a:pt x="18097" y="179908"/>
                        <a:pt x="35243" y="178956"/>
                        <a:pt x="55245" y="199911"/>
                      </a:cubicBezTo>
                      <a:cubicBezTo>
                        <a:pt x="73343" y="219913"/>
                        <a:pt x="111443" y="276111"/>
                        <a:pt x="111443" y="301828"/>
                      </a:cubicBezTo>
                      <a:cubicBezTo>
                        <a:pt x="111443" y="340881"/>
                        <a:pt x="108585" y="374218"/>
                        <a:pt x="131445" y="408508"/>
                      </a:cubicBezTo>
                      <a:cubicBezTo>
                        <a:pt x="135255" y="413271"/>
                        <a:pt x="138113" y="418033"/>
                        <a:pt x="141923" y="423748"/>
                      </a:cubicBezTo>
                      <a:cubicBezTo>
                        <a:pt x="243840" y="374218"/>
                        <a:pt x="366713" y="226581"/>
                        <a:pt x="384810" y="103708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366" name="Google Shape;1366;p10"/>
            <p:cNvSpPr/>
            <p:nvPr/>
          </p:nvSpPr>
          <p:spPr>
            <a:xfrm>
              <a:off x="451408" y="6303349"/>
              <a:ext cx="220979" cy="43815"/>
            </a:xfrm>
            <a:custGeom>
              <a:rect b="b" l="l" r="r" t="t"/>
              <a:pathLst>
                <a:path extrusionOk="0" h="43815" w="220979">
                  <a:moveTo>
                    <a:pt x="10477" y="41910"/>
                  </a:moveTo>
                  <a:cubicBezTo>
                    <a:pt x="6667" y="41910"/>
                    <a:pt x="3810" y="42863"/>
                    <a:pt x="0" y="43815"/>
                  </a:cubicBezTo>
                  <a:cubicBezTo>
                    <a:pt x="20002" y="27622"/>
                    <a:pt x="41910" y="12383"/>
                    <a:pt x="63817" y="953"/>
                  </a:cubicBezTo>
                  <a:cubicBezTo>
                    <a:pt x="63817" y="953"/>
                    <a:pt x="64770" y="953"/>
                    <a:pt x="64770" y="0"/>
                  </a:cubicBezTo>
                  <a:cubicBezTo>
                    <a:pt x="67627" y="0"/>
                    <a:pt x="70485" y="0"/>
                    <a:pt x="73342" y="0"/>
                  </a:cubicBezTo>
                  <a:cubicBezTo>
                    <a:pt x="49530" y="9525"/>
                    <a:pt x="28575" y="23813"/>
                    <a:pt x="10477" y="41910"/>
                  </a:cubicBezTo>
                  <a:close/>
                  <a:moveTo>
                    <a:pt x="188595" y="10478"/>
                  </a:moveTo>
                  <a:cubicBezTo>
                    <a:pt x="199073" y="15240"/>
                    <a:pt x="208598" y="20955"/>
                    <a:pt x="217170" y="29528"/>
                  </a:cubicBezTo>
                  <a:cubicBezTo>
                    <a:pt x="218123" y="30480"/>
                    <a:pt x="220027" y="32385"/>
                    <a:pt x="220980" y="33338"/>
                  </a:cubicBezTo>
                  <a:cubicBezTo>
                    <a:pt x="210502" y="24765"/>
                    <a:pt x="200025" y="17145"/>
                    <a:pt x="188595" y="10478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10"/>
            <p:cNvSpPr/>
            <p:nvPr/>
          </p:nvSpPr>
          <p:spPr>
            <a:xfrm>
              <a:off x="-57404" y="6557666"/>
              <a:ext cx="886954" cy="358670"/>
            </a:xfrm>
            <a:custGeom>
              <a:rect b="b" l="l" r="r" t="t"/>
              <a:pathLst>
                <a:path extrusionOk="0" h="358670" w="886954">
                  <a:moveTo>
                    <a:pt x="731697" y="319088"/>
                  </a:moveTo>
                  <a:cubicBezTo>
                    <a:pt x="706932" y="315278"/>
                    <a:pt x="655497" y="287655"/>
                    <a:pt x="651687" y="280988"/>
                  </a:cubicBezTo>
                  <a:cubicBezTo>
                    <a:pt x="640257" y="261938"/>
                    <a:pt x="618350" y="228600"/>
                    <a:pt x="569772" y="214313"/>
                  </a:cubicBezTo>
                  <a:cubicBezTo>
                    <a:pt x="569772" y="244793"/>
                    <a:pt x="612635" y="262890"/>
                    <a:pt x="620255" y="269558"/>
                  </a:cubicBezTo>
                  <a:cubicBezTo>
                    <a:pt x="624065" y="273368"/>
                    <a:pt x="623112" y="295275"/>
                    <a:pt x="611682" y="299085"/>
                  </a:cubicBezTo>
                  <a:cubicBezTo>
                    <a:pt x="599300" y="302895"/>
                    <a:pt x="575487" y="288608"/>
                    <a:pt x="565962" y="281940"/>
                  </a:cubicBezTo>
                  <a:cubicBezTo>
                    <a:pt x="534530" y="259080"/>
                    <a:pt x="509765" y="267653"/>
                    <a:pt x="480237" y="244793"/>
                  </a:cubicBezTo>
                  <a:cubicBezTo>
                    <a:pt x="468807" y="236220"/>
                    <a:pt x="475475" y="200977"/>
                    <a:pt x="438327" y="170498"/>
                  </a:cubicBezTo>
                  <a:cubicBezTo>
                    <a:pt x="406895" y="143827"/>
                    <a:pt x="388797" y="80963"/>
                    <a:pt x="379272" y="0"/>
                  </a:cubicBezTo>
                  <a:cubicBezTo>
                    <a:pt x="357365" y="60008"/>
                    <a:pt x="369747" y="146685"/>
                    <a:pt x="383082" y="246698"/>
                  </a:cubicBezTo>
                  <a:cubicBezTo>
                    <a:pt x="361175" y="266700"/>
                    <a:pt x="357365" y="309563"/>
                    <a:pt x="343077" y="336233"/>
                  </a:cubicBezTo>
                  <a:cubicBezTo>
                    <a:pt x="335457" y="315278"/>
                    <a:pt x="321170" y="296228"/>
                    <a:pt x="307835" y="282893"/>
                  </a:cubicBezTo>
                  <a:cubicBezTo>
                    <a:pt x="281165" y="256223"/>
                    <a:pt x="254495" y="252413"/>
                    <a:pt x="221157" y="240030"/>
                  </a:cubicBezTo>
                  <a:cubicBezTo>
                    <a:pt x="168770" y="220980"/>
                    <a:pt x="154482" y="159068"/>
                    <a:pt x="129717" y="112395"/>
                  </a:cubicBezTo>
                  <a:cubicBezTo>
                    <a:pt x="116382" y="87630"/>
                    <a:pt x="61137" y="3810"/>
                    <a:pt x="5892" y="10478"/>
                  </a:cubicBezTo>
                  <a:cubicBezTo>
                    <a:pt x="-7443" y="72390"/>
                    <a:pt x="5892" y="272415"/>
                    <a:pt x="6845" y="295275"/>
                  </a:cubicBezTo>
                  <a:cubicBezTo>
                    <a:pt x="59232" y="302895"/>
                    <a:pt x="228777" y="351473"/>
                    <a:pt x="294500" y="352425"/>
                  </a:cubicBezTo>
                  <a:cubicBezTo>
                    <a:pt x="313550" y="356235"/>
                    <a:pt x="478332" y="338138"/>
                    <a:pt x="487857" y="322898"/>
                  </a:cubicBezTo>
                  <a:cubicBezTo>
                    <a:pt x="544055" y="334328"/>
                    <a:pt x="591680" y="362903"/>
                    <a:pt x="663117" y="358140"/>
                  </a:cubicBezTo>
                  <a:cubicBezTo>
                    <a:pt x="752652" y="352425"/>
                    <a:pt x="865047" y="320993"/>
                    <a:pt x="886955" y="306705"/>
                  </a:cubicBezTo>
                  <a:cubicBezTo>
                    <a:pt x="831710" y="280035"/>
                    <a:pt x="777417" y="313373"/>
                    <a:pt x="731697" y="319088"/>
                  </a:cubicBezTo>
                  <a:close/>
                </a:path>
              </a:pathLst>
            </a:custGeom>
            <a:solidFill>
              <a:srgbClr val="6D69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10"/>
            <p:cNvSpPr/>
            <p:nvPr/>
          </p:nvSpPr>
          <p:spPr>
            <a:xfrm>
              <a:off x="7543" y="6066190"/>
              <a:ext cx="444817" cy="456233"/>
            </a:xfrm>
            <a:custGeom>
              <a:rect b="b" l="l" r="r" t="t"/>
              <a:pathLst>
                <a:path extrusionOk="0" h="456233" w="444817">
                  <a:moveTo>
                    <a:pt x="395288" y="97141"/>
                  </a:moveTo>
                  <a:cubicBezTo>
                    <a:pt x="377190" y="79996"/>
                    <a:pt x="350520" y="68566"/>
                    <a:pt x="329565" y="52374"/>
                  </a:cubicBezTo>
                  <a:cubicBezTo>
                    <a:pt x="287655" y="19989"/>
                    <a:pt x="245745" y="-12396"/>
                    <a:pt x="215265" y="4749"/>
                  </a:cubicBezTo>
                  <a:cubicBezTo>
                    <a:pt x="169545" y="31419"/>
                    <a:pt x="44768" y="127621"/>
                    <a:pt x="27622" y="148576"/>
                  </a:cubicBezTo>
                  <a:cubicBezTo>
                    <a:pt x="20002" y="158101"/>
                    <a:pt x="4763" y="185724"/>
                    <a:pt x="0" y="201916"/>
                  </a:cubicBezTo>
                  <a:cubicBezTo>
                    <a:pt x="6667" y="200011"/>
                    <a:pt x="20955" y="198106"/>
                    <a:pt x="26670" y="200011"/>
                  </a:cubicBezTo>
                  <a:cubicBezTo>
                    <a:pt x="54293" y="208584"/>
                    <a:pt x="69533" y="229539"/>
                    <a:pt x="85725" y="255256"/>
                  </a:cubicBezTo>
                  <a:cubicBezTo>
                    <a:pt x="103823" y="283831"/>
                    <a:pt x="102870" y="311454"/>
                    <a:pt x="105727" y="342886"/>
                  </a:cubicBezTo>
                  <a:cubicBezTo>
                    <a:pt x="106680" y="352411"/>
                    <a:pt x="110490" y="360031"/>
                    <a:pt x="112395" y="369556"/>
                  </a:cubicBezTo>
                  <a:cubicBezTo>
                    <a:pt x="121920" y="408609"/>
                    <a:pt x="146685" y="420991"/>
                    <a:pt x="166687" y="456234"/>
                  </a:cubicBezTo>
                  <a:cubicBezTo>
                    <a:pt x="165735" y="439089"/>
                    <a:pt x="160020" y="410514"/>
                    <a:pt x="141923" y="391464"/>
                  </a:cubicBezTo>
                  <a:cubicBezTo>
                    <a:pt x="132398" y="381939"/>
                    <a:pt x="136208" y="345744"/>
                    <a:pt x="140970" y="330504"/>
                  </a:cubicBezTo>
                  <a:cubicBezTo>
                    <a:pt x="145733" y="315264"/>
                    <a:pt x="152400" y="300976"/>
                    <a:pt x="145733" y="284784"/>
                  </a:cubicBezTo>
                  <a:cubicBezTo>
                    <a:pt x="137160" y="261924"/>
                    <a:pt x="109537" y="247636"/>
                    <a:pt x="97155" y="226681"/>
                  </a:cubicBezTo>
                  <a:cubicBezTo>
                    <a:pt x="80963" y="200011"/>
                    <a:pt x="75248" y="168579"/>
                    <a:pt x="91440" y="139051"/>
                  </a:cubicBezTo>
                  <a:cubicBezTo>
                    <a:pt x="96202" y="130479"/>
                    <a:pt x="102870" y="123811"/>
                    <a:pt x="109537" y="117144"/>
                  </a:cubicBezTo>
                  <a:cubicBezTo>
                    <a:pt x="127635" y="102856"/>
                    <a:pt x="145733" y="88569"/>
                    <a:pt x="163830" y="74281"/>
                  </a:cubicBezTo>
                  <a:cubicBezTo>
                    <a:pt x="185737" y="56184"/>
                    <a:pt x="206693" y="36181"/>
                    <a:pt x="235268" y="31419"/>
                  </a:cubicBezTo>
                  <a:cubicBezTo>
                    <a:pt x="247650" y="29514"/>
                    <a:pt x="259080" y="31419"/>
                    <a:pt x="270510" y="34276"/>
                  </a:cubicBezTo>
                  <a:cubicBezTo>
                    <a:pt x="297180" y="45706"/>
                    <a:pt x="322898" y="65709"/>
                    <a:pt x="342900" y="78091"/>
                  </a:cubicBezTo>
                  <a:cubicBezTo>
                    <a:pt x="360998" y="89521"/>
                    <a:pt x="377190" y="98094"/>
                    <a:pt x="391478" y="113334"/>
                  </a:cubicBezTo>
                  <a:cubicBezTo>
                    <a:pt x="406718" y="129526"/>
                    <a:pt x="423863" y="152386"/>
                    <a:pt x="444818" y="166674"/>
                  </a:cubicBezTo>
                  <a:cubicBezTo>
                    <a:pt x="426720" y="140956"/>
                    <a:pt x="414338" y="115239"/>
                    <a:pt x="395288" y="97141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10"/>
            <p:cNvSpPr/>
            <p:nvPr/>
          </p:nvSpPr>
          <p:spPr>
            <a:xfrm>
              <a:off x="359825" y="6248965"/>
              <a:ext cx="389714" cy="350611"/>
            </a:xfrm>
            <a:custGeom>
              <a:rect b="b" l="l" r="r" t="t"/>
              <a:pathLst>
                <a:path extrusionOk="0" h="350611" w="389714">
                  <a:moveTo>
                    <a:pt x="323040" y="77244"/>
                  </a:moveTo>
                  <a:cubicBezTo>
                    <a:pt x="300180" y="45812"/>
                    <a:pt x="256365" y="2949"/>
                    <a:pt x="219218" y="92"/>
                  </a:cubicBezTo>
                  <a:cubicBezTo>
                    <a:pt x="203977" y="-861"/>
                    <a:pt x="189690" y="5807"/>
                    <a:pt x="174450" y="10569"/>
                  </a:cubicBezTo>
                  <a:cubicBezTo>
                    <a:pt x="133492" y="23904"/>
                    <a:pt x="72533" y="58194"/>
                    <a:pt x="41100" y="81054"/>
                  </a:cubicBezTo>
                  <a:cubicBezTo>
                    <a:pt x="12525" y="102962"/>
                    <a:pt x="-4620" y="124869"/>
                    <a:pt x="1095" y="163922"/>
                  </a:cubicBezTo>
                  <a:cubicBezTo>
                    <a:pt x="11572" y="146777"/>
                    <a:pt x="42053" y="151539"/>
                    <a:pt x="39195" y="174399"/>
                  </a:cubicBezTo>
                  <a:cubicBezTo>
                    <a:pt x="32528" y="226787"/>
                    <a:pt x="40147" y="305844"/>
                    <a:pt x="67770" y="350612"/>
                  </a:cubicBezTo>
                  <a:cubicBezTo>
                    <a:pt x="79200" y="299177"/>
                    <a:pt x="53483" y="266792"/>
                    <a:pt x="58245" y="223929"/>
                  </a:cubicBezTo>
                  <a:cubicBezTo>
                    <a:pt x="61103" y="196307"/>
                    <a:pt x="66817" y="160112"/>
                    <a:pt x="78248" y="134394"/>
                  </a:cubicBezTo>
                  <a:cubicBezTo>
                    <a:pt x="90630" y="103914"/>
                    <a:pt x="113490" y="95342"/>
                    <a:pt x="138255" y="80102"/>
                  </a:cubicBezTo>
                  <a:cubicBezTo>
                    <a:pt x="154448" y="70577"/>
                    <a:pt x="170640" y="58194"/>
                    <a:pt x="187785" y="51527"/>
                  </a:cubicBezTo>
                  <a:cubicBezTo>
                    <a:pt x="232552" y="33429"/>
                    <a:pt x="267795" y="48669"/>
                    <a:pt x="302085" y="77244"/>
                  </a:cubicBezTo>
                  <a:cubicBezTo>
                    <a:pt x="335423" y="105819"/>
                    <a:pt x="360187" y="140109"/>
                    <a:pt x="389715" y="172494"/>
                  </a:cubicBezTo>
                  <a:cubicBezTo>
                    <a:pt x="384000" y="136299"/>
                    <a:pt x="345900" y="108677"/>
                    <a:pt x="323040" y="77244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10"/>
            <p:cNvSpPr/>
            <p:nvPr/>
          </p:nvSpPr>
          <p:spPr>
            <a:xfrm>
              <a:off x="546658" y="6472894"/>
              <a:ext cx="307559" cy="274319"/>
            </a:xfrm>
            <a:custGeom>
              <a:rect b="b" l="l" r="r" t="t"/>
              <a:pathLst>
                <a:path extrusionOk="0" h="274319" w="307559">
                  <a:moveTo>
                    <a:pt x="299085" y="54293"/>
                  </a:moveTo>
                  <a:cubicBezTo>
                    <a:pt x="268605" y="42863"/>
                    <a:pt x="245745" y="38100"/>
                    <a:pt x="232410" y="0"/>
                  </a:cubicBezTo>
                  <a:cubicBezTo>
                    <a:pt x="234315" y="48577"/>
                    <a:pt x="223838" y="56197"/>
                    <a:pt x="213360" y="61913"/>
                  </a:cubicBezTo>
                  <a:cubicBezTo>
                    <a:pt x="187642" y="69532"/>
                    <a:pt x="134302" y="77152"/>
                    <a:pt x="115252" y="87630"/>
                  </a:cubicBezTo>
                  <a:cubicBezTo>
                    <a:pt x="93345" y="100013"/>
                    <a:pt x="100013" y="109538"/>
                    <a:pt x="94298" y="128588"/>
                  </a:cubicBezTo>
                  <a:cubicBezTo>
                    <a:pt x="86677" y="154305"/>
                    <a:pt x="65723" y="185738"/>
                    <a:pt x="41910" y="196215"/>
                  </a:cubicBezTo>
                  <a:cubicBezTo>
                    <a:pt x="15240" y="207645"/>
                    <a:pt x="0" y="234315"/>
                    <a:pt x="0" y="274320"/>
                  </a:cubicBezTo>
                  <a:cubicBezTo>
                    <a:pt x="11430" y="260033"/>
                    <a:pt x="35242" y="237172"/>
                    <a:pt x="65723" y="227647"/>
                  </a:cubicBezTo>
                  <a:cubicBezTo>
                    <a:pt x="97155" y="219075"/>
                    <a:pt x="128588" y="210503"/>
                    <a:pt x="149542" y="196215"/>
                  </a:cubicBezTo>
                  <a:cubicBezTo>
                    <a:pt x="170498" y="181927"/>
                    <a:pt x="195263" y="169545"/>
                    <a:pt x="202882" y="163830"/>
                  </a:cubicBezTo>
                  <a:cubicBezTo>
                    <a:pt x="232410" y="142875"/>
                    <a:pt x="217170" y="119063"/>
                    <a:pt x="220980" y="117157"/>
                  </a:cubicBezTo>
                  <a:cubicBezTo>
                    <a:pt x="247650" y="103822"/>
                    <a:pt x="270510" y="121920"/>
                    <a:pt x="282892" y="100013"/>
                  </a:cubicBezTo>
                  <a:cubicBezTo>
                    <a:pt x="288607" y="90488"/>
                    <a:pt x="301942" y="78105"/>
                    <a:pt x="306705" y="67627"/>
                  </a:cubicBezTo>
                  <a:cubicBezTo>
                    <a:pt x="309563" y="61913"/>
                    <a:pt x="304800" y="55245"/>
                    <a:pt x="299085" y="54293"/>
                  </a:cubicBezTo>
                  <a:close/>
                </a:path>
              </a:pathLst>
            </a:custGeom>
            <a:solidFill>
              <a:srgbClr val="BCB7B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10"/>
            <p:cNvSpPr/>
            <p:nvPr/>
          </p:nvSpPr>
          <p:spPr>
            <a:xfrm>
              <a:off x="281862" y="6765312"/>
              <a:ext cx="168613" cy="142967"/>
            </a:xfrm>
            <a:custGeom>
              <a:rect b="b" l="l" r="r" t="t"/>
              <a:pathLst>
                <a:path extrusionOk="0" h="142967" w="168613">
                  <a:moveTo>
                    <a:pt x="122873" y="89535"/>
                  </a:moveTo>
                  <a:cubicBezTo>
                    <a:pt x="102870" y="86677"/>
                    <a:pt x="95250" y="85725"/>
                    <a:pt x="82868" y="69532"/>
                  </a:cubicBezTo>
                  <a:cubicBezTo>
                    <a:pt x="64770" y="47625"/>
                    <a:pt x="54293" y="24765"/>
                    <a:pt x="40005" y="0"/>
                  </a:cubicBezTo>
                  <a:cubicBezTo>
                    <a:pt x="45720" y="54292"/>
                    <a:pt x="58103" y="73342"/>
                    <a:pt x="61913" y="93345"/>
                  </a:cubicBezTo>
                  <a:cubicBezTo>
                    <a:pt x="53340" y="114300"/>
                    <a:pt x="16193" y="129540"/>
                    <a:pt x="0" y="142875"/>
                  </a:cubicBezTo>
                  <a:cubicBezTo>
                    <a:pt x="28575" y="143827"/>
                    <a:pt x="106680" y="137160"/>
                    <a:pt x="112395" y="134302"/>
                  </a:cubicBezTo>
                  <a:cubicBezTo>
                    <a:pt x="139065" y="121920"/>
                    <a:pt x="140018" y="122873"/>
                    <a:pt x="168593" y="120015"/>
                  </a:cubicBezTo>
                  <a:cubicBezTo>
                    <a:pt x="169545" y="92392"/>
                    <a:pt x="137160" y="91440"/>
                    <a:pt x="122873" y="89535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10"/>
            <p:cNvSpPr/>
            <p:nvPr/>
          </p:nvSpPr>
          <p:spPr>
            <a:xfrm>
              <a:off x="-57227" y="6681491"/>
              <a:ext cx="154305" cy="204787"/>
            </a:xfrm>
            <a:custGeom>
              <a:rect b="b" l="l" r="r" t="t"/>
              <a:pathLst>
                <a:path extrusionOk="0" h="204787" w="154305">
                  <a:moveTo>
                    <a:pt x="154305" y="204788"/>
                  </a:moveTo>
                  <a:cubicBezTo>
                    <a:pt x="145733" y="183833"/>
                    <a:pt x="92393" y="160973"/>
                    <a:pt x="75248" y="148590"/>
                  </a:cubicBezTo>
                  <a:cubicBezTo>
                    <a:pt x="65723" y="141923"/>
                    <a:pt x="64770" y="116205"/>
                    <a:pt x="34290" y="111443"/>
                  </a:cubicBezTo>
                  <a:cubicBezTo>
                    <a:pt x="26670" y="77152"/>
                    <a:pt x="23813" y="16193"/>
                    <a:pt x="0" y="0"/>
                  </a:cubicBezTo>
                  <a:cubicBezTo>
                    <a:pt x="953" y="35243"/>
                    <a:pt x="2858" y="139065"/>
                    <a:pt x="6668" y="174308"/>
                  </a:cubicBezTo>
                  <a:cubicBezTo>
                    <a:pt x="29528" y="181927"/>
                    <a:pt x="106680" y="194310"/>
                    <a:pt x="154305" y="204788"/>
                  </a:cubicBezTo>
                  <a:close/>
                </a:path>
              </a:pathLst>
            </a:custGeom>
            <a:solidFill>
              <a:srgbClr val="5B575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3" name="Google Shape;1373;p10"/>
          <p:cNvGrpSpPr/>
          <p:nvPr/>
        </p:nvGrpSpPr>
        <p:grpSpPr>
          <a:xfrm flipH="1">
            <a:off x="11201173" y="6056257"/>
            <a:ext cx="990823" cy="984813"/>
            <a:chOff x="2327129" y="3221103"/>
            <a:chExt cx="1159671" cy="1202017"/>
          </a:xfrm>
        </p:grpSpPr>
        <p:sp>
          <p:nvSpPr>
            <p:cNvPr id="1374" name="Google Shape;1374;p10"/>
            <p:cNvSpPr/>
            <p:nvPr/>
          </p:nvSpPr>
          <p:spPr>
            <a:xfrm>
              <a:off x="2943611" y="3343976"/>
              <a:ext cx="543189" cy="1006792"/>
            </a:xfrm>
            <a:custGeom>
              <a:rect b="b" l="l" r="r" t="t"/>
              <a:pathLst>
                <a:path extrusionOk="0" h="1006792" w="543189">
                  <a:moveTo>
                    <a:pt x="42175" y="986790"/>
                  </a:moveTo>
                  <a:cubicBezTo>
                    <a:pt x="12647" y="913447"/>
                    <a:pt x="10742" y="897255"/>
                    <a:pt x="2170" y="818197"/>
                  </a:cubicBezTo>
                  <a:cubicBezTo>
                    <a:pt x="-6403" y="739140"/>
                    <a:pt x="9790" y="655320"/>
                    <a:pt x="62177" y="596265"/>
                  </a:cubicBezTo>
                  <a:cubicBezTo>
                    <a:pt x="99325" y="554355"/>
                    <a:pt x="152665" y="527685"/>
                    <a:pt x="182192" y="480060"/>
                  </a:cubicBezTo>
                  <a:cubicBezTo>
                    <a:pt x="207910" y="439103"/>
                    <a:pt x="212672" y="387667"/>
                    <a:pt x="230770" y="342900"/>
                  </a:cubicBezTo>
                  <a:cubicBezTo>
                    <a:pt x="288872" y="198120"/>
                    <a:pt x="471752" y="139065"/>
                    <a:pt x="543190" y="0"/>
                  </a:cubicBezTo>
                  <a:cubicBezTo>
                    <a:pt x="516520" y="165735"/>
                    <a:pt x="486040" y="340042"/>
                    <a:pt x="376502" y="467678"/>
                  </a:cubicBezTo>
                  <a:cubicBezTo>
                    <a:pt x="345070" y="503872"/>
                    <a:pt x="307922" y="535305"/>
                    <a:pt x="280300" y="574357"/>
                  </a:cubicBezTo>
                  <a:cubicBezTo>
                    <a:pt x="232675" y="641032"/>
                    <a:pt x="216482" y="722947"/>
                    <a:pt x="194575" y="801053"/>
                  </a:cubicBezTo>
                  <a:cubicBezTo>
                    <a:pt x="172667" y="879157"/>
                    <a:pt x="139330" y="960120"/>
                    <a:pt x="72655" y="1006792"/>
                  </a:cubicBezTo>
                  <a:lnTo>
                    <a:pt x="42175" y="986790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75" name="Google Shape;1375;p10"/>
            <p:cNvGrpSpPr/>
            <p:nvPr/>
          </p:nvGrpSpPr>
          <p:grpSpPr>
            <a:xfrm>
              <a:off x="2970533" y="3650680"/>
              <a:ext cx="488180" cy="772440"/>
              <a:chOff x="2970533" y="3650680"/>
              <a:chExt cx="488180" cy="772440"/>
            </a:xfrm>
          </p:grpSpPr>
          <p:sp>
            <p:nvSpPr>
              <p:cNvPr id="1376" name="Google Shape;1376;p10"/>
              <p:cNvSpPr/>
              <p:nvPr/>
            </p:nvSpPr>
            <p:spPr>
              <a:xfrm>
                <a:off x="2970533" y="3650680"/>
                <a:ext cx="488180" cy="772440"/>
              </a:xfrm>
              <a:custGeom>
                <a:rect b="b" l="l" r="r" t="t"/>
                <a:pathLst>
                  <a:path extrusionOk="0" h="772440" w="488180">
                    <a:moveTo>
                      <a:pt x="344818" y="164783"/>
                    </a:moveTo>
                    <a:lnTo>
                      <a:pt x="344818" y="164783"/>
                    </a:lnTo>
                    <a:cubicBezTo>
                      <a:pt x="406730" y="125730"/>
                      <a:pt x="472453" y="73343"/>
                      <a:pt x="481025" y="0"/>
                    </a:cubicBezTo>
                    <a:cubicBezTo>
                      <a:pt x="503885" y="180975"/>
                      <a:pt x="471500" y="368618"/>
                      <a:pt x="390538" y="532448"/>
                    </a:cubicBezTo>
                    <a:cubicBezTo>
                      <a:pt x="336245" y="641985"/>
                      <a:pt x="248615" y="748665"/>
                      <a:pt x="127648" y="769620"/>
                    </a:cubicBezTo>
                    <a:cubicBezTo>
                      <a:pt x="86690" y="777240"/>
                      <a:pt x="37160" y="770573"/>
                      <a:pt x="13348" y="735330"/>
                    </a:cubicBezTo>
                    <a:cubicBezTo>
                      <a:pt x="-5702" y="706755"/>
                      <a:pt x="-940" y="669608"/>
                      <a:pt x="6680" y="636270"/>
                    </a:cubicBezTo>
                    <a:cubicBezTo>
                      <a:pt x="30493" y="533400"/>
                      <a:pt x="79070" y="437198"/>
                      <a:pt x="147650" y="357188"/>
                    </a:cubicBezTo>
                    <a:cubicBezTo>
                      <a:pt x="176225" y="323850"/>
                      <a:pt x="193370" y="282893"/>
                      <a:pt x="223850" y="251460"/>
                    </a:cubicBezTo>
                    <a:cubicBezTo>
                      <a:pt x="259093" y="216218"/>
                      <a:pt x="303860" y="191453"/>
                      <a:pt x="344818" y="16478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7" name="Google Shape;1377;p10"/>
              <p:cNvSpPr/>
              <p:nvPr/>
            </p:nvSpPr>
            <p:spPr>
              <a:xfrm>
                <a:off x="3026042" y="3780379"/>
                <a:ext cx="390274" cy="639594"/>
              </a:xfrm>
              <a:custGeom>
                <a:rect b="b" l="l" r="r" t="t"/>
                <a:pathLst>
                  <a:path extrusionOk="0" h="639594" w="390274">
                    <a:moveTo>
                      <a:pt x="382654" y="2699"/>
                    </a:moveTo>
                    <a:cubicBezTo>
                      <a:pt x="359794" y="93187"/>
                      <a:pt x="306454" y="173197"/>
                      <a:pt x="257877" y="251302"/>
                    </a:cubicBezTo>
                    <a:cubicBezTo>
                      <a:pt x="205489" y="334169"/>
                      <a:pt x="151197" y="417037"/>
                      <a:pt x="95952" y="497999"/>
                    </a:cubicBezTo>
                    <a:cubicBezTo>
                      <a:pt x="64519" y="543719"/>
                      <a:pt x="33087" y="588487"/>
                      <a:pt x="702" y="634207"/>
                    </a:cubicBezTo>
                    <a:cubicBezTo>
                      <a:pt x="-2156" y="638017"/>
                      <a:pt x="4512" y="641827"/>
                      <a:pt x="6417" y="638017"/>
                    </a:cubicBezTo>
                    <a:cubicBezTo>
                      <a:pt x="64519" y="557054"/>
                      <a:pt x="121669" y="474187"/>
                      <a:pt x="176914" y="391319"/>
                    </a:cubicBezTo>
                    <a:cubicBezTo>
                      <a:pt x="230254" y="310357"/>
                      <a:pt x="284547" y="229394"/>
                      <a:pt x="332172" y="144622"/>
                    </a:cubicBezTo>
                    <a:cubicBezTo>
                      <a:pt x="356937" y="100807"/>
                      <a:pt x="378844" y="55087"/>
                      <a:pt x="390274" y="5557"/>
                    </a:cubicBezTo>
                    <a:cubicBezTo>
                      <a:pt x="390274" y="-158"/>
                      <a:pt x="383607" y="-2063"/>
                      <a:pt x="382654" y="2699"/>
                    </a:cubicBezTo>
                    <a:lnTo>
                      <a:pt x="382654" y="26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8" name="Google Shape;1378;p10"/>
            <p:cNvGrpSpPr/>
            <p:nvPr/>
          </p:nvGrpSpPr>
          <p:grpSpPr>
            <a:xfrm>
              <a:off x="2327129" y="3565908"/>
              <a:ext cx="479314" cy="778311"/>
              <a:chOff x="2327129" y="3565908"/>
              <a:chExt cx="479314" cy="778311"/>
            </a:xfrm>
          </p:grpSpPr>
          <p:sp>
            <p:nvSpPr>
              <p:cNvPr id="1379" name="Google Shape;1379;p10"/>
              <p:cNvSpPr/>
              <p:nvPr/>
            </p:nvSpPr>
            <p:spPr>
              <a:xfrm>
                <a:off x="2327129" y="3565908"/>
                <a:ext cx="479314" cy="778311"/>
              </a:xfrm>
              <a:custGeom>
                <a:rect b="b" l="l" r="r" t="t"/>
                <a:pathLst>
                  <a:path extrusionOk="0" h="778311" w="479314">
                    <a:moveTo>
                      <a:pt x="143355" y="166688"/>
                    </a:moveTo>
                    <a:lnTo>
                      <a:pt x="143355" y="166688"/>
                    </a:lnTo>
                    <a:cubicBezTo>
                      <a:pt x="81442" y="126683"/>
                      <a:pt x="17625" y="73343"/>
                      <a:pt x="9052" y="0"/>
                    </a:cubicBezTo>
                    <a:cubicBezTo>
                      <a:pt x="-16665" y="180975"/>
                      <a:pt x="12862" y="369570"/>
                      <a:pt x="91920" y="534353"/>
                    </a:cubicBezTo>
                    <a:cubicBezTo>
                      <a:pt x="144307" y="644843"/>
                      <a:pt x="230985" y="752475"/>
                      <a:pt x="351000" y="775335"/>
                    </a:cubicBezTo>
                    <a:cubicBezTo>
                      <a:pt x="391957" y="782955"/>
                      <a:pt x="441487" y="777240"/>
                      <a:pt x="465300" y="742950"/>
                    </a:cubicBezTo>
                    <a:cubicBezTo>
                      <a:pt x="484350" y="715328"/>
                      <a:pt x="480540" y="677228"/>
                      <a:pt x="473872" y="643890"/>
                    </a:cubicBezTo>
                    <a:cubicBezTo>
                      <a:pt x="451965" y="541020"/>
                      <a:pt x="404340" y="443865"/>
                      <a:pt x="336712" y="362903"/>
                    </a:cubicBezTo>
                    <a:cubicBezTo>
                      <a:pt x="308137" y="328613"/>
                      <a:pt x="291945" y="288608"/>
                      <a:pt x="261465" y="256222"/>
                    </a:cubicBezTo>
                    <a:cubicBezTo>
                      <a:pt x="228127" y="219075"/>
                      <a:pt x="184312" y="193358"/>
                      <a:pt x="143355" y="16668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0" name="Google Shape;1380;p10"/>
              <p:cNvSpPr/>
              <p:nvPr/>
            </p:nvSpPr>
            <p:spPr>
              <a:xfrm>
                <a:off x="2371330" y="3695326"/>
                <a:ext cx="379966" cy="644637"/>
              </a:xfrm>
              <a:custGeom>
                <a:rect b="b" l="l" r="r" t="t"/>
                <a:pathLst>
                  <a:path extrusionOk="0" h="644637" w="379966">
                    <a:moveTo>
                      <a:pt x="93" y="4884"/>
                    </a:moveTo>
                    <a:cubicBezTo>
                      <a:pt x="21048" y="95372"/>
                      <a:pt x="73436" y="176334"/>
                      <a:pt x="121061" y="254439"/>
                    </a:cubicBezTo>
                    <a:cubicBezTo>
                      <a:pt x="172496" y="338259"/>
                      <a:pt x="224883" y="422079"/>
                      <a:pt x="279176" y="503994"/>
                    </a:cubicBezTo>
                    <a:cubicBezTo>
                      <a:pt x="310608" y="550667"/>
                      <a:pt x="342041" y="597339"/>
                      <a:pt x="373473" y="643059"/>
                    </a:cubicBezTo>
                    <a:cubicBezTo>
                      <a:pt x="376331" y="646869"/>
                      <a:pt x="382046" y="643059"/>
                      <a:pt x="379188" y="639249"/>
                    </a:cubicBezTo>
                    <a:cubicBezTo>
                      <a:pt x="322991" y="559239"/>
                      <a:pt x="268698" y="478277"/>
                      <a:pt x="216311" y="395409"/>
                    </a:cubicBezTo>
                    <a:cubicBezTo>
                      <a:pt x="164876" y="314447"/>
                      <a:pt x="112488" y="232532"/>
                      <a:pt x="65816" y="148712"/>
                    </a:cubicBezTo>
                    <a:cubicBezTo>
                      <a:pt x="40098" y="102039"/>
                      <a:pt x="17238" y="54414"/>
                      <a:pt x="5808" y="2027"/>
                    </a:cubicBezTo>
                    <a:cubicBezTo>
                      <a:pt x="5808" y="-1783"/>
                      <a:pt x="-859" y="122"/>
                      <a:pt x="93" y="4884"/>
                    </a:cubicBezTo>
                    <a:lnTo>
                      <a:pt x="93" y="488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1" name="Google Shape;1381;p10"/>
            <p:cNvGrpSpPr/>
            <p:nvPr/>
          </p:nvGrpSpPr>
          <p:grpSpPr>
            <a:xfrm>
              <a:off x="2774303" y="3274443"/>
              <a:ext cx="455089" cy="1142346"/>
              <a:chOff x="2774303" y="3274443"/>
              <a:chExt cx="455089" cy="1142346"/>
            </a:xfrm>
          </p:grpSpPr>
          <p:sp>
            <p:nvSpPr>
              <p:cNvPr id="1382" name="Google Shape;1382;p10"/>
              <p:cNvSpPr/>
              <p:nvPr/>
            </p:nvSpPr>
            <p:spPr>
              <a:xfrm>
                <a:off x="2774303" y="3274443"/>
                <a:ext cx="455089" cy="1142346"/>
              </a:xfrm>
              <a:custGeom>
                <a:rect b="b" l="l" r="r" t="t"/>
                <a:pathLst>
                  <a:path extrusionOk="0" h="1142346" w="455089">
                    <a:moveTo>
                      <a:pt x="47654" y="642938"/>
                    </a:moveTo>
                    <a:cubicBezTo>
                      <a:pt x="75276" y="588645"/>
                      <a:pt x="114329" y="539115"/>
                      <a:pt x="123854" y="479108"/>
                    </a:cubicBezTo>
                    <a:cubicBezTo>
                      <a:pt x="132426" y="424815"/>
                      <a:pt x="116233" y="368618"/>
                      <a:pt x="128616" y="315278"/>
                    </a:cubicBezTo>
                    <a:cubicBezTo>
                      <a:pt x="141951" y="256223"/>
                      <a:pt x="188623" y="211455"/>
                      <a:pt x="227676" y="164783"/>
                    </a:cubicBezTo>
                    <a:cubicBezTo>
                      <a:pt x="266729" y="118110"/>
                      <a:pt x="302923" y="60008"/>
                      <a:pt x="289589" y="0"/>
                    </a:cubicBezTo>
                    <a:cubicBezTo>
                      <a:pt x="391506" y="137160"/>
                      <a:pt x="447704" y="307658"/>
                      <a:pt x="454371" y="478155"/>
                    </a:cubicBezTo>
                    <a:cubicBezTo>
                      <a:pt x="461039" y="649605"/>
                      <a:pt x="421033" y="821055"/>
                      <a:pt x="345786" y="974408"/>
                    </a:cubicBezTo>
                    <a:cubicBezTo>
                      <a:pt x="322926" y="1021080"/>
                      <a:pt x="296256" y="1067753"/>
                      <a:pt x="255298" y="1101090"/>
                    </a:cubicBezTo>
                    <a:cubicBezTo>
                      <a:pt x="215294" y="1134428"/>
                      <a:pt x="159096" y="1152525"/>
                      <a:pt x="109566" y="1136333"/>
                    </a:cubicBezTo>
                    <a:cubicBezTo>
                      <a:pt x="109566" y="1136333"/>
                      <a:pt x="109566" y="1136333"/>
                      <a:pt x="109566" y="1136333"/>
                    </a:cubicBezTo>
                    <a:cubicBezTo>
                      <a:pt x="31461" y="1110615"/>
                      <a:pt x="20983" y="997268"/>
                      <a:pt x="7649" y="927735"/>
                    </a:cubicBezTo>
                    <a:cubicBezTo>
                      <a:pt x="-10449" y="831533"/>
                      <a:pt x="3838" y="729615"/>
                      <a:pt x="47654" y="6429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3" name="Google Shape;1383;p10"/>
              <p:cNvSpPr/>
              <p:nvPr/>
            </p:nvSpPr>
            <p:spPr>
              <a:xfrm>
                <a:off x="2908872" y="3416604"/>
                <a:ext cx="171475" cy="997883"/>
              </a:xfrm>
              <a:custGeom>
                <a:rect b="b" l="l" r="r" t="t"/>
                <a:pathLst>
                  <a:path extrusionOk="0" h="997883" w="171475">
                    <a:moveTo>
                      <a:pt x="15002" y="993219"/>
                    </a:moveTo>
                    <a:cubicBezTo>
                      <a:pt x="-25003" y="727472"/>
                      <a:pt x="99774" y="474107"/>
                      <a:pt x="150257" y="218837"/>
                    </a:cubicBezTo>
                    <a:cubicBezTo>
                      <a:pt x="164544" y="147399"/>
                      <a:pt x="173117" y="75962"/>
                      <a:pt x="171212" y="3572"/>
                    </a:cubicBezTo>
                    <a:cubicBezTo>
                      <a:pt x="171212" y="-1191"/>
                      <a:pt x="163592" y="-1191"/>
                      <a:pt x="163592" y="3572"/>
                    </a:cubicBezTo>
                    <a:cubicBezTo>
                      <a:pt x="168354" y="271224"/>
                      <a:pt x="40719" y="516017"/>
                      <a:pt x="7382" y="777954"/>
                    </a:cubicBezTo>
                    <a:cubicBezTo>
                      <a:pt x="-2143" y="850344"/>
                      <a:pt x="-3096" y="923687"/>
                      <a:pt x="8334" y="995124"/>
                    </a:cubicBezTo>
                    <a:cubicBezTo>
                      <a:pt x="9287" y="999887"/>
                      <a:pt x="15954" y="997982"/>
                      <a:pt x="15002" y="993219"/>
                    </a:cubicBezTo>
                    <a:lnTo>
                      <a:pt x="15002" y="99321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84" name="Google Shape;1384;p10"/>
            <p:cNvSpPr/>
            <p:nvPr/>
          </p:nvSpPr>
          <p:spPr>
            <a:xfrm>
              <a:off x="2620449" y="3221103"/>
              <a:ext cx="262493" cy="1166812"/>
            </a:xfrm>
            <a:custGeom>
              <a:rect b="b" l="l" r="r" t="t"/>
              <a:pathLst>
                <a:path extrusionOk="0" h="1166812" w="262493">
                  <a:moveTo>
                    <a:pt x="202459" y="1166813"/>
                  </a:moveTo>
                  <a:cubicBezTo>
                    <a:pt x="134832" y="1117282"/>
                    <a:pt x="124354" y="1103948"/>
                    <a:pt x="72919" y="1037272"/>
                  </a:cubicBezTo>
                  <a:cubicBezTo>
                    <a:pt x="21484" y="971550"/>
                    <a:pt x="-10901" y="886777"/>
                    <a:pt x="3387" y="803910"/>
                  </a:cubicBezTo>
                  <a:cubicBezTo>
                    <a:pt x="13864" y="745807"/>
                    <a:pt x="46249" y="691515"/>
                    <a:pt x="47202" y="632460"/>
                  </a:cubicBezTo>
                  <a:cubicBezTo>
                    <a:pt x="47202" y="581025"/>
                    <a:pt x="23389" y="532447"/>
                    <a:pt x="13864" y="481965"/>
                  </a:cubicBezTo>
                  <a:cubicBezTo>
                    <a:pt x="-14711" y="319088"/>
                    <a:pt x="116734" y="163830"/>
                    <a:pt x="103399" y="0"/>
                  </a:cubicBezTo>
                  <a:cubicBezTo>
                    <a:pt x="171979" y="163830"/>
                    <a:pt x="242464" y="338138"/>
                    <a:pt x="214842" y="512445"/>
                  </a:cubicBezTo>
                  <a:cubicBezTo>
                    <a:pt x="207222" y="561975"/>
                    <a:pt x="191029" y="611505"/>
                    <a:pt x="188172" y="661988"/>
                  </a:cubicBezTo>
                  <a:cubicBezTo>
                    <a:pt x="182457" y="747713"/>
                    <a:pt x="213889" y="831532"/>
                    <a:pt x="237702" y="913447"/>
                  </a:cubicBezTo>
                  <a:cubicBezTo>
                    <a:pt x="261514" y="996315"/>
                    <a:pt x="276754" y="1087755"/>
                    <a:pt x="242464" y="1165860"/>
                  </a:cubicBezTo>
                  <a:lnTo>
                    <a:pt x="202459" y="1166813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CUSTOM_4">
    <p:bg>
      <p:bgPr>
        <a:solidFill>
          <a:srgbClr val="1F3F3A"/>
        </a:solidFill>
      </p:bgPr>
    </p:bg>
    <p:spTree>
      <p:nvGrpSpPr>
        <p:cNvPr id="1385" name="Shape 1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6" name="Google Shape;1386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87" name="Google Shape;1387;p11"/>
          <p:cNvSpPr txBox="1"/>
          <p:nvPr>
            <p:ph idx="1" type="subTitle"/>
          </p:nvPr>
        </p:nvSpPr>
        <p:spPr>
          <a:xfrm>
            <a:off x="287475" y="60833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pic>
        <p:nvPicPr>
          <p:cNvPr descr="A picture containing cake, sitting, table, white&#10;&#10;Description automatically generated" id="1388" name="Google Shape;1388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-5400000">
            <a:off x="2838576" y="-1887125"/>
            <a:ext cx="6514850" cy="10724651"/>
          </a:xfrm>
          <a:prstGeom prst="rect">
            <a:avLst/>
          </a:prstGeom>
          <a:noFill/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</p:pic>
      <p:grpSp>
        <p:nvGrpSpPr>
          <p:cNvPr id="1389" name="Google Shape;1389;p11"/>
          <p:cNvGrpSpPr/>
          <p:nvPr/>
        </p:nvGrpSpPr>
        <p:grpSpPr>
          <a:xfrm>
            <a:off x="6989349" y="5013261"/>
            <a:ext cx="5589633" cy="2377336"/>
            <a:chOff x="-430066" y="2547139"/>
            <a:chExt cx="13401181" cy="5699678"/>
          </a:xfrm>
        </p:grpSpPr>
        <p:grpSp>
          <p:nvGrpSpPr>
            <p:cNvPr id="1390" name="Google Shape;1390;p11"/>
            <p:cNvGrpSpPr/>
            <p:nvPr/>
          </p:nvGrpSpPr>
          <p:grpSpPr>
            <a:xfrm>
              <a:off x="1544186" y="5751901"/>
              <a:ext cx="1421760" cy="1259916"/>
              <a:chOff x="-57404" y="6066190"/>
              <a:chExt cx="959352" cy="850146"/>
            </a:xfrm>
          </p:grpSpPr>
          <p:sp>
            <p:nvSpPr>
              <p:cNvPr id="1391" name="Google Shape;1391;p11"/>
              <p:cNvSpPr/>
              <p:nvPr/>
            </p:nvSpPr>
            <p:spPr>
              <a:xfrm>
                <a:off x="-50142" y="6252659"/>
                <a:ext cx="667285" cy="657432"/>
              </a:xfrm>
              <a:custGeom>
                <a:rect b="b" l="l" r="r" t="t"/>
                <a:pathLst>
                  <a:path extrusionOk="0" h="657432" w="667285">
                    <a:moveTo>
                      <a:pt x="541556" y="505985"/>
                    </a:moveTo>
                    <a:cubicBezTo>
                      <a:pt x="511076" y="485030"/>
                      <a:pt x="502503" y="460265"/>
                      <a:pt x="499646" y="425022"/>
                    </a:cubicBezTo>
                    <a:cubicBezTo>
                      <a:pt x="496788" y="389780"/>
                      <a:pt x="467261" y="330725"/>
                      <a:pt x="464403" y="295482"/>
                    </a:cubicBezTo>
                    <a:cubicBezTo>
                      <a:pt x="457736" y="223092"/>
                      <a:pt x="464403" y="157370"/>
                      <a:pt x="481548" y="105935"/>
                    </a:cubicBezTo>
                    <a:cubicBezTo>
                      <a:pt x="460593" y="96410"/>
                      <a:pt x="448211" y="85932"/>
                      <a:pt x="426303" y="105935"/>
                    </a:cubicBezTo>
                    <a:cubicBezTo>
                      <a:pt x="399633" y="129747"/>
                      <a:pt x="421541" y="182135"/>
                      <a:pt x="399633" y="237380"/>
                    </a:cubicBezTo>
                    <a:cubicBezTo>
                      <a:pt x="381536" y="283100"/>
                      <a:pt x="353913" y="328820"/>
                      <a:pt x="370106" y="391685"/>
                    </a:cubicBezTo>
                    <a:cubicBezTo>
                      <a:pt x="379631" y="428832"/>
                      <a:pt x="369153" y="468837"/>
                      <a:pt x="386298" y="517415"/>
                    </a:cubicBezTo>
                    <a:cubicBezTo>
                      <a:pt x="325338" y="500270"/>
                      <a:pt x="317718" y="467885"/>
                      <a:pt x="292001" y="411687"/>
                    </a:cubicBezTo>
                    <a:cubicBezTo>
                      <a:pt x="276761" y="379302"/>
                      <a:pt x="265331" y="345965"/>
                      <a:pt x="250091" y="313580"/>
                    </a:cubicBezTo>
                    <a:cubicBezTo>
                      <a:pt x="234851" y="281195"/>
                      <a:pt x="214848" y="254525"/>
                      <a:pt x="194846" y="225950"/>
                    </a:cubicBezTo>
                    <a:cubicBezTo>
                      <a:pt x="171986" y="191660"/>
                      <a:pt x="173891" y="159275"/>
                      <a:pt x="174843" y="119270"/>
                    </a:cubicBezTo>
                    <a:cubicBezTo>
                      <a:pt x="174843" y="93552"/>
                      <a:pt x="136743" y="37355"/>
                      <a:pt x="118646" y="17352"/>
                    </a:cubicBezTo>
                    <a:cubicBezTo>
                      <a:pt x="99596" y="-3603"/>
                      <a:pt x="81498" y="-2650"/>
                      <a:pt x="63401" y="4970"/>
                    </a:cubicBezTo>
                    <a:cubicBezTo>
                      <a:pt x="60543" y="11637"/>
                      <a:pt x="56733" y="17352"/>
                      <a:pt x="54828" y="24020"/>
                    </a:cubicBezTo>
                    <a:cubicBezTo>
                      <a:pt x="42446" y="58310"/>
                      <a:pt x="38636" y="95457"/>
                      <a:pt x="36731" y="132605"/>
                    </a:cubicBezTo>
                    <a:cubicBezTo>
                      <a:pt x="30063" y="154512"/>
                      <a:pt x="9108" y="223092"/>
                      <a:pt x="5298" y="243095"/>
                    </a:cubicBezTo>
                    <a:cubicBezTo>
                      <a:pt x="-6132" y="302150"/>
                      <a:pt x="4346" y="464075"/>
                      <a:pt x="5298" y="597425"/>
                    </a:cubicBezTo>
                    <a:cubicBezTo>
                      <a:pt x="90071" y="615522"/>
                      <a:pt x="198656" y="644097"/>
                      <a:pt x="285333" y="653622"/>
                    </a:cubicBezTo>
                    <a:cubicBezTo>
                      <a:pt x="336768" y="659337"/>
                      <a:pt x="468213" y="626000"/>
                      <a:pt x="476786" y="622190"/>
                    </a:cubicBezTo>
                    <a:cubicBezTo>
                      <a:pt x="532031" y="625047"/>
                      <a:pt x="566321" y="645050"/>
                      <a:pt x="598706" y="653622"/>
                    </a:cubicBezTo>
                    <a:cubicBezTo>
                      <a:pt x="613946" y="657432"/>
                      <a:pt x="638711" y="658385"/>
                      <a:pt x="667286" y="656480"/>
                    </a:cubicBezTo>
                    <a:cubicBezTo>
                      <a:pt x="663476" y="635525"/>
                      <a:pt x="658713" y="615522"/>
                      <a:pt x="649188" y="596472"/>
                    </a:cubicBezTo>
                    <a:cubicBezTo>
                      <a:pt x="624423" y="548847"/>
                      <a:pt x="582513" y="533607"/>
                      <a:pt x="541556" y="505985"/>
                    </a:cubicBezTo>
                    <a:close/>
                  </a:path>
                </a:pathLst>
              </a:custGeom>
              <a:solidFill>
                <a:srgbClr val="87828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92" name="Google Shape;1392;p11"/>
              <p:cNvGrpSpPr/>
              <p:nvPr/>
            </p:nvGrpSpPr>
            <p:grpSpPr>
              <a:xfrm>
                <a:off x="23831" y="6082457"/>
                <a:ext cx="878117" cy="822880"/>
                <a:chOff x="23831" y="6082457"/>
                <a:chExt cx="878117" cy="822880"/>
              </a:xfrm>
            </p:grpSpPr>
            <p:grpSp>
              <p:nvGrpSpPr>
                <p:cNvPr id="1393" name="Google Shape;1393;p11"/>
                <p:cNvGrpSpPr/>
                <p:nvPr/>
              </p:nvGrpSpPr>
              <p:grpSpPr>
                <a:xfrm>
                  <a:off x="510471" y="6536712"/>
                  <a:ext cx="391477" cy="368625"/>
                  <a:chOff x="510471" y="6536712"/>
                  <a:chExt cx="391477" cy="368625"/>
                </a:xfrm>
              </p:grpSpPr>
              <p:sp>
                <p:nvSpPr>
                  <p:cNvPr id="1394" name="Google Shape;1394;p11"/>
                  <p:cNvSpPr/>
                  <p:nvPr/>
                </p:nvSpPr>
                <p:spPr>
                  <a:xfrm>
                    <a:off x="510471" y="6665076"/>
                    <a:ext cx="391477" cy="240261"/>
                  </a:xfrm>
                  <a:custGeom>
                    <a:rect b="b" l="l" r="r" t="t"/>
                    <a:pathLst>
                      <a:path extrusionOk="0" h="240261" w="391477">
                        <a:moveTo>
                          <a:pt x="340042" y="6899"/>
                        </a:moveTo>
                        <a:cubicBezTo>
                          <a:pt x="315278" y="12614"/>
                          <a:pt x="294323" y="-4531"/>
                          <a:pt x="277178" y="1184"/>
                        </a:cubicBezTo>
                        <a:cubicBezTo>
                          <a:pt x="261938" y="5946"/>
                          <a:pt x="248602" y="24996"/>
                          <a:pt x="236220" y="33569"/>
                        </a:cubicBezTo>
                        <a:cubicBezTo>
                          <a:pt x="208598" y="51666"/>
                          <a:pt x="204788" y="39284"/>
                          <a:pt x="175260" y="44999"/>
                        </a:cubicBezTo>
                        <a:cubicBezTo>
                          <a:pt x="141923" y="51666"/>
                          <a:pt x="91440" y="60239"/>
                          <a:pt x="62865" y="52619"/>
                        </a:cubicBezTo>
                        <a:cubicBezTo>
                          <a:pt x="59055" y="55476"/>
                          <a:pt x="55245" y="57381"/>
                          <a:pt x="52388" y="59286"/>
                        </a:cubicBezTo>
                        <a:cubicBezTo>
                          <a:pt x="41910" y="65001"/>
                          <a:pt x="24765" y="90719"/>
                          <a:pt x="13335" y="96434"/>
                        </a:cubicBezTo>
                        <a:cubicBezTo>
                          <a:pt x="8573" y="99291"/>
                          <a:pt x="3810" y="101196"/>
                          <a:pt x="0" y="103101"/>
                        </a:cubicBezTo>
                        <a:cubicBezTo>
                          <a:pt x="33338" y="123104"/>
                          <a:pt x="65723" y="141201"/>
                          <a:pt x="84773" y="180254"/>
                        </a:cubicBezTo>
                        <a:cubicBezTo>
                          <a:pt x="94298" y="199304"/>
                          <a:pt x="99060" y="220259"/>
                          <a:pt x="102870" y="240261"/>
                        </a:cubicBezTo>
                        <a:cubicBezTo>
                          <a:pt x="198120" y="234546"/>
                          <a:pt x="366713" y="191684"/>
                          <a:pt x="391478" y="151679"/>
                        </a:cubicBezTo>
                        <a:cubicBezTo>
                          <a:pt x="390525" y="99291"/>
                          <a:pt x="382905" y="52619"/>
                          <a:pt x="370523" y="231"/>
                        </a:cubicBezTo>
                        <a:cubicBezTo>
                          <a:pt x="367665" y="231"/>
                          <a:pt x="340995" y="5946"/>
                          <a:pt x="340042" y="6899"/>
                        </a:cubicBezTo>
                        <a:close/>
                      </a:path>
                    </a:pathLst>
                  </a:custGeom>
                  <a:solidFill>
                    <a:srgbClr val="99969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95" name="Google Shape;1395;p11"/>
                  <p:cNvSpPr/>
                  <p:nvPr/>
                </p:nvSpPr>
                <p:spPr>
                  <a:xfrm>
                    <a:off x="575233" y="6536712"/>
                    <a:ext cx="306704" cy="187013"/>
                  </a:xfrm>
                  <a:custGeom>
                    <a:rect b="b" l="l" r="r" t="t"/>
                    <a:pathLst>
                      <a:path extrusionOk="0" h="187013" w="306704">
                        <a:moveTo>
                          <a:pt x="113348" y="177165"/>
                        </a:moveTo>
                        <a:cubicBezTo>
                          <a:pt x="142875" y="171450"/>
                          <a:pt x="146685" y="183832"/>
                          <a:pt x="174307" y="165735"/>
                        </a:cubicBezTo>
                        <a:cubicBezTo>
                          <a:pt x="186690" y="157163"/>
                          <a:pt x="200025" y="139065"/>
                          <a:pt x="215265" y="133350"/>
                        </a:cubicBezTo>
                        <a:cubicBezTo>
                          <a:pt x="233363" y="127635"/>
                          <a:pt x="253365" y="144780"/>
                          <a:pt x="278130" y="139065"/>
                        </a:cubicBezTo>
                        <a:cubicBezTo>
                          <a:pt x="279082" y="139065"/>
                          <a:pt x="305753" y="133350"/>
                          <a:pt x="306705" y="132397"/>
                        </a:cubicBezTo>
                        <a:cubicBezTo>
                          <a:pt x="295275" y="87630"/>
                          <a:pt x="289560" y="45720"/>
                          <a:pt x="278130" y="0"/>
                        </a:cubicBezTo>
                        <a:cubicBezTo>
                          <a:pt x="257175" y="11430"/>
                          <a:pt x="192405" y="27622"/>
                          <a:pt x="176213" y="44767"/>
                        </a:cubicBezTo>
                        <a:cubicBezTo>
                          <a:pt x="132398" y="93345"/>
                          <a:pt x="149542" y="117157"/>
                          <a:pt x="60007" y="138113"/>
                        </a:cubicBezTo>
                        <a:cubicBezTo>
                          <a:pt x="49530" y="140970"/>
                          <a:pt x="22860" y="167640"/>
                          <a:pt x="0" y="183832"/>
                        </a:cubicBezTo>
                        <a:cubicBezTo>
                          <a:pt x="29527" y="191452"/>
                          <a:pt x="80010" y="183832"/>
                          <a:pt x="113348" y="177165"/>
                        </a:cubicBezTo>
                        <a:close/>
                      </a:path>
                    </a:pathLst>
                  </a:custGeom>
                  <a:solidFill>
                    <a:srgbClr val="878286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396" name="Google Shape;1396;p11"/>
                <p:cNvSpPr/>
                <p:nvPr/>
              </p:nvSpPr>
              <p:spPr>
                <a:xfrm>
                  <a:off x="410761" y="6262239"/>
                  <a:ext cx="401644" cy="509740"/>
                </a:xfrm>
                <a:custGeom>
                  <a:rect b="b" l="l" r="r" t="t"/>
                  <a:pathLst>
                    <a:path extrusionOk="0" h="509740" w="401644">
                      <a:moveTo>
                        <a:pt x="154947" y="465925"/>
                      </a:moveTo>
                      <a:cubicBezTo>
                        <a:pt x="180664" y="450685"/>
                        <a:pt x="213049" y="415443"/>
                        <a:pt x="225432" y="412585"/>
                      </a:cubicBezTo>
                      <a:cubicBezTo>
                        <a:pt x="315919" y="391630"/>
                        <a:pt x="297822" y="367818"/>
                        <a:pt x="341637" y="319240"/>
                      </a:cubicBezTo>
                      <a:cubicBezTo>
                        <a:pt x="356877" y="302095"/>
                        <a:pt x="380689" y="290665"/>
                        <a:pt x="401644" y="279235"/>
                      </a:cubicBezTo>
                      <a:cubicBezTo>
                        <a:pt x="366402" y="197320"/>
                        <a:pt x="318777" y="121120"/>
                        <a:pt x="262579" y="56350"/>
                      </a:cubicBezTo>
                      <a:cubicBezTo>
                        <a:pt x="240672" y="31585"/>
                        <a:pt x="216859" y="2058"/>
                        <a:pt x="181617" y="153"/>
                      </a:cubicBezTo>
                      <a:cubicBezTo>
                        <a:pt x="150184" y="-1752"/>
                        <a:pt x="115894" y="14440"/>
                        <a:pt x="87319" y="32538"/>
                      </a:cubicBezTo>
                      <a:cubicBezTo>
                        <a:pt x="58744" y="54445"/>
                        <a:pt x="33027" y="78258"/>
                        <a:pt x="19692" y="96355"/>
                      </a:cubicBezTo>
                      <a:cubicBezTo>
                        <a:pt x="2547" y="147790"/>
                        <a:pt x="-4121" y="213513"/>
                        <a:pt x="2547" y="285903"/>
                      </a:cubicBezTo>
                      <a:cubicBezTo>
                        <a:pt x="6357" y="321145"/>
                        <a:pt x="34932" y="380200"/>
                        <a:pt x="37789" y="415443"/>
                      </a:cubicBezTo>
                      <a:cubicBezTo>
                        <a:pt x="40647" y="450685"/>
                        <a:pt x="49219" y="475450"/>
                        <a:pt x="79699" y="496405"/>
                      </a:cubicBezTo>
                      <a:cubicBezTo>
                        <a:pt x="86367" y="501168"/>
                        <a:pt x="93987" y="504978"/>
                        <a:pt x="100654" y="509740"/>
                      </a:cubicBezTo>
                      <a:cubicBezTo>
                        <a:pt x="105417" y="507835"/>
                        <a:pt x="110179" y="505930"/>
                        <a:pt x="113989" y="503073"/>
                      </a:cubicBezTo>
                      <a:cubicBezTo>
                        <a:pt x="127324" y="497358"/>
                        <a:pt x="144469" y="472593"/>
                        <a:pt x="154947" y="465925"/>
                      </a:cubicBezTo>
                      <a:close/>
                    </a:path>
                  </a:pathLst>
                </a:custGeom>
                <a:solidFill>
                  <a:srgbClr val="A5A0A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1397" name="Google Shape;1397;p11"/>
                <p:cNvGrpSpPr/>
                <p:nvPr/>
              </p:nvGrpSpPr>
              <p:grpSpPr>
                <a:xfrm>
                  <a:off x="23831" y="6082457"/>
                  <a:ext cx="474249" cy="688569"/>
                  <a:chOff x="23831" y="6082457"/>
                  <a:chExt cx="474249" cy="688569"/>
                </a:xfrm>
              </p:grpSpPr>
              <p:sp>
                <p:nvSpPr>
                  <p:cNvPr id="1398" name="Google Shape;1398;p11"/>
                  <p:cNvSpPr/>
                  <p:nvPr/>
                </p:nvSpPr>
                <p:spPr>
                  <a:xfrm>
                    <a:off x="154228" y="6174761"/>
                    <a:ext cx="343852" cy="596265"/>
                  </a:xfrm>
                  <a:custGeom>
                    <a:rect b="b" l="l" r="r" t="t"/>
                    <a:pathLst>
                      <a:path extrusionOk="0" h="596265" w="343852">
                        <a:moveTo>
                          <a:pt x="340995" y="122873"/>
                        </a:moveTo>
                        <a:cubicBezTo>
                          <a:pt x="330518" y="95250"/>
                          <a:pt x="306705" y="69533"/>
                          <a:pt x="289560" y="48578"/>
                        </a:cubicBezTo>
                        <a:cubicBezTo>
                          <a:pt x="275272" y="31433"/>
                          <a:pt x="260033" y="15240"/>
                          <a:pt x="244793" y="0"/>
                        </a:cubicBezTo>
                        <a:cubicBezTo>
                          <a:pt x="227647" y="123825"/>
                          <a:pt x="104775" y="270510"/>
                          <a:pt x="0" y="319088"/>
                        </a:cubicBezTo>
                        <a:cubicBezTo>
                          <a:pt x="16192" y="342900"/>
                          <a:pt x="32385" y="365760"/>
                          <a:pt x="44767" y="392430"/>
                        </a:cubicBezTo>
                        <a:cubicBezTo>
                          <a:pt x="60007" y="424815"/>
                          <a:pt x="71438" y="458153"/>
                          <a:pt x="86677" y="490538"/>
                        </a:cubicBezTo>
                        <a:cubicBezTo>
                          <a:pt x="112395" y="545783"/>
                          <a:pt x="120015" y="579120"/>
                          <a:pt x="180975" y="596265"/>
                        </a:cubicBezTo>
                        <a:cubicBezTo>
                          <a:pt x="163830" y="547688"/>
                          <a:pt x="174308" y="508635"/>
                          <a:pt x="164783" y="470535"/>
                        </a:cubicBezTo>
                        <a:cubicBezTo>
                          <a:pt x="148590" y="407670"/>
                          <a:pt x="176213" y="361950"/>
                          <a:pt x="194310" y="316230"/>
                        </a:cubicBezTo>
                        <a:cubicBezTo>
                          <a:pt x="216218" y="260033"/>
                          <a:pt x="194310" y="208598"/>
                          <a:pt x="220980" y="184785"/>
                        </a:cubicBezTo>
                        <a:cubicBezTo>
                          <a:pt x="242888" y="164783"/>
                          <a:pt x="255270" y="175260"/>
                          <a:pt x="276225" y="184785"/>
                        </a:cubicBezTo>
                        <a:cubicBezTo>
                          <a:pt x="289560" y="166688"/>
                          <a:pt x="315278" y="142875"/>
                          <a:pt x="343853" y="120968"/>
                        </a:cubicBezTo>
                        <a:cubicBezTo>
                          <a:pt x="343853" y="120968"/>
                          <a:pt x="341947" y="121920"/>
                          <a:pt x="340995" y="122873"/>
                        </a:cubicBezTo>
                        <a:close/>
                      </a:path>
                    </a:pathLst>
                  </a:custGeom>
                  <a:solidFill>
                    <a:srgbClr val="99969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99" name="Google Shape;1399;p11"/>
                  <p:cNvSpPr/>
                  <p:nvPr/>
                </p:nvSpPr>
                <p:spPr>
                  <a:xfrm>
                    <a:off x="23831" y="6082457"/>
                    <a:ext cx="384810" cy="423748"/>
                  </a:xfrm>
                  <a:custGeom>
                    <a:rect b="b" l="l" r="r" t="t"/>
                    <a:pathLst>
                      <a:path extrusionOk="0" h="423748" w="384810">
                        <a:moveTo>
                          <a:pt x="384810" y="103708"/>
                        </a:moveTo>
                        <a:cubicBezTo>
                          <a:pt x="364808" y="84658"/>
                          <a:pt x="344805" y="66561"/>
                          <a:pt x="322898" y="50368"/>
                        </a:cubicBezTo>
                        <a:cubicBezTo>
                          <a:pt x="294323" y="28461"/>
                          <a:pt x="251460" y="-12497"/>
                          <a:pt x="213360" y="3696"/>
                        </a:cubicBezTo>
                        <a:cubicBezTo>
                          <a:pt x="189548" y="13221"/>
                          <a:pt x="167640" y="35128"/>
                          <a:pt x="147638" y="49416"/>
                        </a:cubicBezTo>
                        <a:cubicBezTo>
                          <a:pt x="123825" y="66561"/>
                          <a:pt x="99060" y="83706"/>
                          <a:pt x="75248" y="102756"/>
                        </a:cubicBezTo>
                        <a:cubicBezTo>
                          <a:pt x="44768" y="126568"/>
                          <a:pt x="17145" y="153238"/>
                          <a:pt x="0" y="187528"/>
                        </a:cubicBezTo>
                        <a:cubicBezTo>
                          <a:pt x="18097" y="179908"/>
                          <a:pt x="35243" y="178956"/>
                          <a:pt x="55245" y="199911"/>
                        </a:cubicBezTo>
                        <a:cubicBezTo>
                          <a:pt x="73343" y="219913"/>
                          <a:pt x="111443" y="276111"/>
                          <a:pt x="111443" y="301828"/>
                        </a:cubicBezTo>
                        <a:cubicBezTo>
                          <a:pt x="111443" y="340881"/>
                          <a:pt x="108585" y="374218"/>
                          <a:pt x="131445" y="408508"/>
                        </a:cubicBezTo>
                        <a:cubicBezTo>
                          <a:pt x="135255" y="413271"/>
                          <a:pt x="138113" y="418033"/>
                          <a:pt x="141923" y="423748"/>
                        </a:cubicBezTo>
                        <a:cubicBezTo>
                          <a:pt x="243840" y="374218"/>
                          <a:pt x="366713" y="226581"/>
                          <a:pt x="384810" y="103708"/>
                        </a:cubicBezTo>
                        <a:close/>
                      </a:path>
                    </a:pathLst>
                  </a:custGeom>
                  <a:solidFill>
                    <a:srgbClr val="A5A0A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400" name="Google Shape;1400;p11"/>
              <p:cNvSpPr/>
              <p:nvPr/>
            </p:nvSpPr>
            <p:spPr>
              <a:xfrm>
                <a:off x="451408" y="6303349"/>
                <a:ext cx="220979" cy="43815"/>
              </a:xfrm>
              <a:custGeom>
                <a:rect b="b" l="l" r="r" t="t"/>
                <a:pathLst>
                  <a:path extrusionOk="0" h="43815" w="220979">
                    <a:moveTo>
                      <a:pt x="10477" y="41910"/>
                    </a:moveTo>
                    <a:cubicBezTo>
                      <a:pt x="6667" y="41910"/>
                      <a:pt x="3810" y="42863"/>
                      <a:pt x="0" y="43815"/>
                    </a:cubicBezTo>
                    <a:cubicBezTo>
                      <a:pt x="20002" y="27622"/>
                      <a:pt x="41910" y="12383"/>
                      <a:pt x="63817" y="953"/>
                    </a:cubicBezTo>
                    <a:cubicBezTo>
                      <a:pt x="63817" y="953"/>
                      <a:pt x="64770" y="953"/>
                      <a:pt x="64770" y="0"/>
                    </a:cubicBezTo>
                    <a:cubicBezTo>
                      <a:pt x="67627" y="0"/>
                      <a:pt x="70485" y="0"/>
                      <a:pt x="73342" y="0"/>
                    </a:cubicBezTo>
                    <a:cubicBezTo>
                      <a:pt x="49530" y="9525"/>
                      <a:pt x="28575" y="23813"/>
                      <a:pt x="10477" y="41910"/>
                    </a:cubicBezTo>
                    <a:close/>
                    <a:moveTo>
                      <a:pt x="188595" y="10478"/>
                    </a:moveTo>
                    <a:cubicBezTo>
                      <a:pt x="199073" y="15240"/>
                      <a:pt x="208598" y="20955"/>
                      <a:pt x="217170" y="29528"/>
                    </a:cubicBezTo>
                    <a:cubicBezTo>
                      <a:pt x="218123" y="30480"/>
                      <a:pt x="220027" y="32385"/>
                      <a:pt x="220980" y="33338"/>
                    </a:cubicBezTo>
                    <a:cubicBezTo>
                      <a:pt x="210502" y="24765"/>
                      <a:pt x="200025" y="17145"/>
                      <a:pt x="188595" y="10478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1" name="Google Shape;1401;p11"/>
              <p:cNvSpPr/>
              <p:nvPr/>
            </p:nvSpPr>
            <p:spPr>
              <a:xfrm>
                <a:off x="-57404" y="6557666"/>
                <a:ext cx="886954" cy="358670"/>
              </a:xfrm>
              <a:custGeom>
                <a:rect b="b" l="l" r="r" t="t"/>
                <a:pathLst>
                  <a:path extrusionOk="0" h="358670" w="886954">
                    <a:moveTo>
                      <a:pt x="731697" y="319088"/>
                    </a:moveTo>
                    <a:cubicBezTo>
                      <a:pt x="706932" y="315278"/>
                      <a:pt x="655497" y="287655"/>
                      <a:pt x="651687" y="280988"/>
                    </a:cubicBezTo>
                    <a:cubicBezTo>
                      <a:pt x="640257" y="261938"/>
                      <a:pt x="618350" y="228600"/>
                      <a:pt x="569772" y="214313"/>
                    </a:cubicBezTo>
                    <a:cubicBezTo>
                      <a:pt x="569772" y="244793"/>
                      <a:pt x="612635" y="262890"/>
                      <a:pt x="620255" y="269558"/>
                    </a:cubicBezTo>
                    <a:cubicBezTo>
                      <a:pt x="624065" y="273368"/>
                      <a:pt x="623112" y="295275"/>
                      <a:pt x="611682" y="299085"/>
                    </a:cubicBezTo>
                    <a:cubicBezTo>
                      <a:pt x="599300" y="302895"/>
                      <a:pt x="575487" y="288608"/>
                      <a:pt x="565962" y="281940"/>
                    </a:cubicBezTo>
                    <a:cubicBezTo>
                      <a:pt x="534530" y="259080"/>
                      <a:pt x="509765" y="267653"/>
                      <a:pt x="480237" y="244793"/>
                    </a:cubicBezTo>
                    <a:cubicBezTo>
                      <a:pt x="468807" y="236220"/>
                      <a:pt x="475475" y="200977"/>
                      <a:pt x="438327" y="170498"/>
                    </a:cubicBezTo>
                    <a:cubicBezTo>
                      <a:pt x="406895" y="143827"/>
                      <a:pt x="388797" y="80963"/>
                      <a:pt x="379272" y="0"/>
                    </a:cubicBezTo>
                    <a:cubicBezTo>
                      <a:pt x="357365" y="60008"/>
                      <a:pt x="369747" y="146685"/>
                      <a:pt x="383082" y="246698"/>
                    </a:cubicBezTo>
                    <a:cubicBezTo>
                      <a:pt x="361175" y="266700"/>
                      <a:pt x="357365" y="309563"/>
                      <a:pt x="343077" y="336233"/>
                    </a:cubicBezTo>
                    <a:cubicBezTo>
                      <a:pt x="335457" y="315278"/>
                      <a:pt x="321170" y="296228"/>
                      <a:pt x="307835" y="282893"/>
                    </a:cubicBezTo>
                    <a:cubicBezTo>
                      <a:pt x="281165" y="256223"/>
                      <a:pt x="254495" y="252413"/>
                      <a:pt x="221157" y="240030"/>
                    </a:cubicBezTo>
                    <a:cubicBezTo>
                      <a:pt x="168770" y="220980"/>
                      <a:pt x="154482" y="159068"/>
                      <a:pt x="129717" y="112395"/>
                    </a:cubicBezTo>
                    <a:cubicBezTo>
                      <a:pt x="116382" y="87630"/>
                      <a:pt x="61137" y="3810"/>
                      <a:pt x="5892" y="10478"/>
                    </a:cubicBezTo>
                    <a:cubicBezTo>
                      <a:pt x="-7443" y="72390"/>
                      <a:pt x="5892" y="272415"/>
                      <a:pt x="6845" y="295275"/>
                    </a:cubicBezTo>
                    <a:cubicBezTo>
                      <a:pt x="59232" y="302895"/>
                      <a:pt x="228777" y="351473"/>
                      <a:pt x="294500" y="352425"/>
                    </a:cubicBezTo>
                    <a:cubicBezTo>
                      <a:pt x="313550" y="356235"/>
                      <a:pt x="478332" y="338138"/>
                      <a:pt x="487857" y="322898"/>
                    </a:cubicBezTo>
                    <a:cubicBezTo>
                      <a:pt x="544055" y="334328"/>
                      <a:pt x="591680" y="362903"/>
                      <a:pt x="663117" y="358140"/>
                    </a:cubicBezTo>
                    <a:cubicBezTo>
                      <a:pt x="752652" y="352425"/>
                      <a:pt x="865047" y="320993"/>
                      <a:pt x="886955" y="306705"/>
                    </a:cubicBezTo>
                    <a:cubicBezTo>
                      <a:pt x="831710" y="280035"/>
                      <a:pt x="777417" y="313373"/>
                      <a:pt x="731697" y="319088"/>
                    </a:cubicBezTo>
                    <a:close/>
                  </a:path>
                </a:pathLst>
              </a:custGeom>
              <a:solidFill>
                <a:srgbClr val="6D696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2" name="Google Shape;1402;p11"/>
              <p:cNvSpPr/>
              <p:nvPr/>
            </p:nvSpPr>
            <p:spPr>
              <a:xfrm>
                <a:off x="7543" y="6066190"/>
                <a:ext cx="444817" cy="456233"/>
              </a:xfrm>
              <a:custGeom>
                <a:rect b="b" l="l" r="r" t="t"/>
                <a:pathLst>
                  <a:path extrusionOk="0" h="456233" w="444817">
                    <a:moveTo>
                      <a:pt x="395288" y="97141"/>
                    </a:moveTo>
                    <a:cubicBezTo>
                      <a:pt x="377190" y="79996"/>
                      <a:pt x="350520" y="68566"/>
                      <a:pt x="329565" y="52374"/>
                    </a:cubicBezTo>
                    <a:cubicBezTo>
                      <a:pt x="287655" y="19989"/>
                      <a:pt x="245745" y="-12396"/>
                      <a:pt x="215265" y="4749"/>
                    </a:cubicBezTo>
                    <a:cubicBezTo>
                      <a:pt x="169545" y="31419"/>
                      <a:pt x="44768" y="127621"/>
                      <a:pt x="27622" y="148576"/>
                    </a:cubicBezTo>
                    <a:cubicBezTo>
                      <a:pt x="20002" y="158101"/>
                      <a:pt x="4763" y="185724"/>
                      <a:pt x="0" y="201916"/>
                    </a:cubicBezTo>
                    <a:cubicBezTo>
                      <a:pt x="6667" y="200011"/>
                      <a:pt x="20955" y="198106"/>
                      <a:pt x="26670" y="200011"/>
                    </a:cubicBezTo>
                    <a:cubicBezTo>
                      <a:pt x="54293" y="208584"/>
                      <a:pt x="69533" y="229539"/>
                      <a:pt x="85725" y="255256"/>
                    </a:cubicBezTo>
                    <a:cubicBezTo>
                      <a:pt x="103823" y="283831"/>
                      <a:pt x="102870" y="311454"/>
                      <a:pt x="105727" y="342886"/>
                    </a:cubicBezTo>
                    <a:cubicBezTo>
                      <a:pt x="106680" y="352411"/>
                      <a:pt x="110490" y="360031"/>
                      <a:pt x="112395" y="369556"/>
                    </a:cubicBezTo>
                    <a:cubicBezTo>
                      <a:pt x="121920" y="408609"/>
                      <a:pt x="146685" y="420991"/>
                      <a:pt x="166687" y="456234"/>
                    </a:cubicBezTo>
                    <a:cubicBezTo>
                      <a:pt x="165735" y="439089"/>
                      <a:pt x="160020" y="410514"/>
                      <a:pt x="141923" y="391464"/>
                    </a:cubicBezTo>
                    <a:cubicBezTo>
                      <a:pt x="132398" y="381939"/>
                      <a:pt x="136208" y="345744"/>
                      <a:pt x="140970" y="330504"/>
                    </a:cubicBezTo>
                    <a:cubicBezTo>
                      <a:pt x="145733" y="315264"/>
                      <a:pt x="152400" y="300976"/>
                      <a:pt x="145733" y="284784"/>
                    </a:cubicBezTo>
                    <a:cubicBezTo>
                      <a:pt x="137160" y="261924"/>
                      <a:pt x="109537" y="247636"/>
                      <a:pt x="97155" y="226681"/>
                    </a:cubicBezTo>
                    <a:cubicBezTo>
                      <a:pt x="80963" y="200011"/>
                      <a:pt x="75248" y="168579"/>
                      <a:pt x="91440" y="139051"/>
                    </a:cubicBezTo>
                    <a:cubicBezTo>
                      <a:pt x="96202" y="130479"/>
                      <a:pt x="102870" y="123811"/>
                      <a:pt x="109537" y="117144"/>
                    </a:cubicBezTo>
                    <a:cubicBezTo>
                      <a:pt x="127635" y="102856"/>
                      <a:pt x="145733" y="88569"/>
                      <a:pt x="163830" y="74281"/>
                    </a:cubicBezTo>
                    <a:cubicBezTo>
                      <a:pt x="185737" y="56184"/>
                      <a:pt x="206693" y="36181"/>
                      <a:pt x="235268" y="31419"/>
                    </a:cubicBezTo>
                    <a:cubicBezTo>
                      <a:pt x="247650" y="29514"/>
                      <a:pt x="259080" y="31419"/>
                      <a:pt x="270510" y="34276"/>
                    </a:cubicBezTo>
                    <a:cubicBezTo>
                      <a:pt x="297180" y="45706"/>
                      <a:pt x="322898" y="65709"/>
                      <a:pt x="342900" y="78091"/>
                    </a:cubicBezTo>
                    <a:cubicBezTo>
                      <a:pt x="360998" y="89521"/>
                      <a:pt x="377190" y="98094"/>
                      <a:pt x="391478" y="113334"/>
                    </a:cubicBezTo>
                    <a:cubicBezTo>
                      <a:pt x="406718" y="129526"/>
                      <a:pt x="423863" y="152386"/>
                      <a:pt x="444818" y="166674"/>
                    </a:cubicBezTo>
                    <a:cubicBezTo>
                      <a:pt x="426720" y="140956"/>
                      <a:pt x="414338" y="115239"/>
                      <a:pt x="395288" y="97141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3" name="Google Shape;1403;p11"/>
              <p:cNvSpPr/>
              <p:nvPr/>
            </p:nvSpPr>
            <p:spPr>
              <a:xfrm>
                <a:off x="359825" y="6248965"/>
                <a:ext cx="389714" cy="350611"/>
              </a:xfrm>
              <a:custGeom>
                <a:rect b="b" l="l" r="r" t="t"/>
                <a:pathLst>
                  <a:path extrusionOk="0" h="350611" w="389714">
                    <a:moveTo>
                      <a:pt x="323040" y="77244"/>
                    </a:moveTo>
                    <a:cubicBezTo>
                      <a:pt x="300180" y="45812"/>
                      <a:pt x="256365" y="2949"/>
                      <a:pt x="219218" y="92"/>
                    </a:cubicBezTo>
                    <a:cubicBezTo>
                      <a:pt x="203977" y="-861"/>
                      <a:pt x="189690" y="5807"/>
                      <a:pt x="174450" y="10569"/>
                    </a:cubicBezTo>
                    <a:cubicBezTo>
                      <a:pt x="133492" y="23904"/>
                      <a:pt x="72533" y="58194"/>
                      <a:pt x="41100" y="81054"/>
                    </a:cubicBezTo>
                    <a:cubicBezTo>
                      <a:pt x="12525" y="102962"/>
                      <a:pt x="-4620" y="124869"/>
                      <a:pt x="1095" y="163922"/>
                    </a:cubicBezTo>
                    <a:cubicBezTo>
                      <a:pt x="11572" y="146777"/>
                      <a:pt x="42053" y="151539"/>
                      <a:pt x="39195" y="174399"/>
                    </a:cubicBezTo>
                    <a:cubicBezTo>
                      <a:pt x="32528" y="226787"/>
                      <a:pt x="40147" y="305844"/>
                      <a:pt x="67770" y="350612"/>
                    </a:cubicBezTo>
                    <a:cubicBezTo>
                      <a:pt x="79200" y="299177"/>
                      <a:pt x="53483" y="266792"/>
                      <a:pt x="58245" y="223929"/>
                    </a:cubicBezTo>
                    <a:cubicBezTo>
                      <a:pt x="61103" y="196307"/>
                      <a:pt x="66817" y="160112"/>
                      <a:pt x="78248" y="134394"/>
                    </a:cubicBezTo>
                    <a:cubicBezTo>
                      <a:pt x="90630" y="103914"/>
                      <a:pt x="113490" y="95342"/>
                      <a:pt x="138255" y="80102"/>
                    </a:cubicBezTo>
                    <a:cubicBezTo>
                      <a:pt x="154448" y="70577"/>
                      <a:pt x="170640" y="58194"/>
                      <a:pt x="187785" y="51527"/>
                    </a:cubicBezTo>
                    <a:cubicBezTo>
                      <a:pt x="232552" y="33429"/>
                      <a:pt x="267795" y="48669"/>
                      <a:pt x="302085" y="77244"/>
                    </a:cubicBezTo>
                    <a:cubicBezTo>
                      <a:pt x="335423" y="105819"/>
                      <a:pt x="360187" y="140109"/>
                      <a:pt x="389715" y="172494"/>
                    </a:cubicBezTo>
                    <a:cubicBezTo>
                      <a:pt x="384000" y="136299"/>
                      <a:pt x="345900" y="108677"/>
                      <a:pt x="323040" y="77244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4" name="Google Shape;1404;p11"/>
              <p:cNvSpPr/>
              <p:nvPr/>
            </p:nvSpPr>
            <p:spPr>
              <a:xfrm>
                <a:off x="546658" y="6472894"/>
                <a:ext cx="307559" cy="274319"/>
              </a:xfrm>
              <a:custGeom>
                <a:rect b="b" l="l" r="r" t="t"/>
                <a:pathLst>
                  <a:path extrusionOk="0" h="274319" w="307559">
                    <a:moveTo>
                      <a:pt x="299085" y="54293"/>
                    </a:moveTo>
                    <a:cubicBezTo>
                      <a:pt x="268605" y="42863"/>
                      <a:pt x="245745" y="38100"/>
                      <a:pt x="232410" y="0"/>
                    </a:cubicBezTo>
                    <a:cubicBezTo>
                      <a:pt x="234315" y="48577"/>
                      <a:pt x="223838" y="56197"/>
                      <a:pt x="213360" y="61913"/>
                    </a:cubicBezTo>
                    <a:cubicBezTo>
                      <a:pt x="187642" y="69532"/>
                      <a:pt x="134302" y="77152"/>
                      <a:pt x="115252" y="87630"/>
                    </a:cubicBezTo>
                    <a:cubicBezTo>
                      <a:pt x="93345" y="100013"/>
                      <a:pt x="100013" y="109538"/>
                      <a:pt x="94298" y="128588"/>
                    </a:cubicBezTo>
                    <a:cubicBezTo>
                      <a:pt x="86677" y="154305"/>
                      <a:pt x="65723" y="185738"/>
                      <a:pt x="41910" y="196215"/>
                    </a:cubicBezTo>
                    <a:cubicBezTo>
                      <a:pt x="15240" y="207645"/>
                      <a:pt x="0" y="234315"/>
                      <a:pt x="0" y="274320"/>
                    </a:cubicBezTo>
                    <a:cubicBezTo>
                      <a:pt x="11430" y="260033"/>
                      <a:pt x="35242" y="237172"/>
                      <a:pt x="65723" y="227647"/>
                    </a:cubicBezTo>
                    <a:cubicBezTo>
                      <a:pt x="97155" y="219075"/>
                      <a:pt x="128588" y="210503"/>
                      <a:pt x="149542" y="196215"/>
                    </a:cubicBezTo>
                    <a:cubicBezTo>
                      <a:pt x="170498" y="181927"/>
                      <a:pt x="195263" y="169545"/>
                      <a:pt x="202882" y="163830"/>
                    </a:cubicBezTo>
                    <a:cubicBezTo>
                      <a:pt x="232410" y="142875"/>
                      <a:pt x="217170" y="119063"/>
                      <a:pt x="220980" y="117157"/>
                    </a:cubicBezTo>
                    <a:cubicBezTo>
                      <a:pt x="247650" y="103822"/>
                      <a:pt x="270510" y="121920"/>
                      <a:pt x="282892" y="100013"/>
                    </a:cubicBezTo>
                    <a:cubicBezTo>
                      <a:pt x="288607" y="90488"/>
                      <a:pt x="301942" y="78105"/>
                      <a:pt x="306705" y="67627"/>
                    </a:cubicBezTo>
                    <a:cubicBezTo>
                      <a:pt x="309563" y="61913"/>
                      <a:pt x="304800" y="55245"/>
                      <a:pt x="299085" y="54293"/>
                    </a:cubicBezTo>
                    <a:close/>
                  </a:path>
                </a:pathLst>
              </a:custGeom>
              <a:solidFill>
                <a:srgbClr val="BCB7B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5" name="Google Shape;1405;p11"/>
              <p:cNvSpPr/>
              <p:nvPr/>
            </p:nvSpPr>
            <p:spPr>
              <a:xfrm>
                <a:off x="281862" y="6765312"/>
                <a:ext cx="168613" cy="142967"/>
              </a:xfrm>
              <a:custGeom>
                <a:rect b="b" l="l" r="r" t="t"/>
                <a:pathLst>
                  <a:path extrusionOk="0" h="142967" w="168613">
                    <a:moveTo>
                      <a:pt x="122873" y="89535"/>
                    </a:moveTo>
                    <a:cubicBezTo>
                      <a:pt x="102870" y="86677"/>
                      <a:pt x="95250" y="85725"/>
                      <a:pt x="82868" y="69532"/>
                    </a:cubicBezTo>
                    <a:cubicBezTo>
                      <a:pt x="64770" y="47625"/>
                      <a:pt x="54293" y="24765"/>
                      <a:pt x="40005" y="0"/>
                    </a:cubicBezTo>
                    <a:cubicBezTo>
                      <a:pt x="45720" y="54292"/>
                      <a:pt x="58103" y="73342"/>
                      <a:pt x="61913" y="93345"/>
                    </a:cubicBezTo>
                    <a:cubicBezTo>
                      <a:pt x="53340" y="114300"/>
                      <a:pt x="16193" y="129540"/>
                      <a:pt x="0" y="142875"/>
                    </a:cubicBezTo>
                    <a:cubicBezTo>
                      <a:pt x="28575" y="143827"/>
                      <a:pt x="106680" y="137160"/>
                      <a:pt x="112395" y="134302"/>
                    </a:cubicBezTo>
                    <a:cubicBezTo>
                      <a:pt x="139065" y="121920"/>
                      <a:pt x="140018" y="122873"/>
                      <a:pt x="168593" y="120015"/>
                    </a:cubicBezTo>
                    <a:cubicBezTo>
                      <a:pt x="169545" y="92392"/>
                      <a:pt x="137160" y="91440"/>
                      <a:pt x="122873" y="89535"/>
                    </a:cubicBezTo>
                    <a:close/>
                  </a:path>
                </a:pathLst>
              </a:custGeom>
              <a:solidFill>
                <a:srgbClr val="5B575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6" name="Google Shape;1406;p11"/>
              <p:cNvSpPr/>
              <p:nvPr/>
            </p:nvSpPr>
            <p:spPr>
              <a:xfrm>
                <a:off x="-57227" y="6681491"/>
                <a:ext cx="154305" cy="204787"/>
              </a:xfrm>
              <a:custGeom>
                <a:rect b="b" l="l" r="r" t="t"/>
                <a:pathLst>
                  <a:path extrusionOk="0" h="204787" w="154305">
                    <a:moveTo>
                      <a:pt x="154305" y="204788"/>
                    </a:moveTo>
                    <a:cubicBezTo>
                      <a:pt x="145733" y="183833"/>
                      <a:pt x="92393" y="160973"/>
                      <a:pt x="75248" y="148590"/>
                    </a:cubicBezTo>
                    <a:cubicBezTo>
                      <a:pt x="65723" y="141923"/>
                      <a:pt x="64770" y="116205"/>
                      <a:pt x="34290" y="111443"/>
                    </a:cubicBezTo>
                    <a:cubicBezTo>
                      <a:pt x="26670" y="77152"/>
                      <a:pt x="23813" y="16193"/>
                      <a:pt x="0" y="0"/>
                    </a:cubicBezTo>
                    <a:cubicBezTo>
                      <a:pt x="953" y="35243"/>
                      <a:pt x="2858" y="139065"/>
                      <a:pt x="6668" y="174308"/>
                    </a:cubicBezTo>
                    <a:cubicBezTo>
                      <a:pt x="29528" y="181927"/>
                      <a:pt x="106680" y="194310"/>
                      <a:pt x="154305" y="204788"/>
                    </a:cubicBezTo>
                    <a:close/>
                  </a:path>
                </a:pathLst>
              </a:custGeom>
              <a:solidFill>
                <a:srgbClr val="5B575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07" name="Google Shape;1407;p11"/>
            <p:cNvSpPr/>
            <p:nvPr/>
          </p:nvSpPr>
          <p:spPr>
            <a:xfrm>
              <a:off x="10466905" y="2766428"/>
              <a:ext cx="1448131" cy="3087992"/>
            </a:xfrm>
            <a:custGeom>
              <a:rect b="b" l="l" r="r" t="t"/>
              <a:pathLst>
                <a:path extrusionOk="0" h="1610426" w="755218">
                  <a:moveTo>
                    <a:pt x="124839" y="867728"/>
                  </a:moveTo>
                  <a:cubicBezTo>
                    <a:pt x="176273" y="796290"/>
                    <a:pt x="243901" y="733425"/>
                    <a:pt x="271523" y="649605"/>
                  </a:cubicBezTo>
                  <a:cubicBezTo>
                    <a:pt x="296289" y="573405"/>
                    <a:pt x="285811" y="488633"/>
                    <a:pt x="316291" y="415290"/>
                  </a:cubicBezTo>
                  <a:cubicBezTo>
                    <a:pt x="349628" y="333375"/>
                    <a:pt x="426781" y="279083"/>
                    <a:pt x="493456" y="221933"/>
                  </a:cubicBezTo>
                  <a:cubicBezTo>
                    <a:pt x="561084" y="164783"/>
                    <a:pt x="625853" y="88583"/>
                    <a:pt x="620139" y="0"/>
                  </a:cubicBezTo>
                  <a:cubicBezTo>
                    <a:pt x="735391" y="220980"/>
                    <a:pt x="775396" y="477203"/>
                    <a:pt x="745868" y="724853"/>
                  </a:cubicBezTo>
                  <a:cubicBezTo>
                    <a:pt x="716341" y="972503"/>
                    <a:pt x="618234" y="1209675"/>
                    <a:pt x="475359" y="1412557"/>
                  </a:cubicBezTo>
                  <a:cubicBezTo>
                    <a:pt x="431543" y="1474470"/>
                    <a:pt x="382014" y="1535430"/>
                    <a:pt x="316291" y="1573530"/>
                  </a:cubicBezTo>
                  <a:cubicBezTo>
                    <a:pt x="250568" y="1611630"/>
                    <a:pt x="165796" y="1624965"/>
                    <a:pt x="98168" y="1590675"/>
                  </a:cubicBezTo>
                  <a:lnTo>
                    <a:pt x="98168" y="1590675"/>
                  </a:lnTo>
                  <a:cubicBezTo>
                    <a:pt x="-7559" y="1536382"/>
                    <a:pt x="2918" y="1370648"/>
                    <a:pt x="61" y="1267778"/>
                  </a:cubicBezTo>
                  <a:cubicBezTo>
                    <a:pt x="-1844" y="1126807"/>
                    <a:pt x="41018" y="982980"/>
                    <a:pt x="124839" y="86772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08" name="Google Shape;1408;p11"/>
            <p:cNvGrpSpPr/>
            <p:nvPr/>
          </p:nvGrpSpPr>
          <p:grpSpPr>
            <a:xfrm>
              <a:off x="7602637" y="2620275"/>
              <a:ext cx="2082258" cy="4773603"/>
              <a:chOff x="6209083" y="1899986"/>
              <a:chExt cx="1085697" cy="2488974"/>
            </a:xfrm>
          </p:grpSpPr>
          <p:sp>
            <p:nvSpPr>
              <p:cNvPr id="1409" name="Google Shape;1409;p11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0" name="Google Shape;1410;p11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1" name="Google Shape;1411;p11"/>
            <p:cNvGrpSpPr/>
            <p:nvPr/>
          </p:nvGrpSpPr>
          <p:grpSpPr>
            <a:xfrm>
              <a:off x="4448604" y="4260741"/>
              <a:ext cx="1441070" cy="3306949"/>
              <a:chOff x="4564559" y="2755331"/>
              <a:chExt cx="751379" cy="1724255"/>
            </a:xfrm>
          </p:grpSpPr>
          <p:sp>
            <p:nvSpPr>
              <p:cNvPr id="1412" name="Google Shape;1412;p11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3" name="Google Shape;1413;p11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4" name="Google Shape;1414;p11"/>
            <p:cNvGrpSpPr/>
            <p:nvPr/>
          </p:nvGrpSpPr>
          <p:grpSpPr>
            <a:xfrm>
              <a:off x="3811954" y="5773332"/>
              <a:ext cx="1961981" cy="1987556"/>
              <a:chOff x="4232609" y="3544001"/>
              <a:chExt cx="1022984" cy="1036319"/>
            </a:xfrm>
          </p:grpSpPr>
          <p:sp>
            <p:nvSpPr>
              <p:cNvPr id="1415" name="Google Shape;1415;p11"/>
              <p:cNvSpPr/>
              <p:nvPr/>
            </p:nvSpPr>
            <p:spPr>
              <a:xfrm>
                <a:off x="4232609" y="3544001"/>
                <a:ext cx="1020127" cy="1036319"/>
              </a:xfrm>
              <a:custGeom>
                <a:rect b="b" l="l" r="r" t="t"/>
                <a:pathLst>
                  <a:path extrusionOk="0" h="1036319" w="1020127">
                    <a:moveTo>
                      <a:pt x="930593" y="376238"/>
                    </a:moveTo>
                    <a:cubicBezTo>
                      <a:pt x="929640" y="375285"/>
                      <a:pt x="929640" y="375285"/>
                      <a:pt x="928688" y="374332"/>
                    </a:cubicBezTo>
                    <a:cubicBezTo>
                      <a:pt x="923925" y="378142"/>
                      <a:pt x="919163" y="381000"/>
                      <a:pt x="914400" y="383857"/>
                    </a:cubicBezTo>
                    <a:cubicBezTo>
                      <a:pt x="838200" y="429578"/>
                      <a:pt x="744855" y="434340"/>
                      <a:pt x="656272" y="439103"/>
                    </a:cubicBezTo>
                    <a:cubicBezTo>
                      <a:pt x="734378" y="421957"/>
                      <a:pt x="805815" y="375285"/>
                      <a:pt x="854393" y="311467"/>
                    </a:cubicBezTo>
                    <a:cubicBezTo>
                      <a:pt x="792480" y="267653"/>
                      <a:pt x="721995" y="234315"/>
                      <a:pt x="652463" y="203835"/>
                    </a:cubicBezTo>
                    <a:cubicBezTo>
                      <a:pt x="620078" y="189547"/>
                      <a:pt x="587693" y="175260"/>
                      <a:pt x="555307" y="161925"/>
                    </a:cubicBezTo>
                    <a:cubicBezTo>
                      <a:pt x="541972" y="175260"/>
                      <a:pt x="526733" y="186690"/>
                      <a:pt x="509588" y="195263"/>
                    </a:cubicBezTo>
                    <a:cubicBezTo>
                      <a:pt x="467678" y="215265"/>
                      <a:pt x="421005" y="219075"/>
                      <a:pt x="374333" y="218122"/>
                    </a:cubicBezTo>
                    <a:cubicBezTo>
                      <a:pt x="406717" y="191453"/>
                      <a:pt x="440055" y="163830"/>
                      <a:pt x="462915" y="127635"/>
                    </a:cubicBezTo>
                    <a:cubicBezTo>
                      <a:pt x="463867" y="126682"/>
                      <a:pt x="463867" y="125730"/>
                      <a:pt x="464820" y="124778"/>
                    </a:cubicBezTo>
                    <a:cubicBezTo>
                      <a:pt x="357188" y="80963"/>
                      <a:pt x="248603" y="39053"/>
                      <a:pt x="138113" y="0"/>
                    </a:cubicBezTo>
                    <a:cubicBezTo>
                      <a:pt x="138113" y="2857"/>
                      <a:pt x="138113" y="4763"/>
                      <a:pt x="138113" y="7620"/>
                    </a:cubicBezTo>
                    <a:cubicBezTo>
                      <a:pt x="140017" y="87630"/>
                      <a:pt x="103822" y="161925"/>
                      <a:pt x="68580" y="236220"/>
                    </a:cubicBezTo>
                    <a:cubicBezTo>
                      <a:pt x="124778" y="250507"/>
                      <a:pt x="181928" y="260032"/>
                      <a:pt x="240030" y="261938"/>
                    </a:cubicBezTo>
                    <a:cubicBezTo>
                      <a:pt x="189547" y="291465"/>
                      <a:pt x="129540" y="298132"/>
                      <a:pt x="71438" y="303847"/>
                    </a:cubicBezTo>
                    <a:cubicBezTo>
                      <a:pt x="60960" y="304800"/>
                      <a:pt x="49530" y="305753"/>
                      <a:pt x="38100" y="305753"/>
                    </a:cubicBezTo>
                    <a:cubicBezTo>
                      <a:pt x="35242" y="312420"/>
                      <a:pt x="33338" y="318135"/>
                      <a:pt x="30480" y="324803"/>
                    </a:cubicBezTo>
                    <a:cubicBezTo>
                      <a:pt x="12383" y="374332"/>
                      <a:pt x="2858" y="426720"/>
                      <a:pt x="0" y="479107"/>
                    </a:cubicBezTo>
                    <a:cubicBezTo>
                      <a:pt x="93345" y="478155"/>
                      <a:pt x="186690" y="449580"/>
                      <a:pt x="264795" y="398145"/>
                    </a:cubicBezTo>
                    <a:cubicBezTo>
                      <a:pt x="248603" y="454342"/>
                      <a:pt x="195263" y="489585"/>
                      <a:pt x="145733" y="521017"/>
                    </a:cubicBezTo>
                    <a:cubicBezTo>
                      <a:pt x="111442" y="542925"/>
                      <a:pt x="76200" y="563880"/>
                      <a:pt x="41910" y="585788"/>
                    </a:cubicBezTo>
                    <a:cubicBezTo>
                      <a:pt x="31433" y="592455"/>
                      <a:pt x="20003" y="599122"/>
                      <a:pt x="7620" y="603885"/>
                    </a:cubicBezTo>
                    <a:cubicBezTo>
                      <a:pt x="20003" y="677228"/>
                      <a:pt x="45720" y="747713"/>
                      <a:pt x="84772" y="810578"/>
                    </a:cubicBezTo>
                    <a:cubicBezTo>
                      <a:pt x="151447" y="775335"/>
                      <a:pt x="210503" y="723900"/>
                      <a:pt x="266700" y="672465"/>
                    </a:cubicBezTo>
                    <a:cubicBezTo>
                      <a:pt x="252413" y="745807"/>
                      <a:pt x="224790" y="815340"/>
                      <a:pt x="183833" y="878205"/>
                    </a:cubicBezTo>
                    <a:cubicBezTo>
                      <a:pt x="177165" y="888682"/>
                      <a:pt x="169545" y="899160"/>
                      <a:pt x="160020" y="907732"/>
                    </a:cubicBezTo>
                    <a:cubicBezTo>
                      <a:pt x="163830" y="911542"/>
                      <a:pt x="166688" y="914400"/>
                      <a:pt x="170497" y="918210"/>
                    </a:cubicBezTo>
                    <a:cubicBezTo>
                      <a:pt x="230505" y="975360"/>
                      <a:pt x="306705" y="1018222"/>
                      <a:pt x="387667" y="1033463"/>
                    </a:cubicBezTo>
                    <a:cubicBezTo>
                      <a:pt x="417195" y="985838"/>
                      <a:pt x="447675" y="937260"/>
                      <a:pt x="477203" y="889635"/>
                    </a:cubicBezTo>
                    <a:cubicBezTo>
                      <a:pt x="487680" y="921067"/>
                      <a:pt x="496253" y="953453"/>
                      <a:pt x="495300" y="985838"/>
                    </a:cubicBezTo>
                    <a:cubicBezTo>
                      <a:pt x="494347" y="1002982"/>
                      <a:pt x="491490" y="1020128"/>
                      <a:pt x="484822" y="1036320"/>
                    </a:cubicBezTo>
                    <a:cubicBezTo>
                      <a:pt x="486728" y="1036320"/>
                      <a:pt x="489585" y="1035367"/>
                      <a:pt x="491490" y="1035367"/>
                    </a:cubicBezTo>
                    <a:cubicBezTo>
                      <a:pt x="603885" y="1018222"/>
                      <a:pt x="704850" y="922020"/>
                      <a:pt x="709613" y="810578"/>
                    </a:cubicBezTo>
                    <a:cubicBezTo>
                      <a:pt x="714375" y="812482"/>
                      <a:pt x="720090" y="814388"/>
                      <a:pt x="724853" y="816292"/>
                    </a:cubicBezTo>
                    <a:cubicBezTo>
                      <a:pt x="776288" y="833438"/>
                      <a:pt x="835343" y="831532"/>
                      <a:pt x="884872" y="810578"/>
                    </a:cubicBezTo>
                    <a:cubicBezTo>
                      <a:pt x="942022" y="786765"/>
                      <a:pt x="987743" y="738188"/>
                      <a:pt x="1008697" y="680085"/>
                    </a:cubicBezTo>
                    <a:cubicBezTo>
                      <a:pt x="1009650" y="678180"/>
                      <a:pt x="1009650" y="677228"/>
                      <a:pt x="1010603" y="675322"/>
                    </a:cubicBezTo>
                    <a:cubicBezTo>
                      <a:pt x="985838" y="677228"/>
                      <a:pt x="962025" y="671513"/>
                      <a:pt x="938213" y="664845"/>
                    </a:cubicBezTo>
                    <a:cubicBezTo>
                      <a:pt x="891540" y="649605"/>
                      <a:pt x="847725" y="626745"/>
                      <a:pt x="807720" y="597217"/>
                    </a:cubicBezTo>
                    <a:cubicBezTo>
                      <a:pt x="879157" y="609600"/>
                      <a:pt x="954405" y="598170"/>
                      <a:pt x="1020128" y="567690"/>
                    </a:cubicBezTo>
                    <a:cubicBezTo>
                      <a:pt x="1014413" y="496253"/>
                      <a:pt x="979170" y="427672"/>
                      <a:pt x="930593" y="3762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6" name="Google Shape;1416;p11"/>
              <p:cNvSpPr/>
              <p:nvPr/>
            </p:nvSpPr>
            <p:spPr>
              <a:xfrm>
                <a:off x="4370721" y="3544001"/>
                <a:ext cx="884872" cy="825579"/>
              </a:xfrm>
              <a:custGeom>
                <a:rect b="b" l="l" r="r" t="t"/>
                <a:pathLst>
                  <a:path extrusionOk="0" h="825579" w="884872">
                    <a:moveTo>
                      <a:pt x="645795" y="824865"/>
                    </a:moveTo>
                    <a:cubicBezTo>
                      <a:pt x="681038" y="827722"/>
                      <a:pt x="716280" y="822007"/>
                      <a:pt x="749618" y="807720"/>
                    </a:cubicBezTo>
                    <a:cubicBezTo>
                      <a:pt x="806768" y="783907"/>
                      <a:pt x="852488" y="735330"/>
                      <a:pt x="873443" y="677228"/>
                    </a:cubicBezTo>
                    <a:cubicBezTo>
                      <a:pt x="874395" y="675322"/>
                      <a:pt x="874395" y="674370"/>
                      <a:pt x="875347" y="672465"/>
                    </a:cubicBezTo>
                    <a:cubicBezTo>
                      <a:pt x="850582" y="674370"/>
                      <a:pt x="826770" y="668655"/>
                      <a:pt x="802957" y="661988"/>
                    </a:cubicBezTo>
                    <a:cubicBezTo>
                      <a:pt x="756285" y="646747"/>
                      <a:pt x="712470" y="623888"/>
                      <a:pt x="672465" y="594360"/>
                    </a:cubicBezTo>
                    <a:cubicBezTo>
                      <a:pt x="743903" y="606742"/>
                      <a:pt x="819150" y="595313"/>
                      <a:pt x="884872" y="564832"/>
                    </a:cubicBezTo>
                    <a:cubicBezTo>
                      <a:pt x="876300" y="495300"/>
                      <a:pt x="841057" y="427672"/>
                      <a:pt x="792480" y="376238"/>
                    </a:cubicBezTo>
                    <a:cubicBezTo>
                      <a:pt x="791528" y="375285"/>
                      <a:pt x="791528" y="375285"/>
                      <a:pt x="790575" y="374332"/>
                    </a:cubicBezTo>
                    <a:cubicBezTo>
                      <a:pt x="785813" y="378142"/>
                      <a:pt x="781050" y="381000"/>
                      <a:pt x="776288" y="383857"/>
                    </a:cubicBezTo>
                    <a:cubicBezTo>
                      <a:pt x="700088" y="429578"/>
                      <a:pt x="606743" y="434340"/>
                      <a:pt x="518160" y="439103"/>
                    </a:cubicBezTo>
                    <a:cubicBezTo>
                      <a:pt x="596265" y="421957"/>
                      <a:pt x="667703" y="375285"/>
                      <a:pt x="716280" y="311467"/>
                    </a:cubicBezTo>
                    <a:cubicBezTo>
                      <a:pt x="654368" y="267653"/>
                      <a:pt x="583882" y="234315"/>
                      <a:pt x="514350" y="203835"/>
                    </a:cubicBezTo>
                    <a:cubicBezTo>
                      <a:pt x="481965" y="189547"/>
                      <a:pt x="449580" y="175260"/>
                      <a:pt x="417195" y="161925"/>
                    </a:cubicBezTo>
                    <a:cubicBezTo>
                      <a:pt x="403860" y="175260"/>
                      <a:pt x="388620" y="186690"/>
                      <a:pt x="371475" y="195263"/>
                    </a:cubicBezTo>
                    <a:cubicBezTo>
                      <a:pt x="329565" y="215265"/>
                      <a:pt x="282892" y="219075"/>
                      <a:pt x="236220" y="218122"/>
                    </a:cubicBezTo>
                    <a:cubicBezTo>
                      <a:pt x="268605" y="191453"/>
                      <a:pt x="301942" y="163830"/>
                      <a:pt x="324803" y="127635"/>
                    </a:cubicBezTo>
                    <a:cubicBezTo>
                      <a:pt x="325755" y="126682"/>
                      <a:pt x="325755" y="125730"/>
                      <a:pt x="326708" y="124778"/>
                    </a:cubicBezTo>
                    <a:cubicBezTo>
                      <a:pt x="219075" y="80963"/>
                      <a:pt x="110490" y="39053"/>
                      <a:pt x="0" y="0"/>
                    </a:cubicBezTo>
                    <a:cubicBezTo>
                      <a:pt x="0" y="2857"/>
                      <a:pt x="0" y="4763"/>
                      <a:pt x="0" y="7620"/>
                    </a:cubicBezTo>
                    <a:cubicBezTo>
                      <a:pt x="14288" y="40957"/>
                      <a:pt x="127635" y="297180"/>
                      <a:pt x="323850" y="471488"/>
                    </a:cubicBezTo>
                    <a:cubicBezTo>
                      <a:pt x="520065" y="645795"/>
                      <a:pt x="571500" y="810578"/>
                      <a:pt x="571500" y="810578"/>
                    </a:cubicBezTo>
                    <a:lnTo>
                      <a:pt x="645795" y="824865"/>
                    </a:lnTo>
                    <a:close/>
                  </a:path>
                </a:pathLst>
              </a:custGeom>
              <a:solidFill>
                <a:srgbClr val="255B5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7" name="Google Shape;1417;p11"/>
            <p:cNvGrpSpPr/>
            <p:nvPr/>
          </p:nvGrpSpPr>
          <p:grpSpPr>
            <a:xfrm>
              <a:off x="11002690" y="3107504"/>
              <a:ext cx="1968425" cy="3416883"/>
              <a:chOff x="7981884" y="2154029"/>
              <a:chExt cx="1026344" cy="1781575"/>
            </a:xfrm>
          </p:grpSpPr>
          <p:sp>
            <p:nvSpPr>
              <p:cNvPr id="1418" name="Google Shape;1418;p11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9" name="Google Shape;1419;p11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0" name="Google Shape;1420;p11"/>
            <p:cNvGrpSpPr/>
            <p:nvPr/>
          </p:nvGrpSpPr>
          <p:grpSpPr>
            <a:xfrm>
              <a:off x="-430066" y="4887681"/>
              <a:ext cx="2375470" cy="2361002"/>
              <a:chOff x="2327129" y="3221103"/>
              <a:chExt cx="1159671" cy="1202017"/>
            </a:xfrm>
          </p:grpSpPr>
          <p:sp>
            <p:nvSpPr>
              <p:cNvPr id="1421" name="Google Shape;1421;p11"/>
              <p:cNvSpPr/>
              <p:nvPr/>
            </p:nvSpPr>
            <p:spPr>
              <a:xfrm>
                <a:off x="2943611" y="3343976"/>
                <a:ext cx="543189" cy="1006792"/>
              </a:xfrm>
              <a:custGeom>
                <a:rect b="b" l="l" r="r" t="t"/>
                <a:pathLst>
                  <a:path extrusionOk="0" h="1006792" w="543189">
                    <a:moveTo>
                      <a:pt x="42175" y="986790"/>
                    </a:moveTo>
                    <a:cubicBezTo>
                      <a:pt x="12647" y="913447"/>
                      <a:pt x="10742" y="897255"/>
                      <a:pt x="2170" y="818197"/>
                    </a:cubicBezTo>
                    <a:cubicBezTo>
                      <a:pt x="-6403" y="739140"/>
                      <a:pt x="9790" y="655320"/>
                      <a:pt x="62177" y="596265"/>
                    </a:cubicBezTo>
                    <a:cubicBezTo>
                      <a:pt x="99325" y="554355"/>
                      <a:pt x="152665" y="527685"/>
                      <a:pt x="182192" y="480060"/>
                    </a:cubicBezTo>
                    <a:cubicBezTo>
                      <a:pt x="207910" y="439103"/>
                      <a:pt x="212672" y="387667"/>
                      <a:pt x="230770" y="342900"/>
                    </a:cubicBezTo>
                    <a:cubicBezTo>
                      <a:pt x="288872" y="198120"/>
                      <a:pt x="471752" y="139065"/>
                      <a:pt x="543190" y="0"/>
                    </a:cubicBezTo>
                    <a:cubicBezTo>
                      <a:pt x="516520" y="165735"/>
                      <a:pt x="486040" y="340042"/>
                      <a:pt x="376502" y="467678"/>
                    </a:cubicBezTo>
                    <a:cubicBezTo>
                      <a:pt x="345070" y="503872"/>
                      <a:pt x="307922" y="535305"/>
                      <a:pt x="280300" y="574357"/>
                    </a:cubicBezTo>
                    <a:cubicBezTo>
                      <a:pt x="232675" y="641032"/>
                      <a:pt x="216482" y="722947"/>
                      <a:pt x="194575" y="801053"/>
                    </a:cubicBezTo>
                    <a:cubicBezTo>
                      <a:pt x="172667" y="879157"/>
                      <a:pt x="139330" y="960120"/>
                      <a:pt x="72655" y="1006792"/>
                    </a:cubicBezTo>
                    <a:lnTo>
                      <a:pt x="42175" y="98679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22" name="Google Shape;1422;p11"/>
              <p:cNvGrpSpPr/>
              <p:nvPr/>
            </p:nvGrpSpPr>
            <p:grpSpPr>
              <a:xfrm>
                <a:off x="2970533" y="3650680"/>
                <a:ext cx="488180" cy="772440"/>
                <a:chOff x="2970533" y="3650680"/>
                <a:chExt cx="488180" cy="772440"/>
              </a:xfrm>
            </p:grpSpPr>
            <p:sp>
              <p:nvSpPr>
                <p:cNvPr id="1423" name="Google Shape;1423;p11"/>
                <p:cNvSpPr/>
                <p:nvPr/>
              </p:nvSpPr>
              <p:spPr>
                <a:xfrm>
                  <a:off x="2970533" y="3650680"/>
                  <a:ext cx="488180" cy="772440"/>
                </a:xfrm>
                <a:custGeom>
                  <a:rect b="b" l="l" r="r" t="t"/>
                  <a:pathLst>
                    <a:path extrusionOk="0" h="772440" w="488180">
                      <a:moveTo>
                        <a:pt x="344818" y="164783"/>
                      </a:moveTo>
                      <a:lnTo>
                        <a:pt x="344818" y="164783"/>
                      </a:lnTo>
                      <a:cubicBezTo>
                        <a:pt x="406730" y="125730"/>
                        <a:pt x="472453" y="73343"/>
                        <a:pt x="481025" y="0"/>
                      </a:cubicBezTo>
                      <a:cubicBezTo>
                        <a:pt x="503885" y="180975"/>
                        <a:pt x="471500" y="368618"/>
                        <a:pt x="390538" y="532448"/>
                      </a:cubicBezTo>
                      <a:cubicBezTo>
                        <a:pt x="336245" y="641985"/>
                        <a:pt x="248615" y="748665"/>
                        <a:pt x="127648" y="769620"/>
                      </a:cubicBezTo>
                      <a:cubicBezTo>
                        <a:pt x="86690" y="777240"/>
                        <a:pt x="37160" y="770573"/>
                        <a:pt x="13348" y="735330"/>
                      </a:cubicBezTo>
                      <a:cubicBezTo>
                        <a:pt x="-5702" y="706755"/>
                        <a:pt x="-940" y="669608"/>
                        <a:pt x="6680" y="636270"/>
                      </a:cubicBezTo>
                      <a:cubicBezTo>
                        <a:pt x="30493" y="533400"/>
                        <a:pt x="79070" y="437198"/>
                        <a:pt x="147650" y="357188"/>
                      </a:cubicBezTo>
                      <a:cubicBezTo>
                        <a:pt x="176225" y="323850"/>
                        <a:pt x="193370" y="282893"/>
                        <a:pt x="223850" y="251460"/>
                      </a:cubicBezTo>
                      <a:cubicBezTo>
                        <a:pt x="259093" y="216218"/>
                        <a:pt x="303860" y="191453"/>
                        <a:pt x="344818" y="164783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24" name="Google Shape;1424;p11"/>
                <p:cNvSpPr/>
                <p:nvPr/>
              </p:nvSpPr>
              <p:spPr>
                <a:xfrm>
                  <a:off x="3026042" y="3780379"/>
                  <a:ext cx="390274" cy="639594"/>
                </a:xfrm>
                <a:custGeom>
                  <a:rect b="b" l="l" r="r" t="t"/>
                  <a:pathLst>
                    <a:path extrusionOk="0" h="639594" w="390274">
                      <a:moveTo>
                        <a:pt x="382654" y="2699"/>
                      </a:moveTo>
                      <a:cubicBezTo>
                        <a:pt x="359794" y="93187"/>
                        <a:pt x="306454" y="173197"/>
                        <a:pt x="257877" y="251302"/>
                      </a:cubicBezTo>
                      <a:cubicBezTo>
                        <a:pt x="205489" y="334169"/>
                        <a:pt x="151197" y="417037"/>
                        <a:pt x="95952" y="497999"/>
                      </a:cubicBezTo>
                      <a:cubicBezTo>
                        <a:pt x="64519" y="543719"/>
                        <a:pt x="33087" y="588487"/>
                        <a:pt x="702" y="634207"/>
                      </a:cubicBezTo>
                      <a:cubicBezTo>
                        <a:pt x="-2156" y="638017"/>
                        <a:pt x="4512" y="641827"/>
                        <a:pt x="6417" y="638017"/>
                      </a:cubicBezTo>
                      <a:cubicBezTo>
                        <a:pt x="64519" y="557054"/>
                        <a:pt x="121669" y="474187"/>
                        <a:pt x="176914" y="391319"/>
                      </a:cubicBezTo>
                      <a:cubicBezTo>
                        <a:pt x="230254" y="310357"/>
                        <a:pt x="284547" y="229394"/>
                        <a:pt x="332172" y="144622"/>
                      </a:cubicBezTo>
                      <a:cubicBezTo>
                        <a:pt x="356937" y="100807"/>
                        <a:pt x="378844" y="55087"/>
                        <a:pt x="390274" y="5557"/>
                      </a:cubicBezTo>
                      <a:cubicBezTo>
                        <a:pt x="390274" y="-158"/>
                        <a:pt x="383607" y="-2063"/>
                        <a:pt x="382654" y="2699"/>
                      </a:cubicBezTo>
                      <a:lnTo>
                        <a:pt x="382654" y="2699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25" name="Google Shape;1425;p11"/>
              <p:cNvGrpSpPr/>
              <p:nvPr/>
            </p:nvGrpSpPr>
            <p:grpSpPr>
              <a:xfrm>
                <a:off x="2327129" y="3565908"/>
                <a:ext cx="479314" cy="778311"/>
                <a:chOff x="2327129" y="3565908"/>
                <a:chExt cx="479314" cy="778311"/>
              </a:xfrm>
            </p:grpSpPr>
            <p:sp>
              <p:nvSpPr>
                <p:cNvPr id="1426" name="Google Shape;1426;p11"/>
                <p:cNvSpPr/>
                <p:nvPr/>
              </p:nvSpPr>
              <p:spPr>
                <a:xfrm>
                  <a:off x="2327129" y="3565908"/>
                  <a:ext cx="479314" cy="778311"/>
                </a:xfrm>
                <a:custGeom>
                  <a:rect b="b" l="l" r="r" t="t"/>
                  <a:pathLst>
                    <a:path extrusionOk="0" h="778311" w="479314">
                      <a:moveTo>
                        <a:pt x="143355" y="166688"/>
                      </a:moveTo>
                      <a:lnTo>
                        <a:pt x="143355" y="166688"/>
                      </a:lnTo>
                      <a:cubicBezTo>
                        <a:pt x="81442" y="126683"/>
                        <a:pt x="17625" y="73343"/>
                        <a:pt x="9052" y="0"/>
                      </a:cubicBezTo>
                      <a:cubicBezTo>
                        <a:pt x="-16665" y="180975"/>
                        <a:pt x="12862" y="369570"/>
                        <a:pt x="91920" y="534353"/>
                      </a:cubicBezTo>
                      <a:cubicBezTo>
                        <a:pt x="144307" y="644843"/>
                        <a:pt x="230985" y="752475"/>
                        <a:pt x="351000" y="775335"/>
                      </a:cubicBezTo>
                      <a:cubicBezTo>
                        <a:pt x="391957" y="782955"/>
                        <a:pt x="441487" y="777240"/>
                        <a:pt x="465300" y="742950"/>
                      </a:cubicBezTo>
                      <a:cubicBezTo>
                        <a:pt x="484350" y="715328"/>
                        <a:pt x="480540" y="677228"/>
                        <a:pt x="473872" y="643890"/>
                      </a:cubicBezTo>
                      <a:cubicBezTo>
                        <a:pt x="451965" y="541020"/>
                        <a:pt x="404340" y="443865"/>
                        <a:pt x="336712" y="362903"/>
                      </a:cubicBezTo>
                      <a:cubicBezTo>
                        <a:pt x="308137" y="328613"/>
                        <a:pt x="291945" y="288608"/>
                        <a:pt x="261465" y="256222"/>
                      </a:cubicBezTo>
                      <a:cubicBezTo>
                        <a:pt x="228127" y="219075"/>
                        <a:pt x="184312" y="193358"/>
                        <a:pt x="143355" y="166688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27" name="Google Shape;1427;p11"/>
                <p:cNvSpPr/>
                <p:nvPr/>
              </p:nvSpPr>
              <p:spPr>
                <a:xfrm>
                  <a:off x="2371330" y="3695326"/>
                  <a:ext cx="379966" cy="644637"/>
                </a:xfrm>
                <a:custGeom>
                  <a:rect b="b" l="l" r="r" t="t"/>
                  <a:pathLst>
                    <a:path extrusionOk="0" h="644637" w="379966">
                      <a:moveTo>
                        <a:pt x="93" y="4884"/>
                      </a:moveTo>
                      <a:cubicBezTo>
                        <a:pt x="21048" y="95372"/>
                        <a:pt x="73436" y="176334"/>
                        <a:pt x="121061" y="254439"/>
                      </a:cubicBezTo>
                      <a:cubicBezTo>
                        <a:pt x="172496" y="338259"/>
                        <a:pt x="224883" y="422079"/>
                        <a:pt x="279176" y="503994"/>
                      </a:cubicBezTo>
                      <a:cubicBezTo>
                        <a:pt x="310608" y="550667"/>
                        <a:pt x="342041" y="597339"/>
                        <a:pt x="373473" y="643059"/>
                      </a:cubicBezTo>
                      <a:cubicBezTo>
                        <a:pt x="376331" y="646869"/>
                        <a:pt x="382046" y="643059"/>
                        <a:pt x="379188" y="639249"/>
                      </a:cubicBezTo>
                      <a:cubicBezTo>
                        <a:pt x="322991" y="559239"/>
                        <a:pt x="268698" y="478277"/>
                        <a:pt x="216311" y="395409"/>
                      </a:cubicBezTo>
                      <a:cubicBezTo>
                        <a:pt x="164876" y="314447"/>
                        <a:pt x="112488" y="232532"/>
                        <a:pt x="65816" y="148712"/>
                      </a:cubicBezTo>
                      <a:cubicBezTo>
                        <a:pt x="40098" y="102039"/>
                        <a:pt x="17238" y="54414"/>
                        <a:pt x="5808" y="2027"/>
                      </a:cubicBezTo>
                      <a:cubicBezTo>
                        <a:pt x="5808" y="-1783"/>
                        <a:pt x="-859" y="122"/>
                        <a:pt x="93" y="4884"/>
                      </a:cubicBezTo>
                      <a:lnTo>
                        <a:pt x="93" y="4884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28" name="Google Shape;1428;p11"/>
              <p:cNvGrpSpPr/>
              <p:nvPr/>
            </p:nvGrpSpPr>
            <p:grpSpPr>
              <a:xfrm>
                <a:off x="2774303" y="3274443"/>
                <a:ext cx="455089" cy="1142346"/>
                <a:chOff x="2774303" y="3274443"/>
                <a:chExt cx="455089" cy="1142346"/>
              </a:xfrm>
            </p:grpSpPr>
            <p:sp>
              <p:nvSpPr>
                <p:cNvPr id="1429" name="Google Shape;1429;p11"/>
                <p:cNvSpPr/>
                <p:nvPr/>
              </p:nvSpPr>
              <p:spPr>
                <a:xfrm>
                  <a:off x="2774303" y="3274443"/>
                  <a:ext cx="455089" cy="1142346"/>
                </a:xfrm>
                <a:custGeom>
                  <a:rect b="b" l="l" r="r" t="t"/>
                  <a:pathLst>
                    <a:path extrusionOk="0" h="1142346" w="455089">
                      <a:moveTo>
                        <a:pt x="47654" y="642938"/>
                      </a:moveTo>
                      <a:cubicBezTo>
                        <a:pt x="75276" y="588645"/>
                        <a:pt x="114329" y="539115"/>
                        <a:pt x="123854" y="479108"/>
                      </a:cubicBezTo>
                      <a:cubicBezTo>
                        <a:pt x="132426" y="424815"/>
                        <a:pt x="116233" y="368618"/>
                        <a:pt x="128616" y="315278"/>
                      </a:cubicBezTo>
                      <a:cubicBezTo>
                        <a:pt x="141951" y="256223"/>
                        <a:pt x="188623" y="211455"/>
                        <a:pt x="227676" y="164783"/>
                      </a:cubicBezTo>
                      <a:cubicBezTo>
                        <a:pt x="266729" y="118110"/>
                        <a:pt x="302923" y="60008"/>
                        <a:pt x="289589" y="0"/>
                      </a:cubicBezTo>
                      <a:cubicBezTo>
                        <a:pt x="391506" y="137160"/>
                        <a:pt x="447704" y="307658"/>
                        <a:pt x="454371" y="478155"/>
                      </a:cubicBezTo>
                      <a:cubicBezTo>
                        <a:pt x="461039" y="649605"/>
                        <a:pt x="421033" y="821055"/>
                        <a:pt x="345786" y="974408"/>
                      </a:cubicBezTo>
                      <a:cubicBezTo>
                        <a:pt x="322926" y="1021080"/>
                        <a:pt x="296256" y="1067753"/>
                        <a:pt x="255298" y="1101090"/>
                      </a:cubicBezTo>
                      <a:cubicBezTo>
                        <a:pt x="215294" y="1134428"/>
                        <a:pt x="159096" y="1152525"/>
                        <a:pt x="109566" y="1136333"/>
                      </a:cubicBezTo>
                      <a:cubicBezTo>
                        <a:pt x="109566" y="1136333"/>
                        <a:pt x="109566" y="1136333"/>
                        <a:pt x="109566" y="1136333"/>
                      </a:cubicBezTo>
                      <a:cubicBezTo>
                        <a:pt x="31461" y="1110615"/>
                        <a:pt x="20983" y="997268"/>
                        <a:pt x="7649" y="927735"/>
                      </a:cubicBezTo>
                      <a:cubicBezTo>
                        <a:pt x="-10449" y="831533"/>
                        <a:pt x="3838" y="729615"/>
                        <a:pt x="47654" y="642938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BDD559"/>
                    </a:gs>
                    <a:gs pos="8000">
                      <a:srgbClr val="BDD559"/>
                    </a:gs>
                    <a:gs pos="100000">
                      <a:srgbClr val="5F9322"/>
                    </a:gs>
                  </a:gsLst>
                  <a:lin ang="2700006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30" name="Google Shape;1430;p11"/>
                <p:cNvSpPr/>
                <p:nvPr/>
              </p:nvSpPr>
              <p:spPr>
                <a:xfrm>
                  <a:off x="2908872" y="3416604"/>
                  <a:ext cx="171475" cy="997883"/>
                </a:xfrm>
                <a:custGeom>
                  <a:rect b="b" l="l" r="r" t="t"/>
                  <a:pathLst>
                    <a:path extrusionOk="0" h="997883" w="171475">
                      <a:moveTo>
                        <a:pt x="15002" y="993219"/>
                      </a:moveTo>
                      <a:cubicBezTo>
                        <a:pt x="-25003" y="727472"/>
                        <a:pt x="99774" y="474107"/>
                        <a:pt x="150257" y="218837"/>
                      </a:cubicBezTo>
                      <a:cubicBezTo>
                        <a:pt x="164544" y="147399"/>
                        <a:pt x="173117" y="75962"/>
                        <a:pt x="171212" y="3572"/>
                      </a:cubicBezTo>
                      <a:cubicBezTo>
                        <a:pt x="171212" y="-1191"/>
                        <a:pt x="163592" y="-1191"/>
                        <a:pt x="163592" y="3572"/>
                      </a:cubicBezTo>
                      <a:cubicBezTo>
                        <a:pt x="168354" y="271224"/>
                        <a:pt x="40719" y="516017"/>
                        <a:pt x="7382" y="777954"/>
                      </a:cubicBezTo>
                      <a:cubicBezTo>
                        <a:pt x="-2143" y="850344"/>
                        <a:pt x="-3096" y="923687"/>
                        <a:pt x="8334" y="995124"/>
                      </a:cubicBezTo>
                      <a:cubicBezTo>
                        <a:pt x="9287" y="999887"/>
                        <a:pt x="15954" y="997982"/>
                        <a:pt x="15002" y="993219"/>
                      </a:cubicBezTo>
                      <a:lnTo>
                        <a:pt x="15002" y="993219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31" name="Google Shape;1431;p11"/>
              <p:cNvSpPr/>
              <p:nvPr/>
            </p:nvSpPr>
            <p:spPr>
              <a:xfrm>
                <a:off x="2620449" y="3221103"/>
                <a:ext cx="262493" cy="1166812"/>
              </a:xfrm>
              <a:custGeom>
                <a:rect b="b" l="l" r="r" t="t"/>
                <a:pathLst>
                  <a:path extrusionOk="0" h="1166812" w="262493">
                    <a:moveTo>
                      <a:pt x="202459" y="1166813"/>
                    </a:moveTo>
                    <a:cubicBezTo>
                      <a:pt x="134832" y="1117282"/>
                      <a:pt x="124354" y="1103948"/>
                      <a:pt x="72919" y="1037272"/>
                    </a:cubicBezTo>
                    <a:cubicBezTo>
                      <a:pt x="21484" y="971550"/>
                      <a:pt x="-10901" y="886777"/>
                      <a:pt x="3387" y="803910"/>
                    </a:cubicBezTo>
                    <a:cubicBezTo>
                      <a:pt x="13864" y="745807"/>
                      <a:pt x="46249" y="691515"/>
                      <a:pt x="47202" y="632460"/>
                    </a:cubicBezTo>
                    <a:cubicBezTo>
                      <a:pt x="47202" y="581025"/>
                      <a:pt x="23389" y="532447"/>
                      <a:pt x="13864" y="481965"/>
                    </a:cubicBezTo>
                    <a:cubicBezTo>
                      <a:pt x="-14711" y="319088"/>
                      <a:pt x="116734" y="163830"/>
                      <a:pt x="103399" y="0"/>
                    </a:cubicBezTo>
                    <a:cubicBezTo>
                      <a:pt x="171979" y="163830"/>
                      <a:pt x="242464" y="338138"/>
                      <a:pt x="214842" y="512445"/>
                    </a:cubicBezTo>
                    <a:cubicBezTo>
                      <a:pt x="207222" y="561975"/>
                      <a:pt x="191029" y="611505"/>
                      <a:pt x="188172" y="661988"/>
                    </a:cubicBezTo>
                    <a:cubicBezTo>
                      <a:pt x="182457" y="747713"/>
                      <a:pt x="213889" y="831532"/>
                      <a:pt x="237702" y="913447"/>
                    </a:cubicBezTo>
                    <a:cubicBezTo>
                      <a:pt x="261514" y="996315"/>
                      <a:pt x="276754" y="1087755"/>
                      <a:pt x="242464" y="1165860"/>
                    </a:cubicBezTo>
                    <a:lnTo>
                      <a:pt x="202459" y="1166813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32" name="Google Shape;1432;p11"/>
            <p:cNvSpPr/>
            <p:nvPr/>
          </p:nvSpPr>
          <p:spPr>
            <a:xfrm>
              <a:off x="6079038" y="3280388"/>
              <a:ext cx="2127777" cy="3044242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11"/>
            <p:cNvSpPr/>
            <p:nvPr/>
          </p:nvSpPr>
          <p:spPr>
            <a:xfrm>
              <a:off x="9120668" y="2987605"/>
              <a:ext cx="2036456" cy="2893145"/>
            </a:xfrm>
            <a:custGeom>
              <a:rect b="b" l="l" r="r" t="t"/>
              <a:pathLst>
                <a:path extrusionOk="0" h="1508811" w="1062037">
                  <a:moveTo>
                    <a:pt x="381953" y="1176267"/>
                  </a:moveTo>
                  <a:cubicBezTo>
                    <a:pt x="569595" y="1036250"/>
                    <a:pt x="628650" y="893375"/>
                    <a:pt x="758190" y="761930"/>
                  </a:cubicBezTo>
                  <a:cubicBezTo>
                    <a:pt x="514350" y="834320"/>
                    <a:pt x="391478" y="1110545"/>
                    <a:pt x="380047" y="1168647"/>
                  </a:cubicBezTo>
                  <a:cubicBezTo>
                    <a:pt x="364808" y="1073397"/>
                    <a:pt x="360997" y="978147"/>
                    <a:pt x="369570" y="885755"/>
                  </a:cubicBezTo>
                  <a:cubicBezTo>
                    <a:pt x="478155" y="790505"/>
                    <a:pt x="597217" y="737165"/>
                    <a:pt x="676275" y="600957"/>
                  </a:cubicBezTo>
                  <a:cubicBezTo>
                    <a:pt x="521970" y="635247"/>
                    <a:pt x="401003" y="805745"/>
                    <a:pt x="370522" y="871467"/>
                  </a:cubicBezTo>
                  <a:cubicBezTo>
                    <a:pt x="379095" y="789552"/>
                    <a:pt x="397192" y="709542"/>
                    <a:pt x="424815" y="632390"/>
                  </a:cubicBezTo>
                  <a:cubicBezTo>
                    <a:pt x="537210" y="579050"/>
                    <a:pt x="633412" y="507612"/>
                    <a:pt x="709612" y="422840"/>
                  </a:cubicBezTo>
                  <a:cubicBezTo>
                    <a:pt x="599122" y="451415"/>
                    <a:pt x="503872" y="511422"/>
                    <a:pt x="440055" y="594290"/>
                  </a:cubicBezTo>
                  <a:cubicBezTo>
                    <a:pt x="463867" y="535235"/>
                    <a:pt x="494347" y="478085"/>
                    <a:pt x="529590" y="423792"/>
                  </a:cubicBezTo>
                  <a:cubicBezTo>
                    <a:pt x="534353" y="424745"/>
                    <a:pt x="539115" y="426650"/>
                    <a:pt x="543878" y="427602"/>
                  </a:cubicBezTo>
                  <a:cubicBezTo>
                    <a:pt x="642937" y="405695"/>
                    <a:pt x="728662" y="357117"/>
                    <a:pt x="786765" y="288537"/>
                  </a:cubicBezTo>
                  <a:cubicBezTo>
                    <a:pt x="701040" y="301872"/>
                    <a:pt x="621983" y="334257"/>
                    <a:pt x="559117" y="382835"/>
                  </a:cubicBezTo>
                  <a:cubicBezTo>
                    <a:pt x="581978" y="351402"/>
                    <a:pt x="606742" y="321875"/>
                    <a:pt x="633412" y="293300"/>
                  </a:cubicBezTo>
                  <a:cubicBezTo>
                    <a:pt x="649605" y="292347"/>
                    <a:pt x="701040" y="284727"/>
                    <a:pt x="701040" y="284727"/>
                  </a:cubicBezTo>
                  <a:cubicBezTo>
                    <a:pt x="784860" y="264725"/>
                    <a:pt x="857250" y="229482"/>
                    <a:pt x="926783" y="190430"/>
                  </a:cubicBezTo>
                  <a:cubicBezTo>
                    <a:pt x="855345" y="190430"/>
                    <a:pt x="686753" y="259010"/>
                    <a:pt x="641033" y="284727"/>
                  </a:cubicBezTo>
                  <a:cubicBezTo>
                    <a:pt x="677228" y="246627"/>
                    <a:pt x="717233" y="210432"/>
                    <a:pt x="760095" y="177095"/>
                  </a:cubicBezTo>
                  <a:cubicBezTo>
                    <a:pt x="762000" y="177095"/>
                    <a:pt x="763905" y="177095"/>
                    <a:pt x="765810" y="178047"/>
                  </a:cubicBezTo>
                  <a:cubicBezTo>
                    <a:pt x="830580" y="173285"/>
                    <a:pt x="887730" y="147567"/>
                    <a:pt x="935355" y="114230"/>
                  </a:cubicBezTo>
                  <a:cubicBezTo>
                    <a:pt x="982028" y="80892"/>
                    <a:pt x="1021080" y="40887"/>
                    <a:pt x="1062037" y="1835"/>
                  </a:cubicBezTo>
                  <a:cubicBezTo>
                    <a:pt x="902970" y="-16263"/>
                    <a:pt x="832485" y="103752"/>
                    <a:pt x="750570" y="175190"/>
                  </a:cubicBezTo>
                  <a:cubicBezTo>
                    <a:pt x="750570" y="175190"/>
                    <a:pt x="751522" y="175190"/>
                    <a:pt x="751522" y="175190"/>
                  </a:cubicBezTo>
                  <a:cubicBezTo>
                    <a:pt x="712470" y="204717"/>
                    <a:pt x="676275" y="236150"/>
                    <a:pt x="641985" y="270440"/>
                  </a:cubicBezTo>
                  <a:cubicBezTo>
                    <a:pt x="659130" y="187572"/>
                    <a:pt x="689610" y="108515"/>
                    <a:pt x="722947" y="29457"/>
                  </a:cubicBezTo>
                  <a:cubicBezTo>
                    <a:pt x="655320" y="88512"/>
                    <a:pt x="620078" y="172332"/>
                    <a:pt x="622935" y="258057"/>
                  </a:cubicBezTo>
                  <a:cubicBezTo>
                    <a:pt x="622935" y="258057"/>
                    <a:pt x="628650" y="274250"/>
                    <a:pt x="633412" y="279012"/>
                  </a:cubicBezTo>
                  <a:cubicBezTo>
                    <a:pt x="590550" y="322827"/>
                    <a:pt x="551497" y="369500"/>
                    <a:pt x="518160" y="419982"/>
                  </a:cubicBezTo>
                  <a:lnTo>
                    <a:pt x="518160" y="419982"/>
                  </a:lnTo>
                  <a:lnTo>
                    <a:pt x="518160" y="419982"/>
                  </a:lnTo>
                  <a:cubicBezTo>
                    <a:pt x="513397" y="427602"/>
                    <a:pt x="507683" y="435222"/>
                    <a:pt x="502920" y="442842"/>
                  </a:cubicBezTo>
                  <a:cubicBezTo>
                    <a:pt x="506730" y="404742"/>
                    <a:pt x="546735" y="218052"/>
                    <a:pt x="469583" y="71367"/>
                  </a:cubicBezTo>
                  <a:cubicBezTo>
                    <a:pt x="437197" y="187572"/>
                    <a:pt x="453390" y="330447"/>
                    <a:pt x="500062" y="446652"/>
                  </a:cubicBezTo>
                  <a:cubicBezTo>
                    <a:pt x="461962" y="506660"/>
                    <a:pt x="431483" y="569525"/>
                    <a:pt x="406717" y="636200"/>
                  </a:cubicBezTo>
                  <a:cubicBezTo>
                    <a:pt x="396240" y="571430"/>
                    <a:pt x="383858" y="340925"/>
                    <a:pt x="300037" y="196145"/>
                  </a:cubicBezTo>
                  <a:cubicBezTo>
                    <a:pt x="308610" y="269487"/>
                    <a:pt x="288608" y="359975"/>
                    <a:pt x="298133" y="433317"/>
                  </a:cubicBezTo>
                  <a:cubicBezTo>
                    <a:pt x="306705" y="503802"/>
                    <a:pt x="353378" y="586670"/>
                    <a:pt x="402908" y="646677"/>
                  </a:cubicBezTo>
                  <a:cubicBezTo>
                    <a:pt x="376237" y="720972"/>
                    <a:pt x="359092" y="799077"/>
                    <a:pt x="350520" y="879087"/>
                  </a:cubicBezTo>
                  <a:cubicBezTo>
                    <a:pt x="295275" y="704780"/>
                    <a:pt x="235267" y="511422"/>
                    <a:pt x="94297" y="334257"/>
                  </a:cubicBezTo>
                  <a:cubicBezTo>
                    <a:pt x="81915" y="515232"/>
                    <a:pt x="300990" y="836225"/>
                    <a:pt x="349567" y="889565"/>
                  </a:cubicBezTo>
                  <a:cubicBezTo>
                    <a:pt x="340995" y="981005"/>
                    <a:pt x="343853" y="1074350"/>
                    <a:pt x="357187" y="1168647"/>
                  </a:cubicBezTo>
                  <a:cubicBezTo>
                    <a:pt x="333375" y="1115308"/>
                    <a:pt x="271462" y="944810"/>
                    <a:pt x="220028" y="862895"/>
                  </a:cubicBezTo>
                  <a:cubicBezTo>
                    <a:pt x="155257" y="765740"/>
                    <a:pt x="101917" y="679062"/>
                    <a:pt x="0" y="599052"/>
                  </a:cubicBezTo>
                  <a:cubicBezTo>
                    <a:pt x="41910" y="854322"/>
                    <a:pt x="181928" y="1036250"/>
                    <a:pt x="359092" y="1181983"/>
                  </a:cubicBezTo>
                  <a:cubicBezTo>
                    <a:pt x="376237" y="1288662"/>
                    <a:pt x="406717" y="1394390"/>
                    <a:pt x="451485" y="1498212"/>
                  </a:cubicBezTo>
                  <a:cubicBezTo>
                    <a:pt x="451485" y="1498212"/>
                    <a:pt x="451485" y="1498212"/>
                    <a:pt x="451485" y="1498212"/>
                  </a:cubicBezTo>
                  <a:cubicBezTo>
                    <a:pt x="454342" y="1504880"/>
                    <a:pt x="461962" y="1509642"/>
                    <a:pt x="468630" y="1508690"/>
                  </a:cubicBezTo>
                  <a:cubicBezTo>
                    <a:pt x="475297" y="1507737"/>
                    <a:pt x="478155" y="1502022"/>
                    <a:pt x="475297" y="1495355"/>
                  </a:cubicBezTo>
                  <a:cubicBezTo>
                    <a:pt x="432435" y="1391533"/>
                    <a:pt x="400050" y="1283900"/>
                    <a:pt x="381953" y="1176267"/>
                  </a:cubicBezTo>
                  <a:close/>
                </a:path>
              </a:pathLst>
            </a:custGeom>
            <a:solidFill>
              <a:srgbClr val="1C3B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11"/>
            <p:cNvSpPr/>
            <p:nvPr/>
          </p:nvSpPr>
          <p:spPr>
            <a:xfrm>
              <a:off x="11269534" y="4584098"/>
              <a:ext cx="642848" cy="2430962"/>
            </a:xfrm>
            <a:custGeom>
              <a:rect b="b" l="l" r="r" t="t"/>
              <a:pathLst>
                <a:path extrusionOk="0" h="1267777" w="335253">
                  <a:moveTo>
                    <a:pt x="281655" y="1267778"/>
                  </a:moveTo>
                  <a:cubicBezTo>
                    <a:pt x="203550" y="1220153"/>
                    <a:pt x="190215" y="1205865"/>
                    <a:pt x="127350" y="1138238"/>
                  </a:cubicBezTo>
                  <a:cubicBezTo>
                    <a:pt x="65438" y="1070610"/>
                    <a:pt x="21623" y="981075"/>
                    <a:pt x="29243" y="889635"/>
                  </a:cubicBezTo>
                  <a:cubicBezTo>
                    <a:pt x="34958" y="824865"/>
                    <a:pt x="66390" y="762953"/>
                    <a:pt x="60675" y="698182"/>
                  </a:cubicBezTo>
                  <a:cubicBezTo>
                    <a:pt x="55913" y="641985"/>
                    <a:pt x="25433" y="591503"/>
                    <a:pt x="10193" y="536257"/>
                  </a:cubicBezTo>
                  <a:cubicBezTo>
                    <a:pt x="-36479" y="360997"/>
                    <a:pt x="94013" y="179070"/>
                    <a:pt x="63533" y="0"/>
                  </a:cubicBezTo>
                  <a:cubicBezTo>
                    <a:pt x="154021" y="172403"/>
                    <a:pt x="246413" y="357188"/>
                    <a:pt x="232125" y="551497"/>
                  </a:cubicBezTo>
                  <a:cubicBezTo>
                    <a:pt x="228315" y="606743"/>
                    <a:pt x="214980" y="661988"/>
                    <a:pt x="215933" y="717232"/>
                  </a:cubicBezTo>
                  <a:cubicBezTo>
                    <a:pt x="217838" y="811530"/>
                    <a:pt x="259748" y="900113"/>
                    <a:pt x="293085" y="988695"/>
                  </a:cubicBezTo>
                  <a:cubicBezTo>
                    <a:pt x="326423" y="1077278"/>
                    <a:pt x="352140" y="1175385"/>
                    <a:pt x="321660" y="1264920"/>
                  </a:cubicBezTo>
                  <a:lnTo>
                    <a:pt x="281655" y="1267778"/>
                  </a:ln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11"/>
            <p:cNvSpPr/>
            <p:nvPr/>
          </p:nvSpPr>
          <p:spPr>
            <a:xfrm>
              <a:off x="6009539" y="3709059"/>
              <a:ext cx="626000" cy="2765196"/>
            </a:xfrm>
            <a:custGeom>
              <a:rect b="b" l="l" r="r" t="t"/>
              <a:pathLst>
                <a:path extrusionOk="0" h="1442084" w="326467">
                  <a:moveTo>
                    <a:pt x="255312" y="1442085"/>
                  </a:moveTo>
                  <a:cubicBezTo>
                    <a:pt x="171492" y="1382078"/>
                    <a:pt x="157204" y="1364932"/>
                    <a:pt x="93387" y="1283970"/>
                  </a:cubicBezTo>
                  <a:cubicBezTo>
                    <a:pt x="28617" y="1203007"/>
                    <a:pt x="-13293" y="1098232"/>
                    <a:pt x="3852" y="996315"/>
                  </a:cubicBezTo>
                  <a:cubicBezTo>
                    <a:pt x="15282" y="923925"/>
                    <a:pt x="55287" y="857250"/>
                    <a:pt x="55287" y="783907"/>
                  </a:cubicBezTo>
                  <a:cubicBezTo>
                    <a:pt x="55287" y="720090"/>
                    <a:pt x="23854" y="661035"/>
                    <a:pt x="12425" y="598170"/>
                  </a:cubicBezTo>
                  <a:cubicBezTo>
                    <a:pt x="-25675" y="397192"/>
                    <a:pt x="135297" y="203835"/>
                    <a:pt x="115294" y="0"/>
                  </a:cubicBezTo>
                  <a:cubicBezTo>
                    <a:pt x="202925" y="200977"/>
                    <a:pt x="291507" y="415290"/>
                    <a:pt x="260075" y="632460"/>
                  </a:cubicBezTo>
                  <a:cubicBezTo>
                    <a:pt x="251502" y="694372"/>
                    <a:pt x="232452" y="754380"/>
                    <a:pt x="228642" y="817245"/>
                  </a:cubicBezTo>
                  <a:cubicBezTo>
                    <a:pt x="222927" y="923925"/>
                    <a:pt x="262932" y="1025842"/>
                    <a:pt x="293412" y="1127760"/>
                  </a:cubicBezTo>
                  <a:cubicBezTo>
                    <a:pt x="323892" y="1229678"/>
                    <a:pt x="344847" y="1342073"/>
                    <a:pt x="302937" y="1440180"/>
                  </a:cubicBezTo>
                  <a:lnTo>
                    <a:pt x="255312" y="144208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11"/>
            <p:cNvSpPr/>
            <p:nvPr/>
          </p:nvSpPr>
          <p:spPr>
            <a:xfrm>
              <a:off x="5218614" y="4132878"/>
              <a:ext cx="1526886" cy="2370692"/>
            </a:xfrm>
            <a:custGeom>
              <a:rect b="b" l="l" r="r" t="t"/>
              <a:pathLst>
                <a:path extrusionOk="0" h="1236345" w="796290">
                  <a:moveTo>
                    <a:pt x="755332" y="1236345"/>
                  </a:moveTo>
                  <a:cubicBezTo>
                    <a:pt x="653415" y="1219200"/>
                    <a:pt x="633413" y="1209675"/>
                    <a:pt x="540068" y="1164908"/>
                  </a:cubicBezTo>
                  <a:cubicBezTo>
                    <a:pt x="446722" y="1120140"/>
                    <a:pt x="363855" y="1043940"/>
                    <a:pt x="334328" y="944880"/>
                  </a:cubicBezTo>
                  <a:cubicBezTo>
                    <a:pt x="313372" y="874395"/>
                    <a:pt x="320040" y="797243"/>
                    <a:pt x="287655" y="731520"/>
                  </a:cubicBezTo>
                  <a:cubicBezTo>
                    <a:pt x="260032" y="674370"/>
                    <a:pt x="205740" y="634365"/>
                    <a:pt x="167640" y="582930"/>
                  </a:cubicBezTo>
                  <a:cubicBezTo>
                    <a:pt x="45720" y="419100"/>
                    <a:pt x="106680" y="174308"/>
                    <a:pt x="0" y="0"/>
                  </a:cubicBezTo>
                  <a:cubicBezTo>
                    <a:pt x="165735" y="142875"/>
                    <a:pt x="340043" y="297180"/>
                    <a:pt x="405765" y="506730"/>
                  </a:cubicBezTo>
                  <a:cubicBezTo>
                    <a:pt x="424815" y="566737"/>
                    <a:pt x="434340" y="628650"/>
                    <a:pt x="458153" y="686752"/>
                  </a:cubicBezTo>
                  <a:cubicBezTo>
                    <a:pt x="499110" y="784860"/>
                    <a:pt x="580072" y="860108"/>
                    <a:pt x="651510" y="938212"/>
                  </a:cubicBezTo>
                  <a:cubicBezTo>
                    <a:pt x="722947" y="1016318"/>
                    <a:pt x="790575" y="1108710"/>
                    <a:pt x="796290" y="1215390"/>
                  </a:cubicBezTo>
                  <a:lnTo>
                    <a:pt x="755332" y="1236345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37" name="Google Shape;1437;p11"/>
            <p:cNvGrpSpPr/>
            <p:nvPr/>
          </p:nvGrpSpPr>
          <p:grpSpPr>
            <a:xfrm>
              <a:off x="11404734" y="4642541"/>
              <a:ext cx="1304019" cy="2569194"/>
              <a:chOff x="8191513" y="2954403"/>
              <a:chExt cx="679920" cy="1339587"/>
            </a:xfrm>
          </p:grpSpPr>
          <p:sp>
            <p:nvSpPr>
              <p:cNvPr id="1438" name="Google Shape;1438;p11"/>
              <p:cNvSpPr/>
              <p:nvPr/>
            </p:nvSpPr>
            <p:spPr>
              <a:xfrm>
                <a:off x="8191513" y="2954403"/>
                <a:ext cx="679920" cy="1339587"/>
              </a:xfrm>
              <a:custGeom>
                <a:rect b="b" l="l" r="r" t="t"/>
                <a:pathLst>
                  <a:path extrusionOk="0" h="1339587" w="679920">
                    <a:moveTo>
                      <a:pt x="129226" y="707707"/>
                    </a:moveTo>
                    <a:cubicBezTo>
                      <a:pt x="176851" y="650557"/>
                      <a:pt x="236858" y="600075"/>
                      <a:pt x="264481" y="531495"/>
                    </a:cubicBezTo>
                    <a:cubicBezTo>
                      <a:pt x="289246" y="468630"/>
                      <a:pt x="285435" y="396240"/>
                      <a:pt x="314963" y="335280"/>
                    </a:cubicBezTo>
                    <a:cubicBezTo>
                      <a:pt x="347348" y="267652"/>
                      <a:pt x="414976" y="226695"/>
                      <a:pt x="474983" y="180975"/>
                    </a:cubicBezTo>
                    <a:cubicBezTo>
                      <a:pt x="534990" y="136207"/>
                      <a:pt x="594046" y="75247"/>
                      <a:pt x="593093" y="0"/>
                    </a:cubicBezTo>
                    <a:cubicBezTo>
                      <a:pt x="678818" y="192405"/>
                      <a:pt x="699773" y="411480"/>
                      <a:pt x="661673" y="619125"/>
                    </a:cubicBezTo>
                    <a:cubicBezTo>
                      <a:pt x="623573" y="826770"/>
                      <a:pt x="528323" y="1022032"/>
                      <a:pt x="396878" y="1186815"/>
                    </a:cubicBezTo>
                    <a:cubicBezTo>
                      <a:pt x="356873" y="1237298"/>
                      <a:pt x="311153" y="1285875"/>
                      <a:pt x="254003" y="1314450"/>
                    </a:cubicBezTo>
                    <a:cubicBezTo>
                      <a:pt x="196853" y="1343977"/>
                      <a:pt x="124463" y="1350645"/>
                      <a:pt x="69218" y="1317307"/>
                    </a:cubicBezTo>
                    <a:lnTo>
                      <a:pt x="69218" y="1317307"/>
                    </a:lnTo>
                    <a:cubicBezTo>
                      <a:pt x="-17460" y="1265873"/>
                      <a:pt x="638" y="1126807"/>
                      <a:pt x="3496" y="1039177"/>
                    </a:cubicBezTo>
                    <a:cubicBezTo>
                      <a:pt x="8258" y="919163"/>
                      <a:pt x="52073" y="800100"/>
                      <a:pt x="129226" y="7077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367023"/>
                  </a:gs>
                  <a:gs pos="52999">
                    <a:srgbClr val="367023"/>
                  </a:gs>
                  <a:gs pos="100000">
                    <a:srgbClr val="2A5B5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9" name="Google Shape;1439;p11"/>
              <p:cNvSpPr/>
              <p:nvPr/>
            </p:nvSpPr>
            <p:spPr>
              <a:xfrm>
                <a:off x="8301689" y="3128809"/>
                <a:ext cx="462055" cy="1157079"/>
              </a:xfrm>
              <a:custGeom>
                <a:rect b="b" l="l" r="r" t="t"/>
                <a:pathLst>
                  <a:path extrusionOk="0" h="1157079" w="462055">
                    <a:moveTo>
                      <a:pt x="7620" y="1153379"/>
                    </a:moveTo>
                    <a:cubicBezTo>
                      <a:pt x="19050" y="990501"/>
                      <a:pt x="80963" y="838101"/>
                      <a:pt x="153352" y="694274"/>
                    </a:cubicBezTo>
                    <a:cubicBezTo>
                      <a:pt x="226695" y="548541"/>
                      <a:pt x="312420" y="408524"/>
                      <a:pt x="378143" y="258981"/>
                    </a:cubicBezTo>
                    <a:cubicBezTo>
                      <a:pt x="414338" y="177066"/>
                      <a:pt x="443865" y="92294"/>
                      <a:pt x="461963" y="4664"/>
                    </a:cubicBezTo>
                    <a:cubicBezTo>
                      <a:pt x="462915" y="-99"/>
                      <a:pt x="456247" y="-2004"/>
                      <a:pt x="455295" y="2759"/>
                    </a:cubicBezTo>
                    <a:cubicBezTo>
                      <a:pt x="421957" y="164684"/>
                      <a:pt x="348615" y="313274"/>
                      <a:pt x="271463" y="458054"/>
                    </a:cubicBezTo>
                    <a:cubicBezTo>
                      <a:pt x="195263" y="599976"/>
                      <a:pt x="113347" y="739994"/>
                      <a:pt x="58102" y="892394"/>
                    </a:cubicBezTo>
                    <a:cubicBezTo>
                      <a:pt x="27622" y="977166"/>
                      <a:pt x="6668" y="1063844"/>
                      <a:pt x="0" y="1154331"/>
                    </a:cubicBezTo>
                    <a:cubicBezTo>
                      <a:pt x="0" y="1158141"/>
                      <a:pt x="6668" y="1158141"/>
                      <a:pt x="7620" y="1153379"/>
                    </a:cubicBezTo>
                    <a:lnTo>
                      <a:pt x="7620" y="115337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0" name="Google Shape;1440;p11"/>
            <p:cNvGrpSpPr/>
            <p:nvPr/>
          </p:nvGrpSpPr>
          <p:grpSpPr>
            <a:xfrm>
              <a:off x="10640815" y="5002421"/>
              <a:ext cx="1033990" cy="2271444"/>
              <a:chOff x="7793199" y="3142045"/>
              <a:chExt cx="539126" cy="1184339"/>
            </a:xfrm>
          </p:grpSpPr>
          <p:sp>
            <p:nvSpPr>
              <p:cNvPr id="1441" name="Google Shape;1441;p11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2" name="Google Shape;1442;p11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3" name="Google Shape;1443;p11"/>
            <p:cNvGrpSpPr/>
            <p:nvPr/>
          </p:nvGrpSpPr>
          <p:grpSpPr>
            <a:xfrm>
              <a:off x="9051215" y="4945790"/>
              <a:ext cx="2217512" cy="2543594"/>
              <a:chOff x="6964378" y="3112518"/>
              <a:chExt cx="1156219" cy="1326239"/>
            </a:xfrm>
          </p:grpSpPr>
          <p:sp>
            <p:nvSpPr>
              <p:cNvPr id="1444" name="Google Shape;1444;p11"/>
              <p:cNvSpPr/>
              <p:nvPr/>
            </p:nvSpPr>
            <p:spPr>
              <a:xfrm>
                <a:off x="6964378" y="3113470"/>
                <a:ext cx="1156219" cy="1325287"/>
              </a:xfrm>
              <a:custGeom>
                <a:rect b="b" l="l" r="r" t="t"/>
                <a:pathLst>
                  <a:path extrusionOk="0" h="1325287" w="1156219">
                    <a:moveTo>
                      <a:pt x="1148715" y="907733"/>
                    </a:moveTo>
                    <a:cubicBezTo>
                      <a:pt x="1148715" y="906780"/>
                      <a:pt x="1148715" y="905828"/>
                      <a:pt x="1147763" y="904875"/>
                    </a:cubicBezTo>
                    <a:cubicBezTo>
                      <a:pt x="1141095" y="905828"/>
                      <a:pt x="1134428" y="905828"/>
                      <a:pt x="1127760" y="905828"/>
                    </a:cubicBezTo>
                    <a:cubicBezTo>
                      <a:pt x="1020128" y="902018"/>
                      <a:pt x="921068" y="845820"/>
                      <a:pt x="827723" y="791528"/>
                    </a:cubicBezTo>
                    <a:cubicBezTo>
                      <a:pt x="919163" y="825818"/>
                      <a:pt x="1022985" y="824865"/>
                      <a:pt x="1114425" y="792480"/>
                    </a:cubicBezTo>
                    <a:cubicBezTo>
                      <a:pt x="1080135" y="706755"/>
                      <a:pt x="1030605" y="626745"/>
                      <a:pt x="980123" y="548640"/>
                    </a:cubicBezTo>
                    <a:cubicBezTo>
                      <a:pt x="956310" y="512445"/>
                      <a:pt x="932498" y="477203"/>
                      <a:pt x="908685" y="441008"/>
                    </a:cubicBezTo>
                    <a:cubicBezTo>
                      <a:pt x="886778" y="446722"/>
                      <a:pt x="862965" y="447675"/>
                      <a:pt x="840105" y="444818"/>
                    </a:cubicBezTo>
                    <a:cubicBezTo>
                      <a:pt x="784860" y="438150"/>
                      <a:pt x="733425" y="410528"/>
                      <a:pt x="686753" y="379095"/>
                    </a:cubicBezTo>
                    <a:cubicBezTo>
                      <a:pt x="738188" y="373380"/>
                      <a:pt x="790575" y="366713"/>
                      <a:pt x="837248" y="344805"/>
                    </a:cubicBezTo>
                    <a:cubicBezTo>
                      <a:pt x="838200" y="343853"/>
                      <a:pt x="840105" y="343853"/>
                      <a:pt x="841057" y="342900"/>
                    </a:cubicBezTo>
                    <a:cubicBezTo>
                      <a:pt x="760095" y="226695"/>
                      <a:pt x="677228" y="112395"/>
                      <a:pt x="590550" y="0"/>
                    </a:cubicBezTo>
                    <a:cubicBezTo>
                      <a:pt x="588645" y="2858"/>
                      <a:pt x="587693" y="4763"/>
                      <a:pt x="585788" y="7620"/>
                    </a:cubicBezTo>
                    <a:cubicBezTo>
                      <a:pt x="534353" y="90488"/>
                      <a:pt x="448628" y="142875"/>
                      <a:pt x="363855" y="195263"/>
                    </a:cubicBezTo>
                    <a:cubicBezTo>
                      <a:pt x="411480" y="246697"/>
                      <a:pt x="463868" y="294322"/>
                      <a:pt x="521018" y="334328"/>
                    </a:cubicBezTo>
                    <a:cubicBezTo>
                      <a:pt x="449580" y="331470"/>
                      <a:pt x="383857" y="298133"/>
                      <a:pt x="320993" y="265747"/>
                    </a:cubicBezTo>
                    <a:cubicBezTo>
                      <a:pt x="309563" y="260033"/>
                      <a:pt x="297180" y="253365"/>
                      <a:pt x="285750" y="245745"/>
                    </a:cubicBezTo>
                    <a:cubicBezTo>
                      <a:pt x="279082" y="250508"/>
                      <a:pt x="272415" y="255270"/>
                      <a:pt x="265748" y="260033"/>
                    </a:cubicBezTo>
                    <a:cubicBezTo>
                      <a:pt x="214313" y="299085"/>
                      <a:pt x="170498" y="345758"/>
                      <a:pt x="133350" y="397193"/>
                    </a:cubicBezTo>
                    <a:cubicBezTo>
                      <a:pt x="229553" y="457200"/>
                      <a:pt x="342900" y="490538"/>
                      <a:pt x="456248" y="489585"/>
                    </a:cubicBezTo>
                    <a:cubicBezTo>
                      <a:pt x="402907" y="536258"/>
                      <a:pt x="324803" y="537210"/>
                      <a:pt x="253365" y="535305"/>
                    </a:cubicBezTo>
                    <a:cubicBezTo>
                      <a:pt x="203835" y="534353"/>
                      <a:pt x="154305" y="533400"/>
                      <a:pt x="104775" y="532447"/>
                    </a:cubicBezTo>
                    <a:cubicBezTo>
                      <a:pt x="89535" y="532447"/>
                      <a:pt x="73343" y="531495"/>
                      <a:pt x="58103" y="528638"/>
                    </a:cubicBezTo>
                    <a:cubicBezTo>
                      <a:pt x="22860" y="611505"/>
                      <a:pt x="2858" y="700088"/>
                      <a:pt x="0" y="790575"/>
                    </a:cubicBezTo>
                    <a:cubicBezTo>
                      <a:pt x="91440" y="799147"/>
                      <a:pt x="185738" y="784860"/>
                      <a:pt x="277178" y="770572"/>
                    </a:cubicBezTo>
                    <a:cubicBezTo>
                      <a:pt x="215265" y="836295"/>
                      <a:pt x="140018" y="888683"/>
                      <a:pt x="57150" y="925830"/>
                    </a:cubicBezTo>
                    <a:cubicBezTo>
                      <a:pt x="42863" y="931545"/>
                      <a:pt x="28575" y="938213"/>
                      <a:pt x="13335" y="940118"/>
                    </a:cubicBezTo>
                    <a:cubicBezTo>
                      <a:pt x="14288" y="945833"/>
                      <a:pt x="16193" y="951547"/>
                      <a:pt x="17145" y="958215"/>
                    </a:cubicBezTo>
                    <a:cubicBezTo>
                      <a:pt x="40958" y="1056323"/>
                      <a:pt x="89535" y="1150620"/>
                      <a:pt x="161925" y="1219200"/>
                    </a:cubicBezTo>
                    <a:cubicBezTo>
                      <a:pt x="223838" y="1190625"/>
                      <a:pt x="286703" y="1161098"/>
                      <a:pt x="348615" y="1132523"/>
                    </a:cubicBezTo>
                    <a:cubicBezTo>
                      <a:pt x="338138" y="1171575"/>
                      <a:pt x="325755" y="1209675"/>
                      <a:pt x="302895" y="1243013"/>
                    </a:cubicBezTo>
                    <a:cubicBezTo>
                      <a:pt x="291465" y="1260158"/>
                      <a:pt x="276225" y="1275398"/>
                      <a:pt x="259080" y="1286828"/>
                    </a:cubicBezTo>
                    <a:cubicBezTo>
                      <a:pt x="261938" y="1287780"/>
                      <a:pt x="263843" y="1289685"/>
                      <a:pt x="266700" y="1290638"/>
                    </a:cubicBezTo>
                    <a:cubicBezTo>
                      <a:pt x="392430" y="1346835"/>
                      <a:pt x="559118" y="1316355"/>
                      <a:pt x="637223" y="1204913"/>
                    </a:cubicBezTo>
                    <a:cubicBezTo>
                      <a:pt x="641032" y="1210628"/>
                      <a:pt x="644843" y="1215390"/>
                      <a:pt x="648653" y="1221105"/>
                    </a:cubicBezTo>
                    <a:cubicBezTo>
                      <a:pt x="689610" y="1273493"/>
                      <a:pt x="750570" y="1309688"/>
                      <a:pt x="816293" y="1321118"/>
                    </a:cubicBezTo>
                    <a:cubicBezTo>
                      <a:pt x="890588" y="1334453"/>
                      <a:pt x="969645" y="1315403"/>
                      <a:pt x="1029653" y="1269683"/>
                    </a:cubicBezTo>
                    <a:cubicBezTo>
                      <a:pt x="1031557" y="1268730"/>
                      <a:pt x="1032510" y="1266825"/>
                      <a:pt x="1034415" y="1265873"/>
                    </a:cubicBezTo>
                    <a:cubicBezTo>
                      <a:pt x="1007745" y="1251585"/>
                      <a:pt x="986790" y="1230630"/>
                      <a:pt x="967740" y="1206818"/>
                    </a:cubicBezTo>
                    <a:cubicBezTo>
                      <a:pt x="929640" y="1161098"/>
                      <a:pt x="900113" y="1107758"/>
                      <a:pt x="879157" y="1052513"/>
                    </a:cubicBezTo>
                    <a:cubicBezTo>
                      <a:pt x="943928" y="1112520"/>
                      <a:pt x="1027748" y="1150620"/>
                      <a:pt x="1115378" y="1162050"/>
                    </a:cubicBezTo>
                    <a:cubicBezTo>
                      <a:pt x="1155382" y="1084898"/>
                      <a:pt x="1164907" y="992505"/>
                      <a:pt x="1148715" y="90773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5" name="Google Shape;1445;p11"/>
              <p:cNvSpPr/>
              <p:nvPr/>
            </p:nvSpPr>
            <p:spPr>
              <a:xfrm>
                <a:off x="7527095" y="3112518"/>
                <a:ext cx="593165" cy="1325287"/>
              </a:xfrm>
              <a:custGeom>
                <a:rect b="b" l="l" r="r" t="t"/>
                <a:pathLst>
                  <a:path extrusionOk="0" h="1325287" w="593165">
                    <a:moveTo>
                      <a:pt x="140229" y="1269683"/>
                    </a:moveTo>
                    <a:cubicBezTo>
                      <a:pt x="174519" y="1295400"/>
                      <a:pt x="214524" y="1313498"/>
                      <a:pt x="256434" y="1321118"/>
                    </a:cubicBezTo>
                    <a:cubicBezTo>
                      <a:pt x="330729" y="1334453"/>
                      <a:pt x="409787" y="1315403"/>
                      <a:pt x="469794" y="1269683"/>
                    </a:cubicBezTo>
                    <a:cubicBezTo>
                      <a:pt x="471699" y="1268730"/>
                      <a:pt x="472651" y="1266825"/>
                      <a:pt x="474557" y="1265873"/>
                    </a:cubicBezTo>
                    <a:cubicBezTo>
                      <a:pt x="447887" y="1251585"/>
                      <a:pt x="426932" y="1230630"/>
                      <a:pt x="407882" y="1206818"/>
                    </a:cubicBezTo>
                    <a:cubicBezTo>
                      <a:pt x="369782" y="1161098"/>
                      <a:pt x="340254" y="1107758"/>
                      <a:pt x="319299" y="1052513"/>
                    </a:cubicBezTo>
                    <a:cubicBezTo>
                      <a:pt x="384069" y="1112520"/>
                      <a:pt x="467889" y="1150620"/>
                      <a:pt x="555519" y="1162050"/>
                    </a:cubicBezTo>
                    <a:cubicBezTo>
                      <a:pt x="592666" y="1085850"/>
                      <a:pt x="601239" y="992505"/>
                      <a:pt x="585999" y="907733"/>
                    </a:cubicBezTo>
                    <a:cubicBezTo>
                      <a:pt x="585999" y="906780"/>
                      <a:pt x="585999" y="905828"/>
                      <a:pt x="585046" y="904875"/>
                    </a:cubicBezTo>
                    <a:cubicBezTo>
                      <a:pt x="578379" y="905828"/>
                      <a:pt x="571712" y="905828"/>
                      <a:pt x="565044" y="905828"/>
                    </a:cubicBezTo>
                    <a:cubicBezTo>
                      <a:pt x="457412" y="902018"/>
                      <a:pt x="358351" y="845820"/>
                      <a:pt x="265007" y="791528"/>
                    </a:cubicBezTo>
                    <a:cubicBezTo>
                      <a:pt x="356446" y="825818"/>
                      <a:pt x="460269" y="824865"/>
                      <a:pt x="551709" y="792480"/>
                    </a:cubicBezTo>
                    <a:cubicBezTo>
                      <a:pt x="517419" y="706755"/>
                      <a:pt x="467889" y="626745"/>
                      <a:pt x="417407" y="548640"/>
                    </a:cubicBezTo>
                    <a:cubicBezTo>
                      <a:pt x="393594" y="512445"/>
                      <a:pt x="369782" y="477203"/>
                      <a:pt x="345969" y="441008"/>
                    </a:cubicBezTo>
                    <a:cubicBezTo>
                      <a:pt x="324062" y="446723"/>
                      <a:pt x="300249" y="447675"/>
                      <a:pt x="277389" y="444818"/>
                    </a:cubicBezTo>
                    <a:cubicBezTo>
                      <a:pt x="222144" y="438150"/>
                      <a:pt x="170709" y="410528"/>
                      <a:pt x="124037" y="379095"/>
                    </a:cubicBezTo>
                    <a:cubicBezTo>
                      <a:pt x="175471" y="373380"/>
                      <a:pt x="227859" y="366713"/>
                      <a:pt x="274532" y="344805"/>
                    </a:cubicBezTo>
                    <a:cubicBezTo>
                      <a:pt x="275484" y="343853"/>
                      <a:pt x="277389" y="343853"/>
                      <a:pt x="278341" y="342900"/>
                    </a:cubicBezTo>
                    <a:cubicBezTo>
                      <a:pt x="197379" y="226695"/>
                      <a:pt x="114512" y="112395"/>
                      <a:pt x="27834" y="0"/>
                    </a:cubicBezTo>
                    <a:cubicBezTo>
                      <a:pt x="25929" y="2858"/>
                      <a:pt x="24976" y="4763"/>
                      <a:pt x="23071" y="7620"/>
                    </a:cubicBezTo>
                    <a:cubicBezTo>
                      <a:pt x="16404" y="51435"/>
                      <a:pt x="-37888" y="387668"/>
                      <a:pt x="47837" y="694373"/>
                    </a:cubicBezTo>
                    <a:cubicBezTo>
                      <a:pt x="133562" y="1001078"/>
                      <a:pt x="76412" y="1203960"/>
                      <a:pt x="76412" y="1203960"/>
                    </a:cubicBezTo>
                    <a:lnTo>
                      <a:pt x="140229" y="1269683"/>
                    </a:ln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6" name="Google Shape;1446;p11"/>
            <p:cNvGrpSpPr/>
            <p:nvPr/>
          </p:nvGrpSpPr>
          <p:grpSpPr>
            <a:xfrm>
              <a:off x="6598047" y="4468995"/>
              <a:ext cx="1740716" cy="3777822"/>
              <a:chOff x="5685287" y="2863915"/>
              <a:chExt cx="907616" cy="1969770"/>
            </a:xfrm>
          </p:grpSpPr>
          <p:sp>
            <p:nvSpPr>
              <p:cNvPr id="1447" name="Google Shape;1447;p11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8" name="Google Shape;1448;p11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9" name="Google Shape;1449;p11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0" name="Google Shape;1450;p11"/>
            <p:cNvGrpSpPr/>
            <p:nvPr/>
          </p:nvGrpSpPr>
          <p:grpSpPr>
            <a:xfrm>
              <a:off x="7914676" y="4476304"/>
              <a:ext cx="1660410" cy="3655423"/>
              <a:chOff x="6371781" y="2867726"/>
              <a:chExt cx="865744" cy="1905951"/>
            </a:xfrm>
          </p:grpSpPr>
          <p:sp>
            <p:nvSpPr>
              <p:cNvPr id="1451" name="Google Shape;1451;p11"/>
              <p:cNvSpPr/>
              <p:nvPr/>
            </p:nvSpPr>
            <p:spPr>
              <a:xfrm>
                <a:off x="6371781" y="2867726"/>
                <a:ext cx="736425" cy="1790700"/>
              </a:xfrm>
              <a:custGeom>
                <a:rect b="b" l="l" r="r" t="t"/>
                <a:pathLst>
                  <a:path extrusionOk="0" h="1790700" w="736425">
                    <a:moveTo>
                      <a:pt x="736425" y="0"/>
                    </a:moveTo>
                    <a:cubicBezTo>
                      <a:pt x="622125" y="66675"/>
                      <a:pt x="519255" y="145732"/>
                      <a:pt x="428768" y="234315"/>
                    </a:cubicBezTo>
                    <a:cubicBezTo>
                      <a:pt x="463058" y="277178"/>
                      <a:pt x="499253" y="318135"/>
                      <a:pt x="526875" y="340042"/>
                    </a:cubicBezTo>
                    <a:cubicBezTo>
                      <a:pt x="526875" y="340042"/>
                      <a:pt x="449723" y="317182"/>
                      <a:pt x="379238" y="284797"/>
                    </a:cubicBezTo>
                    <a:cubicBezTo>
                      <a:pt x="295418" y="374332"/>
                      <a:pt x="223980" y="473392"/>
                      <a:pt x="166830" y="579120"/>
                    </a:cubicBezTo>
                    <a:cubicBezTo>
                      <a:pt x="229695" y="633413"/>
                      <a:pt x="299228" y="690563"/>
                      <a:pt x="341138" y="718185"/>
                    </a:cubicBezTo>
                    <a:cubicBezTo>
                      <a:pt x="399240" y="755332"/>
                      <a:pt x="250650" y="713422"/>
                      <a:pt x="123968" y="665797"/>
                    </a:cubicBezTo>
                    <a:cubicBezTo>
                      <a:pt x="106823" y="703897"/>
                      <a:pt x="91583" y="741997"/>
                      <a:pt x="78248" y="782003"/>
                    </a:cubicBezTo>
                    <a:cubicBezTo>
                      <a:pt x="50625" y="860107"/>
                      <a:pt x="30623" y="942022"/>
                      <a:pt x="18240" y="1024890"/>
                    </a:cubicBezTo>
                    <a:cubicBezTo>
                      <a:pt x="104918" y="1069657"/>
                      <a:pt x="193500" y="1113473"/>
                      <a:pt x="214455" y="1117282"/>
                    </a:cubicBezTo>
                    <a:cubicBezTo>
                      <a:pt x="242078" y="1122998"/>
                      <a:pt x="120158" y="1123950"/>
                      <a:pt x="6810" y="1111567"/>
                    </a:cubicBezTo>
                    <a:cubicBezTo>
                      <a:pt x="3000" y="1154430"/>
                      <a:pt x="143" y="1197292"/>
                      <a:pt x="143" y="1241107"/>
                    </a:cubicBezTo>
                    <a:cubicBezTo>
                      <a:pt x="-810" y="1311592"/>
                      <a:pt x="3000" y="1383982"/>
                      <a:pt x="11573" y="1456373"/>
                    </a:cubicBezTo>
                    <a:cubicBezTo>
                      <a:pt x="43958" y="1461135"/>
                      <a:pt x="73485" y="1465898"/>
                      <a:pt x="84915" y="1464945"/>
                    </a:cubicBezTo>
                    <a:cubicBezTo>
                      <a:pt x="103965" y="1463992"/>
                      <a:pt x="64913" y="1504950"/>
                      <a:pt x="21098" y="1524953"/>
                    </a:cubicBezTo>
                    <a:cubicBezTo>
                      <a:pt x="28718" y="1573530"/>
                      <a:pt x="40148" y="1622107"/>
                      <a:pt x="53483" y="1669732"/>
                    </a:cubicBezTo>
                    <a:cubicBezTo>
                      <a:pt x="71580" y="1733550"/>
                      <a:pt x="96345" y="1771650"/>
                      <a:pt x="124920" y="1790700"/>
                    </a:cubicBezTo>
                    <a:cubicBezTo>
                      <a:pt x="299228" y="1196340"/>
                      <a:pt x="506873" y="569595"/>
                      <a:pt x="736425" y="0"/>
                    </a:cubicBezTo>
                    <a:cubicBezTo>
                      <a:pt x="736425" y="952"/>
                      <a:pt x="736425" y="0"/>
                      <a:pt x="736425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2" name="Google Shape;1452;p11"/>
              <p:cNvSpPr/>
              <p:nvPr/>
            </p:nvSpPr>
            <p:spPr>
              <a:xfrm>
                <a:off x="6488181" y="2872788"/>
                <a:ext cx="749344" cy="1806113"/>
              </a:xfrm>
              <a:custGeom>
                <a:rect b="b" l="l" r="r" t="t"/>
                <a:pathLst>
                  <a:path extrusionOk="0" h="1806113" w="749344">
                    <a:moveTo>
                      <a:pt x="360998" y="1284923"/>
                    </a:moveTo>
                    <a:cubicBezTo>
                      <a:pt x="394335" y="1312545"/>
                      <a:pt x="464820" y="1352550"/>
                      <a:pt x="532448" y="1387793"/>
                    </a:cubicBezTo>
                    <a:cubicBezTo>
                      <a:pt x="596265" y="1290637"/>
                      <a:pt x="646748" y="1186815"/>
                      <a:pt x="682943" y="1077277"/>
                    </a:cubicBezTo>
                    <a:cubicBezTo>
                      <a:pt x="688658" y="1060133"/>
                      <a:pt x="693420" y="1043940"/>
                      <a:pt x="698183" y="1026795"/>
                    </a:cubicBezTo>
                    <a:cubicBezTo>
                      <a:pt x="609600" y="1008698"/>
                      <a:pt x="501015" y="978218"/>
                      <a:pt x="544830" y="977265"/>
                    </a:cubicBezTo>
                    <a:cubicBezTo>
                      <a:pt x="576263" y="977265"/>
                      <a:pt x="649605" y="970598"/>
                      <a:pt x="714375" y="964883"/>
                    </a:cubicBezTo>
                    <a:cubicBezTo>
                      <a:pt x="745807" y="827723"/>
                      <a:pt x="756285" y="684848"/>
                      <a:pt x="744855" y="539115"/>
                    </a:cubicBezTo>
                    <a:cubicBezTo>
                      <a:pt x="658178" y="530543"/>
                      <a:pt x="552450" y="505777"/>
                      <a:pt x="591503" y="508635"/>
                    </a:cubicBezTo>
                    <a:cubicBezTo>
                      <a:pt x="621983" y="510540"/>
                      <a:pt x="683895" y="483870"/>
                      <a:pt x="736282" y="458152"/>
                    </a:cubicBezTo>
                    <a:cubicBezTo>
                      <a:pt x="717232" y="305752"/>
                      <a:pt x="675323" y="151448"/>
                      <a:pt x="610553" y="0"/>
                    </a:cubicBezTo>
                    <a:cubicBezTo>
                      <a:pt x="381000" y="568643"/>
                      <a:pt x="173355" y="1195387"/>
                      <a:pt x="0" y="1790700"/>
                    </a:cubicBezTo>
                    <a:cubicBezTo>
                      <a:pt x="53340" y="1825943"/>
                      <a:pt x="122873" y="1797368"/>
                      <a:pt x="200025" y="1739265"/>
                    </a:cubicBezTo>
                    <a:cubicBezTo>
                      <a:pt x="219075" y="1724977"/>
                      <a:pt x="238125" y="1709737"/>
                      <a:pt x="256223" y="1694498"/>
                    </a:cubicBezTo>
                    <a:cubicBezTo>
                      <a:pt x="222885" y="1642110"/>
                      <a:pt x="199073" y="1542098"/>
                      <a:pt x="220028" y="1564005"/>
                    </a:cubicBezTo>
                    <a:cubicBezTo>
                      <a:pt x="232410" y="1577340"/>
                      <a:pt x="273368" y="1612583"/>
                      <a:pt x="311468" y="1645920"/>
                    </a:cubicBezTo>
                    <a:cubicBezTo>
                      <a:pt x="375285" y="1586865"/>
                      <a:pt x="433388" y="1523048"/>
                      <a:pt x="483870" y="1455420"/>
                    </a:cubicBezTo>
                    <a:cubicBezTo>
                      <a:pt x="397193" y="1366837"/>
                      <a:pt x="312420" y="1243965"/>
                      <a:pt x="360998" y="1284923"/>
                    </a:cubicBezTo>
                    <a:close/>
                  </a:path>
                </a:pathLst>
              </a:custGeom>
              <a:solidFill>
                <a:srgbClr val="2F5B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3" name="Google Shape;1453;p11"/>
              <p:cNvSpPr/>
              <p:nvPr/>
            </p:nvSpPr>
            <p:spPr>
              <a:xfrm>
                <a:off x="6459553" y="2932495"/>
                <a:ext cx="629602" cy="1841182"/>
              </a:xfrm>
              <a:custGeom>
                <a:rect b="b" l="l" r="r" t="t"/>
                <a:pathLst>
                  <a:path extrusionOk="0" h="1841182" w="629602">
                    <a:moveTo>
                      <a:pt x="629603" y="1905"/>
                    </a:moveTo>
                    <a:cubicBezTo>
                      <a:pt x="507683" y="300990"/>
                      <a:pt x="396240" y="603885"/>
                      <a:pt x="294323" y="911543"/>
                    </a:cubicBezTo>
                    <a:cubicBezTo>
                      <a:pt x="192405" y="1218248"/>
                      <a:pt x="100013" y="1529715"/>
                      <a:pt x="11430" y="1841183"/>
                    </a:cubicBezTo>
                    <a:lnTo>
                      <a:pt x="0" y="1837373"/>
                    </a:lnTo>
                    <a:cubicBezTo>
                      <a:pt x="89535" y="1525905"/>
                      <a:pt x="182880" y="1215390"/>
                      <a:pt x="284798" y="908685"/>
                    </a:cubicBezTo>
                    <a:cubicBezTo>
                      <a:pt x="387668" y="601980"/>
                      <a:pt x="499110" y="298133"/>
                      <a:pt x="621983" y="0"/>
                    </a:cubicBezTo>
                    <a:lnTo>
                      <a:pt x="629603" y="1905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4" name="Google Shape;1454;p11"/>
            <p:cNvGrpSpPr/>
            <p:nvPr/>
          </p:nvGrpSpPr>
          <p:grpSpPr>
            <a:xfrm>
              <a:off x="5279419" y="4979956"/>
              <a:ext cx="2126832" cy="2971527"/>
              <a:chOff x="4997749" y="3130332"/>
              <a:chExt cx="1108938" cy="1549365"/>
            </a:xfrm>
          </p:grpSpPr>
          <p:sp>
            <p:nvSpPr>
              <p:cNvPr id="1455" name="Google Shape;1455;p11"/>
              <p:cNvSpPr/>
              <p:nvPr/>
            </p:nvSpPr>
            <p:spPr>
              <a:xfrm>
                <a:off x="4997749" y="3130332"/>
                <a:ext cx="1108938" cy="1471784"/>
              </a:xfrm>
              <a:custGeom>
                <a:rect b="b" l="l" r="r" t="t"/>
                <a:pathLst>
                  <a:path extrusionOk="0" h="1471784" w="1108938">
                    <a:moveTo>
                      <a:pt x="476920" y="1201386"/>
                    </a:moveTo>
                    <a:cubicBezTo>
                      <a:pt x="399767" y="1179478"/>
                      <a:pt x="320710" y="1164238"/>
                      <a:pt x="250225" y="1126138"/>
                    </a:cubicBezTo>
                    <a:cubicBezTo>
                      <a:pt x="179740" y="1088038"/>
                      <a:pt x="119732" y="1020411"/>
                      <a:pt x="116875" y="940401"/>
                    </a:cubicBezTo>
                    <a:cubicBezTo>
                      <a:pt x="114017" y="860391"/>
                      <a:pt x="191170" y="780381"/>
                      <a:pt x="268322" y="800384"/>
                    </a:cubicBezTo>
                    <a:cubicBezTo>
                      <a:pt x="299755" y="808956"/>
                      <a:pt x="337855" y="828959"/>
                      <a:pt x="358810" y="805146"/>
                    </a:cubicBezTo>
                    <a:cubicBezTo>
                      <a:pt x="378812" y="782286"/>
                      <a:pt x="356905" y="746091"/>
                      <a:pt x="332140" y="729898"/>
                    </a:cubicBezTo>
                    <a:cubicBezTo>
                      <a:pt x="290230" y="702276"/>
                      <a:pt x="240700" y="692751"/>
                      <a:pt x="192122" y="680368"/>
                    </a:cubicBezTo>
                    <a:cubicBezTo>
                      <a:pt x="144497" y="667034"/>
                      <a:pt x="94967" y="647984"/>
                      <a:pt x="64487" y="607978"/>
                    </a:cubicBezTo>
                    <a:cubicBezTo>
                      <a:pt x="34960" y="567973"/>
                      <a:pt x="34960" y="502251"/>
                      <a:pt x="76870" y="475581"/>
                    </a:cubicBezTo>
                    <a:cubicBezTo>
                      <a:pt x="92110" y="465103"/>
                      <a:pt x="112112" y="461293"/>
                      <a:pt x="125447" y="447958"/>
                    </a:cubicBezTo>
                    <a:cubicBezTo>
                      <a:pt x="147355" y="425098"/>
                      <a:pt x="138782" y="386998"/>
                      <a:pt x="119732" y="362233"/>
                    </a:cubicBezTo>
                    <a:cubicBezTo>
                      <a:pt x="99730" y="337468"/>
                      <a:pt x="72107" y="322228"/>
                      <a:pt x="49247" y="300321"/>
                    </a:cubicBezTo>
                    <a:cubicBezTo>
                      <a:pt x="-29810" y="224121"/>
                      <a:pt x="-10760" y="72673"/>
                      <a:pt x="85442" y="19333"/>
                    </a:cubicBezTo>
                    <a:cubicBezTo>
                      <a:pt x="181645" y="-34007"/>
                      <a:pt x="320710" y="28858"/>
                      <a:pt x="343570" y="136491"/>
                    </a:cubicBezTo>
                    <a:cubicBezTo>
                      <a:pt x="350237" y="169828"/>
                      <a:pt x="348332" y="205071"/>
                      <a:pt x="360715" y="236503"/>
                    </a:cubicBezTo>
                    <a:cubicBezTo>
                      <a:pt x="373097" y="267936"/>
                      <a:pt x="410245" y="294606"/>
                      <a:pt x="440725" y="279366"/>
                    </a:cubicBezTo>
                    <a:cubicBezTo>
                      <a:pt x="471205" y="264126"/>
                      <a:pt x="472157" y="220311"/>
                      <a:pt x="491207" y="191736"/>
                    </a:cubicBezTo>
                    <a:cubicBezTo>
                      <a:pt x="521687" y="143158"/>
                      <a:pt x="598840" y="145063"/>
                      <a:pt x="641703" y="183163"/>
                    </a:cubicBezTo>
                    <a:cubicBezTo>
                      <a:pt x="684565" y="221263"/>
                      <a:pt x="697900" y="282223"/>
                      <a:pt x="699805" y="339373"/>
                    </a:cubicBezTo>
                    <a:cubicBezTo>
                      <a:pt x="701710" y="396523"/>
                      <a:pt x="693137" y="454626"/>
                      <a:pt x="701710" y="510823"/>
                    </a:cubicBezTo>
                    <a:cubicBezTo>
                      <a:pt x="704567" y="530826"/>
                      <a:pt x="713140" y="553686"/>
                      <a:pt x="732190" y="558448"/>
                    </a:cubicBezTo>
                    <a:cubicBezTo>
                      <a:pt x="763622" y="566068"/>
                      <a:pt x="779815" y="524158"/>
                      <a:pt x="796007" y="496536"/>
                    </a:cubicBezTo>
                    <a:cubicBezTo>
                      <a:pt x="834107" y="429861"/>
                      <a:pt x="936978" y="425098"/>
                      <a:pt x="998890" y="469866"/>
                    </a:cubicBezTo>
                    <a:cubicBezTo>
                      <a:pt x="1060803" y="515586"/>
                      <a:pt x="1089378" y="594643"/>
                      <a:pt x="1100807" y="670843"/>
                    </a:cubicBezTo>
                    <a:cubicBezTo>
                      <a:pt x="1100807" y="670843"/>
                      <a:pt x="1100807" y="670843"/>
                      <a:pt x="1100807" y="670843"/>
                    </a:cubicBezTo>
                    <a:cubicBezTo>
                      <a:pt x="1118905" y="793716"/>
                      <a:pt x="1103665" y="917541"/>
                      <a:pt x="1085567" y="1039461"/>
                    </a:cubicBezTo>
                    <a:cubicBezTo>
                      <a:pt x="1067470" y="1157571"/>
                      <a:pt x="1068422" y="1284253"/>
                      <a:pt x="1046515" y="1399506"/>
                    </a:cubicBezTo>
                    <a:cubicBezTo>
                      <a:pt x="1015082" y="1562384"/>
                      <a:pt x="892210" y="1406173"/>
                      <a:pt x="816010" y="1355691"/>
                    </a:cubicBezTo>
                    <a:cubicBezTo>
                      <a:pt x="710282" y="1289016"/>
                      <a:pt x="595982" y="1235676"/>
                      <a:pt x="476920" y="1201386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6" name="Google Shape;1456;p11"/>
              <p:cNvSpPr/>
              <p:nvPr/>
            </p:nvSpPr>
            <p:spPr>
              <a:xfrm>
                <a:off x="5203012" y="3417822"/>
                <a:ext cx="850127" cy="1261875"/>
              </a:xfrm>
              <a:custGeom>
                <a:rect b="b" l="l" r="r" t="t"/>
                <a:pathLst>
                  <a:path extrusionOk="0" h="1261875" w="850127">
                    <a:moveTo>
                      <a:pt x="642179" y="384306"/>
                    </a:moveTo>
                    <a:cubicBezTo>
                      <a:pt x="642179" y="379543"/>
                      <a:pt x="634559" y="380496"/>
                      <a:pt x="634559" y="385258"/>
                    </a:cubicBezTo>
                    <a:cubicBezTo>
                      <a:pt x="647894" y="637671"/>
                      <a:pt x="692662" y="885321"/>
                      <a:pt x="778387" y="1122493"/>
                    </a:cubicBezTo>
                    <a:cubicBezTo>
                      <a:pt x="643132" y="880558"/>
                      <a:pt x="494541" y="647196"/>
                      <a:pt x="332616" y="422406"/>
                    </a:cubicBezTo>
                    <a:cubicBezTo>
                      <a:pt x="332616" y="422406"/>
                      <a:pt x="332616" y="422406"/>
                      <a:pt x="332616" y="421453"/>
                    </a:cubicBezTo>
                    <a:cubicBezTo>
                      <a:pt x="316424" y="321441"/>
                      <a:pt x="311662" y="220476"/>
                      <a:pt x="317377" y="119511"/>
                    </a:cubicBezTo>
                    <a:cubicBezTo>
                      <a:pt x="317377" y="114748"/>
                      <a:pt x="309757" y="113796"/>
                      <a:pt x="309757" y="118558"/>
                    </a:cubicBezTo>
                    <a:cubicBezTo>
                      <a:pt x="304041" y="215713"/>
                      <a:pt x="308804" y="312868"/>
                      <a:pt x="323091" y="408118"/>
                    </a:cubicBezTo>
                    <a:cubicBezTo>
                      <a:pt x="287849" y="359541"/>
                      <a:pt x="251654" y="310963"/>
                      <a:pt x="215459" y="263338"/>
                    </a:cubicBezTo>
                    <a:cubicBezTo>
                      <a:pt x="147832" y="174756"/>
                      <a:pt x="78299" y="87126"/>
                      <a:pt x="6862" y="1401"/>
                    </a:cubicBezTo>
                    <a:cubicBezTo>
                      <a:pt x="4004" y="-2409"/>
                      <a:pt x="-2663" y="2353"/>
                      <a:pt x="1147" y="6163"/>
                    </a:cubicBezTo>
                    <a:cubicBezTo>
                      <a:pt x="75441" y="95698"/>
                      <a:pt x="147832" y="187138"/>
                      <a:pt x="218316" y="279531"/>
                    </a:cubicBezTo>
                    <a:cubicBezTo>
                      <a:pt x="163072" y="261433"/>
                      <a:pt x="107827" y="243336"/>
                      <a:pt x="52582" y="226191"/>
                    </a:cubicBezTo>
                    <a:cubicBezTo>
                      <a:pt x="47819" y="224286"/>
                      <a:pt x="44962" y="231906"/>
                      <a:pt x="49724" y="233811"/>
                    </a:cubicBezTo>
                    <a:cubicBezTo>
                      <a:pt x="107827" y="252861"/>
                      <a:pt x="166882" y="271911"/>
                      <a:pt x="224984" y="290961"/>
                    </a:cubicBezTo>
                    <a:cubicBezTo>
                      <a:pt x="224984" y="290961"/>
                      <a:pt x="225937" y="290961"/>
                      <a:pt x="225937" y="290961"/>
                    </a:cubicBezTo>
                    <a:cubicBezTo>
                      <a:pt x="349762" y="455743"/>
                      <a:pt x="466919" y="625288"/>
                      <a:pt x="576457" y="799596"/>
                    </a:cubicBezTo>
                    <a:cubicBezTo>
                      <a:pt x="441202" y="730063"/>
                      <a:pt x="299279" y="672913"/>
                      <a:pt x="152594" y="630051"/>
                    </a:cubicBezTo>
                    <a:cubicBezTo>
                      <a:pt x="147832" y="629098"/>
                      <a:pt x="144974" y="635766"/>
                      <a:pt x="149737" y="637671"/>
                    </a:cubicBezTo>
                    <a:cubicBezTo>
                      <a:pt x="300232" y="681486"/>
                      <a:pt x="445964" y="740541"/>
                      <a:pt x="584077" y="812931"/>
                    </a:cubicBezTo>
                    <a:cubicBezTo>
                      <a:pt x="616462" y="865318"/>
                      <a:pt x="648847" y="917706"/>
                      <a:pt x="680279" y="971046"/>
                    </a:cubicBezTo>
                    <a:cubicBezTo>
                      <a:pt x="736477" y="1066296"/>
                      <a:pt x="790769" y="1162498"/>
                      <a:pt x="842204" y="1259653"/>
                    </a:cubicBezTo>
                    <a:cubicBezTo>
                      <a:pt x="844109" y="1264416"/>
                      <a:pt x="851729" y="1260606"/>
                      <a:pt x="849824" y="1256796"/>
                    </a:cubicBezTo>
                    <a:cubicBezTo>
                      <a:pt x="833632" y="1226316"/>
                      <a:pt x="817439" y="1196788"/>
                      <a:pt x="800294" y="1166308"/>
                    </a:cubicBezTo>
                    <a:cubicBezTo>
                      <a:pt x="800294" y="1165356"/>
                      <a:pt x="800294" y="1165356"/>
                      <a:pt x="800294" y="1164403"/>
                    </a:cubicBezTo>
                    <a:cubicBezTo>
                      <a:pt x="705044" y="912943"/>
                      <a:pt x="655514" y="651958"/>
                      <a:pt x="642179" y="384306"/>
                    </a:cubicBezTo>
                    <a:close/>
                  </a:path>
                </a:pathLst>
              </a:custGeom>
              <a:solidFill>
                <a:srgbClr val="317A6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57" name="Google Shape;1457;p11"/>
            <p:cNvSpPr/>
            <p:nvPr/>
          </p:nvSpPr>
          <p:spPr>
            <a:xfrm>
              <a:off x="9040289" y="3256012"/>
              <a:ext cx="175334" cy="175334"/>
            </a:xfrm>
            <a:custGeom>
              <a:rect b="b" l="l" r="r" t="t"/>
              <a:pathLst>
                <a:path extrusionOk="0" h="91439" w="91439">
                  <a:moveTo>
                    <a:pt x="91440" y="45720"/>
                  </a:moveTo>
                  <a:cubicBezTo>
                    <a:pt x="91440" y="70485"/>
                    <a:pt x="71438" y="91440"/>
                    <a:pt x="45720" y="91440"/>
                  </a:cubicBezTo>
                  <a:cubicBezTo>
                    <a:pt x="20955" y="91440"/>
                    <a:pt x="0" y="71438"/>
                    <a:pt x="0" y="45720"/>
                  </a:cubicBezTo>
                  <a:cubicBezTo>
                    <a:pt x="0" y="20955"/>
                    <a:pt x="20002" y="0"/>
                    <a:pt x="45720" y="0"/>
                  </a:cubicBezTo>
                  <a:cubicBezTo>
                    <a:pt x="71438" y="0"/>
                    <a:pt x="91440" y="20002"/>
                    <a:pt x="91440" y="4572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11"/>
            <p:cNvSpPr/>
            <p:nvPr/>
          </p:nvSpPr>
          <p:spPr>
            <a:xfrm>
              <a:off x="9771010" y="2876037"/>
              <a:ext cx="164378" cy="164378"/>
            </a:xfrm>
            <a:custGeom>
              <a:rect b="b" l="l" r="r" t="t"/>
              <a:pathLst>
                <a:path extrusionOk="0" h="85725" w="85725">
                  <a:moveTo>
                    <a:pt x="85725" y="42863"/>
                  </a:moveTo>
                  <a:cubicBezTo>
                    <a:pt x="85725" y="66675"/>
                    <a:pt x="66675" y="85725"/>
                    <a:pt x="42863" y="85725"/>
                  </a:cubicBezTo>
                  <a:cubicBezTo>
                    <a:pt x="19050" y="85725"/>
                    <a:pt x="0" y="66675"/>
                    <a:pt x="0" y="42863"/>
                  </a:cubicBezTo>
                  <a:cubicBezTo>
                    <a:pt x="0" y="19050"/>
                    <a:pt x="19050" y="0"/>
                    <a:pt x="42863" y="0"/>
                  </a:cubicBezTo>
                  <a:cubicBezTo>
                    <a:pt x="66675" y="0"/>
                    <a:pt x="85725" y="19050"/>
                    <a:pt x="85725" y="42863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9" name="Google Shape;1459;p11"/>
            <p:cNvSpPr/>
            <p:nvPr/>
          </p:nvSpPr>
          <p:spPr>
            <a:xfrm>
              <a:off x="7301171" y="3089772"/>
              <a:ext cx="186295" cy="186293"/>
            </a:xfrm>
            <a:custGeom>
              <a:rect b="b" l="l" r="r" t="t"/>
              <a:pathLst>
                <a:path extrusionOk="0" h="97154" w="97155">
                  <a:moveTo>
                    <a:pt x="97155" y="48578"/>
                  </a:moveTo>
                  <a:cubicBezTo>
                    <a:pt x="97155" y="75248"/>
                    <a:pt x="75247" y="97155"/>
                    <a:pt x="48578" y="97155"/>
                  </a:cubicBezTo>
                  <a:cubicBezTo>
                    <a:pt x="21907" y="97155"/>
                    <a:pt x="0" y="75248"/>
                    <a:pt x="0" y="48578"/>
                  </a:cubicBezTo>
                  <a:cubicBezTo>
                    <a:pt x="0" y="21908"/>
                    <a:pt x="21907" y="0"/>
                    <a:pt x="48578" y="0"/>
                  </a:cubicBezTo>
                  <a:cubicBezTo>
                    <a:pt x="75247" y="953"/>
                    <a:pt x="97155" y="22860"/>
                    <a:pt x="97155" y="4857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0" name="Google Shape;1460;p11"/>
            <p:cNvSpPr/>
            <p:nvPr/>
          </p:nvSpPr>
          <p:spPr>
            <a:xfrm>
              <a:off x="10664317" y="3944716"/>
              <a:ext cx="84015" cy="84015"/>
            </a:xfrm>
            <a:custGeom>
              <a:rect b="b" l="l" r="r" t="t"/>
              <a:pathLst>
                <a:path extrusionOk="0" h="43815" w="43815">
                  <a:moveTo>
                    <a:pt x="43815" y="21908"/>
                  </a:moveTo>
                  <a:cubicBezTo>
                    <a:pt x="43815" y="33338"/>
                    <a:pt x="34290" y="43815"/>
                    <a:pt x="21908" y="43815"/>
                  </a:cubicBezTo>
                  <a:cubicBezTo>
                    <a:pt x="10478" y="43815"/>
                    <a:pt x="0" y="34290"/>
                    <a:pt x="0" y="21908"/>
                  </a:cubicBezTo>
                  <a:cubicBezTo>
                    <a:pt x="0" y="9525"/>
                    <a:pt x="9525" y="0"/>
                    <a:pt x="21908" y="0"/>
                  </a:cubicBezTo>
                  <a:cubicBezTo>
                    <a:pt x="34290" y="0"/>
                    <a:pt x="43815" y="9525"/>
                    <a:pt x="43815" y="2190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1" name="Google Shape;1461;p11"/>
            <p:cNvSpPr/>
            <p:nvPr/>
          </p:nvSpPr>
          <p:spPr>
            <a:xfrm>
              <a:off x="11367635" y="2547139"/>
              <a:ext cx="142461" cy="142532"/>
            </a:xfrm>
            <a:custGeom>
              <a:rect b="b" l="l" r="r" t="t"/>
              <a:pathLst>
                <a:path extrusionOk="0" h="74332" w="74295">
                  <a:moveTo>
                    <a:pt x="74295" y="37185"/>
                  </a:moveTo>
                  <a:cubicBezTo>
                    <a:pt x="74295" y="58140"/>
                    <a:pt x="57150" y="74333"/>
                    <a:pt x="37148" y="74333"/>
                  </a:cubicBezTo>
                  <a:cubicBezTo>
                    <a:pt x="16193" y="74333"/>
                    <a:pt x="0" y="57188"/>
                    <a:pt x="0" y="37185"/>
                  </a:cubicBezTo>
                  <a:cubicBezTo>
                    <a:pt x="0" y="16230"/>
                    <a:pt x="17145" y="38"/>
                    <a:pt x="37148" y="38"/>
                  </a:cubicBezTo>
                  <a:cubicBezTo>
                    <a:pt x="57150" y="-915"/>
                    <a:pt x="74295" y="16230"/>
                    <a:pt x="74295" y="37185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2" name="Google Shape;1462;p11"/>
            <p:cNvSpPr/>
            <p:nvPr/>
          </p:nvSpPr>
          <p:spPr>
            <a:xfrm>
              <a:off x="12005191" y="2834019"/>
              <a:ext cx="204559" cy="204557"/>
            </a:xfrm>
            <a:custGeom>
              <a:rect b="b" l="l" r="r" t="t"/>
              <a:pathLst>
                <a:path extrusionOk="0" h="106679" w="106680">
                  <a:moveTo>
                    <a:pt x="106680" y="53340"/>
                  </a:moveTo>
                  <a:cubicBezTo>
                    <a:pt x="106680" y="82799"/>
                    <a:pt x="82799" y="106680"/>
                    <a:pt x="53340" y="106680"/>
                  </a:cubicBezTo>
                  <a:cubicBezTo>
                    <a:pt x="23882" y="106680"/>
                    <a:pt x="1" y="82799"/>
                    <a:pt x="1" y="53340"/>
                  </a:cubicBezTo>
                  <a:cubicBezTo>
                    <a:pt x="1" y="23881"/>
                    <a:pt x="23882" y="0"/>
                    <a:pt x="53340" y="0"/>
                  </a:cubicBezTo>
                  <a:cubicBezTo>
                    <a:pt x="82799" y="0"/>
                    <a:pt x="106680" y="23881"/>
                    <a:pt x="106680" y="5334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3" name="Google Shape;1463;p11"/>
            <p:cNvSpPr/>
            <p:nvPr/>
          </p:nvSpPr>
          <p:spPr>
            <a:xfrm>
              <a:off x="8906931" y="2678742"/>
              <a:ext cx="73057" cy="73057"/>
            </a:xfrm>
            <a:custGeom>
              <a:rect b="b" l="l" r="r" t="t"/>
              <a:pathLst>
                <a:path extrusionOk="0" h="38100" w="38100">
                  <a:moveTo>
                    <a:pt x="38100" y="19050"/>
                  </a:moveTo>
                  <a:cubicBezTo>
                    <a:pt x="38100" y="29571"/>
                    <a:pt x="29571" y="38100"/>
                    <a:pt x="19050" y="38100"/>
                  </a:cubicBezTo>
                  <a:cubicBezTo>
                    <a:pt x="8529" y="38100"/>
                    <a:pt x="0" y="29571"/>
                    <a:pt x="0" y="19050"/>
                  </a:cubicBezTo>
                  <a:cubicBezTo>
                    <a:pt x="0" y="8529"/>
                    <a:pt x="8529" y="0"/>
                    <a:pt x="19050" y="0"/>
                  </a:cubicBezTo>
                  <a:cubicBezTo>
                    <a:pt x="29571" y="0"/>
                    <a:pt x="38100" y="8529"/>
                    <a:pt x="38100" y="1905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11"/>
            <p:cNvSpPr/>
            <p:nvPr/>
          </p:nvSpPr>
          <p:spPr>
            <a:xfrm>
              <a:off x="5583975" y="3718192"/>
              <a:ext cx="135153" cy="135153"/>
            </a:xfrm>
            <a:custGeom>
              <a:rect b="b" l="l" r="r" t="t"/>
              <a:pathLst>
                <a:path extrusionOk="0" h="70484" w="70484">
                  <a:moveTo>
                    <a:pt x="70485" y="35242"/>
                  </a:moveTo>
                  <a:cubicBezTo>
                    <a:pt x="70485" y="54292"/>
                    <a:pt x="55245" y="70485"/>
                    <a:pt x="35243" y="70485"/>
                  </a:cubicBezTo>
                  <a:cubicBezTo>
                    <a:pt x="16193" y="70485"/>
                    <a:pt x="0" y="55245"/>
                    <a:pt x="0" y="35242"/>
                  </a:cubicBezTo>
                  <a:cubicBezTo>
                    <a:pt x="0" y="16192"/>
                    <a:pt x="15240" y="0"/>
                    <a:pt x="35243" y="0"/>
                  </a:cubicBezTo>
                  <a:cubicBezTo>
                    <a:pt x="54293" y="0"/>
                    <a:pt x="70485" y="16192"/>
                    <a:pt x="70485" y="35242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5" name="Google Shape;1465;p11"/>
            <p:cNvSpPr/>
            <p:nvPr/>
          </p:nvSpPr>
          <p:spPr>
            <a:xfrm>
              <a:off x="5028627" y="4017788"/>
              <a:ext cx="113236" cy="113236"/>
            </a:xfrm>
            <a:custGeom>
              <a:rect b="b" l="l" r="r" t="t"/>
              <a:pathLst>
                <a:path extrusionOk="0" h="59054" w="59054">
                  <a:moveTo>
                    <a:pt x="59055" y="29528"/>
                  </a:moveTo>
                  <a:cubicBezTo>
                    <a:pt x="59055" y="45720"/>
                    <a:pt x="45720" y="59055"/>
                    <a:pt x="29528" y="59055"/>
                  </a:cubicBezTo>
                  <a:cubicBezTo>
                    <a:pt x="13335" y="59055"/>
                    <a:pt x="0" y="45720"/>
                    <a:pt x="0" y="29528"/>
                  </a:cubicBezTo>
                  <a:cubicBezTo>
                    <a:pt x="0" y="13335"/>
                    <a:pt x="13335" y="0"/>
                    <a:pt x="29528" y="0"/>
                  </a:cubicBezTo>
                  <a:cubicBezTo>
                    <a:pt x="45720" y="0"/>
                    <a:pt x="59055" y="12383"/>
                    <a:pt x="59055" y="2952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6" name="Google Shape;1466;p11"/>
            <p:cNvSpPr/>
            <p:nvPr/>
          </p:nvSpPr>
          <p:spPr>
            <a:xfrm>
              <a:off x="10574802" y="2572787"/>
              <a:ext cx="76710" cy="76708"/>
            </a:xfrm>
            <a:custGeom>
              <a:rect b="b" l="l" r="r" t="t"/>
              <a:pathLst>
                <a:path extrusionOk="0" h="40004" w="40005">
                  <a:moveTo>
                    <a:pt x="40005" y="20003"/>
                  </a:moveTo>
                  <a:cubicBezTo>
                    <a:pt x="40005" y="31050"/>
                    <a:pt x="31050" y="40005"/>
                    <a:pt x="20003" y="40005"/>
                  </a:cubicBezTo>
                  <a:cubicBezTo>
                    <a:pt x="8956" y="40005"/>
                    <a:pt x="1" y="31050"/>
                    <a:pt x="1" y="20003"/>
                  </a:cubicBezTo>
                  <a:cubicBezTo>
                    <a:pt x="1" y="8955"/>
                    <a:pt x="8956" y="0"/>
                    <a:pt x="20003" y="0"/>
                  </a:cubicBezTo>
                  <a:cubicBezTo>
                    <a:pt x="31050" y="0"/>
                    <a:pt x="40005" y="8955"/>
                    <a:pt x="40005" y="20003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67" name="Google Shape;1467;p11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1468" name="Google Shape;1468;p1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CUSTOM_11">
    <p:spTree>
      <p:nvGrpSpPr>
        <p:cNvPr id="1469" name="Shape 1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70" name="Google Shape;1470;p12"/>
          <p:cNvGrpSpPr/>
          <p:nvPr/>
        </p:nvGrpSpPr>
        <p:grpSpPr>
          <a:xfrm>
            <a:off x="1713348" y="2671650"/>
            <a:ext cx="1691639" cy="910589"/>
            <a:chOff x="3090862" y="1323975"/>
            <a:chExt cx="1691639" cy="910589"/>
          </a:xfrm>
        </p:grpSpPr>
        <p:grpSp>
          <p:nvGrpSpPr>
            <p:cNvPr id="1471" name="Google Shape;1471;p12"/>
            <p:cNvGrpSpPr/>
            <p:nvPr/>
          </p:nvGrpSpPr>
          <p:grpSpPr>
            <a:xfrm>
              <a:off x="3090862" y="1323975"/>
              <a:ext cx="1691639" cy="815106"/>
              <a:chOff x="3090862" y="1323975"/>
              <a:chExt cx="1691639" cy="815106"/>
            </a:xfrm>
          </p:grpSpPr>
          <p:sp>
            <p:nvSpPr>
              <p:cNvPr id="1472" name="Google Shape;1472;p12"/>
              <p:cNvSpPr/>
              <p:nvPr/>
            </p:nvSpPr>
            <p:spPr>
              <a:xfrm>
                <a:off x="3091814" y="1323975"/>
                <a:ext cx="1690687" cy="815106"/>
              </a:xfrm>
              <a:custGeom>
                <a:rect b="b" l="l" r="r" t="t"/>
                <a:pathLst>
                  <a:path extrusionOk="0" h="815106" w="1690687">
                    <a:moveTo>
                      <a:pt x="1686878" y="46673"/>
                    </a:moveTo>
                    <a:cubicBezTo>
                      <a:pt x="1623060" y="24765"/>
                      <a:pt x="1545908" y="21907"/>
                      <a:pt x="1486853" y="44768"/>
                    </a:cubicBezTo>
                    <a:cubicBezTo>
                      <a:pt x="1313498" y="109538"/>
                      <a:pt x="1243013" y="316230"/>
                      <a:pt x="1175385" y="470535"/>
                    </a:cubicBezTo>
                    <a:cubicBezTo>
                      <a:pt x="1164908" y="493395"/>
                      <a:pt x="1154430" y="517208"/>
                      <a:pt x="1142048" y="540068"/>
                    </a:cubicBezTo>
                    <a:cubicBezTo>
                      <a:pt x="1095375" y="629603"/>
                      <a:pt x="1033463" y="711518"/>
                      <a:pt x="942975" y="752475"/>
                    </a:cubicBezTo>
                    <a:cubicBezTo>
                      <a:pt x="816293" y="808672"/>
                      <a:pt x="649605" y="764858"/>
                      <a:pt x="554355" y="667703"/>
                    </a:cubicBezTo>
                    <a:cubicBezTo>
                      <a:pt x="455295" y="567690"/>
                      <a:pt x="455295" y="421958"/>
                      <a:pt x="392430" y="304800"/>
                    </a:cubicBezTo>
                    <a:cubicBezTo>
                      <a:pt x="325755" y="184785"/>
                      <a:pt x="235268" y="90488"/>
                      <a:pt x="108585" y="35243"/>
                    </a:cubicBezTo>
                    <a:cubicBezTo>
                      <a:pt x="78105" y="21907"/>
                      <a:pt x="42863" y="9525"/>
                      <a:pt x="5715" y="0"/>
                    </a:cubicBezTo>
                    <a:lnTo>
                      <a:pt x="0" y="42863"/>
                    </a:lnTo>
                    <a:cubicBezTo>
                      <a:pt x="47625" y="59055"/>
                      <a:pt x="93345" y="81915"/>
                      <a:pt x="140970" y="107632"/>
                    </a:cubicBezTo>
                    <a:cubicBezTo>
                      <a:pt x="291465" y="187643"/>
                      <a:pt x="371475" y="320040"/>
                      <a:pt x="405765" y="484823"/>
                    </a:cubicBezTo>
                    <a:cubicBezTo>
                      <a:pt x="410528" y="508635"/>
                      <a:pt x="414338" y="533400"/>
                      <a:pt x="422910" y="557213"/>
                    </a:cubicBezTo>
                    <a:cubicBezTo>
                      <a:pt x="483870" y="737235"/>
                      <a:pt x="684848" y="832485"/>
                      <a:pt x="865823" y="812483"/>
                    </a:cubicBezTo>
                    <a:cubicBezTo>
                      <a:pt x="1097280" y="786765"/>
                      <a:pt x="1159193" y="543878"/>
                      <a:pt x="1246823" y="365760"/>
                    </a:cubicBezTo>
                    <a:cubicBezTo>
                      <a:pt x="1285875" y="285750"/>
                      <a:pt x="1333500" y="207645"/>
                      <a:pt x="1401128" y="150495"/>
                    </a:cubicBezTo>
                    <a:cubicBezTo>
                      <a:pt x="1478280" y="84773"/>
                      <a:pt x="1595438" y="55245"/>
                      <a:pt x="1690688" y="89535"/>
                    </a:cubicBezTo>
                    <a:cubicBezTo>
                      <a:pt x="1690688" y="75248"/>
                      <a:pt x="1688783" y="60960"/>
                      <a:pt x="1686878" y="46673"/>
                    </a:cubicBezTo>
                    <a:close/>
                  </a:path>
                </a:pathLst>
              </a:custGeom>
              <a:solidFill>
                <a:srgbClr val="5872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3" name="Google Shape;1473;p12"/>
              <p:cNvSpPr/>
              <p:nvPr/>
            </p:nvSpPr>
            <p:spPr>
              <a:xfrm>
                <a:off x="3090862" y="1344930"/>
                <a:ext cx="1690940" cy="794151"/>
              </a:xfrm>
              <a:custGeom>
                <a:rect b="b" l="l" r="r" t="t"/>
                <a:pathLst>
                  <a:path extrusionOk="0" h="794151" w="1690940">
                    <a:moveTo>
                      <a:pt x="1687830" y="25718"/>
                    </a:moveTo>
                    <a:cubicBezTo>
                      <a:pt x="1624013" y="3810"/>
                      <a:pt x="1546860" y="952"/>
                      <a:pt x="1487805" y="23813"/>
                    </a:cubicBezTo>
                    <a:cubicBezTo>
                      <a:pt x="1443990" y="40005"/>
                      <a:pt x="1406843" y="65722"/>
                      <a:pt x="1375410" y="96202"/>
                    </a:cubicBezTo>
                    <a:cubicBezTo>
                      <a:pt x="1384935" y="120015"/>
                      <a:pt x="1348740" y="163830"/>
                      <a:pt x="1337310" y="180975"/>
                    </a:cubicBezTo>
                    <a:cubicBezTo>
                      <a:pt x="1302068" y="232410"/>
                      <a:pt x="1270635" y="287655"/>
                      <a:pt x="1238250" y="340995"/>
                    </a:cubicBezTo>
                    <a:cubicBezTo>
                      <a:pt x="1206818" y="394335"/>
                      <a:pt x="1187768" y="453390"/>
                      <a:pt x="1160145" y="508635"/>
                    </a:cubicBezTo>
                    <a:cubicBezTo>
                      <a:pt x="1119188" y="588645"/>
                      <a:pt x="1075373" y="688658"/>
                      <a:pt x="992505" y="733425"/>
                    </a:cubicBezTo>
                    <a:cubicBezTo>
                      <a:pt x="983933" y="738187"/>
                      <a:pt x="974408" y="741998"/>
                      <a:pt x="965835" y="745808"/>
                    </a:cubicBezTo>
                    <a:cubicBezTo>
                      <a:pt x="964883" y="745808"/>
                      <a:pt x="964883" y="746760"/>
                      <a:pt x="963930" y="746760"/>
                    </a:cubicBezTo>
                    <a:cubicBezTo>
                      <a:pt x="889635" y="782003"/>
                      <a:pt x="806768" y="781050"/>
                      <a:pt x="727710" y="764858"/>
                    </a:cubicBezTo>
                    <a:cubicBezTo>
                      <a:pt x="673418" y="754380"/>
                      <a:pt x="613410" y="736283"/>
                      <a:pt x="573405" y="696278"/>
                    </a:cubicBezTo>
                    <a:cubicBezTo>
                      <a:pt x="538163" y="678180"/>
                      <a:pt x="509588" y="656273"/>
                      <a:pt x="487680" y="618173"/>
                    </a:cubicBezTo>
                    <a:cubicBezTo>
                      <a:pt x="463867" y="576262"/>
                      <a:pt x="449580" y="529590"/>
                      <a:pt x="439103" y="483870"/>
                    </a:cubicBezTo>
                    <a:cubicBezTo>
                      <a:pt x="414338" y="375285"/>
                      <a:pt x="384810" y="260985"/>
                      <a:pt x="298133" y="184785"/>
                    </a:cubicBezTo>
                    <a:cubicBezTo>
                      <a:pt x="251460" y="150495"/>
                      <a:pt x="204788" y="118110"/>
                      <a:pt x="160020" y="80963"/>
                    </a:cubicBezTo>
                    <a:cubicBezTo>
                      <a:pt x="116205" y="44768"/>
                      <a:pt x="60007" y="18097"/>
                      <a:pt x="2857" y="0"/>
                    </a:cubicBezTo>
                    <a:lnTo>
                      <a:pt x="0" y="21907"/>
                    </a:lnTo>
                    <a:cubicBezTo>
                      <a:pt x="47625" y="38100"/>
                      <a:pt x="93345" y="60960"/>
                      <a:pt x="140970" y="86677"/>
                    </a:cubicBezTo>
                    <a:cubicBezTo>
                      <a:pt x="291465" y="166688"/>
                      <a:pt x="371475" y="299085"/>
                      <a:pt x="405765" y="463868"/>
                    </a:cubicBezTo>
                    <a:cubicBezTo>
                      <a:pt x="410528" y="487680"/>
                      <a:pt x="414338" y="512445"/>
                      <a:pt x="422910" y="536258"/>
                    </a:cubicBezTo>
                    <a:cubicBezTo>
                      <a:pt x="483870" y="716280"/>
                      <a:pt x="684848" y="811530"/>
                      <a:pt x="865823" y="791528"/>
                    </a:cubicBezTo>
                    <a:cubicBezTo>
                      <a:pt x="1097280" y="765810"/>
                      <a:pt x="1159193" y="522922"/>
                      <a:pt x="1246823" y="344805"/>
                    </a:cubicBezTo>
                    <a:cubicBezTo>
                      <a:pt x="1285875" y="264795"/>
                      <a:pt x="1333500" y="186690"/>
                      <a:pt x="1401128" y="129540"/>
                    </a:cubicBezTo>
                    <a:cubicBezTo>
                      <a:pt x="1478280" y="63818"/>
                      <a:pt x="1595438" y="34290"/>
                      <a:pt x="1690688" y="68580"/>
                    </a:cubicBezTo>
                    <a:cubicBezTo>
                      <a:pt x="1691640" y="54293"/>
                      <a:pt x="1689735" y="40005"/>
                      <a:pt x="1687830" y="25718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74" name="Google Shape;1474;p12"/>
            <p:cNvGrpSpPr/>
            <p:nvPr/>
          </p:nvGrpSpPr>
          <p:grpSpPr>
            <a:xfrm>
              <a:off x="3313728" y="1500187"/>
              <a:ext cx="1048721" cy="734377"/>
              <a:chOff x="3313728" y="1500187"/>
              <a:chExt cx="1048721" cy="734377"/>
            </a:xfrm>
          </p:grpSpPr>
          <p:grpSp>
            <p:nvGrpSpPr>
              <p:cNvPr id="1475" name="Google Shape;1475;p12"/>
              <p:cNvGrpSpPr/>
              <p:nvPr/>
            </p:nvGrpSpPr>
            <p:grpSpPr>
              <a:xfrm>
                <a:off x="3693795" y="2111544"/>
                <a:ext cx="113365" cy="83968"/>
                <a:chOff x="3693795" y="2111544"/>
                <a:chExt cx="113365" cy="83968"/>
              </a:xfrm>
            </p:grpSpPr>
            <p:sp>
              <p:nvSpPr>
                <p:cNvPr id="1476" name="Google Shape;1476;p12"/>
                <p:cNvSpPr/>
                <p:nvPr/>
              </p:nvSpPr>
              <p:spPr>
                <a:xfrm>
                  <a:off x="3707129" y="2111544"/>
                  <a:ext cx="100012" cy="69680"/>
                </a:xfrm>
                <a:custGeom>
                  <a:rect b="b" l="l" r="r" t="t"/>
                  <a:pathLst>
                    <a:path extrusionOk="0" h="69680" w="100012">
                      <a:moveTo>
                        <a:pt x="0" y="69680"/>
                      </a:moveTo>
                      <a:cubicBezTo>
                        <a:pt x="26670" y="37295"/>
                        <a:pt x="45720" y="-23665"/>
                        <a:pt x="97155" y="9673"/>
                      </a:cubicBezTo>
                      <a:lnTo>
                        <a:pt x="100013" y="13483"/>
                      </a:lnTo>
                      <a:cubicBezTo>
                        <a:pt x="60008" y="10625"/>
                        <a:pt x="30480" y="48725"/>
                        <a:pt x="0" y="6968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7" name="Google Shape;1477;p12"/>
                <p:cNvSpPr/>
                <p:nvPr/>
              </p:nvSpPr>
              <p:spPr>
                <a:xfrm>
                  <a:off x="3693795" y="2121217"/>
                  <a:ext cx="113365" cy="74295"/>
                </a:xfrm>
                <a:custGeom>
                  <a:rect b="b" l="l" r="r" t="t"/>
                  <a:pathLst>
                    <a:path extrusionOk="0" h="74295" w="113365">
                      <a:moveTo>
                        <a:pt x="76200" y="47625"/>
                      </a:moveTo>
                      <a:cubicBezTo>
                        <a:pt x="48577" y="52388"/>
                        <a:pt x="24765" y="61913"/>
                        <a:pt x="0" y="74295"/>
                      </a:cubicBezTo>
                      <a:cubicBezTo>
                        <a:pt x="14288" y="59055"/>
                        <a:pt x="30480" y="43815"/>
                        <a:pt x="45720" y="29528"/>
                      </a:cubicBezTo>
                      <a:cubicBezTo>
                        <a:pt x="55245" y="21908"/>
                        <a:pt x="65722" y="14288"/>
                        <a:pt x="77152" y="8573"/>
                      </a:cubicBezTo>
                      <a:cubicBezTo>
                        <a:pt x="84772" y="4763"/>
                        <a:pt x="98107" y="0"/>
                        <a:pt x="104775" y="0"/>
                      </a:cubicBezTo>
                      <a:cubicBezTo>
                        <a:pt x="116205" y="5715"/>
                        <a:pt x="115252" y="20955"/>
                        <a:pt x="107632" y="32385"/>
                      </a:cubicBezTo>
                      <a:cubicBezTo>
                        <a:pt x="101917" y="42863"/>
                        <a:pt x="87630" y="45720"/>
                        <a:pt x="76200" y="4762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78" name="Google Shape;1478;p12"/>
              <p:cNvGrpSpPr/>
              <p:nvPr/>
            </p:nvGrpSpPr>
            <p:grpSpPr>
              <a:xfrm>
                <a:off x="3796397" y="2114790"/>
                <a:ext cx="64048" cy="119774"/>
                <a:chOff x="3796397" y="2114790"/>
                <a:chExt cx="64048" cy="119774"/>
              </a:xfrm>
            </p:grpSpPr>
            <p:sp>
              <p:nvSpPr>
                <p:cNvPr id="1479" name="Google Shape;1479;p12"/>
                <p:cNvSpPr/>
                <p:nvPr/>
              </p:nvSpPr>
              <p:spPr>
                <a:xfrm>
                  <a:off x="3818191" y="2115502"/>
                  <a:ext cx="42254" cy="119062"/>
                </a:xfrm>
                <a:custGeom>
                  <a:rect b="b" l="l" r="r" t="t"/>
                  <a:pathLst>
                    <a:path extrusionOk="0" h="119062" w="42254">
                      <a:moveTo>
                        <a:pt x="21336" y="0"/>
                      </a:moveTo>
                      <a:cubicBezTo>
                        <a:pt x="40386" y="6668"/>
                        <a:pt x="48006" y="38100"/>
                        <a:pt x="37528" y="57150"/>
                      </a:cubicBezTo>
                      <a:cubicBezTo>
                        <a:pt x="31813" y="68580"/>
                        <a:pt x="11811" y="86677"/>
                        <a:pt x="7048" y="119063"/>
                      </a:cubicBezTo>
                      <a:cubicBezTo>
                        <a:pt x="4191" y="95250"/>
                        <a:pt x="-1524" y="87630"/>
                        <a:pt x="381" y="64770"/>
                      </a:cubicBezTo>
                      <a:cubicBezTo>
                        <a:pt x="1333" y="44768"/>
                        <a:pt x="20383" y="17145"/>
                        <a:pt x="21336" y="0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0" name="Google Shape;1480;p12"/>
                <p:cNvSpPr/>
                <p:nvPr/>
              </p:nvSpPr>
              <p:spPr>
                <a:xfrm>
                  <a:off x="3796397" y="2114790"/>
                  <a:ext cx="46627" cy="119774"/>
                </a:xfrm>
                <a:custGeom>
                  <a:rect b="b" l="l" r="r" t="t"/>
                  <a:pathLst>
                    <a:path extrusionOk="0" h="119774" w="46627">
                      <a:moveTo>
                        <a:pt x="267" y="35002"/>
                      </a:moveTo>
                      <a:cubicBezTo>
                        <a:pt x="2172" y="15952"/>
                        <a:pt x="23127" y="-4051"/>
                        <a:pt x="43130" y="712"/>
                      </a:cubicBezTo>
                      <a:cubicBezTo>
                        <a:pt x="51702" y="18809"/>
                        <a:pt x="42177" y="41669"/>
                        <a:pt x="39320" y="48337"/>
                      </a:cubicBezTo>
                      <a:cubicBezTo>
                        <a:pt x="32652" y="70244"/>
                        <a:pt x="25985" y="91199"/>
                        <a:pt x="28842" y="119774"/>
                      </a:cubicBezTo>
                      <a:cubicBezTo>
                        <a:pt x="26937" y="111202"/>
                        <a:pt x="20270" y="106439"/>
                        <a:pt x="16460" y="98819"/>
                      </a:cubicBezTo>
                      <a:cubicBezTo>
                        <a:pt x="6935" y="80722"/>
                        <a:pt x="-1638" y="55004"/>
                        <a:pt x="267" y="35002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81" name="Google Shape;1481;p12"/>
              <p:cNvSpPr/>
              <p:nvPr/>
            </p:nvSpPr>
            <p:spPr>
              <a:xfrm>
                <a:off x="3974284" y="2114251"/>
                <a:ext cx="54922" cy="120313"/>
              </a:xfrm>
              <a:custGeom>
                <a:rect b="b" l="l" r="r" t="t"/>
                <a:pathLst>
                  <a:path extrusionOk="0" h="120313" w="54922">
                    <a:moveTo>
                      <a:pt x="51933" y="6014"/>
                    </a:moveTo>
                    <a:cubicBezTo>
                      <a:pt x="56696" y="13634"/>
                      <a:pt x="54791" y="26969"/>
                      <a:pt x="52886" y="35541"/>
                    </a:cubicBezTo>
                    <a:cubicBezTo>
                      <a:pt x="50981" y="46019"/>
                      <a:pt x="46218" y="56496"/>
                      <a:pt x="40503" y="66021"/>
                    </a:cubicBezTo>
                    <a:cubicBezTo>
                      <a:pt x="34788" y="75546"/>
                      <a:pt x="28121" y="84119"/>
                      <a:pt x="22406" y="92691"/>
                    </a:cubicBezTo>
                    <a:cubicBezTo>
                      <a:pt x="19548" y="97454"/>
                      <a:pt x="16691" y="101264"/>
                      <a:pt x="13833" y="106026"/>
                    </a:cubicBezTo>
                    <a:cubicBezTo>
                      <a:pt x="12881" y="107931"/>
                      <a:pt x="6213" y="118409"/>
                      <a:pt x="7166" y="120314"/>
                    </a:cubicBezTo>
                    <a:cubicBezTo>
                      <a:pt x="-4264" y="102216"/>
                      <a:pt x="498" y="72689"/>
                      <a:pt x="4308" y="52686"/>
                    </a:cubicBezTo>
                    <a:cubicBezTo>
                      <a:pt x="7166" y="38399"/>
                      <a:pt x="11928" y="23159"/>
                      <a:pt x="21453" y="11729"/>
                    </a:cubicBezTo>
                    <a:cubicBezTo>
                      <a:pt x="25263" y="6966"/>
                      <a:pt x="30026" y="3156"/>
                      <a:pt x="34788" y="1251"/>
                    </a:cubicBezTo>
                    <a:cubicBezTo>
                      <a:pt x="40503" y="-654"/>
                      <a:pt x="45266" y="-654"/>
                      <a:pt x="49076" y="3156"/>
                    </a:cubicBezTo>
                    <a:cubicBezTo>
                      <a:pt x="50981" y="4109"/>
                      <a:pt x="50981" y="5061"/>
                      <a:pt x="51933" y="6014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2" name="Google Shape;1482;p12"/>
              <p:cNvSpPr/>
              <p:nvPr/>
            </p:nvSpPr>
            <p:spPr>
              <a:xfrm>
                <a:off x="4015740" y="1985962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8"/>
                    </a:moveTo>
                    <a:cubicBezTo>
                      <a:pt x="38100" y="952"/>
                      <a:pt x="46672" y="0"/>
                      <a:pt x="54292" y="0"/>
                    </a:cubicBezTo>
                    <a:cubicBezTo>
                      <a:pt x="68580" y="0"/>
                      <a:pt x="79057" y="8573"/>
                      <a:pt x="89535" y="17145"/>
                    </a:cubicBezTo>
                    <a:cubicBezTo>
                      <a:pt x="98107" y="24765"/>
                      <a:pt x="108585" y="34290"/>
                      <a:pt x="112395" y="45720"/>
                    </a:cubicBezTo>
                    <a:cubicBezTo>
                      <a:pt x="113347" y="47625"/>
                      <a:pt x="113347" y="50483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7" y="45720"/>
                      <a:pt x="82867" y="44767"/>
                      <a:pt x="69532" y="43815"/>
                    </a:cubicBezTo>
                    <a:cubicBezTo>
                      <a:pt x="63817" y="42863"/>
                      <a:pt x="58102" y="40958"/>
                      <a:pt x="52388" y="38100"/>
                    </a:cubicBezTo>
                    <a:cubicBezTo>
                      <a:pt x="38100" y="31433"/>
                      <a:pt x="22860" y="18098"/>
                      <a:pt x="6667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2" y="11430"/>
                      <a:pt x="13335" y="9525"/>
                    </a:cubicBezTo>
                    <a:cubicBezTo>
                      <a:pt x="18097" y="6667"/>
                      <a:pt x="24765" y="4763"/>
                      <a:pt x="30480" y="285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3" name="Google Shape;1483;p12"/>
              <p:cNvSpPr/>
              <p:nvPr/>
            </p:nvSpPr>
            <p:spPr>
              <a:xfrm>
                <a:off x="3472814" y="1946910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7"/>
                    </a:moveTo>
                    <a:cubicBezTo>
                      <a:pt x="38100" y="952"/>
                      <a:pt x="46673" y="0"/>
                      <a:pt x="54293" y="0"/>
                    </a:cubicBezTo>
                    <a:cubicBezTo>
                      <a:pt x="68580" y="0"/>
                      <a:pt x="79058" y="8573"/>
                      <a:pt x="89535" y="17145"/>
                    </a:cubicBezTo>
                    <a:cubicBezTo>
                      <a:pt x="98108" y="24765"/>
                      <a:pt x="108585" y="34290"/>
                      <a:pt x="112395" y="45720"/>
                    </a:cubicBezTo>
                    <a:cubicBezTo>
                      <a:pt x="113348" y="47625"/>
                      <a:pt x="113348" y="50482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8" y="45720"/>
                      <a:pt x="82868" y="44767"/>
                      <a:pt x="69533" y="43815"/>
                    </a:cubicBezTo>
                    <a:cubicBezTo>
                      <a:pt x="63818" y="42863"/>
                      <a:pt x="58102" y="40957"/>
                      <a:pt x="52388" y="38100"/>
                    </a:cubicBezTo>
                    <a:cubicBezTo>
                      <a:pt x="38100" y="31432"/>
                      <a:pt x="22860" y="18098"/>
                      <a:pt x="6668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3" y="11430"/>
                      <a:pt x="13335" y="9525"/>
                    </a:cubicBezTo>
                    <a:cubicBezTo>
                      <a:pt x="17145" y="6667"/>
                      <a:pt x="23813" y="4763"/>
                      <a:pt x="30480" y="285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84" name="Google Shape;1484;p12"/>
              <p:cNvGrpSpPr/>
              <p:nvPr/>
            </p:nvGrpSpPr>
            <p:grpSpPr>
              <a:xfrm>
                <a:off x="4305609" y="1683067"/>
                <a:ext cx="56840" cy="156210"/>
                <a:chOff x="4305609" y="1683067"/>
                <a:chExt cx="56840" cy="156210"/>
              </a:xfrm>
            </p:grpSpPr>
            <p:sp>
              <p:nvSpPr>
                <p:cNvPr id="1485" name="Google Shape;1485;p12"/>
                <p:cNvSpPr/>
                <p:nvPr/>
              </p:nvSpPr>
              <p:spPr>
                <a:xfrm>
                  <a:off x="4305609" y="1683067"/>
                  <a:ext cx="31247" cy="156210"/>
                </a:xfrm>
                <a:custGeom>
                  <a:rect b="b" l="l" r="r" t="t"/>
                  <a:pathLst>
                    <a:path extrusionOk="0" h="156210" w="31247">
                      <a:moveTo>
                        <a:pt x="29218" y="149543"/>
                      </a:moveTo>
                      <a:lnTo>
                        <a:pt x="29218" y="156210"/>
                      </a:lnTo>
                      <a:cubicBezTo>
                        <a:pt x="9216" y="114300"/>
                        <a:pt x="-26027" y="36195"/>
                        <a:pt x="31123" y="0"/>
                      </a:cubicBezTo>
                      <a:cubicBezTo>
                        <a:pt x="32076" y="23813"/>
                        <a:pt x="27313" y="47625"/>
                        <a:pt x="25408" y="71438"/>
                      </a:cubicBezTo>
                      <a:cubicBezTo>
                        <a:pt x="24456" y="97155"/>
                        <a:pt x="30171" y="123825"/>
                        <a:pt x="29218" y="149543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6" name="Google Shape;1486;p12"/>
                <p:cNvSpPr/>
                <p:nvPr/>
              </p:nvSpPr>
              <p:spPr>
                <a:xfrm>
                  <a:off x="4329958" y="1683067"/>
                  <a:ext cx="32491" cy="156210"/>
                </a:xfrm>
                <a:custGeom>
                  <a:rect b="b" l="l" r="r" t="t"/>
                  <a:pathLst>
                    <a:path extrusionOk="0" h="156210" w="32491">
                      <a:moveTo>
                        <a:pt x="5822" y="156210"/>
                      </a:moveTo>
                      <a:cubicBezTo>
                        <a:pt x="4869" y="131445"/>
                        <a:pt x="-846" y="101918"/>
                        <a:pt x="107" y="76200"/>
                      </a:cubicBezTo>
                      <a:cubicBezTo>
                        <a:pt x="1059" y="53340"/>
                        <a:pt x="8679" y="18098"/>
                        <a:pt x="8679" y="0"/>
                      </a:cubicBezTo>
                      <a:cubicBezTo>
                        <a:pt x="27729" y="19050"/>
                        <a:pt x="35349" y="46673"/>
                        <a:pt x="31539" y="72390"/>
                      </a:cubicBezTo>
                      <a:cubicBezTo>
                        <a:pt x="25824" y="98108"/>
                        <a:pt x="6774" y="137160"/>
                        <a:pt x="5822" y="15621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87" name="Google Shape;1487;p12"/>
              <p:cNvGrpSpPr/>
              <p:nvPr/>
            </p:nvGrpSpPr>
            <p:grpSpPr>
              <a:xfrm>
                <a:off x="3313728" y="1500187"/>
                <a:ext cx="60965" cy="159067"/>
                <a:chOff x="3313728" y="1500187"/>
                <a:chExt cx="60965" cy="159067"/>
              </a:xfrm>
            </p:grpSpPr>
            <p:sp>
              <p:nvSpPr>
                <p:cNvPr id="1488" name="Google Shape;1488;p12"/>
                <p:cNvSpPr/>
                <p:nvPr/>
              </p:nvSpPr>
              <p:spPr>
                <a:xfrm>
                  <a:off x="3313728" y="1500187"/>
                  <a:ext cx="43498" cy="159067"/>
                </a:xfrm>
                <a:custGeom>
                  <a:rect b="b" l="l" r="r" t="t"/>
                  <a:pathLst>
                    <a:path extrusionOk="0" h="159067" w="43498">
                      <a:moveTo>
                        <a:pt x="37167" y="0"/>
                      </a:moveTo>
                      <a:cubicBezTo>
                        <a:pt x="38119" y="952"/>
                        <a:pt x="41929" y="7620"/>
                        <a:pt x="42882" y="11430"/>
                      </a:cubicBezTo>
                      <a:cubicBezTo>
                        <a:pt x="44787" y="23813"/>
                        <a:pt x="41929" y="34290"/>
                        <a:pt x="39072" y="46673"/>
                      </a:cubicBezTo>
                      <a:cubicBezTo>
                        <a:pt x="36214" y="60008"/>
                        <a:pt x="36214" y="74295"/>
                        <a:pt x="33357" y="87630"/>
                      </a:cubicBezTo>
                      <a:cubicBezTo>
                        <a:pt x="30499" y="100013"/>
                        <a:pt x="26689" y="110490"/>
                        <a:pt x="25737" y="123825"/>
                      </a:cubicBezTo>
                      <a:cubicBezTo>
                        <a:pt x="24784" y="134302"/>
                        <a:pt x="28594" y="147638"/>
                        <a:pt x="28594" y="159067"/>
                      </a:cubicBezTo>
                      <a:cubicBezTo>
                        <a:pt x="16212" y="150495"/>
                        <a:pt x="10497" y="133350"/>
                        <a:pt x="7639" y="122873"/>
                      </a:cubicBezTo>
                      <a:cubicBezTo>
                        <a:pt x="1924" y="102870"/>
                        <a:pt x="-1886" y="79058"/>
                        <a:pt x="972" y="58102"/>
                      </a:cubicBezTo>
                      <a:cubicBezTo>
                        <a:pt x="2877" y="31433"/>
                        <a:pt x="16212" y="13335"/>
                        <a:pt x="37167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9" name="Google Shape;1489;p12"/>
                <p:cNvSpPr/>
                <p:nvPr/>
              </p:nvSpPr>
              <p:spPr>
                <a:xfrm>
                  <a:off x="3337223" y="1500187"/>
                  <a:ext cx="37470" cy="158114"/>
                </a:xfrm>
                <a:custGeom>
                  <a:rect b="b" l="l" r="r" t="t"/>
                  <a:pathLst>
                    <a:path extrusionOk="0" h="158114" w="37470">
                      <a:moveTo>
                        <a:pt x="13671" y="0"/>
                      </a:moveTo>
                      <a:cubicBezTo>
                        <a:pt x="35579" y="19050"/>
                        <a:pt x="44151" y="55245"/>
                        <a:pt x="31769" y="80010"/>
                      </a:cubicBezTo>
                      <a:cubicBezTo>
                        <a:pt x="19386" y="105727"/>
                        <a:pt x="336" y="126683"/>
                        <a:pt x="5099" y="158115"/>
                      </a:cubicBezTo>
                      <a:cubicBezTo>
                        <a:pt x="-3474" y="136208"/>
                        <a:pt x="336" y="104775"/>
                        <a:pt x="5099" y="78105"/>
                      </a:cubicBezTo>
                      <a:cubicBezTo>
                        <a:pt x="8909" y="55245"/>
                        <a:pt x="20339" y="23813"/>
                        <a:pt x="13671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90" name="Google Shape;1490;p12"/>
              <p:cNvGrpSpPr/>
              <p:nvPr/>
            </p:nvGrpSpPr>
            <p:grpSpPr>
              <a:xfrm>
                <a:off x="3539617" y="1768792"/>
                <a:ext cx="75120" cy="108290"/>
                <a:chOff x="3539617" y="1768792"/>
                <a:chExt cx="75120" cy="108290"/>
              </a:xfrm>
            </p:grpSpPr>
            <p:sp>
              <p:nvSpPr>
                <p:cNvPr id="1491" name="Google Shape;1491;p12"/>
                <p:cNvSpPr/>
                <p:nvPr/>
              </p:nvSpPr>
              <p:spPr>
                <a:xfrm>
                  <a:off x="3560445" y="1768792"/>
                  <a:ext cx="54292" cy="108290"/>
                </a:xfrm>
                <a:custGeom>
                  <a:rect b="b" l="l" r="r" t="t"/>
                  <a:pathLst>
                    <a:path extrusionOk="0" h="108290" w="54292">
                      <a:moveTo>
                        <a:pt x="0" y="107633"/>
                      </a:moveTo>
                      <a:cubicBezTo>
                        <a:pt x="20002" y="112395"/>
                        <a:pt x="43815" y="90488"/>
                        <a:pt x="45720" y="68580"/>
                      </a:cubicBezTo>
                      <a:cubicBezTo>
                        <a:pt x="46672" y="56198"/>
                        <a:pt x="40957" y="30480"/>
                        <a:pt x="54292" y="0"/>
                      </a:cubicBezTo>
                      <a:cubicBezTo>
                        <a:pt x="39052" y="19050"/>
                        <a:pt x="29527" y="20955"/>
                        <a:pt x="18097" y="40958"/>
                      </a:cubicBezTo>
                      <a:cubicBezTo>
                        <a:pt x="7620" y="59055"/>
                        <a:pt x="8572" y="92393"/>
                        <a:pt x="0" y="107633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2" name="Google Shape;1492;p12"/>
                <p:cNvSpPr/>
                <p:nvPr/>
              </p:nvSpPr>
              <p:spPr>
                <a:xfrm>
                  <a:off x="3539617" y="1768792"/>
                  <a:ext cx="75120" cy="107632"/>
                </a:xfrm>
                <a:custGeom>
                  <a:rect b="b" l="l" r="r" t="t"/>
                  <a:pathLst>
                    <a:path extrusionOk="0" h="107632" w="75120">
                      <a:moveTo>
                        <a:pt x="3683" y="55245"/>
                      </a:moveTo>
                      <a:cubicBezTo>
                        <a:pt x="-4890" y="72390"/>
                        <a:pt x="1778" y="100013"/>
                        <a:pt x="20828" y="107633"/>
                      </a:cubicBezTo>
                      <a:cubicBezTo>
                        <a:pt x="37973" y="97155"/>
                        <a:pt x="41783" y="72390"/>
                        <a:pt x="44640" y="65723"/>
                      </a:cubicBezTo>
                      <a:cubicBezTo>
                        <a:pt x="51308" y="43815"/>
                        <a:pt x="57023" y="22860"/>
                        <a:pt x="75120" y="0"/>
                      </a:cubicBezTo>
                      <a:cubicBezTo>
                        <a:pt x="68453" y="5715"/>
                        <a:pt x="60833" y="6668"/>
                        <a:pt x="53213" y="10478"/>
                      </a:cubicBezTo>
                      <a:cubicBezTo>
                        <a:pt x="34163" y="20003"/>
                        <a:pt x="13208" y="37148"/>
                        <a:pt x="3683" y="5524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93" name="Google Shape;1493;p12"/>
              <p:cNvGrpSpPr/>
              <p:nvPr/>
            </p:nvGrpSpPr>
            <p:grpSpPr>
              <a:xfrm>
                <a:off x="4160139" y="1976295"/>
                <a:ext cx="43189" cy="138254"/>
                <a:chOff x="4160139" y="1976295"/>
                <a:chExt cx="43189" cy="138254"/>
              </a:xfrm>
            </p:grpSpPr>
            <p:sp>
              <p:nvSpPr>
                <p:cNvPr id="1494" name="Google Shape;1494;p12"/>
                <p:cNvSpPr/>
                <p:nvPr/>
              </p:nvSpPr>
              <p:spPr>
                <a:xfrm>
                  <a:off x="4160139" y="1976295"/>
                  <a:ext cx="43189" cy="137302"/>
                </a:xfrm>
                <a:custGeom>
                  <a:rect b="b" l="l" r="r" t="t"/>
                  <a:pathLst>
                    <a:path extrusionOk="0" h="137302" w="43189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45148" y="23002"/>
                        <a:pt x="45148" y="48720"/>
                        <a:pt x="40386" y="70627"/>
                      </a:cubicBezTo>
                      <a:cubicBezTo>
                        <a:pt x="37528" y="82057"/>
                        <a:pt x="34671" y="93487"/>
                        <a:pt x="34671" y="104917"/>
                      </a:cubicBezTo>
                      <a:cubicBezTo>
                        <a:pt x="34671" y="116347"/>
                        <a:pt x="38481" y="125872"/>
                        <a:pt x="40386" y="137302"/>
                      </a:cubicBezTo>
                      <a:cubicBezTo>
                        <a:pt x="19431" y="120157"/>
                        <a:pt x="7048" y="94440"/>
                        <a:pt x="2286" y="68722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5" name="Google Shape;1495;p12"/>
                <p:cNvSpPr/>
                <p:nvPr/>
              </p:nvSpPr>
              <p:spPr>
                <a:xfrm>
                  <a:off x="4160139" y="1976295"/>
                  <a:ext cx="40385" cy="138254"/>
                </a:xfrm>
                <a:custGeom>
                  <a:rect b="b" l="l" r="r" t="t"/>
                  <a:pathLst>
                    <a:path extrusionOk="0" h="138254" w="40385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29908" y="3952"/>
                        <a:pt x="29908" y="4905"/>
                        <a:pt x="30861" y="4905"/>
                      </a:cubicBezTo>
                      <a:cubicBezTo>
                        <a:pt x="30861" y="4905"/>
                        <a:pt x="30861" y="5857"/>
                        <a:pt x="30861" y="5857"/>
                      </a:cubicBezTo>
                      <a:cubicBezTo>
                        <a:pt x="29908" y="17287"/>
                        <a:pt x="29908" y="27765"/>
                        <a:pt x="29908" y="39195"/>
                      </a:cubicBezTo>
                      <a:cubicBezTo>
                        <a:pt x="23241" y="72532"/>
                        <a:pt x="19431" y="109680"/>
                        <a:pt x="40386" y="137302"/>
                      </a:cubicBezTo>
                      <a:cubicBezTo>
                        <a:pt x="40386" y="137302"/>
                        <a:pt x="40386" y="138255"/>
                        <a:pt x="40386" y="138255"/>
                      </a:cubicBezTo>
                      <a:cubicBezTo>
                        <a:pt x="19431" y="121110"/>
                        <a:pt x="7048" y="95392"/>
                        <a:pt x="2286" y="69675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496" name="Google Shape;1496;p12"/>
          <p:cNvGrpSpPr/>
          <p:nvPr/>
        </p:nvGrpSpPr>
        <p:grpSpPr>
          <a:xfrm flipH="1">
            <a:off x="8757655" y="2626962"/>
            <a:ext cx="1691639" cy="910589"/>
            <a:chOff x="3090862" y="1323975"/>
            <a:chExt cx="1691639" cy="910589"/>
          </a:xfrm>
        </p:grpSpPr>
        <p:grpSp>
          <p:nvGrpSpPr>
            <p:cNvPr id="1497" name="Google Shape;1497;p12"/>
            <p:cNvGrpSpPr/>
            <p:nvPr/>
          </p:nvGrpSpPr>
          <p:grpSpPr>
            <a:xfrm>
              <a:off x="3090862" y="1323975"/>
              <a:ext cx="1691639" cy="815106"/>
              <a:chOff x="3090862" y="1323975"/>
              <a:chExt cx="1691639" cy="815106"/>
            </a:xfrm>
          </p:grpSpPr>
          <p:sp>
            <p:nvSpPr>
              <p:cNvPr id="1498" name="Google Shape;1498;p12"/>
              <p:cNvSpPr/>
              <p:nvPr/>
            </p:nvSpPr>
            <p:spPr>
              <a:xfrm>
                <a:off x="3091814" y="1323975"/>
                <a:ext cx="1690687" cy="815106"/>
              </a:xfrm>
              <a:custGeom>
                <a:rect b="b" l="l" r="r" t="t"/>
                <a:pathLst>
                  <a:path extrusionOk="0" h="815106" w="1690687">
                    <a:moveTo>
                      <a:pt x="1686878" y="46673"/>
                    </a:moveTo>
                    <a:cubicBezTo>
                      <a:pt x="1623060" y="24765"/>
                      <a:pt x="1545908" y="21907"/>
                      <a:pt x="1486853" y="44768"/>
                    </a:cubicBezTo>
                    <a:cubicBezTo>
                      <a:pt x="1313498" y="109538"/>
                      <a:pt x="1243013" y="316230"/>
                      <a:pt x="1175385" y="470535"/>
                    </a:cubicBezTo>
                    <a:cubicBezTo>
                      <a:pt x="1164908" y="493395"/>
                      <a:pt x="1154430" y="517208"/>
                      <a:pt x="1142048" y="540068"/>
                    </a:cubicBezTo>
                    <a:cubicBezTo>
                      <a:pt x="1095375" y="629603"/>
                      <a:pt x="1033463" y="711518"/>
                      <a:pt x="942975" y="752475"/>
                    </a:cubicBezTo>
                    <a:cubicBezTo>
                      <a:pt x="816293" y="808672"/>
                      <a:pt x="649605" y="764858"/>
                      <a:pt x="554355" y="667703"/>
                    </a:cubicBezTo>
                    <a:cubicBezTo>
                      <a:pt x="455295" y="567690"/>
                      <a:pt x="455295" y="421958"/>
                      <a:pt x="392430" y="304800"/>
                    </a:cubicBezTo>
                    <a:cubicBezTo>
                      <a:pt x="325755" y="184785"/>
                      <a:pt x="235268" y="90488"/>
                      <a:pt x="108585" y="35243"/>
                    </a:cubicBezTo>
                    <a:cubicBezTo>
                      <a:pt x="78105" y="21907"/>
                      <a:pt x="42863" y="9525"/>
                      <a:pt x="5715" y="0"/>
                    </a:cubicBezTo>
                    <a:lnTo>
                      <a:pt x="0" y="42863"/>
                    </a:lnTo>
                    <a:cubicBezTo>
                      <a:pt x="47625" y="59055"/>
                      <a:pt x="93345" y="81915"/>
                      <a:pt x="140970" y="107632"/>
                    </a:cubicBezTo>
                    <a:cubicBezTo>
                      <a:pt x="291465" y="187643"/>
                      <a:pt x="371475" y="320040"/>
                      <a:pt x="405765" y="484823"/>
                    </a:cubicBezTo>
                    <a:cubicBezTo>
                      <a:pt x="410528" y="508635"/>
                      <a:pt x="414338" y="533400"/>
                      <a:pt x="422910" y="557213"/>
                    </a:cubicBezTo>
                    <a:cubicBezTo>
                      <a:pt x="483870" y="737235"/>
                      <a:pt x="684848" y="832485"/>
                      <a:pt x="865823" y="812483"/>
                    </a:cubicBezTo>
                    <a:cubicBezTo>
                      <a:pt x="1097280" y="786765"/>
                      <a:pt x="1159193" y="543878"/>
                      <a:pt x="1246823" y="365760"/>
                    </a:cubicBezTo>
                    <a:cubicBezTo>
                      <a:pt x="1285875" y="285750"/>
                      <a:pt x="1333500" y="207645"/>
                      <a:pt x="1401128" y="150495"/>
                    </a:cubicBezTo>
                    <a:cubicBezTo>
                      <a:pt x="1478280" y="84773"/>
                      <a:pt x="1595438" y="55245"/>
                      <a:pt x="1690688" y="89535"/>
                    </a:cubicBezTo>
                    <a:cubicBezTo>
                      <a:pt x="1690688" y="75248"/>
                      <a:pt x="1688783" y="60960"/>
                      <a:pt x="1686878" y="46673"/>
                    </a:cubicBezTo>
                    <a:close/>
                  </a:path>
                </a:pathLst>
              </a:custGeom>
              <a:solidFill>
                <a:srgbClr val="5872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9" name="Google Shape;1499;p12"/>
              <p:cNvSpPr/>
              <p:nvPr/>
            </p:nvSpPr>
            <p:spPr>
              <a:xfrm>
                <a:off x="3090862" y="1344930"/>
                <a:ext cx="1690940" cy="794151"/>
              </a:xfrm>
              <a:custGeom>
                <a:rect b="b" l="l" r="r" t="t"/>
                <a:pathLst>
                  <a:path extrusionOk="0" h="794151" w="1690940">
                    <a:moveTo>
                      <a:pt x="1687830" y="25718"/>
                    </a:moveTo>
                    <a:cubicBezTo>
                      <a:pt x="1624013" y="3810"/>
                      <a:pt x="1546860" y="952"/>
                      <a:pt x="1487805" y="23813"/>
                    </a:cubicBezTo>
                    <a:cubicBezTo>
                      <a:pt x="1443990" y="40005"/>
                      <a:pt x="1406843" y="65722"/>
                      <a:pt x="1375410" y="96202"/>
                    </a:cubicBezTo>
                    <a:cubicBezTo>
                      <a:pt x="1384935" y="120015"/>
                      <a:pt x="1348740" y="163830"/>
                      <a:pt x="1337310" y="180975"/>
                    </a:cubicBezTo>
                    <a:cubicBezTo>
                      <a:pt x="1302068" y="232410"/>
                      <a:pt x="1270635" y="287655"/>
                      <a:pt x="1238250" y="340995"/>
                    </a:cubicBezTo>
                    <a:cubicBezTo>
                      <a:pt x="1206818" y="394335"/>
                      <a:pt x="1187768" y="453390"/>
                      <a:pt x="1160145" y="508635"/>
                    </a:cubicBezTo>
                    <a:cubicBezTo>
                      <a:pt x="1119188" y="588645"/>
                      <a:pt x="1075373" y="688658"/>
                      <a:pt x="992505" y="733425"/>
                    </a:cubicBezTo>
                    <a:cubicBezTo>
                      <a:pt x="983933" y="738187"/>
                      <a:pt x="974408" y="741998"/>
                      <a:pt x="965835" y="745808"/>
                    </a:cubicBezTo>
                    <a:cubicBezTo>
                      <a:pt x="964883" y="745808"/>
                      <a:pt x="964883" y="746760"/>
                      <a:pt x="963930" y="746760"/>
                    </a:cubicBezTo>
                    <a:cubicBezTo>
                      <a:pt x="889635" y="782003"/>
                      <a:pt x="806768" y="781050"/>
                      <a:pt x="727710" y="764858"/>
                    </a:cubicBezTo>
                    <a:cubicBezTo>
                      <a:pt x="673418" y="754380"/>
                      <a:pt x="613410" y="736283"/>
                      <a:pt x="573405" y="696278"/>
                    </a:cubicBezTo>
                    <a:cubicBezTo>
                      <a:pt x="538163" y="678180"/>
                      <a:pt x="509588" y="656273"/>
                      <a:pt x="487680" y="618173"/>
                    </a:cubicBezTo>
                    <a:cubicBezTo>
                      <a:pt x="463867" y="576262"/>
                      <a:pt x="449580" y="529590"/>
                      <a:pt x="439103" y="483870"/>
                    </a:cubicBezTo>
                    <a:cubicBezTo>
                      <a:pt x="414338" y="375285"/>
                      <a:pt x="384810" y="260985"/>
                      <a:pt x="298133" y="184785"/>
                    </a:cubicBezTo>
                    <a:cubicBezTo>
                      <a:pt x="251460" y="150495"/>
                      <a:pt x="204788" y="118110"/>
                      <a:pt x="160020" y="80963"/>
                    </a:cubicBezTo>
                    <a:cubicBezTo>
                      <a:pt x="116205" y="44768"/>
                      <a:pt x="60007" y="18097"/>
                      <a:pt x="2857" y="0"/>
                    </a:cubicBezTo>
                    <a:lnTo>
                      <a:pt x="0" y="21907"/>
                    </a:lnTo>
                    <a:cubicBezTo>
                      <a:pt x="47625" y="38100"/>
                      <a:pt x="93345" y="60960"/>
                      <a:pt x="140970" y="86677"/>
                    </a:cubicBezTo>
                    <a:cubicBezTo>
                      <a:pt x="291465" y="166688"/>
                      <a:pt x="371475" y="299085"/>
                      <a:pt x="405765" y="463868"/>
                    </a:cubicBezTo>
                    <a:cubicBezTo>
                      <a:pt x="410528" y="487680"/>
                      <a:pt x="414338" y="512445"/>
                      <a:pt x="422910" y="536258"/>
                    </a:cubicBezTo>
                    <a:cubicBezTo>
                      <a:pt x="483870" y="716280"/>
                      <a:pt x="684848" y="811530"/>
                      <a:pt x="865823" y="791528"/>
                    </a:cubicBezTo>
                    <a:cubicBezTo>
                      <a:pt x="1097280" y="765810"/>
                      <a:pt x="1159193" y="522922"/>
                      <a:pt x="1246823" y="344805"/>
                    </a:cubicBezTo>
                    <a:cubicBezTo>
                      <a:pt x="1285875" y="264795"/>
                      <a:pt x="1333500" y="186690"/>
                      <a:pt x="1401128" y="129540"/>
                    </a:cubicBezTo>
                    <a:cubicBezTo>
                      <a:pt x="1478280" y="63818"/>
                      <a:pt x="1595438" y="34290"/>
                      <a:pt x="1690688" y="68580"/>
                    </a:cubicBezTo>
                    <a:cubicBezTo>
                      <a:pt x="1691640" y="54293"/>
                      <a:pt x="1689735" y="40005"/>
                      <a:pt x="1687830" y="25718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0" name="Google Shape;1500;p12"/>
            <p:cNvGrpSpPr/>
            <p:nvPr/>
          </p:nvGrpSpPr>
          <p:grpSpPr>
            <a:xfrm>
              <a:off x="3313728" y="1500187"/>
              <a:ext cx="1048721" cy="734377"/>
              <a:chOff x="3313728" y="1500187"/>
              <a:chExt cx="1048721" cy="734377"/>
            </a:xfrm>
          </p:grpSpPr>
          <p:grpSp>
            <p:nvGrpSpPr>
              <p:cNvPr id="1501" name="Google Shape;1501;p12"/>
              <p:cNvGrpSpPr/>
              <p:nvPr/>
            </p:nvGrpSpPr>
            <p:grpSpPr>
              <a:xfrm>
                <a:off x="3693795" y="2111544"/>
                <a:ext cx="113365" cy="83968"/>
                <a:chOff x="3693795" y="2111544"/>
                <a:chExt cx="113365" cy="83968"/>
              </a:xfrm>
            </p:grpSpPr>
            <p:sp>
              <p:nvSpPr>
                <p:cNvPr id="1502" name="Google Shape;1502;p12"/>
                <p:cNvSpPr/>
                <p:nvPr/>
              </p:nvSpPr>
              <p:spPr>
                <a:xfrm>
                  <a:off x="3707129" y="2111544"/>
                  <a:ext cx="100012" cy="69680"/>
                </a:xfrm>
                <a:custGeom>
                  <a:rect b="b" l="l" r="r" t="t"/>
                  <a:pathLst>
                    <a:path extrusionOk="0" h="69680" w="100012">
                      <a:moveTo>
                        <a:pt x="0" y="69680"/>
                      </a:moveTo>
                      <a:cubicBezTo>
                        <a:pt x="26670" y="37295"/>
                        <a:pt x="45720" y="-23665"/>
                        <a:pt x="97155" y="9673"/>
                      </a:cubicBezTo>
                      <a:lnTo>
                        <a:pt x="100013" y="13483"/>
                      </a:lnTo>
                      <a:cubicBezTo>
                        <a:pt x="60008" y="10625"/>
                        <a:pt x="30480" y="48725"/>
                        <a:pt x="0" y="6968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3" name="Google Shape;1503;p12"/>
                <p:cNvSpPr/>
                <p:nvPr/>
              </p:nvSpPr>
              <p:spPr>
                <a:xfrm>
                  <a:off x="3693795" y="2121217"/>
                  <a:ext cx="113365" cy="74295"/>
                </a:xfrm>
                <a:custGeom>
                  <a:rect b="b" l="l" r="r" t="t"/>
                  <a:pathLst>
                    <a:path extrusionOk="0" h="74295" w="113365">
                      <a:moveTo>
                        <a:pt x="76200" y="47625"/>
                      </a:moveTo>
                      <a:cubicBezTo>
                        <a:pt x="48577" y="52388"/>
                        <a:pt x="24765" y="61913"/>
                        <a:pt x="0" y="74295"/>
                      </a:cubicBezTo>
                      <a:cubicBezTo>
                        <a:pt x="14288" y="59055"/>
                        <a:pt x="30480" y="43815"/>
                        <a:pt x="45720" y="29528"/>
                      </a:cubicBezTo>
                      <a:cubicBezTo>
                        <a:pt x="55245" y="21908"/>
                        <a:pt x="65722" y="14288"/>
                        <a:pt x="77152" y="8573"/>
                      </a:cubicBezTo>
                      <a:cubicBezTo>
                        <a:pt x="84772" y="4763"/>
                        <a:pt x="98107" y="0"/>
                        <a:pt x="104775" y="0"/>
                      </a:cubicBezTo>
                      <a:cubicBezTo>
                        <a:pt x="116205" y="5715"/>
                        <a:pt x="115252" y="20955"/>
                        <a:pt x="107632" y="32385"/>
                      </a:cubicBezTo>
                      <a:cubicBezTo>
                        <a:pt x="101917" y="42863"/>
                        <a:pt x="87630" y="45720"/>
                        <a:pt x="76200" y="4762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04" name="Google Shape;1504;p12"/>
              <p:cNvGrpSpPr/>
              <p:nvPr/>
            </p:nvGrpSpPr>
            <p:grpSpPr>
              <a:xfrm>
                <a:off x="3796397" y="2114790"/>
                <a:ext cx="64048" cy="119774"/>
                <a:chOff x="3796397" y="2114790"/>
                <a:chExt cx="64048" cy="119774"/>
              </a:xfrm>
            </p:grpSpPr>
            <p:sp>
              <p:nvSpPr>
                <p:cNvPr id="1505" name="Google Shape;1505;p12"/>
                <p:cNvSpPr/>
                <p:nvPr/>
              </p:nvSpPr>
              <p:spPr>
                <a:xfrm>
                  <a:off x="3818191" y="2115502"/>
                  <a:ext cx="42254" cy="119062"/>
                </a:xfrm>
                <a:custGeom>
                  <a:rect b="b" l="l" r="r" t="t"/>
                  <a:pathLst>
                    <a:path extrusionOk="0" h="119062" w="42254">
                      <a:moveTo>
                        <a:pt x="21336" y="0"/>
                      </a:moveTo>
                      <a:cubicBezTo>
                        <a:pt x="40386" y="6668"/>
                        <a:pt x="48006" y="38100"/>
                        <a:pt x="37528" y="57150"/>
                      </a:cubicBezTo>
                      <a:cubicBezTo>
                        <a:pt x="31813" y="68580"/>
                        <a:pt x="11811" y="86677"/>
                        <a:pt x="7048" y="119063"/>
                      </a:cubicBezTo>
                      <a:cubicBezTo>
                        <a:pt x="4191" y="95250"/>
                        <a:pt x="-1524" y="87630"/>
                        <a:pt x="381" y="64770"/>
                      </a:cubicBezTo>
                      <a:cubicBezTo>
                        <a:pt x="1333" y="44768"/>
                        <a:pt x="20383" y="17145"/>
                        <a:pt x="21336" y="0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6" name="Google Shape;1506;p12"/>
                <p:cNvSpPr/>
                <p:nvPr/>
              </p:nvSpPr>
              <p:spPr>
                <a:xfrm>
                  <a:off x="3796397" y="2114790"/>
                  <a:ext cx="46627" cy="119774"/>
                </a:xfrm>
                <a:custGeom>
                  <a:rect b="b" l="l" r="r" t="t"/>
                  <a:pathLst>
                    <a:path extrusionOk="0" h="119774" w="46627">
                      <a:moveTo>
                        <a:pt x="267" y="35002"/>
                      </a:moveTo>
                      <a:cubicBezTo>
                        <a:pt x="2172" y="15952"/>
                        <a:pt x="23127" y="-4051"/>
                        <a:pt x="43130" y="712"/>
                      </a:cubicBezTo>
                      <a:cubicBezTo>
                        <a:pt x="51702" y="18809"/>
                        <a:pt x="42177" y="41669"/>
                        <a:pt x="39320" y="48337"/>
                      </a:cubicBezTo>
                      <a:cubicBezTo>
                        <a:pt x="32652" y="70244"/>
                        <a:pt x="25985" y="91199"/>
                        <a:pt x="28842" y="119774"/>
                      </a:cubicBezTo>
                      <a:cubicBezTo>
                        <a:pt x="26937" y="111202"/>
                        <a:pt x="20270" y="106439"/>
                        <a:pt x="16460" y="98819"/>
                      </a:cubicBezTo>
                      <a:cubicBezTo>
                        <a:pt x="6935" y="80722"/>
                        <a:pt x="-1638" y="55004"/>
                        <a:pt x="267" y="35002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07" name="Google Shape;1507;p12"/>
              <p:cNvSpPr/>
              <p:nvPr/>
            </p:nvSpPr>
            <p:spPr>
              <a:xfrm>
                <a:off x="3974284" y="2114251"/>
                <a:ext cx="54922" cy="120313"/>
              </a:xfrm>
              <a:custGeom>
                <a:rect b="b" l="l" r="r" t="t"/>
                <a:pathLst>
                  <a:path extrusionOk="0" h="120313" w="54922">
                    <a:moveTo>
                      <a:pt x="51933" y="6014"/>
                    </a:moveTo>
                    <a:cubicBezTo>
                      <a:pt x="56696" y="13634"/>
                      <a:pt x="54791" y="26969"/>
                      <a:pt x="52886" y="35541"/>
                    </a:cubicBezTo>
                    <a:cubicBezTo>
                      <a:pt x="50981" y="46019"/>
                      <a:pt x="46218" y="56496"/>
                      <a:pt x="40503" y="66021"/>
                    </a:cubicBezTo>
                    <a:cubicBezTo>
                      <a:pt x="34788" y="75546"/>
                      <a:pt x="28121" y="84119"/>
                      <a:pt x="22406" y="92691"/>
                    </a:cubicBezTo>
                    <a:cubicBezTo>
                      <a:pt x="19548" y="97454"/>
                      <a:pt x="16691" y="101264"/>
                      <a:pt x="13833" y="106026"/>
                    </a:cubicBezTo>
                    <a:cubicBezTo>
                      <a:pt x="12881" y="107931"/>
                      <a:pt x="6213" y="118409"/>
                      <a:pt x="7166" y="120314"/>
                    </a:cubicBezTo>
                    <a:cubicBezTo>
                      <a:pt x="-4264" y="102216"/>
                      <a:pt x="498" y="72689"/>
                      <a:pt x="4308" y="52686"/>
                    </a:cubicBezTo>
                    <a:cubicBezTo>
                      <a:pt x="7166" y="38399"/>
                      <a:pt x="11928" y="23159"/>
                      <a:pt x="21453" y="11729"/>
                    </a:cubicBezTo>
                    <a:cubicBezTo>
                      <a:pt x="25263" y="6966"/>
                      <a:pt x="30026" y="3156"/>
                      <a:pt x="34788" y="1251"/>
                    </a:cubicBezTo>
                    <a:cubicBezTo>
                      <a:pt x="40503" y="-654"/>
                      <a:pt x="45266" y="-654"/>
                      <a:pt x="49076" y="3156"/>
                    </a:cubicBezTo>
                    <a:cubicBezTo>
                      <a:pt x="50981" y="4109"/>
                      <a:pt x="50981" y="5061"/>
                      <a:pt x="51933" y="6014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8" name="Google Shape;1508;p12"/>
              <p:cNvSpPr/>
              <p:nvPr/>
            </p:nvSpPr>
            <p:spPr>
              <a:xfrm>
                <a:off x="4015740" y="1985962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8"/>
                    </a:moveTo>
                    <a:cubicBezTo>
                      <a:pt x="38100" y="952"/>
                      <a:pt x="46672" y="0"/>
                      <a:pt x="54292" y="0"/>
                    </a:cubicBezTo>
                    <a:cubicBezTo>
                      <a:pt x="68580" y="0"/>
                      <a:pt x="79057" y="8573"/>
                      <a:pt x="89535" y="17145"/>
                    </a:cubicBezTo>
                    <a:cubicBezTo>
                      <a:pt x="98107" y="24765"/>
                      <a:pt x="108585" y="34290"/>
                      <a:pt x="112395" y="45720"/>
                    </a:cubicBezTo>
                    <a:cubicBezTo>
                      <a:pt x="113347" y="47625"/>
                      <a:pt x="113347" y="50483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7" y="45720"/>
                      <a:pt x="82867" y="44767"/>
                      <a:pt x="69532" y="43815"/>
                    </a:cubicBezTo>
                    <a:cubicBezTo>
                      <a:pt x="63817" y="42863"/>
                      <a:pt x="58102" y="40958"/>
                      <a:pt x="52388" y="38100"/>
                    </a:cubicBezTo>
                    <a:cubicBezTo>
                      <a:pt x="38100" y="31433"/>
                      <a:pt x="22860" y="18098"/>
                      <a:pt x="6667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2" y="11430"/>
                      <a:pt x="13335" y="9525"/>
                    </a:cubicBezTo>
                    <a:cubicBezTo>
                      <a:pt x="18097" y="6667"/>
                      <a:pt x="24765" y="4763"/>
                      <a:pt x="30480" y="285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9" name="Google Shape;1509;p12"/>
              <p:cNvSpPr/>
              <p:nvPr/>
            </p:nvSpPr>
            <p:spPr>
              <a:xfrm>
                <a:off x="3472814" y="1946910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7"/>
                    </a:moveTo>
                    <a:cubicBezTo>
                      <a:pt x="38100" y="952"/>
                      <a:pt x="46673" y="0"/>
                      <a:pt x="54293" y="0"/>
                    </a:cubicBezTo>
                    <a:cubicBezTo>
                      <a:pt x="68580" y="0"/>
                      <a:pt x="79058" y="8573"/>
                      <a:pt x="89535" y="17145"/>
                    </a:cubicBezTo>
                    <a:cubicBezTo>
                      <a:pt x="98108" y="24765"/>
                      <a:pt x="108585" y="34290"/>
                      <a:pt x="112395" y="45720"/>
                    </a:cubicBezTo>
                    <a:cubicBezTo>
                      <a:pt x="113348" y="47625"/>
                      <a:pt x="113348" y="50482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8" y="45720"/>
                      <a:pt x="82868" y="44767"/>
                      <a:pt x="69533" y="43815"/>
                    </a:cubicBezTo>
                    <a:cubicBezTo>
                      <a:pt x="63818" y="42863"/>
                      <a:pt x="58102" y="40957"/>
                      <a:pt x="52388" y="38100"/>
                    </a:cubicBezTo>
                    <a:cubicBezTo>
                      <a:pt x="38100" y="31432"/>
                      <a:pt x="22860" y="18098"/>
                      <a:pt x="6668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3" y="11430"/>
                      <a:pt x="13335" y="9525"/>
                    </a:cubicBezTo>
                    <a:cubicBezTo>
                      <a:pt x="17145" y="6667"/>
                      <a:pt x="23813" y="4763"/>
                      <a:pt x="30480" y="285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10" name="Google Shape;1510;p12"/>
              <p:cNvGrpSpPr/>
              <p:nvPr/>
            </p:nvGrpSpPr>
            <p:grpSpPr>
              <a:xfrm>
                <a:off x="4305609" y="1683067"/>
                <a:ext cx="56840" cy="156210"/>
                <a:chOff x="4305609" y="1683067"/>
                <a:chExt cx="56840" cy="156210"/>
              </a:xfrm>
            </p:grpSpPr>
            <p:sp>
              <p:nvSpPr>
                <p:cNvPr id="1511" name="Google Shape;1511;p12"/>
                <p:cNvSpPr/>
                <p:nvPr/>
              </p:nvSpPr>
              <p:spPr>
                <a:xfrm>
                  <a:off x="4305609" y="1683067"/>
                  <a:ext cx="31247" cy="156210"/>
                </a:xfrm>
                <a:custGeom>
                  <a:rect b="b" l="l" r="r" t="t"/>
                  <a:pathLst>
                    <a:path extrusionOk="0" h="156210" w="31247">
                      <a:moveTo>
                        <a:pt x="29218" y="149543"/>
                      </a:moveTo>
                      <a:lnTo>
                        <a:pt x="29218" y="156210"/>
                      </a:lnTo>
                      <a:cubicBezTo>
                        <a:pt x="9216" y="114300"/>
                        <a:pt x="-26027" y="36195"/>
                        <a:pt x="31123" y="0"/>
                      </a:cubicBezTo>
                      <a:cubicBezTo>
                        <a:pt x="32076" y="23813"/>
                        <a:pt x="27313" y="47625"/>
                        <a:pt x="25408" y="71438"/>
                      </a:cubicBezTo>
                      <a:cubicBezTo>
                        <a:pt x="24456" y="97155"/>
                        <a:pt x="30171" y="123825"/>
                        <a:pt x="29218" y="149543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2" name="Google Shape;1512;p12"/>
                <p:cNvSpPr/>
                <p:nvPr/>
              </p:nvSpPr>
              <p:spPr>
                <a:xfrm>
                  <a:off x="4329958" y="1683067"/>
                  <a:ext cx="32491" cy="156210"/>
                </a:xfrm>
                <a:custGeom>
                  <a:rect b="b" l="l" r="r" t="t"/>
                  <a:pathLst>
                    <a:path extrusionOk="0" h="156210" w="32491">
                      <a:moveTo>
                        <a:pt x="5822" y="156210"/>
                      </a:moveTo>
                      <a:cubicBezTo>
                        <a:pt x="4869" y="131445"/>
                        <a:pt x="-846" y="101918"/>
                        <a:pt x="107" y="76200"/>
                      </a:cubicBezTo>
                      <a:cubicBezTo>
                        <a:pt x="1059" y="53340"/>
                        <a:pt x="8679" y="18098"/>
                        <a:pt x="8679" y="0"/>
                      </a:cubicBezTo>
                      <a:cubicBezTo>
                        <a:pt x="27729" y="19050"/>
                        <a:pt x="35349" y="46673"/>
                        <a:pt x="31539" y="72390"/>
                      </a:cubicBezTo>
                      <a:cubicBezTo>
                        <a:pt x="25824" y="98108"/>
                        <a:pt x="6774" y="137160"/>
                        <a:pt x="5822" y="15621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13" name="Google Shape;1513;p12"/>
              <p:cNvGrpSpPr/>
              <p:nvPr/>
            </p:nvGrpSpPr>
            <p:grpSpPr>
              <a:xfrm>
                <a:off x="3313728" y="1500187"/>
                <a:ext cx="60965" cy="159067"/>
                <a:chOff x="3313728" y="1500187"/>
                <a:chExt cx="60965" cy="159067"/>
              </a:xfrm>
            </p:grpSpPr>
            <p:sp>
              <p:nvSpPr>
                <p:cNvPr id="1514" name="Google Shape;1514;p12"/>
                <p:cNvSpPr/>
                <p:nvPr/>
              </p:nvSpPr>
              <p:spPr>
                <a:xfrm>
                  <a:off x="3313728" y="1500187"/>
                  <a:ext cx="43498" cy="159067"/>
                </a:xfrm>
                <a:custGeom>
                  <a:rect b="b" l="l" r="r" t="t"/>
                  <a:pathLst>
                    <a:path extrusionOk="0" h="159067" w="43498">
                      <a:moveTo>
                        <a:pt x="37167" y="0"/>
                      </a:moveTo>
                      <a:cubicBezTo>
                        <a:pt x="38119" y="952"/>
                        <a:pt x="41929" y="7620"/>
                        <a:pt x="42882" y="11430"/>
                      </a:cubicBezTo>
                      <a:cubicBezTo>
                        <a:pt x="44787" y="23813"/>
                        <a:pt x="41929" y="34290"/>
                        <a:pt x="39072" y="46673"/>
                      </a:cubicBezTo>
                      <a:cubicBezTo>
                        <a:pt x="36214" y="60008"/>
                        <a:pt x="36214" y="74295"/>
                        <a:pt x="33357" y="87630"/>
                      </a:cubicBezTo>
                      <a:cubicBezTo>
                        <a:pt x="30499" y="100013"/>
                        <a:pt x="26689" y="110490"/>
                        <a:pt x="25737" y="123825"/>
                      </a:cubicBezTo>
                      <a:cubicBezTo>
                        <a:pt x="24784" y="134302"/>
                        <a:pt x="28594" y="147638"/>
                        <a:pt x="28594" y="159067"/>
                      </a:cubicBezTo>
                      <a:cubicBezTo>
                        <a:pt x="16212" y="150495"/>
                        <a:pt x="10497" y="133350"/>
                        <a:pt x="7639" y="122873"/>
                      </a:cubicBezTo>
                      <a:cubicBezTo>
                        <a:pt x="1924" y="102870"/>
                        <a:pt x="-1886" y="79058"/>
                        <a:pt x="972" y="58102"/>
                      </a:cubicBezTo>
                      <a:cubicBezTo>
                        <a:pt x="2877" y="31433"/>
                        <a:pt x="16212" y="13335"/>
                        <a:pt x="37167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5" name="Google Shape;1515;p12"/>
                <p:cNvSpPr/>
                <p:nvPr/>
              </p:nvSpPr>
              <p:spPr>
                <a:xfrm>
                  <a:off x="3337223" y="1500187"/>
                  <a:ext cx="37470" cy="158114"/>
                </a:xfrm>
                <a:custGeom>
                  <a:rect b="b" l="l" r="r" t="t"/>
                  <a:pathLst>
                    <a:path extrusionOk="0" h="158114" w="37470">
                      <a:moveTo>
                        <a:pt x="13671" y="0"/>
                      </a:moveTo>
                      <a:cubicBezTo>
                        <a:pt x="35579" y="19050"/>
                        <a:pt x="44151" y="55245"/>
                        <a:pt x="31769" y="80010"/>
                      </a:cubicBezTo>
                      <a:cubicBezTo>
                        <a:pt x="19386" y="105727"/>
                        <a:pt x="336" y="126683"/>
                        <a:pt x="5099" y="158115"/>
                      </a:cubicBezTo>
                      <a:cubicBezTo>
                        <a:pt x="-3474" y="136208"/>
                        <a:pt x="336" y="104775"/>
                        <a:pt x="5099" y="78105"/>
                      </a:cubicBezTo>
                      <a:cubicBezTo>
                        <a:pt x="8909" y="55245"/>
                        <a:pt x="20339" y="23813"/>
                        <a:pt x="13671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16" name="Google Shape;1516;p12"/>
              <p:cNvGrpSpPr/>
              <p:nvPr/>
            </p:nvGrpSpPr>
            <p:grpSpPr>
              <a:xfrm>
                <a:off x="3539617" y="1768792"/>
                <a:ext cx="75120" cy="108290"/>
                <a:chOff x="3539617" y="1768792"/>
                <a:chExt cx="75120" cy="108290"/>
              </a:xfrm>
            </p:grpSpPr>
            <p:sp>
              <p:nvSpPr>
                <p:cNvPr id="1517" name="Google Shape;1517;p12"/>
                <p:cNvSpPr/>
                <p:nvPr/>
              </p:nvSpPr>
              <p:spPr>
                <a:xfrm>
                  <a:off x="3560445" y="1768792"/>
                  <a:ext cx="54292" cy="108290"/>
                </a:xfrm>
                <a:custGeom>
                  <a:rect b="b" l="l" r="r" t="t"/>
                  <a:pathLst>
                    <a:path extrusionOk="0" h="108290" w="54292">
                      <a:moveTo>
                        <a:pt x="0" y="107633"/>
                      </a:moveTo>
                      <a:cubicBezTo>
                        <a:pt x="20002" y="112395"/>
                        <a:pt x="43815" y="90488"/>
                        <a:pt x="45720" y="68580"/>
                      </a:cubicBezTo>
                      <a:cubicBezTo>
                        <a:pt x="46672" y="56198"/>
                        <a:pt x="40957" y="30480"/>
                        <a:pt x="54292" y="0"/>
                      </a:cubicBezTo>
                      <a:cubicBezTo>
                        <a:pt x="39052" y="19050"/>
                        <a:pt x="29527" y="20955"/>
                        <a:pt x="18097" y="40958"/>
                      </a:cubicBezTo>
                      <a:cubicBezTo>
                        <a:pt x="7620" y="59055"/>
                        <a:pt x="8572" y="92393"/>
                        <a:pt x="0" y="107633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8" name="Google Shape;1518;p12"/>
                <p:cNvSpPr/>
                <p:nvPr/>
              </p:nvSpPr>
              <p:spPr>
                <a:xfrm>
                  <a:off x="3539617" y="1768792"/>
                  <a:ext cx="75120" cy="107632"/>
                </a:xfrm>
                <a:custGeom>
                  <a:rect b="b" l="l" r="r" t="t"/>
                  <a:pathLst>
                    <a:path extrusionOk="0" h="107632" w="75120">
                      <a:moveTo>
                        <a:pt x="3683" y="55245"/>
                      </a:moveTo>
                      <a:cubicBezTo>
                        <a:pt x="-4890" y="72390"/>
                        <a:pt x="1778" y="100013"/>
                        <a:pt x="20828" y="107633"/>
                      </a:cubicBezTo>
                      <a:cubicBezTo>
                        <a:pt x="37973" y="97155"/>
                        <a:pt x="41783" y="72390"/>
                        <a:pt x="44640" y="65723"/>
                      </a:cubicBezTo>
                      <a:cubicBezTo>
                        <a:pt x="51308" y="43815"/>
                        <a:pt x="57023" y="22860"/>
                        <a:pt x="75120" y="0"/>
                      </a:cubicBezTo>
                      <a:cubicBezTo>
                        <a:pt x="68453" y="5715"/>
                        <a:pt x="60833" y="6668"/>
                        <a:pt x="53213" y="10478"/>
                      </a:cubicBezTo>
                      <a:cubicBezTo>
                        <a:pt x="34163" y="20003"/>
                        <a:pt x="13208" y="37148"/>
                        <a:pt x="3683" y="5524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19" name="Google Shape;1519;p12"/>
              <p:cNvGrpSpPr/>
              <p:nvPr/>
            </p:nvGrpSpPr>
            <p:grpSpPr>
              <a:xfrm>
                <a:off x="4160139" y="1976295"/>
                <a:ext cx="43189" cy="138254"/>
                <a:chOff x="4160139" y="1976295"/>
                <a:chExt cx="43189" cy="138254"/>
              </a:xfrm>
            </p:grpSpPr>
            <p:sp>
              <p:nvSpPr>
                <p:cNvPr id="1520" name="Google Shape;1520;p12"/>
                <p:cNvSpPr/>
                <p:nvPr/>
              </p:nvSpPr>
              <p:spPr>
                <a:xfrm>
                  <a:off x="4160139" y="1976295"/>
                  <a:ext cx="43189" cy="137302"/>
                </a:xfrm>
                <a:custGeom>
                  <a:rect b="b" l="l" r="r" t="t"/>
                  <a:pathLst>
                    <a:path extrusionOk="0" h="137302" w="43189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45148" y="23002"/>
                        <a:pt x="45148" y="48720"/>
                        <a:pt x="40386" y="70627"/>
                      </a:cubicBezTo>
                      <a:cubicBezTo>
                        <a:pt x="37528" y="82057"/>
                        <a:pt x="34671" y="93487"/>
                        <a:pt x="34671" y="104917"/>
                      </a:cubicBezTo>
                      <a:cubicBezTo>
                        <a:pt x="34671" y="116347"/>
                        <a:pt x="38481" y="125872"/>
                        <a:pt x="40386" y="137302"/>
                      </a:cubicBezTo>
                      <a:cubicBezTo>
                        <a:pt x="19431" y="120157"/>
                        <a:pt x="7048" y="94440"/>
                        <a:pt x="2286" y="68722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1" name="Google Shape;1521;p12"/>
                <p:cNvSpPr/>
                <p:nvPr/>
              </p:nvSpPr>
              <p:spPr>
                <a:xfrm>
                  <a:off x="4160139" y="1976295"/>
                  <a:ext cx="40385" cy="138254"/>
                </a:xfrm>
                <a:custGeom>
                  <a:rect b="b" l="l" r="r" t="t"/>
                  <a:pathLst>
                    <a:path extrusionOk="0" h="138254" w="40385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29908" y="3952"/>
                        <a:pt x="29908" y="4905"/>
                        <a:pt x="30861" y="4905"/>
                      </a:cubicBezTo>
                      <a:cubicBezTo>
                        <a:pt x="30861" y="4905"/>
                        <a:pt x="30861" y="5857"/>
                        <a:pt x="30861" y="5857"/>
                      </a:cubicBezTo>
                      <a:cubicBezTo>
                        <a:pt x="29908" y="17287"/>
                        <a:pt x="29908" y="27765"/>
                        <a:pt x="29908" y="39195"/>
                      </a:cubicBezTo>
                      <a:cubicBezTo>
                        <a:pt x="23241" y="72532"/>
                        <a:pt x="19431" y="109680"/>
                        <a:pt x="40386" y="137302"/>
                      </a:cubicBezTo>
                      <a:cubicBezTo>
                        <a:pt x="40386" y="137302"/>
                        <a:pt x="40386" y="138255"/>
                        <a:pt x="40386" y="138255"/>
                      </a:cubicBezTo>
                      <a:cubicBezTo>
                        <a:pt x="19431" y="121110"/>
                        <a:pt x="7048" y="95392"/>
                        <a:pt x="2286" y="69675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522" name="Google Shape;1522;p12"/>
          <p:cNvGrpSpPr/>
          <p:nvPr/>
        </p:nvGrpSpPr>
        <p:grpSpPr>
          <a:xfrm>
            <a:off x="6658173" y="2620312"/>
            <a:ext cx="1691639" cy="910589"/>
            <a:chOff x="3090862" y="1323975"/>
            <a:chExt cx="1691639" cy="910589"/>
          </a:xfrm>
        </p:grpSpPr>
        <p:grpSp>
          <p:nvGrpSpPr>
            <p:cNvPr id="1523" name="Google Shape;1523;p12"/>
            <p:cNvGrpSpPr/>
            <p:nvPr/>
          </p:nvGrpSpPr>
          <p:grpSpPr>
            <a:xfrm>
              <a:off x="3090862" y="1323975"/>
              <a:ext cx="1691639" cy="815106"/>
              <a:chOff x="3090862" y="1323975"/>
              <a:chExt cx="1691639" cy="815106"/>
            </a:xfrm>
          </p:grpSpPr>
          <p:sp>
            <p:nvSpPr>
              <p:cNvPr id="1524" name="Google Shape;1524;p12"/>
              <p:cNvSpPr/>
              <p:nvPr/>
            </p:nvSpPr>
            <p:spPr>
              <a:xfrm>
                <a:off x="3091814" y="1323975"/>
                <a:ext cx="1690687" cy="815106"/>
              </a:xfrm>
              <a:custGeom>
                <a:rect b="b" l="l" r="r" t="t"/>
                <a:pathLst>
                  <a:path extrusionOk="0" h="815106" w="1690687">
                    <a:moveTo>
                      <a:pt x="1686878" y="46673"/>
                    </a:moveTo>
                    <a:cubicBezTo>
                      <a:pt x="1623060" y="24765"/>
                      <a:pt x="1545908" y="21907"/>
                      <a:pt x="1486853" y="44768"/>
                    </a:cubicBezTo>
                    <a:cubicBezTo>
                      <a:pt x="1313498" y="109538"/>
                      <a:pt x="1243013" y="316230"/>
                      <a:pt x="1175385" y="470535"/>
                    </a:cubicBezTo>
                    <a:cubicBezTo>
                      <a:pt x="1164908" y="493395"/>
                      <a:pt x="1154430" y="517208"/>
                      <a:pt x="1142048" y="540068"/>
                    </a:cubicBezTo>
                    <a:cubicBezTo>
                      <a:pt x="1095375" y="629603"/>
                      <a:pt x="1033463" y="711518"/>
                      <a:pt x="942975" y="752475"/>
                    </a:cubicBezTo>
                    <a:cubicBezTo>
                      <a:pt x="816293" y="808672"/>
                      <a:pt x="649605" y="764858"/>
                      <a:pt x="554355" y="667703"/>
                    </a:cubicBezTo>
                    <a:cubicBezTo>
                      <a:pt x="455295" y="567690"/>
                      <a:pt x="455295" y="421958"/>
                      <a:pt x="392430" y="304800"/>
                    </a:cubicBezTo>
                    <a:cubicBezTo>
                      <a:pt x="325755" y="184785"/>
                      <a:pt x="235268" y="90488"/>
                      <a:pt x="108585" y="35243"/>
                    </a:cubicBezTo>
                    <a:cubicBezTo>
                      <a:pt x="78105" y="21907"/>
                      <a:pt x="42863" y="9525"/>
                      <a:pt x="5715" y="0"/>
                    </a:cubicBezTo>
                    <a:lnTo>
                      <a:pt x="0" y="42863"/>
                    </a:lnTo>
                    <a:cubicBezTo>
                      <a:pt x="47625" y="59055"/>
                      <a:pt x="93345" y="81915"/>
                      <a:pt x="140970" y="107632"/>
                    </a:cubicBezTo>
                    <a:cubicBezTo>
                      <a:pt x="291465" y="187643"/>
                      <a:pt x="371475" y="320040"/>
                      <a:pt x="405765" y="484823"/>
                    </a:cubicBezTo>
                    <a:cubicBezTo>
                      <a:pt x="410528" y="508635"/>
                      <a:pt x="414338" y="533400"/>
                      <a:pt x="422910" y="557213"/>
                    </a:cubicBezTo>
                    <a:cubicBezTo>
                      <a:pt x="483870" y="737235"/>
                      <a:pt x="684848" y="832485"/>
                      <a:pt x="865823" y="812483"/>
                    </a:cubicBezTo>
                    <a:cubicBezTo>
                      <a:pt x="1097280" y="786765"/>
                      <a:pt x="1159193" y="543878"/>
                      <a:pt x="1246823" y="365760"/>
                    </a:cubicBezTo>
                    <a:cubicBezTo>
                      <a:pt x="1285875" y="285750"/>
                      <a:pt x="1333500" y="207645"/>
                      <a:pt x="1401128" y="150495"/>
                    </a:cubicBezTo>
                    <a:cubicBezTo>
                      <a:pt x="1478280" y="84773"/>
                      <a:pt x="1595438" y="55245"/>
                      <a:pt x="1690688" y="89535"/>
                    </a:cubicBezTo>
                    <a:cubicBezTo>
                      <a:pt x="1690688" y="75248"/>
                      <a:pt x="1688783" y="60960"/>
                      <a:pt x="1686878" y="46673"/>
                    </a:cubicBezTo>
                    <a:close/>
                  </a:path>
                </a:pathLst>
              </a:custGeom>
              <a:solidFill>
                <a:srgbClr val="5872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5" name="Google Shape;1525;p12"/>
              <p:cNvSpPr/>
              <p:nvPr/>
            </p:nvSpPr>
            <p:spPr>
              <a:xfrm>
                <a:off x="3090862" y="1344930"/>
                <a:ext cx="1690940" cy="794151"/>
              </a:xfrm>
              <a:custGeom>
                <a:rect b="b" l="l" r="r" t="t"/>
                <a:pathLst>
                  <a:path extrusionOk="0" h="794151" w="1690940">
                    <a:moveTo>
                      <a:pt x="1687830" y="25718"/>
                    </a:moveTo>
                    <a:cubicBezTo>
                      <a:pt x="1624013" y="3810"/>
                      <a:pt x="1546860" y="952"/>
                      <a:pt x="1487805" y="23813"/>
                    </a:cubicBezTo>
                    <a:cubicBezTo>
                      <a:pt x="1443990" y="40005"/>
                      <a:pt x="1406843" y="65722"/>
                      <a:pt x="1375410" y="96202"/>
                    </a:cubicBezTo>
                    <a:cubicBezTo>
                      <a:pt x="1384935" y="120015"/>
                      <a:pt x="1348740" y="163830"/>
                      <a:pt x="1337310" y="180975"/>
                    </a:cubicBezTo>
                    <a:cubicBezTo>
                      <a:pt x="1302068" y="232410"/>
                      <a:pt x="1270635" y="287655"/>
                      <a:pt x="1238250" y="340995"/>
                    </a:cubicBezTo>
                    <a:cubicBezTo>
                      <a:pt x="1206818" y="394335"/>
                      <a:pt x="1187768" y="453390"/>
                      <a:pt x="1160145" y="508635"/>
                    </a:cubicBezTo>
                    <a:cubicBezTo>
                      <a:pt x="1119188" y="588645"/>
                      <a:pt x="1075373" y="688658"/>
                      <a:pt x="992505" y="733425"/>
                    </a:cubicBezTo>
                    <a:cubicBezTo>
                      <a:pt x="983933" y="738187"/>
                      <a:pt x="974408" y="741998"/>
                      <a:pt x="965835" y="745808"/>
                    </a:cubicBezTo>
                    <a:cubicBezTo>
                      <a:pt x="964883" y="745808"/>
                      <a:pt x="964883" y="746760"/>
                      <a:pt x="963930" y="746760"/>
                    </a:cubicBezTo>
                    <a:cubicBezTo>
                      <a:pt x="889635" y="782003"/>
                      <a:pt x="806768" y="781050"/>
                      <a:pt x="727710" y="764858"/>
                    </a:cubicBezTo>
                    <a:cubicBezTo>
                      <a:pt x="673418" y="754380"/>
                      <a:pt x="613410" y="736283"/>
                      <a:pt x="573405" y="696278"/>
                    </a:cubicBezTo>
                    <a:cubicBezTo>
                      <a:pt x="538163" y="678180"/>
                      <a:pt x="509588" y="656273"/>
                      <a:pt x="487680" y="618173"/>
                    </a:cubicBezTo>
                    <a:cubicBezTo>
                      <a:pt x="463867" y="576262"/>
                      <a:pt x="449580" y="529590"/>
                      <a:pt x="439103" y="483870"/>
                    </a:cubicBezTo>
                    <a:cubicBezTo>
                      <a:pt x="414338" y="375285"/>
                      <a:pt x="384810" y="260985"/>
                      <a:pt x="298133" y="184785"/>
                    </a:cubicBezTo>
                    <a:cubicBezTo>
                      <a:pt x="251460" y="150495"/>
                      <a:pt x="204788" y="118110"/>
                      <a:pt x="160020" y="80963"/>
                    </a:cubicBezTo>
                    <a:cubicBezTo>
                      <a:pt x="116205" y="44768"/>
                      <a:pt x="60007" y="18097"/>
                      <a:pt x="2857" y="0"/>
                    </a:cubicBezTo>
                    <a:lnTo>
                      <a:pt x="0" y="21907"/>
                    </a:lnTo>
                    <a:cubicBezTo>
                      <a:pt x="47625" y="38100"/>
                      <a:pt x="93345" y="60960"/>
                      <a:pt x="140970" y="86677"/>
                    </a:cubicBezTo>
                    <a:cubicBezTo>
                      <a:pt x="291465" y="166688"/>
                      <a:pt x="371475" y="299085"/>
                      <a:pt x="405765" y="463868"/>
                    </a:cubicBezTo>
                    <a:cubicBezTo>
                      <a:pt x="410528" y="487680"/>
                      <a:pt x="414338" y="512445"/>
                      <a:pt x="422910" y="536258"/>
                    </a:cubicBezTo>
                    <a:cubicBezTo>
                      <a:pt x="483870" y="716280"/>
                      <a:pt x="684848" y="811530"/>
                      <a:pt x="865823" y="791528"/>
                    </a:cubicBezTo>
                    <a:cubicBezTo>
                      <a:pt x="1097280" y="765810"/>
                      <a:pt x="1159193" y="522922"/>
                      <a:pt x="1246823" y="344805"/>
                    </a:cubicBezTo>
                    <a:cubicBezTo>
                      <a:pt x="1285875" y="264795"/>
                      <a:pt x="1333500" y="186690"/>
                      <a:pt x="1401128" y="129540"/>
                    </a:cubicBezTo>
                    <a:cubicBezTo>
                      <a:pt x="1478280" y="63818"/>
                      <a:pt x="1595438" y="34290"/>
                      <a:pt x="1690688" y="68580"/>
                    </a:cubicBezTo>
                    <a:cubicBezTo>
                      <a:pt x="1691640" y="54293"/>
                      <a:pt x="1689735" y="40005"/>
                      <a:pt x="1687830" y="25718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26" name="Google Shape;1526;p12"/>
            <p:cNvGrpSpPr/>
            <p:nvPr/>
          </p:nvGrpSpPr>
          <p:grpSpPr>
            <a:xfrm>
              <a:off x="3313728" y="1500187"/>
              <a:ext cx="1048721" cy="734377"/>
              <a:chOff x="3313728" y="1500187"/>
              <a:chExt cx="1048721" cy="734377"/>
            </a:xfrm>
          </p:grpSpPr>
          <p:grpSp>
            <p:nvGrpSpPr>
              <p:cNvPr id="1527" name="Google Shape;1527;p12"/>
              <p:cNvGrpSpPr/>
              <p:nvPr/>
            </p:nvGrpSpPr>
            <p:grpSpPr>
              <a:xfrm>
                <a:off x="3693795" y="2111544"/>
                <a:ext cx="113365" cy="83968"/>
                <a:chOff x="3693795" y="2111544"/>
                <a:chExt cx="113365" cy="83968"/>
              </a:xfrm>
            </p:grpSpPr>
            <p:sp>
              <p:nvSpPr>
                <p:cNvPr id="1528" name="Google Shape;1528;p12"/>
                <p:cNvSpPr/>
                <p:nvPr/>
              </p:nvSpPr>
              <p:spPr>
                <a:xfrm>
                  <a:off x="3707129" y="2111544"/>
                  <a:ext cx="100012" cy="69680"/>
                </a:xfrm>
                <a:custGeom>
                  <a:rect b="b" l="l" r="r" t="t"/>
                  <a:pathLst>
                    <a:path extrusionOk="0" h="69680" w="100012">
                      <a:moveTo>
                        <a:pt x="0" y="69680"/>
                      </a:moveTo>
                      <a:cubicBezTo>
                        <a:pt x="26670" y="37295"/>
                        <a:pt x="45720" y="-23665"/>
                        <a:pt x="97155" y="9673"/>
                      </a:cubicBezTo>
                      <a:lnTo>
                        <a:pt x="100013" y="13483"/>
                      </a:lnTo>
                      <a:cubicBezTo>
                        <a:pt x="60008" y="10625"/>
                        <a:pt x="30480" y="48725"/>
                        <a:pt x="0" y="6968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9" name="Google Shape;1529;p12"/>
                <p:cNvSpPr/>
                <p:nvPr/>
              </p:nvSpPr>
              <p:spPr>
                <a:xfrm>
                  <a:off x="3693795" y="2121217"/>
                  <a:ext cx="113365" cy="74295"/>
                </a:xfrm>
                <a:custGeom>
                  <a:rect b="b" l="l" r="r" t="t"/>
                  <a:pathLst>
                    <a:path extrusionOk="0" h="74295" w="113365">
                      <a:moveTo>
                        <a:pt x="76200" y="47625"/>
                      </a:moveTo>
                      <a:cubicBezTo>
                        <a:pt x="48577" y="52388"/>
                        <a:pt x="24765" y="61913"/>
                        <a:pt x="0" y="74295"/>
                      </a:cubicBezTo>
                      <a:cubicBezTo>
                        <a:pt x="14288" y="59055"/>
                        <a:pt x="30480" y="43815"/>
                        <a:pt x="45720" y="29528"/>
                      </a:cubicBezTo>
                      <a:cubicBezTo>
                        <a:pt x="55245" y="21908"/>
                        <a:pt x="65722" y="14288"/>
                        <a:pt x="77152" y="8573"/>
                      </a:cubicBezTo>
                      <a:cubicBezTo>
                        <a:pt x="84772" y="4763"/>
                        <a:pt x="98107" y="0"/>
                        <a:pt x="104775" y="0"/>
                      </a:cubicBezTo>
                      <a:cubicBezTo>
                        <a:pt x="116205" y="5715"/>
                        <a:pt x="115252" y="20955"/>
                        <a:pt x="107632" y="32385"/>
                      </a:cubicBezTo>
                      <a:cubicBezTo>
                        <a:pt x="101917" y="42863"/>
                        <a:pt x="87630" y="45720"/>
                        <a:pt x="76200" y="4762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30" name="Google Shape;1530;p12"/>
              <p:cNvGrpSpPr/>
              <p:nvPr/>
            </p:nvGrpSpPr>
            <p:grpSpPr>
              <a:xfrm>
                <a:off x="3796397" y="2114790"/>
                <a:ext cx="64048" cy="119774"/>
                <a:chOff x="3796397" y="2114790"/>
                <a:chExt cx="64048" cy="119774"/>
              </a:xfrm>
            </p:grpSpPr>
            <p:sp>
              <p:nvSpPr>
                <p:cNvPr id="1531" name="Google Shape;1531;p12"/>
                <p:cNvSpPr/>
                <p:nvPr/>
              </p:nvSpPr>
              <p:spPr>
                <a:xfrm>
                  <a:off x="3818191" y="2115502"/>
                  <a:ext cx="42254" cy="119062"/>
                </a:xfrm>
                <a:custGeom>
                  <a:rect b="b" l="l" r="r" t="t"/>
                  <a:pathLst>
                    <a:path extrusionOk="0" h="119062" w="42254">
                      <a:moveTo>
                        <a:pt x="21336" y="0"/>
                      </a:moveTo>
                      <a:cubicBezTo>
                        <a:pt x="40386" y="6668"/>
                        <a:pt x="48006" y="38100"/>
                        <a:pt x="37528" y="57150"/>
                      </a:cubicBezTo>
                      <a:cubicBezTo>
                        <a:pt x="31813" y="68580"/>
                        <a:pt x="11811" y="86677"/>
                        <a:pt x="7048" y="119063"/>
                      </a:cubicBezTo>
                      <a:cubicBezTo>
                        <a:pt x="4191" y="95250"/>
                        <a:pt x="-1524" y="87630"/>
                        <a:pt x="381" y="64770"/>
                      </a:cubicBezTo>
                      <a:cubicBezTo>
                        <a:pt x="1333" y="44768"/>
                        <a:pt x="20383" y="17145"/>
                        <a:pt x="21336" y="0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2" name="Google Shape;1532;p12"/>
                <p:cNvSpPr/>
                <p:nvPr/>
              </p:nvSpPr>
              <p:spPr>
                <a:xfrm>
                  <a:off x="3796397" y="2114790"/>
                  <a:ext cx="46627" cy="119774"/>
                </a:xfrm>
                <a:custGeom>
                  <a:rect b="b" l="l" r="r" t="t"/>
                  <a:pathLst>
                    <a:path extrusionOk="0" h="119774" w="46627">
                      <a:moveTo>
                        <a:pt x="267" y="35002"/>
                      </a:moveTo>
                      <a:cubicBezTo>
                        <a:pt x="2172" y="15952"/>
                        <a:pt x="23127" y="-4051"/>
                        <a:pt x="43130" y="712"/>
                      </a:cubicBezTo>
                      <a:cubicBezTo>
                        <a:pt x="51702" y="18809"/>
                        <a:pt x="42177" y="41669"/>
                        <a:pt x="39320" y="48337"/>
                      </a:cubicBezTo>
                      <a:cubicBezTo>
                        <a:pt x="32652" y="70244"/>
                        <a:pt x="25985" y="91199"/>
                        <a:pt x="28842" y="119774"/>
                      </a:cubicBezTo>
                      <a:cubicBezTo>
                        <a:pt x="26937" y="111202"/>
                        <a:pt x="20270" y="106439"/>
                        <a:pt x="16460" y="98819"/>
                      </a:cubicBezTo>
                      <a:cubicBezTo>
                        <a:pt x="6935" y="80722"/>
                        <a:pt x="-1638" y="55004"/>
                        <a:pt x="267" y="35002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33" name="Google Shape;1533;p12"/>
              <p:cNvSpPr/>
              <p:nvPr/>
            </p:nvSpPr>
            <p:spPr>
              <a:xfrm>
                <a:off x="3974284" y="2114251"/>
                <a:ext cx="54922" cy="120313"/>
              </a:xfrm>
              <a:custGeom>
                <a:rect b="b" l="l" r="r" t="t"/>
                <a:pathLst>
                  <a:path extrusionOk="0" h="120313" w="54922">
                    <a:moveTo>
                      <a:pt x="51933" y="6014"/>
                    </a:moveTo>
                    <a:cubicBezTo>
                      <a:pt x="56696" y="13634"/>
                      <a:pt x="54791" y="26969"/>
                      <a:pt x="52886" y="35541"/>
                    </a:cubicBezTo>
                    <a:cubicBezTo>
                      <a:pt x="50981" y="46019"/>
                      <a:pt x="46218" y="56496"/>
                      <a:pt x="40503" y="66021"/>
                    </a:cubicBezTo>
                    <a:cubicBezTo>
                      <a:pt x="34788" y="75546"/>
                      <a:pt x="28121" y="84119"/>
                      <a:pt x="22406" y="92691"/>
                    </a:cubicBezTo>
                    <a:cubicBezTo>
                      <a:pt x="19548" y="97454"/>
                      <a:pt x="16691" y="101264"/>
                      <a:pt x="13833" y="106026"/>
                    </a:cubicBezTo>
                    <a:cubicBezTo>
                      <a:pt x="12881" y="107931"/>
                      <a:pt x="6213" y="118409"/>
                      <a:pt x="7166" y="120314"/>
                    </a:cubicBezTo>
                    <a:cubicBezTo>
                      <a:pt x="-4264" y="102216"/>
                      <a:pt x="498" y="72689"/>
                      <a:pt x="4308" y="52686"/>
                    </a:cubicBezTo>
                    <a:cubicBezTo>
                      <a:pt x="7166" y="38399"/>
                      <a:pt x="11928" y="23159"/>
                      <a:pt x="21453" y="11729"/>
                    </a:cubicBezTo>
                    <a:cubicBezTo>
                      <a:pt x="25263" y="6966"/>
                      <a:pt x="30026" y="3156"/>
                      <a:pt x="34788" y="1251"/>
                    </a:cubicBezTo>
                    <a:cubicBezTo>
                      <a:pt x="40503" y="-654"/>
                      <a:pt x="45266" y="-654"/>
                      <a:pt x="49076" y="3156"/>
                    </a:cubicBezTo>
                    <a:cubicBezTo>
                      <a:pt x="50981" y="4109"/>
                      <a:pt x="50981" y="5061"/>
                      <a:pt x="51933" y="6014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4" name="Google Shape;1534;p12"/>
              <p:cNvSpPr/>
              <p:nvPr/>
            </p:nvSpPr>
            <p:spPr>
              <a:xfrm>
                <a:off x="4015740" y="1985962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8"/>
                    </a:moveTo>
                    <a:cubicBezTo>
                      <a:pt x="38100" y="952"/>
                      <a:pt x="46672" y="0"/>
                      <a:pt x="54292" y="0"/>
                    </a:cubicBezTo>
                    <a:cubicBezTo>
                      <a:pt x="68580" y="0"/>
                      <a:pt x="79057" y="8573"/>
                      <a:pt x="89535" y="17145"/>
                    </a:cubicBezTo>
                    <a:cubicBezTo>
                      <a:pt x="98107" y="24765"/>
                      <a:pt x="108585" y="34290"/>
                      <a:pt x="112395" y="45720"/>
                    </a:cubicBezTo>
                    <a:cubicBezTo>
                      <a:pt x="113347" y="47625"/>
                      <a:pt x="113347" y="50483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7" y="45720"/>
                      <a:pt x="82867" y="44767"/>
                      <a:pt x="69532" y="43815"/>
                    </a:cubicBezTo>
                    <a:cubicBezTo>
                      <a:pt x="63817" y="42863"/>
                      <a:pt x="58102" y="40958"/>
                      <a:pt x="52388" y="38100"/>
                    </a:cubicBezTo>
                    <a:cubicBezTo>
                      <a:pt x="38100" y="31433"/>
                      <a:pt x="22860" y="18098"/>
                      <a:pt x="6667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2" y="11430"/>
                      <a:pt x="13335" y="9525"/>
                    </a:cubicBezTo>
                    <a:cubicBezTo>
                      <a:pt x="18097" y="6667"/>
                      <a:pt x="24765" y="4763"/>
                      <a:pt x="30480" y="285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5" name="Google Shape;1535;p12"/>
              <p:cNvSpPr/>
              <p:nvPr/>
            </p:nvSpPr>
            <p:spPr>
              <a:xfrm>
                <a:off x="3472814" y="1946910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7"/>
                    </a:moveTo>
                    <a:cubicBezTo>
                      <a:pt x="38100" y="952"/>
                      <a:pt x="46673" y="0"/>
                      <a:pt x="54293" y="0"/>
                    </a:cubicBezTo>
                    <a:cubicBezTo>
                      <a:pt x="68580" y="0"/>
                      <a:pt x="79058" y="8573"/>
                      <a:pt x="89535" y="17145"/>
                    </a:cubicBezTo>
                    <a:cubicBezTo>
                      <a:pt x="98108" y="24765"/>
                      <a:pt x="108585" y="34290"/>
                      <a:pt x="112395" y="45720"/>
                    </a:cubicBezTo>
                    <a:cubicBezTo>
                      <a:pt x="113348" y="47625"/>
                      <a:pt x="113348" y="50482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8" y="45720"/>
                      <a:pt x="82868" y="44767"/>
                      <a:pt x="69533" y="43815"/>
                    </a:cubicBezTo>
                    <a:cubicBezTo>
                      <a:pt x="63818" y="42863"/>
                      <a:pt x="58102" y="40957"/>
                      <a:pt x="52388" y="38100"/>
                    </a:cubicBezTo>
                    <a:cubicBezTo>
                      <a:pt x="38100" y="31432"/>
                      <a:pt x="22860" y="18098"/>
                      <a:pt x="6668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3" y="11430"/>
                      <a:pt x="13335" y="9525"/>
                    </a:cubicBezTo>
                    <a:cubicBezTo>
                      <a:pt x="17145" y="6667"/>
                      <a:pt x="23813" y="4763"/>
                      <a:pt x="30480" y="285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36" name="Google Shape;1536;p12"/>
              <p:cNvGrpSpPr/>
              <p:nvPr/>
            </p:nvGrpSpPr>
            <p:grpSpPr>
              <a:xfrm>
                <a:off x="4305609" y="1683067"/>
                <a:ext cx="56840" cy="156210"/>
                <a:chOff x="4305609" y="1683067"/>
                <a:chExt cx="56840" cy="156210"/>
              </a:xfrm>
            </p:grpSpPr>
            <p:sp>
              <p:nvSpPr>
                <p:cNvPr id="1537" name="Google Shape;1537;p12"/>
                <p:cNvSpPr/>
                <p:nvPr/>
              </p:nvSpPr>
              <p:spPr>
                <a:xfrm>
                  <a:off x="4305609" y="1683067"/>
                  <a:ext cx="31247" cy="156210"/>
                </a:xfrm>
                <a:custGeom>
                  <a:rect b="b" l="l" r="r" t="t"/>
                  <a:pathLst>
                    <a:path extrusionOk="0" h="156210" w="31247">
                      <a:moveTo>
                        <a:pt x="29218" y="149543"/>
                      </a:moveTo>
                      <a:lnTo>
                        <a:pt x="29218" y="156210"/>
                      </a:lnTo>
                      <a:cubicBezTo>
                        <a:pt x="9216" y="114300"/>
                        <a:pt x="-26027" y="36195"/>
                        <a:pt x="31123" y="0"/>
                      </a:cubicBezTo>
                      <a:cubicBezTo>
                        <a:pt x="32076" y="23813"/>
                        <a:pt x="27313" y="47625"/>
                        <a:pt x="25408" y="71438"/>
                      </a:cubicBezTo>
                      <a:cubicBezTo>
                        <a:pt x="24456" y="97155"/>
                        <a:pt x="30171" y="123825"/>
                        <a:pt x="29218" y="149543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8" name="Google Shape;1538;p12"/>
                <p:cNvSpPr/>
                <p:nvPr/>
              </p:nvSpPr>
              <p:spPr>
                <a:xfrm>
                  <a:off x="4329958" y="1683067"/>
                  <a:ext cx="32491" cy="156210"/>
                </a:xfrm>
                <a:custGeom>
                  <a:rect b="b" l="l" r="r" t="t"/>
                  <a:pathLst>
                    <a:path extrusionOk="0" h="156210" w="32491">
                      <a:moveTo>
                        <a:pt x="5822" y="156210"/>
                      </a:moveTo>
                      <a:cubicBezTo>
                        <a:pt x="4869" y="131445"/>
                        <a:pt x="-846" y="101918"/>
                        <a:pt x="107" y="76200"/>
                      </a:cubicBezTo>
                      <a:cubicBezTo>
                        <a:pt x="1059" y="53340"/>
                        <a:pt x="8679" y="18098"/>
                        <a:pt x="8679" y="0"/>
                      </a:cubicBezTo>
                      <a:cubicBezTo>
                        <a:pt x="27729" y="19050"/>
                        <a:pt x="35349" y="46673"/>
                        <a:pt x="31539" y="72390"/>
                      </a:cubicBezTo>
                      <a:cubicBezTo>
                        <a:pt x="25824" y="98108"/>
                        <a:pt x="6774" y="137160"/>
                        <a:pt x="5822" y="15621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39" name="Google Shape;1539;p12"/>
              <p:cNvGrpSpPr/>
              <p:nvPr/>
            </p:nvGrpSpPr>
            <p:grpSpPr>
              <a:xfrm>
                <a:off x="3313728" y="1500187"/>
                <a:ext cx="60965" cy="159067"/>
                <a:chOff x="3313728" y="1500187"/>
                <a:chExt cx="60965" cy="159067"/>
              </a:xfrm>
            </p:grpSpPr>
            <p:sp>
              <p:nvSpPr>
                <p:cNvPr id="1540" name="Google Shape;1540;p12"/>
                <p:cNvSpPr/>
                <p:nvPr/>
              </p:nvSpPr>
              <p:spPr>
                <a:xfrm>
                  <a:off x="3313728" y="1500187"/>
                  <a:ext cx="43498" cy="159067"/>
                </a:xfrm>
                <a:custGeom>
                  <a:rect b="b" l="l" r="r" t="t"/>
                  <a:pathLst>
                    <a:path extrusionOk="0" h="159067" w="43498">
                      <a:moveTo>
                        <a:pt x="37167" y="0"/>
                      </a:moveTo>
                      <a:cubicBezTo>
                        <a:pt x="38119" y="952"/>
                        <a:pt x="41929" y="7620"/>
                        <a:pt x="42882" y="11430"/>
                      </a:cubicBezTo>
                      <a:cubicBezTo>
                        <a:pt x="44787" y="23813"/>
                        <a:pt x="41929" y="34290"/>
                        <a:pt x="39072" y="46673"/>
                      </a:cubicBezTo>
                      <a:cubicBezTo>
                        <a:pt x="36214" y="60008"/>
                        <a:pt x="36214" y="74295"/>
                        <a:pt x="33357" y="87630"/>
                      </a:cubicBezTo>
                      <a:cubicBezTo>
                        <a:pt x="30499" y="100013"/>
                        <a:pt x="26689" y="110490"/>
                        <a:pt x="25737" y="123825"/>
                      </a:cubicBezTo>
                      <a:cubicBezTo>
                        <a:pt x="24784" y="134302"/>
                        <a:pt x="28594" y="147638"/>
                        <a:pt x="28594" y="159067"/>
                      </a:cubicBezTo>
                      <a:cubicBezTo>
                        <a:pt x="16212" y="150495"/>
                        <a:pt x="10497" y="133350"/>
                        <a:pt x="7639" y="122873"/>
                      </a:cubicBezTo>
                      <a:cubicBezTo>
                        <a:pt x="1924" y="102870"/>
                        <a:pt x="-1886" y="79058"/>
                        <a:pt x="972" y="58102"/>
                      </a:cubicBezTo>
                      <a:cubicBezTo>
                        <a:pt x="2877" y="31433"/>
                        <a:pt x="16212" y="13335"/>
                        <a:pt x="37167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1" name="Google Shape;1541;p12"/>
                <p:cNvSpPr/>
                <p:nvPr/>
              </p:nvSpPr>
              <p:spPr>
                <a:xfrm>
                  <a:off x="3337223" y="1500187"/>
                  <a:ext cx="37470" cy="158114"/>
                </a:xfrm>
                <a:custGeom>
                  <a:rect b="b" l="l" r="r" t="t"/>
                  <a:pathLst>
                    <a:path extrusionOk="0" h="158114" w="37470">
                      <a:moveTo>
                        <a:pt x="13671" y="0"/>
                      </a:moveTo>
                      <a:cubicBezTo>
                        <a:pt x="35579" y="19050"/>
                        <a:pt x="44151" y="55245"/>
                        <a:pt x="31769" y="80010"/>
                      </a:cubicBezTo>
                      <a:cubicBezTo>
                        <a:pt x="19386" y="105727"/>
                        <a:pt x="336" y="126683"/>
                        <a:pt x="5099" y="158115"/>
                      </a:cubicBezTo>
                      <a:cubicBezTo>
                        <a:pt x="-3474" y="136208"/>
                        <a:pt x="336" y="104775"/>
                        <a:pt x="5099" y="78105"/>
                      </a:cubicBezTo>
                      <a:cubicBezTo>
                        <a:pt x="8909" y="55245"/>
                        <a:pt x="20339" y="23813"/>
                        <a:pt x="13671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42" name="Google Shape;1542;p12"/>
              <p:cNvGrpSpPr/>
              <p:nvPr/>
            </p:nvGrpSpPr>
            <p:grpSpPr>
              <a:xfrm>
                <a:off x="3539617" y="1768792"/>
                <a:ext cx="75120" cy="108290"/>
                <a:chOff x="3539617" y="1768792"/>
                <a:chExt cx="75120" cy="108290"/>
              </a:xfrm>
            </p:grpSpPr>
            <p:sp>
              <p:nvSpPr>
                <p:cNvPr id="1543" name="Google Shape;1543;p12"/>
                <p:cNvSpPr/>
                <p:nvPr/>
              </p:nvSpPr>
              <p:spPr>
                <a:xfrm>
                  <a:off x="3560445" y="1768792"/>
                  <a:ext cx="54292" cy="108290"/>
                </a:xfrm>
                <a:custGeom>
                  <a:rect b="b" l="l" r="r" t="t"/>
                  <a:pathLst>
                    <a:path extrusionOk="0" h="108290" w="54292">
                      <a:moveTo>
                        <a:pt x="0" y="107633"/>
                      </a:moveTo>
                      <a:cubicBezTo>
                        <a:pt x="20002" y="112395"/>
                        <a:pt x="43815" y="90488"/>
                        <a:pt x="45720" y="68580"/>
                      </a:cubicBezTo>
                      <a:cubicBezTo>
                        <a:pt x="46672" y="56198"/>
                        <a:pt x="40957" y="30480"/>
                        <a:pt x="54292" y="0"/>
                      </a:cubicBezTo>
                      <a:cubicBezTo>
                        <a:pt x="39052" y="19050"/>
                        <a:pt x="29527" y="20955"/>
                        <a:pt x="18097" y="40958"/>
                      </a:cubicBezTo>
                      <a:cubicBezTo>
                        <a:pt x="7620" y="59055"/>
                        <a:pt x="8572" y="92393"/>
                        <a:pt x="0" y="107633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4" name="Google Shape;1544;p12"/>
                <p:cNvSpPr/>
                <p:nvPr/>
              </p:nvSpPr>
              <p:spPr>
                <a:xfrm>
                  <a:off x="3539617" y="1768792"/>
                  <a:ext cx="75120" cy="107632"/>
                </a:xfrm>
                <a:custGeom>
                  <a:rect b="b" l="l" r="r" t="t"/>
                  <a:pathLst>
                    <a:path extrusionOk="0" h="107632" w="75120">
                      <a:moveTo>
                        <a:pt x="3683" y="55245"/>
                      </a:moveTo>
                      <a:cubicBezTo>
                        <a:pt x="-4890" y="72390"/>
                        <a:pt x="1778" y="100013"/>
                        <a:pt x="20828" y="107633"/>
                      </a:cubicBezTo>
                      <a:cubicBezTo>
                        <a:pt x="37973" y="97155"/>
                        <a:pt x="41783" y="72390"/>
                        <a:pt x="44640" y="65723"/>
                      </a:cubicBezTo>
                      <a:cubicBezTo>
                        <a:pt x="51308" y="43815"/>
                        <a:pt x="57023" y="22860"/>
                        <a:pt x="75120" y="0"/>
                      </a:cubicBezTo>
                      <a:cubicBezTo>
                        <a:pt x="68453" y="5715"/>
                        <a:pt x="60833" y="6668"/>
                        <a:pt x="53213" y="10478"/>
                      </a:cubicBezTo>
                      <a:cubicBezTo>
                        <a:pt x="34163" y="20003"/>
                        <a:pt x="13208" y="37148"/>
                        <a:pt x="3683" y="5524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45" name="Google Shape;1545;p12"/>
              <p:cNvGrpSpPr/>
              <p:nvPr/>
            </p:nvGrpSpPr>
            <p:grpSpPr>
              <a:xfrm>
                <a:off x="4160139" y="1976295"/>
                <a:ext cx="43189" cy="138254"/>
                <a:chOff x="4160139" y="1976295"/>
                <a:chExt cx="43189" cy="138254"/>
              </a:xfrm>
            </p:grpSpPr>
            <p:sp>
              <p:nvSpPr>
                <p:cNvPr id="1546" name="Google Shape;1546;p12"/>
                <p:cNvSpPr/>
                <p:nvPr/>
              </p:nvSpPr>
              <p:spPr>
                <a:xfrm>
                  <a:off x="4160139" y="1976295"/>
                  <a:ext cx="43189" cy="137302"/>
                </a:xfrm>
                <a:custGeom>
                  <a:rect b="b" l="l" r="r" t="t"/>
                  <a:pathLst>
                    <a:path extrusionOk="0" h="137302" w="43189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45148" y="23002"/>
                        <a:pt x="45148" y="48720"/>
                        <a:pt x="40386" y="70627"/>
                      </a:cubicBezTo>
                      <a:cubicBezTo>
                        <a:pt x="37528" y="82057"/>
                        <a:pt x="34671" y="93487"/>
                        <a:pt x="34671" y="104917"/>
                      </a:cubicBezTo>
                      <a:cubicBezTo>
                        <a:pt x="34671" y="116347"/>
                        <a:pt x="38481" y="125872"/>
                        <a:pt x="40386" y="137302"/>
                      </a:cubicBezTo>
                      <a:cubicBezTo>
                        <a:pt x="19431" y="120157"/>
                        <a:pt x="7048" y="94440"/>
                        <a:pt x="2286" y="68722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7" name="Google Shape;1547;p12"/>
                <p:cNvSpPr/>
                <p:nvPr/>
              </p:nvSpPr>
              <p:spPr>
                <a:xfrm>
                  <a:off x="4160139" y="1976295"/>
                  <a:ext cx="40385" cy="138254"/>
                </a:xfrm>
                <a:custGeom>
                  <a:rect b="b" l="l" r="r" t="t"/>
                  <a:pathLst>
                    <a:path extrusionOk="0" h="138254" w="40385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29908" y="3952"/>
                        <a:pt x="29908" y="4905"/>
                        <a:pt x="30861" y="4905"/>
                      </a:cubicBezTo>
                      <a:cubicBezTo>
                        <a:pt x="30861" y="4905"/>
                        <a:pt x="30861" y="5857"/>
                        <a:pt x="30861" y="5857"/>
                      </a:cubicBezTo>
                      <a:cubicBezTo>
                        <a:pt x="29908" y="17287"/>
                        <a:pt x="29908" y="27765"/>
                        <a:pt x="29908" y="39195"/>
                      </a:cubicBezTo>
                      <a:cubicBezTo>
                        <a:pt x="23241" y="72532"/>
                        <a:pt x="19431" y="109680"/>
                        <a:pt x="40386" y="137302"/>
                      </a:cubicBezTo>
                      <a:cubicBezTo>
                        <a:pt x="40386" y="137302"/>
                        <a:pt x="40386" y="138255"/>
                        <a:pt x="40386" y="138255"/>
                      </a:cubicBezTo>
                      <a:cubicBezTo>
                        <a:pt x="19431" y="121110"/>
                        <a:pt x="7048" y="95392"/>
                        <a:pt x="2286" y="69675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sp>
        <p:nvSpPr>
          <p:cNvPr id="1548" name="Google Shape;1548;p12"/>
          <p:cNvSpPr/>
          <p:nvPr/>
        </p:nvSpPr>
        <p:spPr>
          <a:xfrm>
            <a:off x="-60775" y="2067454"/>
            <a:ext cx="10953723" cy="622672"/>
          </a:xfrm>
          <a:custGeom>
            <a:rect b="b" l="l" r="r" t="t"/>
            <a:pathLst>
              <a:path extrusionOk="0" h="315277" w="3378172">
                <a:moveTo>
                  <a:pt x="3374708" y="0"/>
                </a:moveTo>
                <a:cubicBezTo>
                  <a:pt x="3374708" y="0"/>
                  <a:pt x="3374708" y="952"/>
                  <a:pt x="3373755" y="1905"/>
                </a:cubicBezTo>
                <a:cubicBezTo>
                  <a:pt x="3368040" y="7620"/>
                  <a:pt x="3360420" y="10477"/>
                  <a:pt x="3351848" y="11430"/>
                </a:cubicBezTo>
                <a:cubicBezTo>
                  <a:pt x="3339465" y="13335"/>
                  <a:pt x="3328035" y="16192"/>
                  <a:pt x="3316605" y="19050"/>
                </a:cubicBezTo>
                <a:cubicBezTo>
                  <a:pt x="3289935" y="24765"/>
                  <a:pt x="3262313" y="27622"/>
                  <a:pt x="3236595" y="36195"/>
                </a:cubicBezTo>
                <a:cubicBezTo>
                  <a:pt x="3221355" y="41910"/>
                  <a:pt x="3211830" y="50482"/>
                  <a:pt x="3200400" y="60960"/>
                </a:cubicBezTo>
                <a:cubicBezTo>
                  <a:pt x="3191828" y="69532"/>
                  <a:pt x="3182303" y="76200"/>
                  <a:pt x="3171825" y="82867"/>
                </a:cubicBezTo>
                <a:cubicBezTo>
                  <a:pt x="3154680" y="94298"/>
                  <a:pt x="3134678" y="112395"/>
                  <a:pt x="3113723" y="114300"/>
                </a:cubicBezTo>
                <a:cubicBezTo>
                  <a:pt x="3084195" y="117157"/>
                  <a:pt x="3054668" y="115252"/>
                  <a:pt x="3025140" y="115252"/>
                </a:cubicBezTo>
                <a:cubicBezTo>
                  <a:pt x="2996565" y="115252"/>
                  <a:pt x="2967990" y="120015"/>
                  <a:pt x="2939415" y="122872"/>
                </a:cubicBezTo>
                <a:cubicBezTo>
                  <a:pt x="2908935" y="126682"/>
                  <a:pt x="2878455" y="126682"/>
                  <a:pt x="2847975" y="128588"/>
                </a:cubicBezTo>
                <a:cubicBezTo>
                  <a:pt x="2833688" y="129540"/>
                  <a:pt x="2820353" y="131445"/>
                  <a:pt x="2806065" y="131445"/>
                </a:cubicBezTo>
                <a:cubicBezTo>
                  <a:pt x="2799398" y="131445"/>
                  <a:pt x="2792730" y="130493"/>
                  <a:pt x="2786063" y="131445"/>
                </a:cubicBezTo>
                <a:cubicBezTo>
                  <a:pt x="2782253" y="132397"/>
                  <a:pt x="2779395" y="132397"/>
                  <a:pt x="2775585" y="133350"/>
                </a:cubicBezTo>
                <a:cubicBezTo>
                  <a:pt x="2775585" y="133350"/>
                  <a:pt x="2775585" y="133350"/>
                  <a:pt x="2775585" y="133350"/>
                </a:cubicBezTo>
                <a:cubicBezTo>
                  <a:pt x="2742248" y="140970"/>
                  <a:pt x="2708910" y="149543"/>
                  <a:pt x="2675573" y="158115"/>
                </a:cubicBezTo>
                <a:cubicBezTo>
                  <a:pt x="2644140" y="166688"/>
                  <a:pt x="2614613" y="180022"/>
                  <a:pt x="2583180" y="187643"/>
                </a:cubicBezTo>
                <a:cubicBezTo>
                  <a:pt x="2552700" y="195263"/>
                  <a:pt x="2521268" y="201930"/>
                  <a:pt x="2489835" y="201930"/>
                </a:cubicBezTo>
                <a:cubicBezTo>
                  <a:pt x="2460308" y="201930"/>
                  <a:pt x="2431733" y="189547"/>
                  <a:pt x="2404110" y="180022"/>
                </a:cubicBezTo>
                <a:cubicBezTo>
                  <a:pt x="2369820" y="167640"/>
                  <a:pt x="2331720" y="166688"/>
                  <a:pt x="2296478" y="166688"/>
                </a:cubicBezTo>
                <a:cubicBezTo>
                  <a:pt x="2263140" y="166688"/>
                  <a:pt x="2228850" y="167640"/>
                  <a:pt x="2195513" y="168593"/>
                </a:cubicBezTo>
                <a:cubicBezTo>
                  <a:pt x="2165985" y="169545"/>
                  <a:pt x="2136458" y="171450"/>
                  <a:pt x="2105978" y="169545"/>
                </a:cubicBezTo>
                <a:cubicBezTo>
                  <a:pt x="2089785" y="168593"/>
                  <a:pt x="2073593" y="167640"/>
                  <a:pt x="2057400" y="167640"/>
                </a:cubicBezTo>
                <a:cubicBezTo>
                  <a:pt x="2043113" y="167640"/>
                  <a:pt x="2028825" y="170497"/>
                  <a:pt x="2015490" y="168593"/>
                </a:cubicBezTo>
                <a:cubicBezTo>
                  <a:pt x="2014538" y="168593"/>
                  <a:pt x="2014538" y="167640"/>
                  <a:pt x="2014538" y="167640"/>
                </a:cubicBezTo>
                <a:cubicBezTo>
                  <a:pt x="2014538" y="167640"/>
                  <a:pt x="2014538" y="167640"/>
                  <a:pt x="2014538" y="167640"/>
                </a:cubicBezTo>
                <a:cubicBezTo>
                  <a:pt x="1956435" y="164783"/>
                  <a:pt x="1899285" y="158115"/>
                  <a:pt x="1842135" y="149543"/>
                </a:cubicBezTo>
                <a:cubicBezTo>
                  <a:pt x="1809750" y="144780"/>
                  <a:pt x="1776413" y="148590"/>
                  <a:pt x="1744028" y="153352"/>
                </a:cubicBezTo>
                <a:cubicBezTo>
                  <a:pt x="1712595" y="157163"/>
                  <a:pt x="1680210" y="160020"/>
                  <a:pt x="1648778" y="160020"/>
                </a:cubicBezTo>
                <a:cubicBezTo>
                  <a:pt x="1618298" y="160020"/>
                  <a:pt x="1587818" y="156210"/>
                  <a:pt x="1557338" y="151447"/>
                </a:cubicBezTo>
                <a:cubicBezTo>
                  <a:pt x="1527810" y="146685"/>
                  <a:pt x="1498283" y="141922"/>
                  <a:pt x="1469708" y="132397"/>
                </a:cubicBezTo>
                <a:cubicBezTo>
                  <a:pt x="1440180" y="122872"/>
                  <a:pt x="1414463" y="106680"/>
                  <a:pt x="1384935" y="95250"/>
                </a:cubicBezTo>
                <a:cubicBezTo>
                  <a:pt x="1369695" y="89535"/>
                  <a:pt x="1353503" y="89535"/>
                  <a:pt x="1337310" y="90488"/>
                </a:cubicBezTo>
                <a:cubicBezTo>
                  <a:pt x="1327785" y="91440"/>
                  <a:pt x="1318260" y="93345"/>
                  <a:pt x="1308735" y="94298"/>
                </a:cubicBezTo>
                <a:cubicBezTo>
                  <a:pt x="1307783" y="95250"/>
                  <a:pt x="1306830" y="96202"/>
                  <a:pt x="1305878" y="96202"/>
                </a:cubicBezTo>
                <a:cubicBezTo>
                  <a:pt x="1279208" y="98107"/>
                  <a:pt x="1253490" y="100965"/>
                  <a:pt x="1227773" y="105727"/>
                </a:cubicBezTo>
                <a:cubicBezTo>
                  <a:pt x="1202055" y="110490"/>
                  <a:pt x="1176338" y="119063"/>
                  <a:pt x="1151573" y="124777"/>
                </a:cubicBezTo>
                <a:cubicBezTo>
                  <a:pt x="1099185" y="137160"/>
                  <a:pt x="1047750" y="139065"/>
                  <a:pt x="995363" y="139065"/>
                </a:cubicBezTo>
                <a:cubicBezTo>
                  <a:pt x="968693" y="139065"/>
                  <a:pt x="942975" y="139065"/>
                  <a:pt x="916305" y="136208"/>
                </a:cubicBezTo>
                <a:cubicBezTo>
                  <a:pt x="890588" y="133350"/>
                  <a:pt x="865823" y="126682"/>
                  <a:pt x="840105" y="123825"/>
                </a:cubicBezTo>
                <a:cubicBezTo>
                  <a:pt x="826770" y="121920"/>
                  <a:pt x="813435" y="120967"/>
                  <a:pt x="800100" y="120015"/>
                </a:cubicBezTo>
                <a:cubicBezTo>
                  <a:pt x="799148" y="120015"/>
                  <a:pt x="799148" y="120015"/>
                  <a:pt x="798195" y="120015"/>
                </a:cubicBezTo>
                <a:cubicBezTo>
                  <a:pt x="782003" y="117157"/>
                  <a:pt x="764858" y="117157"/>
                  <a:pt x="747713" y="119063"/>
                </a:cubicBezTo>
                <a:cubicBezTo>
                  <a:pt x="745808" y="119063"/>
                  <a:pt x="742950" y="119063"/>
                  <a:pt x="741045" y="119063"/>
                </a:cubicBezTo>
                <a:cubicBezTo>
                  <a:pt x="722948" y="118110"/>
                  <a:pt x="704850" y="119063"/>
                  <a:pt x="687705" y="119063"/>
                </a:cubicBezTo>
                <a:cubicBezTo>
                  <a:pt x="652463" y="120015"/>
                  <a:pt x="618173" y="121920"/>
                  <a:pt x="583883" y="125730"/>
                </a:cubicBezTo>
                <a:cubicBezTo>
                  <a:pt x="567690" y="127635"/>
                  <a:pt x="550545" y="127635"/>
                  <a:pt x="534353" y="128588"/>
                </a:cubicBezTo>
                <a:cubicBezTo>
                  <a:pt x="518160" y="129540"/>
                  <a:pt x="501968" y="132397"/>
                  <a:pt x="485775" y="134302"/>
                </a:cubicBezTo>
                <a:cubicBezTo>
                  <a:pt x="454343" y="140018"/>
                  <a:pt x="421958" y="138113"/>
                  <a:pt x="389573" y="140970"/>
                </a:cubicBezTo>
                <a:cubicBezTo>
                  <a:pt x="355283" y="143827"/>
                  <a:pt x="320040" y="145733"/>
                  <a:pt x="285750" y="144780"/>
                </a:cubicBezTo>
                <a:cubicBezTo>
                  <a:pt x="248603" y="143827"/>
                  <a:pt x="212408" y="146685"/>
                  <a:pt x="175260" y="150495"/>
                </a:cubicBezTo>
                <a:cubicBezTo>
                  <a:pt x="140970" y="153352"/>
                  <a:pt x="105728" y="157163"/>
                  <a:pt x="70485" y="158115"/>
                </a:cubicBezTo>
                <a:cubicBezTo>
                  <a:pt x="55245" y="158115"/>
                  <a:pt x="40958" y="157163"/>
                  <a:pt x="25718" y="157163"/>
                </a:cubicBezTo>
                <a:cubicBezTo>
                  <a:pt x="17145" y="157163"/>
                  <a:pt x="8573" y="155258"/>
                  <a:pt x="0" y="154305"/>
                </a:cubicBezTo>
                <a:cubicBezTo>
                  <a:pt x="5715" y="158115"/>
                  <a:pt x="10478" y="162877"/>
                  <a:pt x="12383" y="168593"/>
                </a:cubicBezTo>
                <a:cubicBezTo>
                  <a:pt x="14288" y="177165"/>
                  <a:pt x="40005" y="174308"/>
                  <a:pt x="46673" y="177165"/>
                </a:cubicBezTo>
                <a:cubicBezTo>
                  <a:pt x="50483" y="179070"/>
                  <a:pt x="55245" y="183833"/>
                  <a:pt x="49530" y="186690"/>
                </a:cubicBezTo>
                <a:cubicBezTo>
                  <a:pt x="46673" y="188595"/>
                  <a:pt x="42863" y="188595"/>
                  <a:pt x="40005" y="188595"/>
                </a:cubicBezTo>
                <a:cubicBezTo>
                  <a:pt x="32385" y="189547"/>
                  <a:pt x="47625" y="202883"/>
                  <a:pt x="49530" y="204788"/>
                </a:cubicBezTo>
                <a:cubicBezTo>
                  <a:pt x="59055" y="215265"/>
                  <a:pt x="72390" y="222885"/>
                  <a:pt x="80010" y="235268"/>
                </a:cubicBezTo>
                <a:cubicBezTo>
                  <a:pt x="86678" y="245745"/>
                  <a:pt x="86678" y="254318"/>
                  <a:pt x="85725" y="266700"/>
                </a:cubicBezTo>
                <a:cubicBezTo>
                  <a:pt x="84773" y="278130"/>
                  <a:pt x="112395" y="266700"/>
                  <a:pt x="117158" y="270510"/>
                </a:cubicBezTo>
                <a:cubicBezTo>
                  <a:pt x="120968" y="274320"/>
                  <a:pt x="115253" y="279083"/>
                  <a:pt x="112395" y="280988"/>
                </a:cubicBezTo>
                <a:cubicBezTo>
                  <a:pt x="108585" y="283845"/>
                  <a:pt x="103823" y="283845"/>
                  <a:pt x="99060" y="285750"/>
                </a:cubicBezTo>
                <a:cubicBezTo>
                  <a:pt x="93345" y="287655"/>
                  <a:pt x="102870" y="299085"/>
                  <a:pt x="104775" y="300990"/>
                </a:cubicBezTo>
                <a:cubicBezTo>
                  <a:pt x="106680" y="303847"/>
                  <a:pt x="111443" y="310515"/>
                  <a:pt x="111443" y="315278"/>
                </a:cubicBezTo>
                <a:cubicBezTo>
                  <a:pt x="116205" y="313372"/>
                  <a:pt x="120968" y="311468"/>
                  <a:pt x="125730" y="308610"/>
                </a:cubicBezTo>
                <a:cubicBezTo>
                  <a:pt x="159068" y="295275"/>
                  <a:pt x="193358" y="282893"/>
                  <a:pt x="228600" y="274320"/>
                </a:cubicBezTo>
                <a:cubicBezTo>
                  <a:pt x="262890" y="265747"/>
                  <a:pt x="298133" y="263843"/>
                  <a:pt x="333375" y="260985"/>
                </a:cubicBezTo>
                <a:cubicBezTo>
                  <a:pt x="368618" y="258127"/>
                  <a:pt x="403860" y="259080"/>
                  <a:pt x="439103" y="260033"/>
                </a:cubicBezTo>
                <a:cubicBezTo>
                  <a:pt x="477203" y="260985"/>
                  <a:pt x="514350" y="256222"/>
                  <a:pt x="552450" y="253365"/>
                </a:cubicBezTo>
                <a:cubicBezTo>
                  <a:pt x="625793" y="248602"/>
                  <a:pt x="698183" y="245745"/>
                  <a:pt x="771525" y="241935"/>
                </a:cubicBezTo>
                <a:cubicBezTo>
                  <a:pt x="807720" y="240030"/>
                  <a:pt x="843915" y="236220"/>
                  <a:pt x="881063" y="236220"/>
                </a:cubicBezTo>
                <a:cubicBezTo>
                  <a:pt x="916305" y="236220"/>
                  <a:pt x="951548" y="238125"/>
                  <a:pt x="986790" y="239077"/>
                </a:cubicBezTo>
                <a:cubicBezTo>
                  <a:pt x="986790" y="239077"/>
                  <a:pt x="986790" y="239077"/>
                  <a:pt x="986790" y="239077"/>
                </a:cubicBezTo>
                <a:cubicBezTo>
                  <a:pt x="992505" y="238125"/>
                  <a:pt x="998220" y="237172"/>
                  <a:pt x="1003935" y="236220"/>
                </a:cubicBezTo>
                <a:cubicBezTo>
                  <a:pt x="1019175" y="233363"/>
                  <a:pt x="1033463" y="230505"/>
                  <a:pt x="1047750" y="225743"/>
                </a:cubicBezTo>
                <a:cubicBezTo>
                  <a:pt x="1073468" y="217170"/>
                  <a:pt x="1097280" y="206693"/>
                  <a:pt x="1123950" y="202883"/>
                </a:cubicBezTo>
                <a:cubicBezTo>
                  <a:pt x="1152525" y="198120"/>
                  <a:pt x="1181100" y="197168"/>
                  <a:pt x="1209675" y="195263"/>
                </a:cubicBezTo>
                <a:cubicBezTo>
                  <a:pt x="1239203" y="193358"/>
                  <a:pt x="1267778" y="190500"/>
                  <a:pt x="1297305" y="188595"/>
                </a:cubicBezTo>
                <a:cubicBezTo>
                  <a:pt x="1327785" y="186690"/>
                  <a:pt x="1359218" y="181927"/>
                  <a:pt x="1389698" y="181927"/>
                </a:cubicBezTo>
                <a:cubicBezTo>
                  <a:pt x="1414463" y="181927"/>
                  <a:pt x="1440180" y="183833"/>
                  <a:pt x="1463040" y="192405"/>
                </a:cubicBezTo>
                <a:cubicBezTo>
                  <a:pt x="1489710" y="201930"/>
                  <a:pt x="1509713" y="219075"/>
                  <a:pt x="1538288" y="222885"/>
                </a:cubicBezTo>
                <a:cubicBezTo>
                  <a:pt x="1541145" y="222885"/>
                  <a:pt x="1543050" y="223838"/>
                  <a:pt x="1545908" y="223838"/>
                </a:cubicBezTo>
                <a:cubicBezTo>
                  <a:pt x="1548765" y="223838"/>
                  <a:pt x="1551623" y="222885"/>
                  <a:pt x="1553528" y="222885"/>
                </a:cubicBezTo>
                <a:cubicBezTo>
                  <a:pt x="1561148" y="221933"/>
                  <a:pt x="1568768" y="220980"/>
                  <a:pt x="1575435" y="220980"/>
                </a:cubicBezTo>
                <a:cubicBezTo>
                  <a:pt x="1590675" y="220980"/>
                  <a:pt x="1605915" y="216218"/>
                  <a:pt x="1621155" y="215265"/>
                </a:cubicBezTo>
                <a:cubicBezTo>
                  <a:pt x="1622108" y="215265"/>
                  <a:pt x="1624013" y="215265"/>
                  <a:pt x="1624965" y="215265"/>
                </a:cubicBezTo>
                <a:cubicBezTo>
                  <a:pt x="1624965" y="215265"/>
                  <a:pt x="1625918" y="215265"/>
                  <a:pt x="1625918" y="215265"/>
                </a:cubicBezTo>
                <a:cubicBezTo>
                  <a:pt x="1637348" y="216218"/>
                  <a:pt x="1648778" y="220027"/>
                  <a:pt x="1659255" y="223838"/>
                </a:cubicBezTo>
                <a:cubicBezTo>
                  <a:pt x="1674495" y="228600"/>
                  <a:pt x="1688783" y="233363"/>
                  <a:pt x="1704023" y="237172"/>
                </a:cubicBezTo>
                <a:cubicBezTo>
                  <a:pt x="1719263" y="240983"/>
                  <a:pt x="1735455" y="246697"/>
                  <a:pt x="1750695" y="249555"/>
                </a:cubicBezTo>
                <a:cubicBezTo>
                  <a:pt x="1766888" y="252413"/>
                  <a:pt x="1783080" y="249555"/>
                  <a:pt x="1799273" y="248602"/>
                </a:cubicBezTo>
                <a:cubicBezTo>
                  <a:pt x="1828800" y="246697"/>
                  <a:pt x="1858328" y="242888"/>
                  <a:pt x="1887855" y="245745"/>
                </a:cubicBezTo>
                <a:cubicBezTo>
                  <a:pt x="1905953" y="246697"/>
                  <a:pt x="1925003" y="245745"/>
                  <a:pt x="1943100" y="245745"/>
                </a:cubicBezTo>
                <a:cubicBezTo>
                  <a:pt x="1957388" y="245745"/>
                  <a:pt x="1972628" y="247650"/>
                  <a:pt x="1986915" y="248602"/>
                </a:cubicBezTo>
                <a:cubicBezTo>
                  <a:pt x="2019300" y="249555"/>
                  <a:pt x="2050733" y="249555"/>
                  <a:pt x="2083118" y="250508"/>
                </a:cubicBezTo>
                <a:cubicBezTo>
                  <a:pt x="2092643" y="250508"/>
                  <a:pt x="2102168" y="251460"/>
                  <a:pt x="2111693" y="250508"/>
                </a:cubicBezTo>
                <a:cubicBezTo>
                  <a:pt x="2119313" y="249555"/>
                  <a:pt x="2127885" y="247650"/>
                  <a:pt x="2135505" y="247650"/>
                </a:cubicBezTo>
                <a:cubicBezTo>
                  <a:pt x="2149793" y="247650"/>
                  <a:pt x="2164080" y="246697"/>
                  <a:pt x="2178368" y="246697"/>
                </a:cubicBezTo>
                <a:cubicBezTo>
                  <a:pt x="2207895" y="245745"/>
                  <a:pt x="2238375" y="248602"/>
                  <a:pt x="2267903" y="251460"/>
                </a:cubicBezTo>
                <a:cubicBezTo>
                  <a:pt x="2268855" y="251460"/>
                  <a:pt x="2269808" y="252413"/>
                  <a:pt x="2269808" y="252413"/>
                </a:cubicBezTo>
                <a:cubicBezTo>
                  <a:pt x="2273618" y="253365"/>
                  <a:pt x="2276475" y="253365"/>
                  <a:pt x="2280285" y="253365"/>
                </a:cubicBezTo>
                <a:cubicBezTo>
                  <a:pt x="2303145" y="256222"/>
                  <a:pt x="2326005" y="258127"/>
                  <a:pt x="2349818" y="260985"/>
                </a:cubicBezTo>
                <a:cubicBezTo>
                  <a:pt x="2394585" y="265747"/>
                  <a:pt x="2439353" y="277178"/>
                  <a:pt x="2484120" y="280035"/>
                </a:cubicBezTo>
                <a:cubicBezTo>
                  <a:pt x="2531745" y="282893"/>
                  <a:pt x="2578418" y="266700"/>
                  <a:pt x="2624138" y="252413"/>
                </a:cubicBezTo>
                <a:cubicBezTo>
                  <a:pt x="2646998" y="245745"/>
                  <a:pt x="2668905" y="239077"/>
                  <a:pt x="2691765" y="231458"/>
                </a:cubicBezTo>
                <a:cubicBezTo>
                  <a:pt x="2712720" y="224790"/>
                  <a:pt x="2733675" y="217170"/>
                  <a:pt x="2755583" y="217170"/>
                </a:cubicBezTo>
                <a:cubicBezTo>
                  <a:pt x="2756535" y="217170"/>
                  <a:pt x="2756535" y="217170"/>
                  <a:pt x="2757488" y="217170"/>
                </a:cubicBezTo>
                <a:cubicBezTo>
                  <a:pt x="2762250" y="216218"/>
                  <a:pt x="2767013" y="217170"/>
                  <a:pt x="2771775" y="216218"/>
                </a:cubicBezTo>
                <a:cubicBezTo>
                  <a:pt x="2783205" y="214313"/>
                  <a:pt x="2793683" y="212408"/>
                  <a:pt x="2806065" y="211455"/>
                </a:cubicBezTo>
                <a:cubicBezTo>
                  <a:pt x="2829878" y="210502"/>
                  <a:pt x="2853690" y="209550"/>
                  <a:pt x="2878455" y="208597"/>
                </a:cubicBezTo>
                <a:cubicBezTo>
                  <a:pt x="2902268" y="207645"/>
                  <a:pt x="2927033" y="206693"/>
                  <a:pt x="2950845" y="206693"/>
                </a:cubicBezTo>
                <a:cubicBezTo>
                  <a:pt x="2975610" y="206693"/>
                  <a:pt x="2999423" y="209550"/>
                  <a:pt x="3024188" y="207645"/>
                </a:cubicBezTo>
                <a:cubicBezTo>
                  <a:pt x="3048953" y="206693"/>
                  <a:pt x="3073718" y="206693"/>
                  <a:pt x="3097530" y="211455"/>
                </a:cubicBezTo>
                <a:cubicBezTo>
                  <a:pt x="3119438" y="216218"/>
                  <a:pt x="3140393" y="222885"/>
                  <a:pt x="3161348" y="230505"/>
                </a:cubicBezTo>
                <a:cubicBezTo>
                  <a:pt x="3182303" y="239077"/>
                  <a:pt x="3201353" y="251460"/>
                  <a:pt x="3224213" y="254318"/>
                </a:cubicBezTo>
                <a:cubicBezTo>
                  <a:pt x="3243263" y="257175"/>
                  <a:pt x="3260408" y="262890"/>
                  <a:pt x="3278505" y="266700"/>
                </a:cubicBezTo>
                <a:cubicBezTo>
                  <a:pt x="3278505" y="263843"/>
                  <a:pt x="3279458" y="259080"/>
                  <a:pt x="3280410" y="258127"/>
                </a:cubicBezTo>
                <a:cubicBezTo>
                  <a:pt x="3284220" y="244793"/>
                  <a:pt x="3285173" y="230505"/>
                  <a:pt x="3289935" y="218122"/>
                </a:cubicBezTo>
                <a:cubicBezTo>
                  <a:pt x="3294698" y="206693"/>
                  <a:pt x="3302318" y="195263"/>
                  <a:pt x="3309938" y="186690"/>
                </a:cubicBezTo>
                <a:cubicBezTo>
                  <a:pt x="3320415" y="175260"/>
                  <a:pt x="3331845" y="167640"/>
                  <a:pt x="3343275" y="157163"/>
                </a:cubicBezTo>
                <a:cubicBezTo>
                  <a:pt x="3348038" y="153352"/>
                  <a:pt x="3352800" y="148590"/>
                  <a:pt x="3357563" y="145733"/>
                </a:cubicBezTo>
                <a:cubicBezTo>
                  <a:pt x="3361373" y="142875"/>
                  <a:pt x="3365183" y="140970"/>
                  <a:pt x="3368993" y="139065"/>
                </a:cubicBezTo>
                <a:cubicBezTo>
                  <a:pt x="3368040" y="138113"/>
                  <a:pt x="3367088" y="137160"/>
                  <a:pt x="3365183" y="137160"/>
                </a:cubicBezTo>
                <a:cubicBezTo>
                  <a:pt x="3363278" y="137160"/>
                  <a:pt x="3360420" y="137160"/>
                  <a:pt x="3358515" y="137160"/>
                </a:cubicBezTo>
                <a:cubicBezTo>
                  <a:pt x="3348990" y="138113"/>
                  <a:pt x="3339465" y="138113"/>
                  <a:pt x="3329940" y="140018"/>
                </a:cubicBezTo>
                <a:cubicBezTo>
                  <a:pt x="3317558" y="141922"/>
                  <a:pt x="3305175" y="142875"/>
                  <a:pt x="3292793" y="144780"/>
                </a:cubicBezTo>
                <a:cubicBezTo>
                  <a:pt x="3283268" y="145733"/>
                  <a:pt x="3274695" y="148590"/>
                  <a:pt x="3265170" y="149543"/>
                </a:cubicBezTo>
                <a:cubicBezTo>
                  <a:pt x="3239453" y="151447"/>
                  <a:pt x="3215640" y="143827"/>
                  <a:pt x="3190875" y="144780"/>
                </a:cubicBezTo>
                <a:cubicBezTo>
                  <a:pt x="3164205" y="146685"/>
                  <a:pt x="3141345" y="154305"/>
                  <a:pt x="3115628" y="160972"/>
                </a:cubicBezTo>
                <a:cubicBezTo>
                  <a:pt x="3113723" y="160972"/>
                  <a:pt x="3113723" y="159068"/>
                  <a:pt x="3115628" y="159068"/>
                </a:cubicBezTo>
                <a:cubicBezTo>
                  <a:pt x="3136583" y="151447"/>
                  <a:pt x="3157538" y="143827"/>
                  <a:pt x="3180398" y="140970"/>
                </a:cubicBezTo>
                <a:cubicBezTo>
                  <a:pt x="3220403" y="122872"/>
                  <a:pt x="3228975" y="70485"/>
                  <a:pt x="3268028" y="50482"/>
                </a:cubicBezTo>
                <a:cubicBezTo>
                  <a:pt x="3285173" y="41910"/>
                  <a:pt x="3305175" y="33338"/>
                  <a:pt x="3324225" y="29527"/>
                </a:cubicBezTo>
                <a:cubicBezTo>
                  <a:pt x="3335655" y="27622"/>
                  <a:pt x="3347085" y="26670"/>
                  <a:pt x="3358515" y="25717"/>
                </a:cubicBezTo>
                <a:cubicBezTo>
                  <a:pt x="3361373" y="25717"/>
                  <a:pt x="3375660" y="25717"/>
                  <a:pt x="3376613" y="20955"/>
                </a:cubicBezTo>
                <a:cubicBezTo>
                  <a:pt x="3377565" y="14288"/>
                  <a:pt x="3380423" y="952"/>
                  <a:pt x="3374708" y="0"/>
                </a:cubicBezTo>
                <a:close/>
              </a:path>
            </a:pathLst>
          </a:custGeom>
          <a:solidFill>
            <a:srgbClr val="AF663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9" name="Google Shape;1549;p12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50" name="Google Shape;1550;p12"/>
          <p:cNvSpPr txBox="1"/>
          <p:nvPr>
            <p:ph idx="1" type="body"/>
          </p:nvPr>
        </p:nvSpPr>
        <p:spPr>
          <a:xfrm>
            <a:off x="408738" y="33364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🐍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551" name="Google Shape;1551;p12"/>
          <p:cNvSpPr txBox="1"/>
          <p:nvPr>
            <p:ph idx="2" type="subTitle"/>
          </p:nvPr>
        </p:nvSpPr>
        <p:spPr>
          <a:xfrm>
            <a:off x="408738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552" name="Google Shape;1552;p12"/>
          <p:cNvSpPr txBox="1"/>
          <p:nvPr>
            <p:ph idx="3" type="body"/>
          </p:nvPr>
        </p:nvSpPr>
        <p:spPr>
          <a:xfrm>
            <a:off x="2727301" y="33364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🐍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553" name="Google Shape;1553;p12"/>
          <p:cNvSpPr txBox="1"/>
          <p:nvPr>
            <p:ph idx="4" type="subTitle"/>
          </p:nvPr>
        </p:nvSpPr>
        <p:spPr>
          <a:xfrm>
            <a:off x="2727301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554" name="Google Shape;1554;p12"/>
          <p:cNvSpPr txBox="1"/>
          <p:nvPr>
            <p:ph idx="5" type="body"/>
          </p:nvPr>
        </p:nvSpPr>
        <p:spPr>
          <a:xfrm>
            <a:off x="5045864" y="33364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🐍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555" name="Google Shape;1555;p12"/>
          <p:cNvSpPr txBox="1"/>
          <p:nvPr>
            <p:ph idx="6" type="subTitle"/>
          </p:nvPr>
        </p:nvSpPr>
        <p:spPr>
          <a:xfrm>
            <a:off x="5045864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556" name="Google Shape;1556;p12"/>
          <p:cNvSpPr txBox="1"/>
          <p:nvPr>
            <p:ph idx="7" type="body"/>
          </p:nvPr>
        </p:nvSpPr>
        <p:spPr>
          <a:xfrm>
            <a:off x="7364428" y="33364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🐍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557" name="Google Shape;1557;p12"/>
          <p:cNvSpPr txBox="1"/>
          <p:nvPr>
            <p:ph idx="8" type="subTitle"/>
          </p:nvPr>
        </p:nvSpPr>
        <p:spPr>
          <a:xfrm>
            <a:off x="7364428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558" name="Google Shape;1558;p12"/>
          <p:cNvSpPr txBox="1"/>
          <p:nvPr>
            <p:ph idx="9" type="body"/>
          </p:nvPr>
        </p:nvSpPr>
        <p:spPr>
          <a:xfrm>
            <a:off x="9682991" y="33364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🐍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559" name="Google Shape;1559;p12"/>
          <p:cNvSpPr txBox="1"/>
          <p:nvPr>
            <p:ph idx="13" type="subTitle"/>
          </p:nvPr>
        </p:nvSpPr>
        <p:spPr>
          <a:xfrm>
            <a:off x="9682991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1560" name="Google Shape;1560;p12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grpSp>
        <p:nvGrpSpPr>
          <p:cNvPr id="1561" name="Google Shape;1561;p12"/>
          <p:cNvGrpSpPr/>
          <p:nvPr/>
        </p:nvGrpSpPr>
        <p:grpSpPr>
          <a:xfrm>
            <a:off x="3876698" y="2740600"/>
            <a:ext cx="1691639" cy="910589"/>
            <a:chOff x="3090862" y="1323975"/>
            <a:chExt cx="1691639" cy="910589"/>
          </a:xfrm>
        </p:grpSpPr>
        <p:grpSp>
          <p:nvGrpSpPr>
            <p:cNvPr id="1562" name="Google Shape;1562;p12"/>
            <p:cNvGrpSpPr/>
            <p:nvPr/>
          </p:nvGrpSpPr>
          <p:grpSpPr>
            <a:xfrm>
              <a:off x="3090862" y="1323975"/>
              <a:ext cx="1691639" cy="815106"/>
              <a:chOff x="3090862" y="1323975"/>
              <a:chExt cx="1691639" cy="815106"/>
            </a:xfrm>
          </p:grpSpPr>
          <p:sp>
            <p:nvSpPr>
              <p:cNvPr id="1563" name="Google Shape;1563;p12"/>
              <p:cNvSpPr/>
              <p:nvPr/>
            </p:nvSpPr>
            <p:spPr>
              <a:xfrm>
                <a:off x="3091814" y="1323975"/>
                <a:ext cx="1690687" cy="815106"/>
              </a:xfrm>
              <a:custGeom>
                <a:rect b="b" l="l" r="r" t="t"/>
                <a:pathLst>
                  <a:path extrusionOk="0" h="815106" w="1690687">
                    <a:moveTo>
                      <a:pt x="1686878" y="46673"/>
                    </a:moveTo>
                    <a:cubicBezTo>
                      <a:pt x="1623060" y="24765"/>
                      <a:pt x="1545908" y="21907"/>
                      <a:pt x="1486853" y="44768"/>
                    </a:cubicBezTo>
                    <a:cubicBezTo>
                      <a:pt x="1313498" y="109538"/>
                      <a:pt x="1243013" y="316230"/>
                      <a:pt x="1175385" y="470535"/>
                    </a:cubicBezTo>
                    <a:cubicBezTo>
                      <a:pt x="1164908" y="493395"/>
                      <a:pt x="1154430" y="517208"/>
                      <a:pt x="1142048" y="540068"/>
                    </a:cubicBezTo>
                    <a:cubicBezTo>
                      <a:pt x="1095375" y="629603"/>
                      <a:pt x="1033463" y="711518"/>
                      <a:pt x="942975" y="752475"/>
                    </a:cubicBezTo>
                    <a:cubicBezTo>
                      <a:pt x="816293" y="808672"/>
                      <a:pt x="649605" y="764858"/>
                      <a:pt x="554355" y="667703"/>
                    </a:cubicBezTo>
                    <a:cubicBezTo>
                      <a:pt x="455295" y="567690"/>
                      <a:pt x="455295" y="421958"/>
                      <a:pt x="392430" y="304800"/>
                    </a:cubicBezTo>
                    <a:cubicBezTo>
                      <a:pt x="325755" y="184785"/>
                      <a:pt x="235268" y="90488"/>
                      <a:pt x="108585" y="35243"/>
                    </a:cubicBezTo>
                    <a:cubicBezTo>
                      <a:pt x="78105" y="21907"/>
                      <a:pt x="42863" y="9525"/>
                      <a:pt x="5715" y="0"/>
                    </a:cubicBezTo>
                    <a:lnTo>
                      <a:pt x="0" y="42863"/>
                    </a:lnTo>
                    <a:cubicBezTo>
                      <a:pt x="47625" y="59055"/>
                      <a:pt x="93345" y="81915"/>
                      <a:pt x="140970" y="107632"/>
                    </a:cubicBezTo>
                    <a:cubicBezTo>
                      <a:pt x="291465" y="187643"/>
                      <a:pt x="371475" y="320040"/>
                      <a:pt x="405765" y="484823"/>
                    </a:cubicBezTo>
                    <a:cubicBezTo>
                      <a:pt x="410528" y="508635"/>
                      <a:pt x="414338" y="533400"/>
                      <a:pt x="422910" y="557213"/>
                    </a:cubicBezTo>
                    <a:cubicBezTo>
                      <a:pt x="483870" y="737235"/>
                      <a:pt x="684848" y="832485"/>
                      <a:pt x="865823" y="812483"/>
                    </a:cubicBezTo>
                    <a:cubicBezTo>
                      <a:pt x="1097280" y="786765"/>
                      <a:pt x="1159193" y="543878"/>
                      <a:pt x="1246823" y="365760"/>
                    </a:cubicBezTo>
                    <a:cubicBezTo>
                      <a:pt x="1285875" y="285750"/>
                      <a:pt x="1333500" y="207645"/>
                      <a:pt x="1401128" y="150495"/>
                    </a:cubicBezTo>
                    <a:cubicBezTo>
                      <a:pt x="1478280" y="84773"/>
                      <a:pt x="1595438" y="55245"/>
                      <a:pt x="1690688" y="89535"/>
                    </a:cubicBezTo>
                    <a:cubicBezTo>
                      <a:pt x="1690688" y="75248"/>
                      <a:pt x="1688783" y="60960"/>
                      <a:pt x="1686878" y="46673"/>
                    </a:cubicBezTo>
                    <a:close/>
                  </a:path>
                </a:pathLst>
              </a:custGeom>
              <a:solidFill>
                <a:srgbClr val="5872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4" name="Google Shape;1564;p12"/>
              <p:cNvSpPr/>
              <p:nvPr/>
            </p:nvSpPr>
            <p:spPr>
              <a:xfrm>
                <a:off x="3090862" y="1344930"/>
                <a:ext cx="1690940" cy="794151"/>
              </a:xfrm>
              <a:custGeom>
                <a:rect b="b" l="l" r="r" t="t"/>
                <a:pathLst>
                  <a:path extrusionOk="0" h="794151" w="1690940">
                    <a:moveTo>
                      <a:pt x="1687830" y="25718"/>
                    </a:moveTo>
                    <a:cubicBezTo>
                      <a:pt x="1624013" y="3810"/>
                      <a:pt x="1546860" y="952"/>
                      <a:pt x="1487805" y="23813"/>
                    </a:cubicBezTo>
                    <a:cubicBezTo>
                      <a:pt x="1443990" y="40005"/>
                      <a:pt x="1406843" y="65722"/>
                      <a:pt x="1375410" y="96202"/>
                    </a:cubicBezTo>
                    <a:cubicBezTo>
                      <a:pt x="1384935" y="120015"/>
                      <a:pt x="1348740" y="163830"/>
                      <a:pt x="1337310" y="180975"/>
                    </a:cubicBezTo>
                    <a:cubicBezTo>
                      <a:pt x="1302068" y="232410"/>
                      <a:pt x="1270635" y="287655"/>
                      <a:pt x="1238250" y="340995"/>
                    </a:cubicBezTo>
                    <a:cubicBezTo>
                      <a:pt x="1206818" y="394335"/>
                      <a:pt x="1187768" y="453390"/>
                      <a:pt x="1160145" y="508635"/>
                    </a:cubicBezTo>
                    <a:cubicBezTo>
                      <a:pt x="1119188" y="588645"/>
                      <a:pt x="1075373" y="688658"/>
                      <a:pt x="992505" y="733425"/>
                    </a:cubicBezTo>
                    <a:cubicBezTo>
                      <a:pt x="983933" y="738187"/>
                      <a:pt x="974408" y="741998"/>
                      <a:pt x="965835" y="745808"/>
                    </a:cubicBezTo>
                    <a:cubicBezTo>
                      <a:pt x="964883" y="745808"/>
                      <a:pt x="964883" y="746760"/>
                      <a:pt x="963930" y="746760"/>
                    </a:cubicBezTo>
                    <a:cubicBezTo>
                      <a:pt x="889635" y="782003"/>
                      <a:pt x="806768" y="781050"/>
                      <a:pt x="727710" y="764858"/>
                    </a:cubicBezTo>
                    <a:cubicBezTo>
                      <a:pt x="673418" y="754380"/>
                      <a:pt x="613410" y="736283"/>
                      <a:pt x="573405" y="696278"/>
                    </a:cubicBezTo>
                    <a:cubicBezTo>
                      <a:pt x="538163" y="678180"/>
                      <a:pt x="509588" y="656273"/>
                      <a:pt x="487680" y="618173"/>
                    </a:cubicBezTo>
                    <a:cubicBezTo>
                      <a:pt x="463867" y="576262"/>
                      <a:pt x="449580" y="529590"/>
                      <a:pt x="439103" y="483870"/>
                    </a:cubicBezTo>
                    <a:cubicBezTo>
                      <a:pt x="414338" y="375285"/>
                      <a:pt x="384810" y="260985"/>
                      <a:pt x="298133" y="184785"/>
                    </a:cubicBezTo>
                    <a:cubicBezTo>
                      <a:pt x="251460" y="150495"/>
                      <a:pt x="204788" y="118110"/>
                      <a:pt x="160020" y="80963"/>
                    </a:cubicBezTo>
                    <a:cubicBezTo>
                      <a:pt x="116205" y="44768"/>
                      <a:pt x="60007" y="18097"/>
                      <a:pt x="2857" y="0"/>
                    </a:cubicBezTo>
                    <a:lnTo>
                      <a:pt x="0" y="21907"/>
                    </a:lnTo>
                    <a:cubicBezTo>
                      <a:pt x="47625" y="38100"/>
                      <a:pt x="93345" y="60960"/>
                      <a:pt x="140970" y="86677"/>
                    </a:cubicBezTo>
                    <a:cubicBezTo>
                      <a:pt x="291465" y="166688"/>
                      <a:pt x="371475" y="299085"/>
                      <a:pt x="405765" y="463868"/>
                    </a:cubicBezTo>
                    <a:cubicBezTo>
                      <a:pt x="410528" y="487680"/>
                      <a:pt x="414338" y="512445"/>
                      <a:pt x="422910" y="536258"/>
                    </a:cubicBezTo>
                    <a:cubicBezTo>
                      <a:pt x="483870" y="716280"/>
                      <a:pt x="684848" y="811530"/>
                      <a:pt x="865823" y="791528"/>
                    </a:cubicBezTo>
                    <a:cubicBezTo>
                      <a:pt x="1097280" y="765810"/>
                      <a:pt x="1159193" y="522922"/>
                      <a:pt x="1246823" y="344805"/>
                    </a:cubicBezTo>
                    <a:cubicBezTo>
                      <a:pt x="1285875" y="264795"/>
                      <a:pt x="1333500" y="186690"/>
                      <a:pt x="1401128" y="129540"/>
                    </a:cubicBezTo>
                    <a:cubicBezTo>
                      <a:pt x="1478280" y="63818"/>
                      <a:pt x="1595438" y="34290"/>
                      <a:pt x="1690688" y="68580"/>
                    </a:cubicBezTo>
                    <a:cubicBezTo>
                      <a:pt x="1691640" y="54293"/>
                      <a:pt x="1689735" y="40005"/>
                      <a:pt x="1687830" y="25718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65" name="Google Shape;1565;p12"/>
            <p:cNvGrpSpPr/>
            <p:nvPr/>
          </p:nvGrpSpPr>
          <p:grpSpPr>
            <a:xfrm>
              <a:off x="3313728" y="1500187"/>
              <a:ext cx="1048721" cy="734377"/>
              <a:chOff x="3313728" y="1500187"/>
              <a:chExt cx="1048721" cy="734377"/>
            </a:xfrm>
          </p:grpSpPr>
          <p:grpSp>
            <p:nvGrpSpPr>
              <p:cNvPr id="1566" name="Google Shape;1566;p12"/>
              <p:cNvGrpSpPr/>
              <p:nvPr/>
            </p:nvGrpSpPr>
            <p:grpSpPr>
              <a:xfrm>
                <a:off x="3693795" y="2111544"/>
                <a:ext cx="113365" cy="83968"/>
                <a:chOff x="3693795" y="2111544"/>
                <a:chExt cx="113365" cy="83968"/>
              </a:xfrm>
            </p:grpSpPr>
            <p:sp>
              <p:nvSpPr>
                <p:cNvPr id="1567" name="Google Shape;1567;p12"/>
                <p:cNvSpPr/>
                <p:nvPr/>
              </p:nvSpPr>
              <p:spPr>
                <a:xfrm>
                  <a:off x="3707129" y="2111544"/>
                  <a:ext cx="100012" cy="69680"/>
                </a:xfrm>
                <a:custGeom>
                  <a:rect b="b" l="l" r="r" t="t"/>
                  <a:pathLst>
                    <a:path extrusionOk="0" h="69680" w="100012">
                      <a:moveTo>
                        <a:pt x="0" y="69680"/>
                      </a:moveTo>
                      <a:cubicBezTo>
                        <a:pt x="26670" y="37295"/>
                        <a:pt x="45720" y="-23665"/>
                        <a:pt x="97155" y="9673"/>
                      </a:cubicBezTo>
                      <a:lnTo>
                        <a:pt x="100013" y="13483"/>
                      </a:lnTo>
                      <a:cubicBezTo>
                        <a:pt x="60008" y="10625"/>
                        <a:pt x="30480" y="48725"/>
                        <a:pt x="0" y="6968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8" name="Google Shape;1568;p12"/>
                <p:cNvSpPr/>
                <p:nvPr/>
              </p:nvSpPr>
              <p:spPr>
                <a:xfrm>
                  <a:off x="3693795" y="2121217"/>
                  <a:ext cx="113365" cy="74295"/>
                </a:xfrm>
                <a:custGeom>
                  <a:rect b="b" l="l" r="r" t="t"/>
                  <a:pathLst>
                    <a:path extrusionOk="0" h="74295" w="113365">
                      <a:moveTo>
                        <a:pt x="76200" y="47625"/>
                      </a:moveTo>
                      <a:cubicBezTo>
                        <a:pt x="48577" y="52388"/>
                        <a:pt x="24765" y="61913"/>
                        <a:pt x="0" y="74295"/>
                      </a:cubicBezTo>
                      <a:cubicBezTo>
                        <a:pt x="14288" y="59055"/>
                        <a:pt x="30480" y="43815"/>
                        <a:pt x="45720" y="29528"/>
                      </a:cubicBezTo>
                      <a:cubicBezTo>
                        <a:pt x="55245" y="21908"/>
                        <a:pt x="65722" y="14288"/>
                        <a:pt x="77152" y="8573"/>
                      </a:cubicBezTo>
                      <a:cubicBezTo>
                        <a:pt x="84772" y="4763"/>
                        <a:pt x="98107" y="0"/>
                        <a:pt x="104775" y="0"/>
                      </a:cubicBezTo>
                      <a:cubicBezTo>
                        <a:pt x="116205" y="5715"/>
                        <a:pt x="115252" y="20955"/>
                        <a:pt x="107632" y="32385"/>
                      </a:cubicBezTo>
                      <a:cubicBezTo>
                        <a:pt x="101917" y="42863"/>
                        <a:pt x="87630" y="45720"/>
                        <a:pt x="76200" y="4762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69" name="Google Shape;1569;p12"/>
              <p:cNvGrpSpPr/>
              <p:nvPr/>
            </p:nvGrpSpPr>
            <p:grpSpPr>
              <a:xfrm>
                <a:off x="3796397" y="2114790"/>
                <a:ext cx="64048" cy="119774"/>
                <a:chOff x="3796397" y="2114790"/>
                <a:chExt cx="64048" cy="119774"/>
              </a:xfrm>
            </p:grpSpPr>
            <p:sp>
              <p:nvSpPr>
                <p:cNvPr id="1570" name="Google Shape;1570;p12"/>
                <p:cNvSpPr/>
                <p:nvPr/>
              </p:nvSpPr>
              <p:spPr>
                <a:xfrm>
                  <a:off x="3818191" y="2115502"/>
                  <a:ext cx="42254" cy="119062"/>
                </a:xfrm>
                <a:custGeom>
                  <a:rect b="b" l="l" r="r" t="t"/>
                  <a:pathLst>
                    <a:path extrusionOk="0" h="119062" w="42254">
                      <a:moveTo>
                        <a:pt x="21336" y="0"/>
                      </a:moveTo>
                      <a:cubicBezTo>
                        <a:pt x="40386" y="6668"/>
                        <a:pt x="48006" y="38100"/>
                        <a:pt x="37528" y="57150"/>
                      </a:cubicBezTo>
                      <a:cubicBezTo>
                        <a:pt x="31813" y="68580"/>
                        <a:pt x="11811" y="86677"/>
                        <a:pt x="7048" y="119063"/>
                      </a:cubicBezTo>
                      <a:cubicBezTo>
                        <a:pt x="4191" y="95250"/>
                        <a:pt x="-1524" y="87630"/>
                        <a:pt x="381" y="64770"/>
                      </a:cubicBezTo>
                      <a:cubicBezTo>
                        <a:pt x="1333" y="44768"/>
                        <a:pt x="20383" y="17145"/>
                        <a:pt x="21336" y="0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1" name="Google Shape;1571;p12"/>
                <p:cNvSpPr/>
                <p:nvPr/>
              </p:nvSpPr>
              <p:spPr>
                <a:xfrm>
                  <a:off x="3796397" y="2114790"/>
                  <a:ext cx="46627" cy="119774"/>
                </a:xfrm>
                <a:custGeom>
                  <a:rect b="b" l="l" r="r" t="t"/>
                  <a:pathLst>
                    <a:path extrusionOk="0" h="119774" w="46627">
                      <a:moveTo>
                        <a:pt x="267" y="35002"/>
                      </a:moveTo>
                      <a:cubicBezTo>
                        <a:pt x="2172" y="15952"/>
                        <a:pt x="23127" y="-4051"/>
                        <a:pt x="43130" y="712"/>
                      </a:cubicBezTo>
                      <a:cubicBezTo>
                        <a:pt x="51702" y="18809"/>
                        <a:pt x="42177" y="41669"/>
                        <a:pt x="39320" y="48337"/>
                      </a:cubicBezTo>
                      <a:cubicBezTo>
                        <a:pt x="32652" y="70244"/>
                        <a:pt x="25985" y="91199"/>
                        <a:pt x="28842" y="119774"/>
                      </a:cubicBezTo>
                      <a:cubicBezTo>
                        <a:pt x="26937" y="111202"/>
                        <a:pt x="20270" y="106439"/>
                        <a:pt x="16460" y="98819"/>
                      </a:cubicBezTo>
                      <a:cubicBezTo>
                        <a:pt x="6935" y="80722"/>
                        <a:pt x="-1638" y="55004"/>
                        <a:pt x="267" y="35002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72" name="Google Shape;1572;p12"/>
              <p:cNvSpPr/>
              <p:nvPr/>
            </p:nvSpPr>
            <p:spPr>
              <a:xfrm>
                <a:off x="3974284" y="2114251"/>
                <a:ext cx="54922" cy="120313"/>
              </a:xfrm>
              <a:custGeom>
                <a:rect b="b" l="l" r="r" t="t"/>
                <a:pathLst>
                  <a:path extrusionOk="0" h="120313" w="54922">
                    <a:moveTo>
                      <a:pt x="51933" y="6014"/>
                    </a:moveTo>
                    <a:cubicBezTo>
                      <a:pt x="56696" y="13634"/>
                      <a:pt x="54791" y="26969"/>
                      <a:pt x="52886" y="35541"/>
                    </a:cubicBezTo>
                    <a:cubicBezTo>
                      <a:pt x="50981" y="46019"/>
                      <a:pt x="46218" y="56496"/>
                      <a:pt x="40503" y="66021"/>
                    </a:cubicBezTo>
                    <a:cubicBezTo>
                      <a:pt x="34788" y="75546"/>
                      <a:pt x="28121" y="84119"/>
                      <a:pt x="22406" y="92691"/>
                    </a:cubicBezTo>
                    <a:cubicBezTo>
                      <a:pt x="19548" y="97454"/>
                      <a:pt x="16691" y="101264"/>
                      <a:pt x="13833" y="106026"/>
                    </a:cubicBezTo>
                    <a:cubicBezTo>
                      <a:pt x="12881" y="107931"/>
                      <a:pt x="6213" y="118409"/>
                      <a:pt x="7166" y="120314"/>
                    </a:cubicBezTo>
                    <a:cubicBezTo>
                      <a:pt x="-4264" y="102216"/>
                      <a:pt x="498" y="72689"/>
                      <a:pt x="4308" y="52686"/>
                    </a:cubicBezTo>
                    <a:cubicBezTo>
                      <a:pt x="7166" y="38399"/>
                      <a:pt x="11928" y="23159"/>
                      <a:pt x="21453" y="11729"/>
                    </a:cubicBezTo>
                    <a:cubicBezTo>
                      <a:pt x="25263" y="6966"/>
                      <a:pt x="30026" y="3156"/>
                      <a:pt x="34788" y="1251"/>
                    </a:cubicBezTo>
                    <a:cubicBezTo>
                      <a:pt x="40503" y="-654"/>
                      <a:pt x="45266" y="-654"/>
                      <a:pt x="49076" y="3156"/>
                    </a:cubicBezTo>
                    <a:cubicBezTo>
                      <a:pt x="50981" y="4109"/>
                      <a:pt x="50981" y="5061"/>
                      <a:pt x="51933" y="6014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3" name="Google Shape;1573;p12"/>
              <p:cNvSpPr/>
              <p:nvPr/>
            </p:nvSpPr>
            <p:spPr>
              <a:xfrm>
                <a:off x="4015740" y="1985962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8"/>
                    </a:moveTo>
                    <a:cubicBezTo>
                      <a:pt x="38100" y="952"/>
                      <a:pt x="46672" y="0"/>
                      <a:pt x="54292" y="0"/>
                    </a:cubicBezTo>
                    <a:cubicBezTo>
                      <a:pt x="68580" y="0"/>
                      <a:pt x="79057" y="8573"/>
                      <a:pt x="89535" y="17145"/>
                    </a:cubicBezTo>
                    <a:cubicBezTo>
                      <a:pt x="98107" y="24765"/>
                      <a:pt x="108585" y="34290"/>
                      <a:pt x="112395" y="45720"/>
                    </a:cubicBezTo>
                    <a:cubicBezTo>
                      <a:pt x="113347" y="47625"/>
                      <a:pt x="113347" y="50483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7" y="45720"/>
                      <a:pt x="82867" y="44767"/>
                      <a:pt x="69532" y="43815"/>
                    </a:cubicBezTo>
                    <a:cubicBezTo>
                      <a:pt x="63817" y="42863"/>
                      <a:pt x="58102" y="40958"/>
                      <a:pt x="52388" y="38100"/>
                    </a:cubicBezTo>
                    <a:cubicBezTo>
                      <a:pt x="38100" y="31433"/>
                      <a:pt x="22860" y="18098"/>
                      <a:pt x="6667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2" y="11430"/>
                      <a:pt x="13335" y="9525"/>
                    </a:cubicBezTo>
                    <a:cubicBezTo>
                      <a:pt x="18097" y="6667"/>
                      <a:pt x="24765" y="4763"/>
                      <a:pt x="30480" y="285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4" name="Google Shape;1574;p12"/>
              <p:cNvSpPr/>
              <p:nvPr/>
            </p:nvSpPr>
            <p:spPr>
              <a:xfrm>
                <a:off x="3472814" y="1946910"/>
                <a:ext cx="113109" cy="52534"/>
              </a:xfrm>
              <a:custGeom>
                <a:rect b="b" l="l" r="r" t="t"/>
                <a:pathLst>
                  <a:path extrusionOk="0" h="52534" w="113109">
                    <a:moveTo>
                      <a:pt x="30480" y="2857"/>
                    </a:moveTo>
                    <a:cubicBezTo>
                      <a:pt x="38100" y="952"/>
                      <a:pt x="46673" y="0"/>
                      <a:pt x="54293" y="0"/>
                    </a:cubicBezTo>
                    <a:cubicBezTo>
                      <a:pt x="68580" y="0"/>
                      <a:pt x="79058" y="8573"/>
                      <a:pt x="89535" y="17145"/>
                    </a:cubicBezTo>
                    <a:cubicBezTo>
                      <a:pt x="98108" y="24765"/>
                      <a:pt x="108585" y="34290"/>
                      <a:pt x="112395" y="45720"/>
                    </a:cubicBezTo>
                    <a:cubicBezTo>
                      <a:pt x="113348" y="47625"/>
                      <a:pt x="113348" y="50482"/>
                      <a:pt x="112395" y="51435"/>
                    </a:cubicBezTo>
                    <a:cubicBezTo>
                      <a:pt x="110490" y="53340"/>
                      <a:pt x="108585" y="52388"/>
                      <a:pt x="106680" y="51435"/>
                    </a:cubicBezTo>
                    <a:cubicBezTo>
                      <a:pt x="94298" y="45720"/>
                      <a:pt x="82868" y="44767"/>
                      <a:pt x="69533" y="43815"/>
                    </a:cubicBezTo>
                    <a:cubicBezTo>
                      <a:pt x="63818" y="42863"/>
                      <a:pt x="58102" y="40957"/>
                      <a:pt x="52388" y="38100"/>
                    </a:cubicBezTo>
                    <a:cubicBezTo>
                      <a:pt x="38100" y="31432"/>
                      <a:pt x="22860" y="18098"/>
                      <a:pt x="6668" y="20002"/>
                    </a:cubicBezTo>
                    <a:cubicBezTo>
                      <a:pt x="4763" y="20002"/>
                      <a:pt x="1905" y="20955"/>
                      <a:pt x="0" y="19050"/>
                    </a:cubicBezTo>
                    <a:cubicBezTo>
                      <a:pt x="3810" y="15240"/>
                      <a:pt x="8573" y="11430"/>
                      <a:pt x="13335" y="9525"/>
                    </a:cubicBezTo>
                    <a:cubicBezTo>
                      <a:pt x="17145" y="6667"/>
                      <a:pt x="23813" y="4763"/>
                      <a:pt x="30480" y="285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75" name="Google Shape;1575;p12"/>
              <p:cNvGrpSpPr/>
              <p:nvPr/>
            </p:nvGrpSpPr>
            <p:grpSpPr>
              <a:xfrm>
                <a:off x="4305609" y="1683067"/>
                <a:ext cx="56840" cy="156210"/>
                <a:chOff x="4305609" y="1683067"/>
                <a:chExt cx="56840" cy="156210"/>
              </a:xfrm>
            </p:grpSpPr>
            <p:sp>
              <p:nvSpPr>
                <p:cNvPr id="1576" name="Google Shape;1576;p12"/>
                <p:cNvSpPr/>
                <p:nvPr/>
              </p:nvSpPr>
              <p:spPr>
                <a:xfrm>
                  <a:off x="4305609" y="1683067"/>
                  <a:ext cx="31247" cy="156210"/>
                </a:xfrm>
                <a:custGeom>
                  <a:rect b="b" l="l" r="r" t="t"/>
                  <a:pathLst>
                    <a:path extrusionOk="0" h="156210" w="31247">
                      <a:moveTo>
                        <a:pt x="29218" y="149543"/>
                      </a:moveTo>
                      <a:lnTo>
                        <a:pt x="29218" y="156210"/>
                      </a:lnTo>
                      <a:cubicBezTo>
                        <a:pt x="9216" y="114300"/>
                        <a:pt x="-26027" y="36195"/>
                        <a:pt x="31123" y="0"/>
                      </a:cubicBezTo>
                      <a:cubicBezTo>
                        <a:pt x="32076" y="23813"/>
                        <a:pt x="27313" y="47625"/>
                        <a:pt x="25408" y="71438"/>
                      </a:cubicBezTo>
                      <a:cubicBezTo>
                        <a:pt x="24456" y="97155"/>
                        <a:pt x="30171" y="123825"/>
                        <a:pt x="29218" y="149543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7" name="Google Shape;1577;p12"/>
                <p:cNvSpPr/>
                <p:nvPr/>
              </p:nvSpPr>
              <p:spPr>
                <a:xfrm>
                  <a:off x="4329958" y="1683067"/>
                  <a:ext cx="32491" cy="156210"/>
                </a:xfrm>
                <a:custGeom>
                  <a:rect b="b" l="l" r="r" t="t"/>
                  <a:pathLst>
                    <a:path extrusionOk="0" h="156210" w="32491">
                      <a:moveTo>
                        <a:pt x="5822" y="156210"/>
                      </a:moveTo>
                      <a:cubicBezTo>
                        <a:pt x="4869" y="131445"/>
                        <a:pt x="-846" y="101918"/>
                        <a:pt x="107" y="76200"/>
                      </a:cubicBezTo>
                      <a:cubicBezTo>
                        <a:pt x="1059" y="53340"/>
                        <a:pt x="8679" y="18098"/>
                        <a:pt x="8679" y="0"/>
                      </a:cubicBezTo>
                      <a:cubicBezTo>
                        <a:pt x="27729" y="19050"/>
                        <a:pt x="35349" y="46673"/>
                        <a:pt x="31539" y="72390"/>
                      </a:cubicBezTo>
                      <a:cubicBezTo>
                        <a:pt x="25824" y="98108"/>
                        <a:pt x="6774" y="137160"/>
                        <a:pt x="5822" y="15621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78" name="Google Shape;1578;p12"/>
              <p:cNvGrpSpPr/>
              <p:nvPr/>
            </p:nvGrpSpPr>
            <p:grpSpPr>
              <a:xfrm>
                <a:off x="3313728" y="1500187"/>
                <a:ext cx="60965" cy="159067"/>
                <a:chOff x="3313728" y="1500187"/>
                <a:chExt cx="60965" cy="159067"/>
              </a:xfrm>
            </p:grpSpPr>
            <p:sp>
              <p:nvSpPr>
                <p:cNvPr id="1579" name="Google Shape;1579;p12"/>
                <p:cNvSpPr/>
                <p:nvPr/>
              </p:nvSpPr>
              <p:spPr>
                <a:xfrm>
                  <a:off x="3313728" y="1500187"/>
                  <a:ext cx="43498" cy="159067"/>
                </a:xfrm>
                <a:custGeom>
                  <a:rect b="b" l="l" r="r" t="t"/>
                  <a:pathLst>
                    <a:path extrusionOk="0" h="159067" w="43498">
                      <a:moveTo>
                        <a:pt x="37167" y="0"/>
                      </a:moveTo>
                      <a:cubicBezTo>
                        <a:pt x="38119" y="952"/>
                        <a:pt x="41929" y="7620"/>
                        <a:pt x="42882" y="11430"/>
                      </a:cubicBezTo>
                      <a:cubicBezTo>
                        <a:pt x="44787" y="23813"/>
                        <a:pt x="41929" y="34290"/>
                        <a:pt x="39072" y="46673"/>
                      </a:cubicBezTo>
                      <a:cubicBezTo>
                        <a:pt x="36214" y="60008"/>
                        <a:pt x="36214" y="74295"/>
                        <a:pt x="33357" y="87630"/>
                      </a:cubicBezTo>
                      <a:cubicBezTo>
                        <a:pt x="30499" y="100013"/>
                        <a:pt x="26689" y="110490"/>
                        <a:pt x="25737" y="123825"/>
                      </a:cubicBezTo>
                      <a:cubicBezTo>
                        <a:pt x="24784" y="134302"/>
                        <a:pt x="28594" y="147638"/>
                        <a:pt x="28594" y="159067"/>
                      </a:cubicBezTo>
                      <a:cubicBezTo>
                        <a:pt x="16212" y="150495"/>
                        <a:pt x="10497" y="133350"/>
                        <a:pt x="7639" y="122873"/>
                      </a:cubicBezTo>
                      <a:cubicBezTo>
                        <a:pt x="1924" y="102870"/>
                        <a:pt x="-1886" y="79058"/>
                        <a:pt x="972" y="58102"/>
                      </a:cubicBezTo>
                      <a:cubicBezTo>
                        <a:pt x="2877" y="31433"/>
                        <a:pt x="16212" y="13335"/>
                        <a:pt x="37167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0" name="Google Shape;1580;p12"/>
                <p:cNvSpPr/>
                <p:nvPr/>
              </p:nvSpPr>
              <p:spPr>
                <a:xfrm>
                  <a:off x="3337223" y="1500187"/>
                  <a:ext cx="37470" cy="158114"/>
                </a:xfrm>
                <a:custGeom>
                  <a:rect b="b" l="l" r="r" t="t"/>
                  <a:pathLst>
                    <a:path extrusionOk="0" h="158114" w="37470">
                      <a:moveTo>
                        <a:pt x="13671" y="0"/>
                      </a:moveTo>
                      <a:cubicBezTo>
                        <a:pt x="35579" y="19050"/>
                        <a:pt x="44151" y="55245"/>
                        <a:pt x="31769" y="80010"/>
                      </a:cubicBezTo>
                      <a:cubicBezTo>
                        <a:pt x="19386" y="105727"/>
                        <a:pt x="336" y="126683"/>
                        <a:pt x="5099" y="158115"/>
                      </a:cubicBezTo>
                      <a:cubicBezTo>
                        <a:pt x="-3474" y="136208"/>
                        <a:pt x="336" y="104775"/>
                        <a:pt x="5099" y="78105"/>
                      </a:cubicBezTo>
                      <a:cubicBezTo>
                        <a:pt x="8909" y="55245"/>
                        <a:pt x="20339" y="23813"/>
                        <a:pt x="13671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81" name="Google Shape;1581;p12"/>
              <p:cNvGrpSpPr/>
              <p:nvPr/>
            </p:nvGrpSpPr>
            <p:grpSpPr>
              <a:xfrm>
                <a:off x="3539617" y="1768792"/>
                <a:ext cx="75120" cy="108290"/>
                <a:chOff x="3539617" y="1768792"/>
                <a:chExt cx="75120" cy="108290"/>
              </a:xfrm>
            </p:grpSpPr>
            <p:sp>
              <p:nvSpPr>
                <p:cNvPr id="1582" name="Google Shape;1582;p12"/>
                <p:cNvSpPr/>
                <p:nvPr/>
              </p:nvSpPr>
              <p:spPr>
                <a:xfrm>
                  <a:off x="3560445" y="1768792"/>
                  <a:ext cx="54292" cy="108290"/>
                </a:xfrm>
                <a:custGeom>
                  <a:rect b="b" l="l" r="r" t="t"/>
                  <a:pathLst>
                    <a:path extrusionOk="0" h="108290" w="54292">
                      <a:moveTo>
                        <a:pt x="0" y="107633"/>
                      </a:moveTo>
                      <a:cubicBezTo>
                        <a:pt x="20002" y="112395"/>
                        <a:pt x="43815" y="90488"/>
                        <a:pt x="45720" y="68580"/>
                      </a:cubicBezTo>
                      <a:cubicBezTo>
                        <a:pt x="46672" y="56198"/>
                        <a:pt x="40957" y="30480"/>
                        <a:pt x="54292" y="0"/>
                      </a:cubicBezTo>
                      <a:cubicBezTo>
                        <a:pt x="39052" y="19050"/>
                        <a:pt x="29527" y="20955"/>
                        <a:pt x="18097" y="40958"/>
                      </a:cubicBezTo>
                      <a:cubicBezTo>
                        <a:pt x="7620" y="59055"/>
                        <a:pt x="8572" y="92393"/>
                        <a:pt x="0" y="107633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3" name="Google Shape;1583;p12"/>
                <p:cNvSpPr/>
                <p:nvPr/>
              </p:nvSpPr>
              <p:spPr>
                <a:xfrm>
                  <a:off x="3539617" y="1768792"/>
                  <a:ext cx="75120" cy="107632"/>
                </a:xfrm>
                <a:custGeom>
                  <a:rect b="b" l="l" r="r" t="t"/>
                  <a:pathLst>
                    <a:path extrusionOk="0" h="107632" w="75120">
                      <a:moveTo>
                        <a:pt x="3683" y="55245"/>
                      </a:moveTo>
                      <a:cubicBezTo>
                        <a:pt x="-4890" y="72390"/>
                        <a:pt x="1778" y="100013"/>
                        <a:pt x="20828" y="107633"/>
                      </a:cubicBezTo>
                      <a:cubicBezTo>
                        <a:pt x="37973" y="97155"/>
                        <a:pt x="41783" y="72390"/>
                        <a:pt x="44640" y="65723"/>
                      </a:cubicBezTo>
                      <a:cubicBezTo>
                        <a:pt x="51308" y="43815"/>
                        <a:pt x="57023" y="22860"/>
                        <a:pt x="75120" y="0"/>
                      </a:cubicBezTo>
                      <a:cubicBezTo>
                        <a:pt x="68453" y="5715"/>
                        <a:pt x="60833" y="6668"/>
                        <a:pt x="53213" y="10478"/>
                      </a:cubicBezTo>
                      <a:cubicBezTo>
                        <a:pt x="34163" y="20003"/>
                        <a:pt x="13208" y="37148"/>
                        <a:pt x="3683" y="5524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84" name="Google Shape;1584;p12"/>
              <p:cNvGrpSpPr/>
              <p:nvPr/>
            </p:nvGrpSpPr>
            <p:grpSpPr>
              <a:xfrm>
                <a:off x="4160139" y="1976295"/>
                <a:ext cx="43189" cy="138254"/>
                <a:chOff x="4160139" y="1976295"/>
                <a:chExt cx="43189" cy="138254"/>
              </a:xfrm>
            </p:grpSpPr>
            <p:sp>
              <p:nvSpPr>
                <p:cNvPr id="1585" name="Google Shape;1585;p12"/>
                <p:cNvSpPr/>
                <p:nvPr/>
              </p:nvSpPr>
              <p:spPr>
                <a:xfrm>
                  <a:off x="4160139" y="1976295"/>
                  <a:ext cx="43189" cy="137302"/>
                </a:xfrm>
                <a:custGeom>
                  <a:rect b="b" l="l" r="r" t="t"/>
                  <a:pathLst>
                    <a:path extrusionOk="0" h="137302" w="43189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45148" y="23002"/>
                        <a:pt x="45148" y="48720"/>
                        <a:pt x="40386" y="70627"/>
                      </a:cubicBezTo>
                      <a:cubicBezTo>
                        <a:pt x="37528" y="82057"/>
                        <a:pt x="34671" y="93487"/>
                        <a:pt x="34671" y="104917"/>
                      </a:cubicBezTo>
                      <a:cubicBezTo>
                        <a:pt x="34671" y="116347"/>
                        <a:pt x="38481" y="125872"/>
                        <a:pt x="40386" y="137302"/>
                      </a:cubicBezTo>
                      <a:cubicBezTo>
                        <a:pt x="19431" y="120157"/>
                        <a:pt x="7048" y="94440"/>
                        <a:pt x="2286" y="68722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6" name="Google Shape;1586;p12"/>
                <p:cNvSpPr/>
                <p:nvPr/>
              </p:nvSpPr>
              <p:spPr>
                <a:xfrm>
                  <a:off x="4160139" y="1976295"/>
                  <a:ext cx="40385" cy="138254"/>
                </a:xfrm>
                <a:custGeom>
                  <a:rect b="b" l="l" r="r" t="t"/>
                  <a:pathLst>
                    <a:path extrusionOk="0" h="138254" w="40385">
                      <a:moveTo>
                        <a:pt x="5144" y="26812"/>
                      </a:moveTo>
                      <a:cubicBezTo>
                        <a:pt x="8001" y="20145"/>
                        <a:pt x="19431" y="-9383"/>
                        <a:pt x="28956" y="3000"/>
                      </a:cubicBezTo>
                      <a:lnTo>
                        <a:pt x="29908" y="3952"/>
                      </a:lnTo>
                      <a:cubicBezTo>
                        <a:pt x="29908" y="3952"/>
                        <a:pt x="29908" y="4905"/>
                        <a:pt x="30861" y="4905"/>
                      </a:cubicBezTo>
                      <a:cubicBezTo>
                        <a:pt x="30861" y="4905"/>
                        <a:pt x="30861" y="5857"/>
                        <a:pt x="30861" y="5857"/>
                      </a:cubicBezTo>
                      <a:cubicBezTo>
                        <a:pt x="29908" y="17287"/>
                        <a:pt x="29908" y="27765"/>
                        <a:pt x="29908" y="39195"/>
                      </a:cubicBezTo>
                      <a:cubicBezTo>
                        <a:pt x="23241" y="72532"/>
                        <a:pt x="19431" y="109680"/>
                        <a:pt x="40386" y="137302"/>
                      </a:cubicBezTo>
                      <a:cubicBezTo>
                        <a:pt x="40386" y="137302"/>
                        <a:pt x="40386" y="138255"/>
                        <a:pt x="40386" y="138255"/>
                      </a:cubicBezTo>
                      <a:cubicBezTo>
                        <a:pt x="19431" y="121110"/>
                        <a:pt x="7048" y="95392"/>
                        <a:pt x="2286" y="69675"/>
                      </a:cubicBezTo>
                      <a:cubicBezTo>
                        <a:pt x="-1524" y="53482"/>
                        <a:pt x="-572" y="42052"/>
                        <a:pt x="5144" y="26812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587" name="Google Shape;1587;p12"/>
          <p:cNvGrpSpPr/>
          <p:nvPr/>
        </p:nvGrpSpPr>
        <p:grpSpPr>
          <a:xfrm rot="-1606971">
            <a:off x="2462240" y="2249824"/>
            <a:ext cx="2084928" cy="2092678"/>
            <a:chOff x="3843543" y="-2030858"/>
            <a:chExt cx="2084977" cy="2092726"/>
          </a:xfrm>
        </p:grpSpPr>
        <p:grpSp>
          <p:nvGrpSpPr>
            <p:cNvPr id="1588" name="Google Shape;1588;p12"/>
            <p:cNvGrpSpPr/>
            <p:nvPr/>
          </p:nvGrpSpPr>
          <p:grpSpPr>
            <a:xfrm rot="-9323156">
              <a:off x="4427623" y="-1380032"/>
              <a:ext cx="601097" cy="1379391"/>
              <a:chOff x="4564559" y="2755331"/>
              <a:chExt cx="751379" cy="1724255"/>
            </a:xfrm>
          </p:grpSpPr>
          <p:sp>
            <p:nvSpPr>
              <p:cNvPr id="1589" name="Google Shape;1589;p12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0" name="Google Shape;1590;p12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91" name="Google Shape;1591;p12"/>
            <p:cNvGrpSpPr/>
            <p:nvPr/>
          </p:nvGrpSpPr>
          <p:grpSpPr>
            <a:xfrm flipH="1" rot="8658896">
              <a:off x="4811136" y="-1699687"/>
              <a:ext cx="725994" cy="1575601"/>
              <a:chOff x="5685287" y="2863915"/>
              <a:chExt cx="907616" cy="1969770"/>
            </a:xfrm>
          </p:grpSpPr>
          <p:sp>
            <p:nvSpPr>
              <p:cNvPr id="1592" name="Google Shape;1592;p12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3" name="Google Shape;1593;p12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4" name="Google Shape;1594;p12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95" name="Google Shape;1595;p12"/>
            <p:cNvGrpSpPr/>
            <p:nvPr/>
          </p:nvGrpSpPr>
          <p:grpSpPr>
            <a:xfrm rot="-10175364">
              <a:off x="4811297" y="-1803855"/>
              <a:ext cx="605031" cy="1387040"/>
              <a:chOff x="6209083" y="1899986"/>
              <a:chExt cx="1085697" cy="2488974"/>
            </a:xfrm>
          </p:grpSpPr>
          <p:sp>
            <p:nvSpPr>
              <p:cNvPr id="1596" name="Google Shape;1596;p12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7" name="Google Shape;1597;p1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598" name="Google Shape;1598;p12"/>
            <p:cNvSpPr/>
            <p:nvPr/>
          </p:nvSpPr>
          <p:spPr>
            <a:xfrm rot="-8617848">
              <a:off x="4493307" y="-1786129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99" name="Google Shape;1599;p12"/>
            <p:cNvGrpSpPr/>
            <p:nvPr/>
          </p:nvGrpSpPr>
          <p:grpSpPr>
            <a:xfrm rot="-7974174">
              <a:off x="4234485" y="-1957638"/>
              <a:ext cx="821066" cy="1425244"/>
              <a:chOff x="7981884" y="2154029"/>
              <a:chExt cx="1026344" cy="1781575"/>
            </a:xfrm>
          </p:grpSpPr>
          <p:sp>
            <p:nvSpPr>
              <p:cNvPr id="1600" name="Google Shape;1600;p12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1" name="Google Shape;1601;p12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02" name="Google Shape;1602;p12"/>
            <p:cNvGrpSpPr/>
            <p:nvPr/>
          </p:nvGrpSpPr>
          <p:grpSpPr>
            <a:xfrm rot="10357414">
              <a:off x="5198911" y="-1793887"/>
              <a:ext cx="431258" cy="947377"/>
              <a:chOff x="7793199" y="3142045"/>
              <a:chExt cx="539126" cy="1184339"/>
            </a:xfrm>
          </p:grpSpPr>
          <p:sp>
            <p:nvSpPr>
              <p:cNvPr id="1603" name="Google Shape;1603;p1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4" name="Google Shape;1604;p1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05" name="Google Shape;1605;p12"/>
          <p:cNvGrpSpPr/>
          <p:nvPr/>
        </p:nvGrpSpPr>
        <p:grpSpPr>
          <a:xfrm flipH="1" rot="-132394">
            <a:off x="5093377" y="1678021"/>
            <a:ext cx="2084854" cy="2092604"/>
            <a:chOff x="3843543" y="-2030858"/>
            <a:chExt cx="2084977" cy="2092726"/>
          </a:xfrm>
        </p:grpSpPr>
        <p:grpSp>
          <p:nvGrpSpPr>
            <p:cNvPr id="1606" name="Google Shape;1606;p12"/>
            <p:cNvGrpSpPr/>
            <p:nvPr/>
          </p:nvGrpSpPr>
          <p:grpSpPr>
            <a:xfrm rot="-9323156">
              <a:off x="4427623" y="-1380032"/>
              <a:ext cx="601097" cy="1379391"/>
              <a:chOff x="4564559" y="2755331"/>
              <a:chExt cx="751379" cy="1724255"/>
            </a:xfrm>
          </p:grpSpPr>
          <p:sp>
            <p:nvSpPr>
              <p:cNvPr id="1607" name="Google Shape;1607;p12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8" name="Google Shape;1608;p12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09" name="Google Shape;1609;p12"/>
            <p:cNvGrpSpPr/>
            <p:nvPr/>
          </p:nvGrpSpPr>
          <p:grpSpPr>
            <a:xfrm flipH="1" rot="8658896">
              <a:off x="4811136" y="-1699687"/>
              <a:ext cx="725994" cy="1575601"/>
              <a:chOff x="5685287" y="2863915"/>
              <a:chExt cx="907616" cy="1969770"/>
            </a:xfrm>
          </p:grpSpPr>
          <p:sp>
            <p:nvSpPr>
              <p:cNvPr id="1610" name="Google Shape;1610;p12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1" name="Google Shape;1611;p12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2" name="Google Shape;1612;p12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13" name="Google Shape;1613;p12"/>
            <p:cNvGrpSpPr/>
            <p:nvPr/>
          </p:nvGrpSpPr>
          <p:grpSpPr>
            <a:xfrm rot="-10175364">
              <a:off x="4811297" y="-1803855"/>
              <a:ext cx="605031" cy="1387040"/>
              <a:chOff x="6209083" y="1899986"/>
              <a:chExt cx="1085697" cy="2488974"/>
            </a:xfrm>
          </p:grpSpPr>
          <p:sp>
            <p:nvSpPr>
              <p:cNvPr id="1614" name="Google Shape;1614;p12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5" name="Google Shape;1615;p1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16" name="Google Shape;1616;p12"/>
            <p:cNvSpPr/>
            <p:nvPr/>
          </p:nvSpPr>
          <p:spPr>
            <a:xfrm rot="-8617848">
              <a:off x="4493307" y="-1786129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17" name="Google Shape;1617;p12"/>
            <p:cNvGrpSpPr/>
            <p:nvPr/>
          </p:nvGrpSpPr>
          <p:grpSpPr>
            <a:xfrm rot="-7974174">
              <a:off x="4234485" y="-1957638"/>
              <a:ext cx="821066" cy="1425244"/>
              <a:chOff x="7981884" y="2154029"/>
              <a:chExt cx="1026344" cy="1781575"/>
            </a:xfrm>
          </p:grpSpPr>
          <p:sp>
            <p:nvSpPr>
              <p:cNvPr id="1618" name="Google Shape;1618;p12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9" name="Google Shape;1619;p12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20" name="Google Shape;1620;p12"/>
            <p:cNvGrpSpPr/>
            <p:nvPr/>
          </p:nvGrpSpPr>
          <p:grpSpPr>
            <a:xfrm rot="10357414">
              <a:off x="5198911" y="-1793887"/>
              <a:ext cx="431258" cy="947377"/>
              <a:chOff x="7793199" y="3142045"/>
              <a:chExt cx="539126" cy="1184339"/>
            </a:xfrm>
          </p:grpSpPr>
          <p:sp>
            <p:nvSpPr>
              <p:cNvPr id="1621" name="Google Shape;1621;p1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2" name="Google Shape;1622;p1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23" name="Google Shape;1623;p12"/>
          <p:cNvGrpSpPr/>
          <p:nvPr/>
        </p:nvGrpSpPr>
        <p:grpSpPr>
          <a:xfrm flipH="1" rot="-132394">
            <a:off x="7411752" y="2249871"/>
            <a:ext cx="2084854" cy="2092604"/>
            <a:chOff x="3843543" y="-2030858"/>
            <a:chExt cx="2084977" cy="2092726"/>
          </a:xfrm>
        </p:grpSpPr>
        <p:grpSp>
          <p:nvGrpSpPr>
            <p:cNvPr id="1624" name="Google Shape;1624;p12"/>
            <p:cNvGrpSpPr/>
            <p:nvPr/>
          </p:nvGrpSpPr>
          <p:grpSpPr>
            <a:xfrm rot="-9323156">
              <a:off x="4427623" y="-1380032"/>
              <a:ext cx="601097" cy="1379391"/>
              <a:chOff x="4564559" y="2755331"/>
              <a:chExt cx="751379" cy="1724255"/>
            </a:xfrm>
          </p:grpSpPr>
          <p:sp>
            <p:nvSpPr>
              <p:cNvPr id="1625" name="Google Shape;1625;p12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6" name="Google Shape;1626;p12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27" name="Google Shape;1627;p12"/>
            <p:cNvGrpSpPr/>
            <p:nvPr/>
          </p:nvGrpSpPr>
          <p:grpSpPr>
            <a:xfrm flipH="1" rot="8658896">
              <a:off x="4811136" y="-1699687"/>
              <a:ext cx="725994" cy="1575601"/>
              <a:chOff x="5685287" y="2863915"/>
              <a:chExt cx="907616" cy="1969770"/>
            </a:xfrm>
          </p:grpSpPr>
          <p:sp>
            <p:nvSpPr>
              <p:cNvPr id="1628" name="Google Shape;1628;p12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9" name="Google Shape;1629;p12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0" name="Google Shape;1630;p12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31" name="Google Shape;1631;p12"/>
            <p:cNvGrpSpPr/>
            <p:nvPr/>
          </p:nvGrpSpPr>
          <p:grpSpPr>
            <a:xfrm rot="-10175364">
              <a:off x="4811297" y="-1803855"/>
              <a:ext cx="605031" cy="1387040"/>
              <a:chOff x="6209083" y="1899986"/>
              <a:chExt cx="1085697" cy="2488974"/>
            </a:xfrm>
          </p:grpSpPr>
          <p:sp>
            <p:nvSpPr>
              <p:cNvPr id="1632" name="Google Shape;1632;p12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3" name="Google Shape;1633;p1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34" name="Google Shape;1634;p12"/>
            <p:cNvSpPr/>
            <p:nvPr/>
          </p:nvSpPr>
          <p:spPr>
            <a:xfrm rot="-8617848">
              <a:off x="4493307" y="-1786129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35" name="Google Shape;1635;p12"/>
            <p:cNvGrpSpPr/>
            <p:nvPr/>
          </p:nvGrpSpPr>
          <p:grpSpPr>
            <a:xfrm rot="-7974174">
              <a:off x="4234485" y="-1957638"/>
              <a:ext cx="821066" cy="1425244"/>
              <a:chOff x="7981884" y="2154029"/>
              <a:chExt cx="1026344" cy="1781575"/>
            </a:xfrm>
          </p:grpSpPr>
          <p:sp>
            <p:nvSpPr>
              <p:cNvPr id="1636" name="Google Shape;1636;p12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7" name="Google Shape;1637;p12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38" name="Google Shape;1638;p12"/>
            <p:cNvGrpSpPr/>
            <p:nvPr/>
          </p:nvGrpSpPr>
          <p:grpSpPr>
            <a:xfrm rot="10357414">
              <a:off x="5198911" y="-1793887"/>
              <a:ext cx="431258" cy="947377"/>
              <a:chOff x="7793199" y="3142045"/>
              <a:chExt cx="539126" cy="1184339"/>
            </a:xfrm>
          </p:grpSpPr>
          <p:sp>
            <p:nvSpPr>
              <p:cNvPr id="1639" name="Google Shape;1639;p1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0" name="Google Shape;1640;p1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41" name="Google Shape;1641;p12"/>
          <p:cNvGrpSpPr/>
          <p:nvPr/>
        </p:nvGrpSpPr>
        <p:grpSpPr>
          <a:xfrm rot="132394">
            <a:off x="9722477" y="1768583"/>
            <a:ext cx="2084854" cy="2092604"/>
            <a:chOff x="3843543" y="-2030858"/>
            <a:chExt cx="2084977" cy="2092726"/>
          </a:xfrm>
        </p:grpSpPr>
        <p:grpSp>
          <p:nvGrpSpPr>
            <p:cNvPr id="1642" name="Google Shape;1642;p12"/>
            <p:cNvGrpSpPr/>
            <p:nvPr/>
          </p:nvGrpSpPr>
          <p:grpSpPr>
            <a:xfrm rot="-9323156">
              <a:off x="4427623" y="-1380032"/>
              <a:ext cx="601097" cy="1379391"/>
              <a:chOff x="4564559" y="2755331"/>
              <a:chExt cx="751379" cy="1724255"/>
            </a:xfrm>
          </p:grpSpPr>
          <p:sp>
            <p:nvSpPr>
              <p:cNvPr id="1643" name="Google Shape;1643;p12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4" name="Google Shape;1644;p12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45" name="Google Shape;1645;p12"/>
            <p:cNvGrpSpPr/>
            <p:nvPr/>
          </p:nvGrpSpPr>
          <p:grpSpPr>
            <a:xfrm flipH="1" rot="8658896">
              <a:off x="4811136" y="-1699687"/>
              <a:ext cx="725994" cy="1575601"/>
              <a:chOff x="5685287" y="2863915"/>
              <a:chExt cx="907616" cy="1969770"/>
            </a:xfrm>
          </p:grpSpPr>
          <p:sp>
            <p:nvSpPr>
              <p:cNvPr id="1646" name="Google Shape;1646;p12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7" name="Google Shape;1647;p12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48" name="Google Shape;1648;p12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49" name="Google Shape;1649;p12"/>
            <p:cNvGrpSpPr/>
            <p:nvPr/>
          </p:nvGrpSpPr>
          <p:grpSpPr>
            <a:xfrm rot="-10175364">
              <a:off x="4811297" y="-1803855"/>
              <a:ext cx="605031" cy="1387040"/>
              <a:chOff x="6209083" y="1899986"/>
              <a:chExt cx="1085697" cy="2488974"/>
            </a:xfrm>
          </p:grpSpPr>
          <p:sp>
            <p:nvSpPr>
              <p:cNvPr id="1650" name="Google Shape;1650;p12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1" name="Google Shape;1651;p1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52" name="Google Shape;1652;p12"/>
            <p:cNvSpPr/>
            <p:nvPr/>
          </p:nvSpPr>
          <p:spPr>
            <a:xfrm rot="-8617848">
              <a:off x="4493307" y="-1786129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53" name="Google Shape;1653;p12"/>
            <p:cNvGrpSpPr/>
            <p:nvPr/>
          </p:nvGrpSpPr>
          <p:grpSpPr>
            <a:xfrm rot="-7974174">
              <a:off x="4234485" y="-1957638"/>
              <a:ext cx="821066" cy="1425244"/>
              <a:chOff x="7981884" y="2154029"/>
              <a:chExt cx="1026344" cy="1781575"/>
            </a:xfrm>
          </p:grpSpPr>
          <p:sp>
            <p:nvSpPr>
              <p:cNvPr id="1654" name="Google Shape;1654;p12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5" name="Google Shape;1655;p12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56" name="Google Shape;1656;p12"/>
            <p:cNvGrpSpPr/>
            <p:nvPr/>
          </p:nvGrpSpPr>
          <p:grpSpPr>
            <a:xfrm rot="10357414">
              <a:off x="5198911" y="-1793887"/>
              <a:ext cx="431258" cy="947377"/>
              <a:chOff x="7793199" y="3142045"/>
              <a:chExt cx="539126" cy="1184339"/>
            </a:xfrm>
          </p:grpSpPr>
          <p:sp>
            <p:nvSpPr>
              <p:cNvPr id="1657" name="Google Shape;1657;p1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8" name="Google Shape;1658;p1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59" name="Google Shape;1659;p12"/>
          <p:cNvGrpSpPr/>
          <p:nvPr/>
        </p:nvGrpSpPr>
        <p:grpSpPr>
          <a:xfrm flipH="1">
            <a:off x="720906" y="2543039"/>
            <a:ext cx="255031" cy="2229112"/>
            <a:chOff x="2960369" y="1253489"/>
            <a:chExt cx="255031" cy="2229112"/>
          </a:xfrm>
        </p:grpSpPr>
        <p:grpSp>
          <p:nvGrpSpPr>
            <p:cNvPr id="1660" name="Google Shape;1660;p12"/>
            <p:cNvGrpSpPr/>
            <p:nvPr/>
          </p:nvGrpSpPr>
          <p:grpSpPr>
            <a:xfrm>
              <a:off x="3010486" y="1253489"/>
              <a:ext cx="186103" cy="2229112"/>
              <a:chOff x="3010486" y="1253489"/>
              <a:chExt cx="186103" cy="2229112"/>
            </a:xfrm>
          </p:grpSpPr>
          <p:sp>
            <p:nvSpPr>
              <p:cNvPr id="1661" name="Google Shape;1661;p12"/>
              <p:cNvSpPr/>
              <p:nvPr/>
            </p:nvSpPr>
            <p:spPr>
              <a:xfrm>
                <a:off x="3010486" y="1253489"/>
                <a:ext cx="186103" cy="2229112"/>
              </a:xfrm>
              <a:custGeom>
                <a:rect b="b" l="l" r="r" t="t"/>
                <a:pathLst>
                  <a:path extrusionOk="0" h="2229112" w="186103">
                    <a:moveTo>
                      <a:pt x="186103" y="30480"/>
                    </a:moveTo>
                    <a:cubicBezTo>
                      <a:pt x="167053" y="20003"/>
                      <a:pt x="148956" y="10478"/>
                      <a:pt x="129906" y="0"/>
                    </a:cubicBezTo>
                    <a:cubicBezTo>
                      <a:pt x="59421" y="83820"/>
                      <a:pt x="13701" y="188595"/>
                      <a:pt x="4176" y="299085"/>
                    </a:cubicBezTo>
                    <a:cubicBezTo>
                      <a:pt x="-10112" y="461010"/>
                      <a:pt x="13701" y="620078"/>
                      <a:pt x="53706" y="776288"/>
                    </a:cubicBezTo>
                    <a:cubicBezTo>
                      <a:pt x="80376" y="882015"/>
                      <a:pt x="116571" y="983932"/>
                      <a:pt x="128001" y="1093470"/>
                    </a:cubicBezTo>
                    <a:cubicBezTo>
                      <a:pt x="139431" y="1207770"/>
                      <a:pt x="129906" y="1324928"/>
                      <a:pt x="97521" y="1435418"/>
                    </a:cubicBezTo>
                    <a:cubicBezTo>
                      <a:pt x="80376" y="1495425"/>
                      <a:pt x="56563" y="1553528"/>
                      <a:pt x="44181" y="1614488"/>
                    </a:cubicBezTo>
                    <a:cubicBezTo>
                      <a:pt x="27988" y="1694498"/>
                      <a:pt x="30846" y="1778318"/>
                      <a:pt x="52753" y="1856423"/>
                    </a:cubicBezTo>
                    <a:cubicBezTo>
                      <a:pt x="80376" y="1954530"/>
                      <a:pt x="162291" y="2064068"/>
                      <a:pt x="117523" y="2167890"/>
                    </a:cubicBezTo>
                    <a:cubicBezTo>
                      <a:pt x="112761" y="2179320"/>
                      <a:pt x="106093" y="2190750"/>
                      <a:pt x="95616" y="2197418"/>
                    </a:cubicBezTo>
                    <a:cubicBezTo>
                      <a:pt x="80376" y="2205990"/>
                      <a:pt x="59421" y="2200275"/>
                      <a:pt x="48943" y="2186940"/>
                    </a:cubicBezTo>
                    <a:cubicBezTo>
                      <a:pt x="38466" y="2172653"/>
                      <a:pt x="37513" y="2152650"/>
                      <a:pt x="46086" y="2137410"/>
                    </a:cubicBezTo>
                    <a:cubicBezTo>
                      <a:pt x="27988" y="2147888"/>
                      <a:pt x="20368" y="2172653"/>
                      <a:pt x="27036" y="2192655"/>
                    </a:cubicBezTo>
                    <a:cubicBezTo>
                      <a:pt x="33703" y="2212658"/>
                      <a:pt x="53706" y="2226945"/>
                      <a:pt x="74661" y="2228850"/>
                    </a:cubicBezTo>
                    <a:cubicBezTo>
                      <a:pt x="95616" y="2230755"/>
                      <a:pt x="116571" y="2222183"/>
                      <a:pt x="131811" y="2206943"/>
                    </a:cubicBezTo>
                    <a:cubicBezTo>
                      <a:pt x="139431" y="2198370"/>
                      <a:pt x="146098" y="2188845"/>
                      <a:pt x="151813" y="2179320"/>
                    </a:cubicBezTo>
                    <a:cubicBezTo>
                      <a:pt x="168006" y="2152650"/>
                      <a:pt x="168958" y="2138363"/>
                      <a:pt x="168958" y="2108835"/>
                    </a:cubicBezTo>
                    <a:cubicBezTo>
                      <a:pt x="168958" y="2077403"/>
                      <a:pt x="164196" y="2046923"/>
                      <a:pt x="152766" y="2017395"/>
                    </a:cubicBezTo>
                    <a:cubicBezTo>
                      <a:pt x="140383" y="1983105"/>
                      <a:pt x="121333" y="1951673"/>
                      <a:pt x="107046" y="1918335"/>
                    </a:cubicBezTo>
                    <a:cubicBezTo>
                      <a:pt x="49896" y="1788795"/>
                      <a:pt x="68946" y="1641158"/>
                      <a:pt x="107046" y="1508760"/>
                    </a:cubicBezTo>
                    <a:cubicBezTo>
                      <a:pt x="134668" y="1412558"/>
                      <a:pt x="172768" y="1317308"/>
                      <a:pt x="179436" y="1216343"/>
                    </a:cubicBezTo>
                    <a:cubicBezTo>
                      <a:pt x="190866" y="1043940"/>
                      <a:pt x="151813" y="872490"/>
                      <a:pt x="92758" y="712470"/>
                    </a:cubicBezTo>
                    <a:cubicBezTo>
                      <a:pt x="12748" y="498158"/>
                      <a:pt x="40371" y="211455"/>
                      <a:pt x="186103" y="30480"/>
                    </a:cubicBezTo>
                    <a:close/>
                  </a:path>
                </a:pathLst>
              </a:custGeom>
              <a:solidFill>
                <a:srgbClr val="5872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2" name="Google Shape;1662;p12"/>
              <p:cNvSpPr/>
              <p:nvPr/>
            </p:nvSpPr>
            <p:spPr>
              <a:xfrm>
                <a:off x="3026239" y="1265872"/>
                <a:ext cx="170350" cy="2214825"/>
              </a:xfrm>
              <a:custGeom>
                <a:rect b="b" l="l" r="r" t="t"/>
                <a:pathLst>
                  <a:path extrusionOk="0" h="2214825" w="170350">
                    <a:moveTo>
                      <a:pt x="170351" y="18097"/>
                    </a:moveTo>
                    <a:cubicBezTo>
                      <a:pt x="158921" y="12382"/>
                      <a:pt x="148443" y="6667"/>
                      <a:pt x="137013" y="0"/>
                    </a:cubicBezTo>
                    <a:cubicBezTo>
                      <a:pt x="105581" y="41910"/>
                      <a:pt x="73196" y="80010"/>
                      <a:pt x="53193" y="130492"/>
                    </a:cubicBezTo>
                    <a:cubicBezTo>
                      <a:pt x="44621" y="151447"/>
                      <a:pt x="36048" y="173355"/>
                      <a:pt x="27476" y="194310"/>
                    </a:cubicBezTo>
                    <a:cubicBezTo>
                      <a:pt x="4616" y="250507"/>
                      <a:pt x="8426" y="320992"/>
                      <a:pt x="2711" y="381000"/>
                    </a:cubicBezTo>
                    <a:cubicBezTo>
                      <a:pt x="-13482" y="537210"/>
                      <a:pt x="46526" y="696278"/>
                      <a:pt x="85578" y="844868"/>
                    </a:cubicBezTo>
                    <a:cubicBezTo>
                      <a:pt x="105581" y="920115"/>
                      <a:pt x="126536" y="996315"/>
                      <a:pt x="136061" y="1073468"/>
                    </a:cubicBezTo>
                    <a:cubicBezTo>
                      <a:pt x="139871" y="1109662"/>
                      <a:pt x="149396" y="1186815"/>
                      <a:pt x="114153" y="1215390"/>
                    </a:cubicBezTo>
                    <a:cubicBezTo>
                      <a:pt x="112248" y="1252537"/>
                      <a:pt x="108438" y="1289685"/>
                      <a:pt x="101771" y="1326833"/>
                    </a:cubicBezTo>
                    <a:cubicBezTo>
                      <a:pt x="123678" y="1366837"/>
                      <a:pt x="68433" y="1505903"/>
                      <a:pt x="61766" y="1528762"/>
                    </a:cubicBezTo>
                    <a:cubicBezTo>
                      <a:pt x="33191" y="1626870"/>
                      <a:pt x="20808" y="1735455"/>
                      <a:pt x="49383" y="1835468"/>
                    </a:cubicBezTo>
                    <a:cubicBezTo>
                      <a:pt x="62718" y="1884998"/>
                      <a:pt x="88436" y="1929765"/>
                      <a:pt x="107486" y="1977390"/>
                    </a:cubicBezTo>
                    <a:cubicBezTo>
                      <a:pt x="142728" y="2027873"/>
                      <a:pt x="144633" y="2114550"/>
                      <a:pt x="120821" y="2161222"/>
                    </a:cubicBezTo>
                    <a:cubicBezTo>
                      <a:pt x="89388" y="2225040"/>
                      <a:pt x="6521" y="2205038"/>
                      <a:pt x="10331" y="2144078"/>
                    </a:cubicBezTo>
                    <a:cubicBezTo>
                      <a:pt x="5568" y="2154555"/>
                      <a:pt x="4616" y="2167890"/>
                      <a:pt x="8426" y="2178368"/>
                    </a:cubicBezTo>
                    <a:cubicBezTo>
                      <a:pt x="15093" y="2198370"/>
                      <a:pt x="35096" y="2212658"/>
                      <a:pt x="56051" y="2214563"/>
                    </a:cubicBezTo>
                    <a:cubicBezTo>
                      <a:pt x="77006" y="2216468"/>
                      <a:pt x="97961" y="2207895"/>
                      <a:pt x="113201" y="2192655"/>
                    </a:cubicBezTo>
                    <a:cubicBezTo>
                      <a:pt x="120821" y="2184083"/>
                      <a:pt x="127488" y="2174558"/>
                      <a:pt x="133203" y="2165033"/>
                    </a:cubicBezTo>
                    <a:cubicBezTo>
                      <a:pt x="149396" y="2138363"/>
                      <a:pt x="150348" y="2124075"/>
                      <a:pt x="150348" y="2094547"/>
                    </a:cubicBezTo>
                    <a:cubicBezTo>
                      <a:pt x="150348" y="2063115"/>
                      <a:pt x="145586" y="2032635"/>
                      <a:pt x="134156" y="2003108"/>
                    </a:cubicBezTo>
                    <a:cubicBezTo>
                      <a:pt x="121773" y="1968818"/>
                      <a:pt x="102723" y="1937385"/>
                      <a:pt x="88436" y="1904048"/>
                    </a:cubicBezTo>
                    <a:cubicBezTo>
                      <a:pt x="31286" y="1774508"/>
                      <a:pt x="50336" y="1626870"/>
                      <a:pt x="88436" y="1494473"/>
                    </a:cubicBezTo>
                    <a:cubicBezTo>
                      <a:pt x="116058" y="1398270"/>
                      <a:pt x="154158" y="1303020"/>
                      <a:pt x="160826" y="1202055"/>
                    </a:cubicBezTo>
                    <a:cubicBezTo>
                      <a:pt x="172256" y="1029653"/>
                      <a:pt x="133203" y="858203"/>
                      <a:pt x="74148" y="698182"/>
                    </a:cubicBezTo>
                    <a:cubicBezTo>
                      <a:pt x="-3004" y="485775"/>
                      <a:pt x="24618" y="199072"/>
                      <a:pt x="170351" y="18097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63" name="Google Shape;1663;p12"/>
            <p:cNvGrpSpPr/>
            <p:nvPr/>
          </p:nvGrpSpPr>
          <p:grpSpPr>
            <a:xfrm>
              <a:off x="2960369" y="1423035"/>
              <a:ext cx="255031" cy="1787842"/>
              <a:chOff x="2960369" y="1423035"/>
              <a:chExt cx="255031" cy="1787842"/>
            </a:xfrm>
          </p:grpSpPr>
          <p:sp>
            <p:nvSpPr>
              <p:cNvPr id="1664" name="Google Shape;1664;p12"/>
              <p:cNvSpPr/>
              <p:nvPr/>
            </p:nvSpPr>
            <p:spPr>
              <a:xfrm>
                <a:off x="3146244" y="2201941"/>
                <a:ext cx="69156" cy="125015"/>
              </a:xfrm>
              <a:custGeom>
                <a:rect b="b" l="l" r="r" t="t"/>
                <a:pathLst>
                  <a:path extrusionOk="0" h="125015" w="69156">
                    <a:moveTo>
                      <a:pt x="68443" y="86916"/>
                    </a:moveTo>
                    <a:cubicBezTo>
                      <a:pt x="69395" y="77391"/>
                      <a:pt x="69395" y="67866"/>
                      <a:pt x="68443" y="59293"/>
                    </a:cubicBezTo>
                    <a:cubicBezTo>
                      <a:pt x="66538" y="43101"/>
                      <a:pt x="55108" y="31671"/>
                      <a:pt x="43678" y="22146"/>
                    </a:cubicBezTo>
                    <a:cubicBezTo>
                      <a:pt x="33200" y="13573"/>
                      <a:pt x="21770" y="3096"/>
                      <a:pt x="7483" y="238"/>
                    </a:cubicBezTo>
                    <a:cubicBezTo>
                      <a:pt x="5578" y="238"/>
                      <a:pt x="2720" y="-714"/>
                      <a:pt x="815" y="1191"/>
                    </a:cubicBezTo>
                    <a:cubicBezTo>
                      <a:pt x="-1090" y="3096"/>
                      <a:pt x="815" y="5953"/>
                      <a:pt x="1768" y="7858"/>
                    </a:cubicBezTo>
                    <a:cubicBezTo>
                      <a:pt x="10340" y="21193"/>
                      <a:pt x="13198" y="34528"/>
                      <a:pt x="17008" y="48816"/>
                    </a:cubicBezTo>
                    <a:cubicBezTo>
                      <a:pt x="18913" y="55483"/>
                      <a:pt x="21770" y="62151"/>
                      <a:pt x="25580" y="67866"/>
                    </a:cubicBezTo>
                    <a:cubicBezTo>
                      <a:pt x="35105" y="83106"/>
                      <a:pt x="52250" y="98346"/>
                      <a:pt x="53203" y="117396"/>
                    </a:cubicBezTo>
                    <a:cubicBezTo>
                      <a:pt x="53203" y="120253"/>
                      <a:pt x="53203" y="123111"/>
                      <a:pt x="55108" y="125016"/>
                    </a:cubicBezTo>
                    <a:cubicBezTo>
                      <a:pt x="58918" y="120253"/>
                      <a:pt x="61775" y="113586"/>
                      <a:pt x="63680" y="107871"/>
                    </a:cubicBezTo>
                    <a:cubicBezTo>
                      <a:pt x="65585" y="102156"/>
                      <a:pt x="67490" y="94536"/>
                      <a:pt x="68443" y="86916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5" name="Google Shape;1665;p12"/>
              <p:cNvSpPr/>
              <p:nvPr/>
            </p:nvSpPr>
            <p:spPr>
              <a:xfrm>
                <a:off x="2974262" y="1423035"/>
                <a:ext cx="82562" cy="115252"/>
              </a:xfrm>
              <a:custGeom>
                <a:rect b="b" l="l" r="r" t="t"/>
                <a:pathLst>
                  <a:path extrusionOk="0" h="115252" w="82562">
                    <a:moveTo>
                      <a:pt x="395" y="74295"/>
                    </a:moveTo>
                    <a:cubicBezTo>
                      <a:pt x="1347" y="64770"/>
                      <a:pt x="2300" y="56197"/>
                      <a:pt x="5157" y="47625"/>
                    </a:cubicBezTo>
                    <a:cubicBezTo>
                      <a:pt x="9920" y="32385"/>
                      <a:pt x="23255" y="22860"/>
                      <a:pt x="36590" y="15240"/>
                    </a:cubicBezTo>
                    <a:cubicBezTo>
                      <a:pt x="48020" y="8572"/>
                      <a:pt x="61355" y="0"/>
                      <a:pt x="75642" y="0"/>
                    </a:cubicBezTo>
                    <a:cubicBezTo>
                      <a:pt x="77547" y="0"/>
                      <a:pt x="80405" y="0"/>
                      <a:pt x="82310" y="1905"/>
                    </a:cubicBezTo>
                    <a:cubicBezTo>
                      <a:pt x="83262" y="3810"/>
                      <a:pt x="81357" y="6667"/>
                      <a:pt x="79452" y="8572"/>
                    </a:cubicBezTo>
                    <a:cubicBezTo>
                      <a:pt x="68975" y="20002"/>
                      <a:pt x="64212" y="32385"/>
                      <a:pt x="57545" y="46672"/>
                    </a:cubicBezTo>
                    <a:cubicBezTo>
                      <a:pt x="54687" y="53340"/>
                      <a:pt x="49925" y="58102"/>
                      <a:pt x="46115" y="63817"/>
                    </a:cubicBezTo>
                    <a:cubicBezTo>
                      <a:pt x="33732" y="77152"/>
                      <a:pt x="13730" y="89535"/>
                      <a:pt x="9920" y="108585"/>
                    </a:cubicBezTo>
                    <a:cubicBezTo>
                      <a:pt x="8967" y="111442"/>
                      <a:pt x="8967" y="114300"/>
                      <a:pt x="7062" y="115252"/>
                    </a:cubicBezTo>
                    <a:cubicBezTo>
                      <a:pt x="4205" y="109538"/>
                      <a:pt x="2300" y="102870"/>
                      <a:pt x="1347" y="97155"/>
                    </a:cubicBezTo>
                    <a:cubicBezTo>
                      <a:pt x="395" y="90488"/>
                      <a:pt x="-558" y="81915"/>
                      <a:pt x="395" y="74295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666" name="Google Shape;1666;p12"/>
              <p:cNvGrpSpPr/>
              <p:nvPr/>
            </p:nvGrpSpPr>
            <p:grpSpPr>
              <a:xfrm>
                <a:off x="2960369" y="2706722"/>
                <a:ext cx="147637" cy="109820"/>
                <a:chOff x="2960369" y="2706722"/>
                <a:chExt cx="147637" cy="109820"/>
              </a:xfrm>
            </p:grpSpPr>
            <p:sp>
              <p:nvSpPr>
                <p:cNvPr id="1667" name="Google Shape;1667;p12"/>
                <p:cNvSpPr/>
                <p:nvPr/>
              </p:nvSpPr>
              <p:spPr>
                <a:xfrm>
                  <a:off x="2960369" y="2706722"/>
                  <a:ext cx="146685" cy="109819"/>
                </a:xfrm>
                <a:custGeom>
                  <a:rect b="b" l="l" r="r" t="t"/>
                  <a:pathLst>
                    <a:path extrusionOk="0" h="109819" w="146685">
                      <a:moveTo>
                        <a:pt x="5715" y="105057"/>
                      </a:moveTo>
                      <a:lnTo>
                        <a:pt x="0" y="109820"/>
                      </a:lnTo>
                      <a:cubicBezTo>
                        <a:pt x="25718" y="63147"/>
                        <a:pt x="73343" y="-23530"/>
                        <a:pt x="146685" y="5997"/>
                      </a:cubicBezTo>
                      <a:cubicBezTo>
                        <a:pt x="124778" y="23142"/>
                        <a:pt x="99060" y="34572"/>
                        <a:pt x="76200" y="48860"/>
                      </a:cubicBezTo>
                      <a:cubicBezTo>
                        <a:pt x="50483" y="65052"/>
                        <a:pt x="30480" y="87912"/>
                        <a:pt x="5715" y="105057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68" name="Google Shape;1668;p12"/>
                <p:cNvSpPr/>
                <p:nvPr/>
              </p:nvSpPr>
              <p:spPr>
                <a:xfrm>
                  <a:off x="2960369" y="2712720"/>
                  <a:ext cx="147637" cy="103822"/>
                </a:xfrm>
                <a:custGeom>
                  <a:rect b="b" l="l" r="r" t="t"/>
                  <a:pathLst>
                    <a:path extrusionOk="0" h="103822" w="147637">
                      <a:moveTo>
                        <a:pt x="0" y="103822"/>
                      </a:moveTo>
                      <a:cubicBezTo>
                        <a:pt x="22860" y="85725"/>
                        <a:pt x="45720" y="60960"/>
                        <a:pt x="70485" y="43815"/>
                      </a:cubicBezTo>
                      <a:cubicBezTo>
                        <a:pt x="92393" y="29527"/>
                        <a:pt x="130493" y="12383"/>
                        <a:pt x="147638" y="0"/>
                      </a:cubicBezTo>
                      <a:cubicBezTo>
                        <a:pt x="142875" y="31433"/>
                        <a:pt x="122873" y="57150"/>
                        <a:pt x="95250" y="70485"/>
                      </a:cubicBezTo>
                      <a:cubicBezTo>
                        <a:pt x="67628" y="82867"/>
                        <a:pt x="19050" y="92392"/>
                        <a:pt x="0" y="10382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69" name="Google Shape;1669;p12"/>
              <p:cNvGrpSpPr/>
              <p:nvPr/>
            </p:nvGrpSpPr>
            <p:grpSpPr>
              <a:xfrm>
                <a:off x="2979528" y="1912620"/>
                <a:ext cx="78744" cy="177164"/>
                <a:chOff x="2979528" y="1912620"/>
                <a:chExt cx="78744" cy="177164"/>
              </a:xfrm>
            </p:grpSpPr>
            <p:sp>
              <p:nvSpPr>
                <p:cNvPr id="1670" name="Google Shape;1670;p12"/>
                <p:cNvSpPr/>
                <p:nvPr/>
              </p:nvSpPr>
              <p:spPr>
                <a:xfrm>
                  <a:off x="2979528" y="1912620"/>
                  <a:ext cx="66566" cy="176212"/>
                </a:xfrm>
                <a:custGeom>
                  <a:rect b="b" l="l" r="r" t="t"/>
                  <a:pathLst>
                    <a:path extrusionOk="0" h="176212" w="66566">
                      <a:moveTo>
                        <a:pt x="62757" y="0"/>
                      </a:moveTo>
                      <a:cubicBezTo>
                        <a:pt x="63709" y="952"/>
                        <a:pt x="66567" y="9525"/>
                        <a:pt x="66567" y="13335"/>
                      </a:cubicBezTo>
                      <a:cubicBezTo>
                        <a:pt x="65614" y="28575"/>
                        <a:pt x="59899" y="39052"/>
                        <a:pt x="54184" y="52388"/>
                      </a:cubicBezTo>
                      <a:cubicBezTo>
                        <a:pt x="48469" y="67627"/>
                        <a:pt x="45612" y="82867"/>
                        <a:pt x="37992" y="97155"/>
                      </a:cubicBezTo>
                      <a:cubicBezTo>
                        <a:pt x="31324" y="110490"/>
                        <a:pt x="24657" y="121920"/>
                        <a:pt x="21799" y="136207"/>
                      </a:cubicBezTo>
                      <a:cubicBezTo>
                        <a:pt x="18942" y="148590"/>
                        <a:pt x="19894" y="163830"/>
                        <a:pt x="17037" y="176213"/>
                      </a:cubicBezTo>
                      <a:cubicBezTo>
                        <a:pt x="5607" y="163830"/>
                        <a:pt x="1797" y="142875"/>
                        <a:pt x="844" y="130492"/>
                      </a:cubicBezTo>
                      <a:cubicBezTo>
                        <a:pt x="-1061" y="106680"/>
                        <a:pt x="-108" y="79057"/>
                        <a:pt x="7512" y="56197"/>
                      </a:cubicBezTo>
                      <a:cubicBezTo>
                        <a:pt x="17037" y="28575"/>
                        <a:pt x="37039" y="10477"/>
                        <a:pt x="62757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1" name="Google Shape;1671;p12"/>
                <p:cNvSpPr/>
                <p:nvPr/>
              </p:nvSpPr>
              <p:spPr>
                <a:xfrm>
                  <a:off x="2995514" y="1912620"/>
                  <a:ext cx="62758" cy="177164"/>
                </a:xfrm>
                <a:custGeom>
                  <a:rect b="b" l="l" r="r" t="t"/>
                  <a:pathLst>
                    <a:path extrusionOk="0" h="177164" w="62758">
                      <a:moveTo>
                        <a:pt x="46770" y="0"/>
                      </a:moveTo>
                      <a:cubicBezTo>
                        <a:pt x="66773" y="25717"/>
                        <a:pt x="68678" y="69532"/>
                        <a:pt x="48675" y="95250"/>
                      </a:cubicBezTo>
                      <a:cubicBezTo>
                        <a:pt x="28673" y="121920"/>
                        <a:pt x="2003" y="140017"/>
                        <a:pt x="1050" y="177165"/>
                      </a:cubicBezTo>
                      <a:cubicBezTo>
                        <a:pt x="-3712" y="150495"/>
                        <a:pt x="8670" y="116205"/>
                        <a:pt x="19148" y="86677"/>
                      </a:cubicBezTo>
                      <a:cubicBezTo>
                        <a:pt x="28673" y="61913"/>
                        <a:pt x="48675" y="28575"/>
                        <a:pt x="46770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72" name="Google Shape;1672;p12"/>
              <p:cNvGrpSpPr/>
              <p:nvPr/>
            </p:nvGrpSpPr>
            <p:grpSpPr>
              <a:xfrm>
                <a:off x="3022559" y="3051672"/>
                <a:ext cx="51871" cy="159205"/>
                <a:chOff x="3022559" y="3051672"/>
                <a:chExt cx="51871" cy="159205"/>
              </a:xfrm>
            </p:grpSpPr>
            <p:sp>
              <p:nvSpPr>
                <p:cNvPr id="1673" name="Google Shape;1673;p12"/>
                <p:cNvSpPr/>
                <p:nvPr/>
              </p:nvSpPr>
              <p:spPr>
                <a:xfrm>
                  <a:off x="3022559" y="3051672"/>
                  <a:ext cx="51871" cy="159205"/>
                </a:xfrm>
                <a:custGeom>
                  <a:rect b="b" l="l" r="r" t="t"/>
                  <a:pathLst>
                    <a:path extrusionOk="0" h="159205" w="51871">
                      <a:moveTo>
                        <a:pt x="9248" y="28712"/>
                      </a:moveTo>
                      <a:cubicBezTo>
                        <a:pt x="13058" y="22045"/>
                        <a:pt x="29250" y="-11293"/>
                        <a:pt x="39728" y="3948"/>
                      </a:cubicBezTo>
                      <a:lnTo>
                        <a:pt x="40680" y="4900"/>
                      </a:lnTo>
                      <a:cubicBezTo>
                        <a:pt x="56873" y="28712"/>
                        <a:pt x="53063" y="58240"/>
                        <a:pt x="44490" y="83005"/>
                      </a:cubicBezTo>
                      <a:cubicBezTo>
                        <a:pt x="40680" y="96340"/>
                        <a:pt x="35918" y="108723"/>
                        <a:pt x="34013" y="122057"/>
                      </a:cubicBezTo>
                      <a:cubicBezTo>
                        <a:pt x="32108" y="135393"/>
                        <a:pt x="35918" y="146823"/>
                        <a:pt x="36870" y="159205"/>
                      </a:cubicBezTo>
                      <a:cubicBezTo>
                        <a:pt x="14963" y="137298"/>
                        <a:pt x="3533" y="106818"/>
                        <a:pt x="675" y="77290"/>
                      </a:cubicBezTo>
                      <a:cubicBezTo>
                        <a:pt x="-1230" y="59193"/>
                        <a:pt x="675" y="44905"/>
                        <a:pt x="9248" y="2871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74" name="Google Shape;1674;p12"/>
                <p:cNvSpPr/>
                <p:nvPr/>
              </p:nvSpPr>
              <p:spPr>
                <a:xfrm>
                  <a:off x="3022559" y="3051672"/>
                  <a:ext cx="41632" cy="159205"/>
                </a:xfrm>
                <a:custGeom>
                  <a:rect b="b" l="l" r="r" t="t"/>
                  <a:pathLst>
                    <a:path extrusionOk="0" h="159205" w="41632">
                      <a:moveTo>
                        <a:pt x="9248" y="28712"/>
                      </a:moveTo>
                      <a:cubicBezTo>
                        <a:pt x="13058" y="22045"/>
                        <a:pt x="29250" y="-11293"/>
                        <a:pt x="39728" y="3948"/>
                      </a:cubicBezTo>
                      <a:lnTo>
                        <a:pt x="40680" y="4900"/>
                      </a:lnTo>
                      <a:cubicBezTo>
                        <a:pt x="40680" y="4900"/>
                        <a:pt x="40680" y="5852"/>
                        <a:pt x="41633" y="5852"/>
                      </a:cubicBezTo>
                      <a:cubicBezTo>
                        <a:pt x="41633" y="5852"/>
                        <a:pt x="40680" y="6805"/>
                        <a:pt x="40680" y="6805"/>
                      </a:cubicBezTo>
                      <a:cubicBezTo>
                        <a:pt x="38775" y="19187"/>
                        <a:pt x="36870" y="32523"/>
                        <a:pt x="35918" y="44905"/>
                      </a:cubicBezTo>
                      <a:cubicBezTo>
                        <a:pt x="24488" y="83005"/>
                        <a:pt x="15915" y="123962"/>
                        <a:pt x="36870" y="158252"/>
                      </a:cubicBezTo>
                      <a:cubicBezTo>
                        <a:pt x="36870" y="158252"/>
                        <a:pt x="36870" y="159205"/>
                        <a:pt x="36870" y="159205"/>
                      </a:cubicBezTo>
                      <a:cubicBezTo>
                        <a:pt x="14963" y="137298"/>
                        <a:pt x="3533" y="106818"/>
                        <a:pt x="675" y="77290"/>
                      </a:cubicBezTo>
                      <a:cubicBezTo>
                        <a:pt x="-1230" y="59193"/>
                        <a:pt x="675" y="44905"/>
                        <a:pt x="9248" y="28712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675" name="Google Shape;1675;p12"/>
          <p:cNvGrpSpPr/>
          <p:nvPr/>
        </p:nvGrpSpPr>
        <p:grpSpPr>
          <a:xfrm rot="-1606971">
            <a:off x="298890" y="1723674"/>
            <a:ext cx="2084928" cy="2092678"/>
            <a:chOff x="3843543" y="-2030858"/>
            <a:chExt cx="2084977" cy="2092726"/>
          </a:xfrm>
        </p:grpSpPr>
        <p:grpSp>
          <p:nvGrpSpPr>
            <p:cNvPr id="1676" name="Google Shape;1676;p12"/>
            <p:cNvGrpSpPr/>
            <p:nvPr/>
          </p:nvGrpSpPr>
          <p:grpSpPr>
            <a:xfrm rot="-9323156">
              <a:off x="4427623" y="-1380032"/>
              <a:ext cx="601097" cy="1379391"/>
              <a:chOff x="4564559" y="2755331"/>
              <a:chExt cx="751379" cy="1724255"/>
            </a:xfrm>
          </p:grpSpPr>
          <p:sp>
            <p:nvSpPr>
              <p:cNvPr id="1677" name="Google Shape;1677;p12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8" name="Google Shape;1678;p12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79" name="Google Shape;1679;p12"/>
            <p:cNvGrpSpPr/>
            <p:nvPr/>
          </p:nvGrpSpPr>
          <p:grpSpPr>
            <a:xfrm flipH="1" rot="8658896">
              <a:off x="4811136" y="-1699687"/>
              <a:ext cx="725994" cy="1575601"/>
              <a:chOff x="5685287" y="2863915"/>
              <a:chExt cx="907616" cy="1969770"/>
            </a:xfrm>
          </p:grpSpPr>
          <p:sp>
            <p:nvSpPr>
              <p:cNvPr id="1680" name="Google Shape;1680;p12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1" name="Google Shape;1681;p12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2" name="Google Shape;1682;p12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83" name="Google Shape;1683;p12"/>
            <p:cNvGrpSpPr/>
            <p:nvPr/>
          </p:nvGrpSpPr>
          <p:grpSpPr>
            <a:xfrm rot="-10175364">
              <a:off x="4811297" y="-1803855"/>
              <a:ext cx="605031" cy="1387040"/>
              <a:chOff x="6209083" y="1899986"/>
              <a:chExt cx="1085697" cy="2488974"/>
            </a:xfrm>
          </p:grpSpPr>
          <p:sp>
            <p:nvSpPr>
              <p:cNvPr id="1684" name="Google Shape;1684;p12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5" name="Google Shape;1685;p1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86" name="Google Shape;1686;p12"/>
            <p:cNvSpPr/>
            <p:nvPr/>
          </p:nvSpPr>
          <p:spPr>
            <a:xfrm rot="-8617848">
              <a:off x="4493307" y="-1786129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87" name="Google Shape;1687;p12"/>
            <p:cNvGrpSpPr/>
            <p:nvPr/>
          </p:nvGrpSpPr>
          <p:grpSpPr>
            <a:xfrm rot="-7974174">
              <a:off x="4234485" y="-1957638"/>
              <a:ext cx="821066" cy="1425244"/>
              <a:chOff x="7981884" y="2154029"/>
              <a:chExt cx="1026344" cy="1781575"/>
            </a:xfrm>
          </p:grpSpPr>
          <p:sp>
            <p:nvSpPr>
              <p:cNvPr id="1688" name="Google Shape;1688;p12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9" name="Google Shape;1689;p12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90" name="Google Shape;1690;p12"/>
            <p:cNvGrpSpPr/>
            <p:nvPr/>
          </p:nvGrpSpPr>
          <p:grpSpPr>
            <a:xfrm rot="10357414">
              <a:off x="5198911" y="-1793887"/>
              <a:ext cx="431258" cy="947377"/>
              <a:chOff x="7793199" y="3142045"/>
              <a:chExt cx="539126" cy="1184339"/>
            </a:xfrm>
          </p:grpSpPr>
          <p:sp>
            <p:nvSpPr>
              <p:cNvPr id="1691" name="Google Shape;1691;p1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2" name="Google Shape;1692;p1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93" name="Google Shape;1693;p12"/>
          <p:cNvGrpSpPr/>
          <p:nvPr/>
        </p:nvGrpSpPr>
        <p:grpSpPr>
          <a:xfrm flipH="1">
            <a:off x="9527780" y="3400689"/>
            <a:ext cx="255031" cy="2229112"/>
            <a:chOff x="2960369" y="1253489"/>
            <a:chExt cx="255031" cy="2229112"/>
          </a:xfrm>
        </p:grpSpPr>
        <p:grpSp>
          <p:nvGrpSpPr>
            <p:cNvPr id="1694" name="Google Shape;1694;p12"/>
            <p:cNvGrpSpPr/>
            <p:nvPr/>
          </p:nvGrpSpPr>
          <p:grpSpPr>
            <a:xfrm>
              <a:off x="3010486" y="1253489"/>
              <a:ext cx="186103" cy="2229112"/>
              <a:chOff x="3010486" y="1253489"/>
              <a:chExt cx="186103" cy="2229112"/>
            </a:xfrm>
          </p:grpSpPr>
          <p:sp>
            <p:nvSpPr>
              <p:cNvPr id="1695" name="Google Shape;1695;p12"/>
              <p:cNvSpPr/>
              <p:nvPr/>
            </p:nvSpPr>
            <p:spPr>
              <a:xfrm>
                <a:off x="3010486" y="1253489"/>
                <a:ext cx="186103" cy="2229112"/>
              </a:xfrm>
              <a:custGeom>
                <a:rect b="b" l="l" r="r" t="t"/>
                <a:pathLst>
                  <a:path extrusionOk="0" h="2229112" w="186103">
                    <a:moveTo>
                      <a:pt x="186103" y="30480"/>
                    </a:moveTo>
                    <a:cubicBezTo>
                      <a:pt x="167053" y="20003"/>
                      <a:pt x="148956" y="10478"/>
                      <a:pt x="129906" y="0"/>
                    </a:cubicBezTo>
                    <a:cubicBezTo>
                      <a:pt x="59421" y="83820"/>
                      <a:pt x="13701" y="188595"/>
                      <a:pt x="4176" y="299085"/>
                    </a:cubicBezTo>
                    <a:cubicBezTo>
                      <a:pt x="-10112" y="461010"/>
                      <a:pt x="13701" y="620078"/>
                      <a:pt x="53706" y="776288"/>
                    </a:cubicBezTo>
                    <a:cubicBezTo>
                      <a:pt x="80376" y="882015"/>
                      <a:pt x="116571" y="983932"/>
                      <a:pt x="128001" y="1093470"/>
                    </a:cubicBezTo>
                    <a:cubicBezTo>
                      <a:pt x="139431" y="1207770"/>
                      <a:pt x="129906" y="1324928"/>
                      <a:pt x="97521" y="1435418"/>
                    </a:cubicBezTo>
                    <a:cubicBezTo>
                      <a:pt x="80376" y="1495425"/>
                      <a:pt x="56563" y="1553528"/>
                      <a:pt x="44181" y="1614488"/>
                    </a:cubicBezTo>
                    <a:cubicBezTo>
                      <a:pt x="27988" y="1694498"/>
                      <a:pt x="30846" y="1778318"/>
                      <a:pt x="52753" y="1856423"/>
                    </a:cubicBezTo>
                    <a:cubicBezTo>
                      <a:pt x="80376" y="1954530"/>
                      <a:pt x="162291" y="2064068"/>
                      <a:pt x="117523" y="2167890"/>
                    </a:cubicBezTo>
                    <a:cubicBezTo>
                      <a:pt x="112761" y="2179320"/>
                      <a:pt x="106093" y="2190750"/>
                      <a:pt x="95616" y="2197418"/>
                    </a:cubicBezTo>
                    <a:cubicBezTo>
                      <a:pt x="80376" y="2205990"/>
                      <a:pt x="59421" y="2200275"/>
                      <a:pt x="48943" y="2186940"/>
                    </a:cubicBezTo>
                    <a:cubicBezTo>
                      <a:pt x="38466" y="2172653"/>
                      <a:pt x="37513" y="2152650"/>
                      <a:pt x="46086" y="2137410"/>
                    </a:cubicBezTo>
                    <a:cubicBezTo>
                      <a:pt x="27988" y="2147888"/>
                      <a:pt x="20368" y="2172653"/>
                      <a:pt x="27036" y="2192655"/>
                    </a:cubicBezTo>
                    <a:cubicBezTo>
                      <a:pt x="33703" y="2212658"/>
                      <a:pt x="53706" y="2226945"/>
                      <a:pt x="74661" y="2228850"/>
                    </a:cubicBezTo>
                    <a:cubicBezTo>
                      <a:pt x="95616" y="2230755"/>
                      <a:pt x="116571" y="2222183"/>
                      <a:pt x="131811" y="2206943"/>
                    </a:cubicBezTo>
                    <a:cubicBezTo>
                      <a:pt x="139431" y="2198370"/>
                      <a:pt x="146098" y="2188845"/>
                      <a:pt x="151813" y="2179320"/>
                    </a:cubicBezTo>
                    <a:cubicBezTo>
                      <a:pt x="168006" y="2152650"/>
                      <a:pt x="168958" y="2138363"/>
                      <a:pt x="168958" y="2108835"/>
                    </a:cubicBezTo>
                    <a:cubicBezTo>
                      <a:pt x="168958" y="2077403"/>
                      <a:pt x="164196" y="2046923"/>
                      <a:pt x="152766" y="2017395"/>
                    </a:cubicBezTo>
                    <a:cubicBezTo>
                      <a:pt x="140383" y="1983105"/>
                      <a:pt x="121333" y="1951673"/>
                      <a:pt x="107046" y="1918335"/>
                    </a:cubicBezTo>
                    <a:cubicBezTo>
                      <a:pt x="49896" y="1788795"/>
                      <a:pt x="68946" y="1641158"/>
                      <a:pt x="107046" y="1508760"/>
                    </a:cubicBezTo>
                    <a:cubicBezTo>
                      <a:pt x="134668" y="1412558"/>
                      <a:pt x="172768" y="1317308"/>
                      <a:pt x="179436" y="1216343"/>
                    </a:cubicBezTo>
                    <a:cubicBezTo>
                      <a:pt x="190866" y="1043940"/>
                      <a:pt x="151813" y="872490"/>
                      <a:pt x="92758" y="712470"/>
                    </a:cubicBezTo>
                    <a:cubicBezTo>
                      <a:pt x="12748" y="498158"/>
                      <a:pt x="40371" y="211455"/>
                      <a:pt x="186103" y="30480"/>
                    </a:cubicBezTo>
                    <a:close/>
                  </a:path>
                </a:pathLst>
              </a:custGeom>
              <a:solidFill>
                <a:srgbClr val="5872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6" name="Google Shape;1696;p12"/>
              <p:cNvSpPr/>
              <p:nvPr/>
            </p:nvSpPr>
            <p:spPr>
              <a:xfrm>
                <a:off x="3026239" y="1265872"/>
                <a:ext cx="170350" cy="2214825"/>
              </a:xfrm>
              <a:custGeom>
                <a:rect b="b" l="l" r="r" t="t"/>
                <a:pathLst>
                  <a:path extrusionOk="0" h="2214825" w="170350">
                    <a:moveTo>
                      <a:pt x="170351" y="18097"/>
                    </a:moveTo>
                    <a:cubicBezTo>
                      <a:pt x="158921" y="12382"/>
                      <a:pt x="148443" y="6667"/>
                      <a:pt x="137013" y="0"/>
                    </a:cubicBezTo>
                    <a:cubicBezTo>
                      <a:pt x="105581" y="41910"/>
                      <a:pt x="73196" y="80010"/>
                      <a:pt x="53193" y="130492"/>
                    </a:cubicBezTo>
                    <a:cubicBezTo>
                      <a:pt x="44621" y="151447"/>
                      <a:pt x="36048" y="173355"/>
                      <a:pt x="27476" y="194310"/>
                    </a:cubicBezTo>
                    <a:cubicBezTo>
                      <a:pt x="4616" y="250507"/>
                      <a:pt x="8426" y="320992"/>
                      <a:pt x="2711" y="381000"/>
                    </a:cubicBezTo>
                    <a:cubicBezTo>
                      <a:pt x="-13482" y="537210"/>
                      <a:pt x="46526" y="696278"/>
                      <a:pt x="85578" y="844868"/>
                    </a:cubicBezTo>
                    <a:cubicBezTo>
                      <a:pt x="105581" y="920115"/>
                      <a:pt x="126536" y="996315"/>
                      <a:pt x="136061" y="1073468"/>
                    </a:cubicBezTo>
                    <a:cubicBezTo>
                      <a:pt x="139871" y="1109662"/>
                      <a:pt x="149396" y="1186815"/>
                      <a:pt x="114153" y="1215390"/>
                    </a:cubicBezTo>
                    <a:cubicBezTo>
                      <a:pt x="112248" y="1252537"/>
                      <a:pt x="108438" y="1289685"/>
                      <a:pt x="101771" y="1326833"/>
                    </a:cubicBezTo>
                    <a:cubicBezTo>
                      <a:pt x="123678" y="1366837"/>
                      <a:pt x="68433" y="1505903"/>
                      <a:pt x="61766" y="1528762"/>
                    </a:cubicBezTo>
                    <a:cubicBezTo>
                      <a:pt x="33191" y="1626870"/>
                      <a:pt x="20808" y="1735455"/>
                      <a:pt x="49383" y="1835468"/>
                    </a:cubicBezTo>
                    <a:cubicBezTo>
                      <a:pt x="62718" y="1884998"/>
                      <a:pt x="88436" y="1929765"/>
                      <a:pt x="107486" y="1977390"/>
                    </a:cubicBezTo>
                    <a:cubicBezTo>
                      <a:pt x="142728" y="2027873"/>
                      <a:pt x="144633" y="2114550"/>
                      <a:pt x="120821" y="2161222"/>
                    </a:cubicBezTo>
                    <a:cubicBezTo>
                      <a:pt x="89388" y="2225040"/>
                      <a:pt x="6521" y="2205038"/>
                      <a:pt x="10331" y="2144078"/>
                    </a:cubicBezTo>
                    <a:cubicBezTo>
                      <a:pt x="5568" y="2154555"/>
                      <a:pt x="4616" y="2167890"/>
                      <a:pt x="8426" y="2178368"/>
                    </a:cubicBezTo>
                    <a:cubicBezTo>
                      <a:pt x="15093" y="2198370"/>
                      <a:pt x="35096" y="2212658"/>
                      <a:pt x="56051" y="2214563"/>
                    </a:cubicBezTo>
                    <a:cubicBezTo>
                      <a:pt x="77006" y="2216468"/>
                      <a:pt x="97961" y="2207895"/>
                      <a:pt x="113201" y="2192655"/>
                    </a:cubicBezTo>
                    <a:cubicBezTo>
                      <a:pt x="120821" y="2184083"/>
                      <a:pt x="127488" y="2174558"/>
                      <a:pt x="133203" y="2165033"/>
                    </a:cubicBezTo>
                    <a:cubicBezTo>
                      <a:pt x="149396" y="2138363"/>
                      <a:pt x="150348" y="2124075"/>
                      <a:pt x="150348" y="2094547"/>
                    </a:cubicBezTo>
                    <a:cubicBezTo>
                      <a:pt x="150348" y="2063115"/>
                      <a:pt x="145586" y="2032635"/>
                      <a:pt x="134156" y="2003108"/>
                    </a:cubicBezTo>
                    <a:cubicBezTo>
                      <a:pt x="121773" y="1968818"/>
                      <a:pt x="102723" y="1937385"/>
                      <a:pt x="88436" y="1904048"/>
                    </a:cubicBezTo>
                    <a:cubicBezTo>
                      <a:pt x="31286" y="1774508"/>
                      <a:pt x="50336" y="1626870"/>
                      <a:pt x="88436" y="1494473"/>
                    </a:cubicBezTo>
                    <a:cubicBezTo>
                      <a:pt x="116058" y="1398270"/>
                      <a:pt x="154158" y="1303020"/>
                      <a:pt x="160826" y="1202055"/>
                    </a:cubicBezTo>
                    <a:cubicBezTo>
                      <a:pt x="172256" y="1029653"/>
                      <a:pt x="133203" y="858203"/>
                      <a:pt x="74148" y="698182"/>
                    </a:cubicBezTo>
                    <a:cubicBezTo>
                      <a:pt x="-3004" y="485775"/>
                      <a:pt x="24618" y="199072"/>
                      <a:pt x="170351" y="18097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97" name="Google Shape;1697;p12"/>
            <p:cNvGrpSpPr/>
            <p:nvPr/>
          </p:nvGrpSpPr>
          <p:grpSpPr>
            <a:xfrm>
              <a:off x="2960369" y="1423035"/>
              <a:ext cx="255031" cy="1787842"/>
              <a:chOff x="2960369" y="1423035"/>
              <a:chExt cx="255031" cy="1787842"/>
            </a:xfrm>
          </p:grpSpPr>
          <p:sp>
            <p:nvSpPr>
              <p:cNvPr id="1698" name="Google Shape;1698;p12"/>
              <p:cNvSpPr/>
              <p:nvPr/>
            </p:nvSpPr>
            <p:spPr>
              <a:xfrm>
                <a:off x="3146244" y="2201941"/>
                <a:ext cx="69156" cy="125015"/>
              </a:xfrm>
              <a:custGeom>
                <a:rect b="b" l="l" r="r" t="t"/>
                <a:pathLst>
                  <a:path extrusionOk="0" h="125015" w="69156">
                    <a:moveTo>
                      <a:pt x="68443" y="86916"/>
                    </a:moveTo>
                    <a:cubicBezTo>
                      <a:pt x="69395" y="77391"/>
                      <a:pt x="69395" y="67866"/>
                      <a:pt x="68443" y="59293"/>
                    </a:cubicBezTo>
                    <a:cubicBezTo>
                      <a:pt x="66538" y="43101"/>
                      <a:pt x="55108" y="31671"/>
                      <a:pt x="43678" y="22146"/>
                    </a:cubicBezTo>
                    <a:cubicBezTo>
                      <a:pt x="33200" y="13573"/>
                      <a:pt x="21770" y="3096"/>
                      <a:pt x="7483" y="238"/>
                    </a:cubicBezTo>
                    <a:cubicBezTo>
                      <a:pt x="5578" y="238"/>
                      <a:pt x="2720" y="-714"/>
                      <a:pt x="815" y="1191"/>
                    </a:cubicBezTo>
                    <a:cubicBezTo>
                      <a:pt x="-1090" y="3096"/>
                      <a:pt x="815" y="5953"/>
                      <a:pt x="1768" y="7858"/>
                    </a:cubicBezTo>
                    <a:cubicBezTo>
                      <a:pt x="10340" y="21193"/>
                      <a:pt x="13198" y="34528"/>
                      <a:pt x="17008" y="48816"/>
                    </a:cubicBezTo>
                    <a:cubicBezTo>
                      <a:pt x="18913" y="55483"/>
                      <a:pt x="21770" y="62151"/>
                      <a:pt x="25580" y="67866"/>
                    </a:cubicBezTo>
                    <a:cubicBezTo>
                      <a:pt x="35105" y="83106"/>
                      <a:pt x="52250" y="98346"/>
                      <a:pt x="53203" y="117396"/>
                    </a:cubicBezTo>
                    <a:cubicBezTo>
                      <a:pt x="53203" y="120253"/>
                      <a:pt x="53203" y="123111"/>
                      <a:pt x="55108" y="125016"/>
                    </a:cubicBezTo>
                    <a:cubicBezTo>
                      <a:pt x="58918" y="120253"/>
                      <a:pt x="61775" y="113586"/>
                      <a:pt x="63680" y="107871"/>
                    </a:cubicBezTo>
                    <a:cubicBezTo>
                      <a:pt x="65585" y="102156"/>
                      <a:pt x="67490" y="94536"/>
                      <a:pt x="68443" y="86916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9" name="Google Shape;1699;p12"/>
              <p:cNvSpPr/>
              <p:nvPr/>
            </p:nvSpPr>
            <p:spPr>
              <a:xfrm>
                <a:off x="2974262" y="1423035"/>
                <a:ext cx="82562" cy="115252"/>
              </a:xfrm>
              <a:custGeom>
                <a:rect b="b" l="l" r="r" t="t"/>
                <a:pathLst>
                  <a:path extrusionOk="0" h="115252" w="82562">
                    <a:moveTo>
                      <a:pt x="395" y="74295"/>
                    </a:moveTo>
                    <a:cubicBezTo>
                      <a:pt x="1347" y="64770"/>
                      <a:pt x="2300" y="56197"/>
                      <a:pt x="5157" y="47625"/>
                    </a:cubicBezTo>
                    <a:cubicBezTo>
                      <a:pt x="9920" y="32385"/>
                      <a:pt x="23255" y="22860"/>
                      <a:pt x="36590" y="15240"/>
                    </a:cubicBezTo>
                    <a:cubicBezTo>
                      <a:pt x="48020" y="8572"/>
                      <a:pt x="61355" y="0"/>
                      <a:pt x="75642" y="0"/>
                    </a:cubicBezTo>
                    <a:cubicBezTo>
                      <a:pt x="77547" y="0"/>
                      <a:pt x="80405" y="0"/>
                      <a:pt x="82310" y="1905"/>
                    </a:cubicBezTo>
                    <a:cubicBezTo>
                      <a:pt x="83262" y="3810"/>
                      <a:pt x="81357" y="6667"/>
                      <a:pt x="79452" y="8572"/>
                    </a:cubicBezTo>
                    <a:cubicBezTo>
                      <a:pt x="68975" y="20002"/>
                      <a:pt x="64212" y="32385"/>
                      <a:pt x="57545" y="46672"/>
                    </a:cubicBezTo>
                    <a:cubicBezTo>
                      <a:pt x="54687" y="53340"/>
                      <a:pt x="49925" y="58102"/>
                      <a:pt x="46115" y="63817"/>
                    </a:cubicBezTo>
                    <a:cubicBezTo>
                      <a:pt x="33732" y="77152"/>
                      <a:pt x="13730" y="89535"/>
                      <a:pt x="9920" y="108585"/>
                    </a:cubicBezTo>
                    <a:cubicBezTo>
                      <a:pt x="8967" y="111442"/>
                      <a:pt x="8967" y="114300"/>
                      <a:pt x="7062" y="115252"/>
                    </a:cubicBezTo>
                    <a:cubicBezTo>
                      <a:pt x="4205" y="109538"/>
                      <a:pt x="2300" y="102870"/>
                      <a:pt x="1347" y="97155"/>
                    </a:cubicBezTo>
                    <a:cubicBezTo>
                      <a:pt x="395" y="90488"/>
                      <a:pt x="-558" y="81915"/>
                      <a:pt x="395" y="74295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700" name="Google Shape;1700;p12"/>
              <p:cNvGrpSpPr/>
              <p:nvPr/>
            </p:nvGrpSpPr>
            <p:grpSpPr>
              <a:xfrm>
                <a:off x="2960369" y="2706722"/>
                <a:ext cx="147637" cy="109820"/>
                <a:chOff x="2960369" y="2706722"/>
                <a:chExt cx="147637" cy="109820"/>
              </a:xfrm>
            </p:grpSpPr>
            <p:sp>
              <p:nvSpPr>
                <p:cNvPr id="1701" name="Google Shape;1701;p12"/>
                <p:cNvSpPr/>
                <p:nvPr/>
              </p:nvSpPr>
              <p:spPr>
                <a:xfrm>
                  <a:off x="2960369" y="2706722"/>
                  <a:ext cx="146685" cy="109819"/>
                </a:xfrm>
                <a:custGeom>
                  <a:rect b="b" l="l" r="r" t="t"/>
                  <a:pathLst>
                    <a:path extrusionOk="0" h="109819" w="146685">
                      <a:moveTo>
                        <a:pt x="5715" y="105057"/>
                      </a:moveTo>
                      <a:lnTo>
                        <a:pt x="0" y="109820"/>
                      </a:lnTo>
                      <a:cubicBezTo>
                        <a:pt x="25718" y="63147"/>
                        <a:pt x="73343" y="-23530"/>
                        <a:pt x="146685" y="5997"/>
                      </a:cubicBezTo>
                      <a:cubicBezTo>
                        <a:pt x="124778" y="23142"/>
                        <a:pt x="99060" y="34572"/>
                        <a:pt x="76200" y="48860"/>
                      </a:cubicBezTo>
                      <a:cubicBezTo>
                        <a:pt x="50483" y="65052"/>
                        <a:pt x="30480" y="87912"/>
                        <a:pt x="5715" y="105057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2" name="Google Shape;1702;p12"/>
                <p:cNvSpPr/>
                <p:nvPr/>
              </p:nvSpPr>
              <p:spPr>
                <a:xfrm>
                  <a:off x="2960369" y="2712720"/>
                  <a:ext cx="147637" cy="103822"/>
                </a:xfrm>
                <a:custGeom>
                  <a:rect b="b" l="l" r="r" t="t"/>
                  <a:pathLst>
                    <a:path extrusionOk="0" h="103822" w="147637">
                      <a:moveTo>
                        <a:pt x="0" y="103822"/>
                      </a:moveTo>
                      <a:cubicBezTo>
                        <a:pt x="22860" y="85725"/>
                        <a:pt x="45720" y="60960"/>
                        <a:pt x="70485" y="43815"/>
                      </a:cubicBezTo>
                      <a:cubicBezTo>
                        <a:pt x="92393" y="29527"/>
                        <a:pt x="130493" y="12383"/>
                        <a:pt x="147638" y="0"/>
                      </a:cubicBezTo>
                      <a:cubicBezTo>
                        <a:pt x="142875" y="31433"/>
                        <a:pt x="122873" y="57150"/>
                        <a:pt x="95250" y="70485"/>
                      </a:cubicBezTo>
                      <a:cubicBezTo>
                        <a:pt x="67628" y="82867"/>
                        <a:pt x="19050" y="92392"/>
                        <a:pt x="0" y="10382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03" name="Google Shape;1703;p12"/>
              <p:cNvGrpSpPr/>
              <p:nvPr/>
            </p:nvGrpSpPr>
            <p:grpSpPr>
              <a:xfrm>
                <a:off x="2979528" y="1912620"/>
                <a:ext cx="78744" cy="177164"/>
                <a:chOff x="2979528" y="1912620"/>
                <a:chExt cx="78744" cy="177164"/>
              </a:xfrm>
            </p:grpSpPr>
            <p:sp>
              <p:nvSpPr>
                <p:cNvPr id="1704" name="Google Shape;1704;p12"/>
                <p:cNvSpPr/>
                <p:nvPr/>
              </p:nvSpPr>
              <p:spPr>
                <a:xfrm>
                  <a:off x="2979528" y="1912620"/>
                  <a:ext cx="66566" cy="176212"/>
                </a:xfrm>
                <a:custGeom>
                  <a:rect b="b" l="l" r="r" t="t"/>
                  <a:pathLst>
                    <a:path extrusionOk="0" h="176212" w="66566">
                      <a:moveTo>
                        <a:pt x="62757" y="0"/>
                      </a:moveTo>
                      <a:cubicBezTo>
                        <a:pt x="63709" y="952"/>
                        <a:pt x="66567" y="9525"/>
                        <a:pt x="66567" y="13335"/>
                      </a:cubicBezTo>
                      <a:cubicBezTo>
                        <a:pt x="65614" y="28575"/>
                        <a:pt x="59899" y="39052"/>
                        <a:pt x="54184" y="52388"/>
                      </a:cubicBezTo>
                      <a:cubicBezTo>
                        <a:pt x="48469" y="67627"/>
                        <a:pt x="45612" y="82867"/>
                        <a:pt x="37992" y="97155"/>
                      </a:cubicBezTo>
                      <a:cubicBezTo>
                        <a:pt x="31324" y="110490"/>
                        <a:pt x="24657" y="121920"/>
                        <a:pt x="21799" y="136207"/>
                      </a:cubicBezTo>
                      <a:cubicBezTo>
                        <a:pt x="18942" y="148590"/>
                        <a:pt x="19894" y="163830"/>
                        <a:pt x="17037" y="176213"/>
                      </a:cubicBezTo>
                      <a:cubicBezTo>
                        <a:pt x="5607" y="163830"/>
                        <a:pt x="1797" y="142875"/>
                        <a:pt x="844" y="130492"/>
                      </a:cubicBezTo>
                      <a:cubicBezTo>
                        <a:pt x="-1061" y="106680"/>
                        <a:pt x="-108" y="79057"/>
                        <a:pt x="7512" y="56197"/>
                      </a:cubicBezTo>
                      <a:cubicBezTo>
                        <a:pt x="17037" y="28575"/>
                        <a:pt x="37039" y="10477"/>
                        <a:pt x="62757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5" name="Google Shape;1705;p12"/>
                <p:cNvSpPr/>
                <p:nvPr/>
              </p:nvSpPr>
              <p:spPr>
                <a:xfrm>
                  <a:off x="2995514" y="1912620"/>
                  <a:ext cx="62758" cy="177164"/>
                </a:xfrm>
                <a:custGeom>
                  <a:rect b="b" l="l" r="r" t="t"/>
                  <a:pathLst>
                    <a:path extrusionOk="0" h="177164" w="62758">
                      <a:moveTo>
                        <a:pt x="46770" y="0"/>
                      </a:moveTo>
                      <a:cubicBezTo>
                        <a:pt x="66773" y="25717"/>
                        <a:pt x="68678" y="69532"/>
                        <a:pt x="48675" y="95250"/>
                      </a:cubicBezTo>
                      <a:cubicBezTo>
                        <a:pt x="28673" y="121920"/>
                        <a:pt x="2003" y="140017"/>
                        <a:pt x="1050" y="177165"/>
                      </a:cubicBezTo>
                      <a:cubicBezTo>
                        <a:pt x="-3712" y="150495"/>
                        <a:pt x="8670" y="116205"/>
                        <a:pt x="19148" y="86677"/>
                      </a:cubicBezTo>
                      <a:cubicBezTo>
                        <a:pt x="28673" y="61913"/>
                        <a:pt x="48675" y="28575"/>
                        <a:pt x="46770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06" name="Google Shape;1706;p12"/>
              <p:cNvGrpSpPr/>
              <p:nvPr/>
            </p:nvGrpSpPr>
            <p:grpSpPr>
              <a:xfrm>
                <a:off x="3022559" y="3051672"/>
                <a:ext cx="51871" cy="159205"/>
                <a:chOff x="3022559" y="3051672"/>
                <a:chExt cx="51871" cy="159205"/>
              </a:xfrm>
            </p:grpSpPr>
            <p:sp>
              <p:nvSpPr>
                <p:cNvPr id="1707" name="Google Shape;1707;p12"/>
                <p:cNvSpPr/>
                <p:nvPr/>
              </p:nvSpPr>
              <p:spPr>
                <a:xfrm>
                  <a:off x="3022559" y="3051672"/>
                  <a:ext cx="51871" cy="159205"/>
                </a:xfrm>
                <a:custGeom>
                  <a:rect b="b" l="l" r="r" t="t"/>
                  <a:pathLst>
                    <a:path extrusionOk="0" h="159205" w="51871">
                      <a:moveTo>
                        <a:pt x="9248" y="28712"/>
                      </a:moveTo>
                      <a:cubicBezTo>
                        <a:pt x="13058" y="22045"/>
                        <a:pt x="29250" y="-11293"/>
                        <a:pt x="39728" y="3948"/>
                      </a:cubicBezTo>
                      <a:lnTo>
                        <a:pt x="40680" y="4900"/>
                      </a:lnTo>
                      <a:cubicBezTo>
                        <a:pt x="56873" y="28712"/>
                        <a:pt x="53063" y="58240"/>
                        <a:pt x="44490" y="83005"/>
                      </a:cubicBezTo>
                      <a:cubicBezTo>
                        <a:pt x="40680" y="96340"/>
                        <a:pt x="35918" y="108723"/>
                        <a:pt x="34013" y="122057"/>
                      </a:cubicBezTo>
                      <a:cubicBezTo>
                        <a:pt x="32108" y="135393"/>
                        <a:pt x="35918" y="146823"/>
                        <a:pt x="36870" y="159205"/>
                      </a:cubicBezTo>
                      <a:cubicBezTo>
                        <a:pt x="14963" y="137298"/>
                        <a:pt x="3533" y="106818"/>
                        <a:pt x="675" y="77290"/>
                      </a:cubicBezTo>
                      <a:cubicBezTo>
                        <a:pt x="-1230" y="59193"/>
                        <a:pt x="675" y="44905"/>
                        <a:pt x="9248" y="2871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8" name="Google Shape;1708;p12"/>
                <p:cNvSpPr/>
                <p:nvPr/>
              </p:nvSpPr>
              <p:spPr>
                <a:xfrm>
                  <a:off x="3022559" y="3051672"/>
                  <a:ext cx="41632" cy="159205"/>
                </a:xfrm>
                <a:custGeom>
                  <a:rect b="b" l="l" r="r" t="t"/>
                  <a:pathLst>
                    <a:path extrusionOk="0" h="159205" w="41632">
                      <a:moveTo>
                        <a:pt x="9248" y="28712"/>
                      </a:moveTo>
                      <a:cubicBezTo>
                        <a:pt x="13058" y="22045"/>
                        <a:pt x="29250" y="-11293"/>
                        <a:pt x="39728" y="3948"/>
                      </a:cubicBezTo>
                      <a:lnTo>
                        <a:pt x="40680" y="4900"/>
                      </a:lnTo>
                      <a:cubicBezTo>
                        <a:pt x="40680" y="4900"/>
                        <a:pt x="40680" y="5852"/>
                        <a:pt x="41633" y="5852"/>
                      </a:cubicBezTo>
                      <a:cubicBezTo>
                        <a:pt x="41633" y="5852"/>
                        <a:pt x="40680" y="6805"/>
                        <a:pt x="40680" y="6805"/>
                      </a:cubicBezTo>
                      <a:cubicBezTo>
                        <a:pt x="38775" y="19187"/>
                        <a:pt x="36870" y="32523"/>
                        <a:pt x="35918" y="44905"/>
                      </a:cubicBezTo>
                      <a:cubicBezTo>
                        <a:pt x="24488" y="83005"/>
                        <a:pt x="15915" y="123962"/>
                        <a:pt x="36870" y="158252"/>
                      </a:cubicBezTo>
                      <a:cubicBezTo>
                        <a:pt x="36870" y="158252"/>
                        <a:pt x="36870" y="159205"/>
                        <a:pt x="36870" y="159205"/>
                      </a:cubicBezTo>
                      <a:cubicBezTo>
                        <a:pt x="14963" y="137298"/>
                        <a:pt x="3533" y="106818"/>
                        <a:pt x="675" y="77290"/>
                      </a:cubicBezTo>
                      <a:cubicBezTo>
                        <a:pt x="-1230" y="59193"/>
                        <a:pt x="675" y="44905"/>
                        <a:pt x="9248" y="28712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709" name="Google Shape;1709;p12"/>
          <p:cNvGrpSpPr/>
          <p:nvPr/>
        </p:nvGrpSpPr>
        <p:grpSpPr>
          <a:xfrm>
            <a:off x="4651805" y="3454701"/>
            <a:ext cx="255031" cy="2229112"/>
            <a:chOff x="2960369" y="1253489"/>
            <a:chExt cx="255031" cy="2229112"/>
          </a:xfrm>
        </p:grpSpPr>
        <p:grpSp>
          <p:nvGrpSpPr>
            <p:cNvPr id="1710" name="Google Shape;1710;p12"/>
            <p:cNvGrpSpPr/>
            <p:nvPr/>
          </p:nvGrpSpPr>
          <p:grpSpPr>
            <a:xfrm>
              <a:off x="3010486" y="1253489"/>
              <a:ext cx="186103" cy="2229112"/>
              <a:chOff x="3010486" y="1253489"/>
              <a:chExt cx="186103" cy="2229112"/>
            </a:xfrm>
          </p:grpSpPr>
          <p:sp>
            <p:nvSpPr>
              <p:cNvPr id="1711" name="Google Shape;1711;p12"/>
              <p:cNvSpPr/>
              <p:nvPr/>
            </p:nvSpPr>
            <p:spPr>
              <a:xfrm>
                <a:off x="3010486" y="1253489"/>
                <a:ext cx="186103" cy="2229112"/>
              </a:xfrm>
              <a:custGeom>
                <a:rect b="b" l="l" r="r" t="t"/>
                <a:pathLst>
                  <a:path extrusionOk="0" h="2229112" w="186103">
                    <a:moveTo>
                      <a:pt x="186103" y="30480"/>
                    </a:moveTo>
                    <a:cubicBezTo>
                      <a:pt x="167053" y="20003"/>
                      <a:pt x="148956" y="10478"/>
                      <a:pt x="129906" y="0"/>
                    </a:cubicBezTo>
                    <a:cubicBezTo>
                      <a:pt x="59421" y="83820"/>
                      <a:pt x="13701" y="188595"/>
                      <a:pt x="4176" y="299085"/>
                    </a:cubicBezTo>
                    <a:cubicBezTo>
                      <a:pt x="-10112" y="461010"/>
                      <a:pt x="13701" y="620078"/>
                      <a:pt x="53706" y="776288"/>
                    </a:cubicBezTo>
                    <a:cubicBezTo>
                      <a:pt x="80376" y="882015"/>
                      <a:pt x="116571" y="983932"/>
                      <a:pt x="128001" y="1093470"/>
                    </a:cubicBezTo>
                    <a:cubicBezTo>
                      <a:pt x="139431" y="1207770"/>
                      <a:pt x="129906" y="1324928"/>
                      <a:pt x="97521" y="1435418"/>
                    </a:cubicBezTo>
                    <a:cubicBezTo>
                      <a:pt x="80376" y="1495425"/>
                      <a:pt x="56563" y="1553528"/>
                      <a:pt x="44181" y="1614488"/>
                    </a:cubicBezTo>
                    <a:cubicBezTo>
                      <a:pt x="27988" y="1694498"/>
                      <a:pt x="30846" y="1778318"/>
                      <a:pt x="52753" y="1856423"/>
                    </a:cubicBezTo>
                    <a:cubicBezTo>
                      <a:pt x="80376" y="1954530"/>
                      <a:pt x="162291" y="2064068"/>
                      <a:pt x="117523" y="2167890"/>
                    </a:cubicBezTo>
                    <a:cubicBezTo>
                      <a:pt x="112761" y="2179320"/>
                      <a:pt x="106093" y="2190750"/>
                      <a:pt x="95616" y="2197418"/>
                    </a:cubicBezTo>
                    <a:cubicBezTo>
                      <a:pt x="80376" y="2205990"/>
                      <a:pt x="59421" y="2200275"/>
                      <a:pt x="48943" y="2186940"/>
                    </a:cubicBezTo>
                    <a:cubicBezTo>
                      <a:pt x="38466" y="2172653"/>
                      <a:pt x="37513" y="2152650"/>
                      <a:pt x="46086" y="2137410"/>
                    </a:cubicBezTo>
                    <a:cubicBezTo>
                      <a:pt x="27988" y="2147888"/>
                      <a:pt x="20368" y="2172653"/>
                      <a:pt x="27036" y="2192655"/>
                    </a:cubicBezTo>
                    <a:cubicBezTo>
                      <a:pt x="33703" y="2212658"/>
                      <a:pt x="53706" y="2226945"/>
                      <a:pt x="74661" y="2228850"/>
                    </a:cubicBezTo>
                    <a:cubicBezTo>
                      <a:pt x="95616" y="2230755"/>
                      <a:pt x="116571" y="2222183"/>
                      <a:pt x="131811" y="2206943"/>
                    </a:cubicBezTo>
                    <a:cubicBezTo>
                      <a:pt x="139431" y="2198370"/>
                      <a:pt x="146098" y="2188845"/>
                      <a:pt x="151813" y="2179320"/>
                    </a:cubicBezTo>
                    <a:cubicBezTo>
                      <a:pt x="168006" y="2152650"/>
                      <a:pt x="168958" y="2138363"/>
                      <a:pt x="168958" y="2108835"/>
                    </a:cubicBezTo>
                    <a:cubicBezTo>
                      <a:pt x="168958" y="2077403"/>
                      <a:pt x="164196" y="2046923"/>
                      <a:pt x="152766" y="2017395"/>
                    </a:cubicBezTo>
                    <a:cubicBezTo>
                      <a:pt x="140383" y="1983105"/>
                      <a:pt x="121333" y="1951673"/>
                      <a:pt x="107046" y="1918335"/>
                    </a:cubicBezTo>
                    <a:cubicBezTo>
                      <a:pt x="49896" y="1788795"/>
                      <a:pt x="68946" y="1641158"/>
                      <a:pt x="107046" y="1508760"/>
                    </a:cubicBezTo>
                    <a:cubicBezTo>
                      <a:pt x="134668" y="1412558"/>
                      <a:pt x="172768" y="1317308"/>
                      <a:pt x="179436" y="1216343"/>
                    </a:cubicBezTo>
                    <a:cubicBezTo>
                      <a:pt x="190866" y="1043940"/>
                      <a:pt x="151813" y="872490"/>
                      <a:pt x="92758" y="712470"/>
                    </a:cubicBezTo>
                    <a:cubicBezTo>
                      <a:pt x="12748" y="498158"/>
                      <a:pt x="40371" y="211455"/>
                      <a:pt x="186103" y="30480"/>
                    </a:cubicBezTo>
                    <a:close/>
                  </a:path>
                </a:pathLst>
              </a:custGeom>
              <a:solidFill>
                <a:srgbClr val="5872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2" name="Google Shape;1712;p12"/>
              <p:cNvSpPr/>
              <p:nvPr/>
            </p:nvSpPr>
            <p:spPr>
              <a:xfrm>
                <a:off x="3026239" y="1265872"/>
                <a:ext cx="170350" cy="2214825"/>
              </a:xfrm>
              <a:custGeom>
                <a:rect b="b" l="l" r="r" t="t"/>
                <a:pathLst>
                  <a:path extrusionOk="0" h="2214825" w="170350">
                    <a:moveTo>
                      <a:pt x="170351" y="18097"/>
                    </a:moveTo>
                    <a:cubicBezTo>
                      <a:pt x="158921" y="12382"/>
                      <a:pt x="148443" y="6667"/>
                      <a:pt x="137013" y="0"/>
                    </a:cubicBezTo>
                    <a:cubicBezTo>
                      <a:pt x="105581" y="41910"/>
                      <a:pt x="73196" y="80010"/>
                      <a:pt x="53193" y="130492"/>
                    </a:cubicBezTo>
                    <a:cubicBezTo>
                      <a:pt x="44621" y="151447"/>
                      <a:pt x="36048" y="173355"/>
                      <a:pt x="27476" y="194310"/>
                    </a:cubicBezTo>
                    <a:cubicBezTo>
                      <a:pt x="4616" y="250507"/>
                      <a:pt x="8426" y="320992"/>
                      <a:pt x="2711" y="381000"/>
                    </a:cubicBezTo>
                    <a:cubicBezTo>
                      <a:pt x="-13482" y="537210"/>
                      <a:pt x="46526" y="696278"/>
                      <a:pt x="85578" y="844868"/>
                    </a:cubicBezTo>
                    <a:cubicBezTo>
                      <a:pt x="105581" y="920115"/>
                      <a:pt x="126536" y="996315"/>
                      <a:pt x="136061" y="1073468"/>
                    </a:cubicBezTo>
                    <a:cubicBezTo>
                      <a:pt x="139871" y="1109662"/>
                      <a:pt x="149396" y="1186815"/>
                      <a:pt x="114153" y="1215390"/>
                    </a:cubicBezTo>
                    <a:cubicBezTo>
                      <a:pt x="112248" y="1252537"/>
                      <a:pt x="108438" y="1289685"/>
                      <a:pt x="101771" y="1326833"/>
                    </a:cubicBezTo>
                    <a:cubicBezTo>
                      <a:pt x="123678" y="1366837"/>
                      <a:pt x="68433" y="1505903"/>
                      <a:pt x="61766" y="1528762"/>
                    </a:cubicBezTo>
                    <a:cubicBezTo>
                      <a:pt x="33191" y="1626870"/>
                      <a:pt x="20808" y="1735455"/>
                      <a:pt x="49383" y="1835468"/>
                    </a:cubicBezTo>
                    <a:cubicBezTo>
                      <a:pt x="62718" y="1884998"/>
                      <a:pt x="88436" y="1929765"/>
                      <a:pt x="107486" y="1977390"/>
                    </a:cubicBezTo>
                    <a:cubicBezTo>
                      <a:pt x="142728" y="2027873"/>
                      <a:pt x="144633" y="2114550"/>
                      <a:pt x="120821" y="2161222"/>
                    </a:cubicBezTo>
                    <a:cubicBezTo>
                      <a:pt x="89388" y="2225040"/>
                      <a:pt x="6521" y="2205038"/>
                      <a:pt x="10331" y="2144078"/>
                    </a:cubicBezTo>
                    <a:cubicBezTo>
                      <a:pt x="5568" y="2154555"/>
                      <a:pt x="4616" y="2167890"/>
                      <a:pt x="8426" y="2178368"/>
                    </a:cubicBezTo>
                    <a:cubicBezTo>
                      <a:pt x="15093" y="2198370"/>
                      <a:pt x="35096" y="2212658"/>
                      <a:pt x="56051" y="2214563"/>
                    </a:cubicBezTo>
                    <a:cubicBezTo>
                      <a:pt x="77006" y="2216468"/>
                      <a:pt x="97961" y="2207895"/>
                      <a:pt x="113201" y="2192655"/>
                    </a:cubicBezTo>
                    <a:cubicBezTo>
                      <a:pt x="120821" y="2184083"/>
                      <a:pt x="127488" y="2174558"/>
                      <a:pt x="133203" y="2165033"/>
                    </a:cubicBezTo>
                    <a:cubicBezTo>
                      <a:pt x="149396" y="2138363"/>
                      <a:pt x="150348" y="2124075"/>
                      <a:pt x="150348" y="2094547"/>
                    </a:cubicBezTo>
                    <a:cubicBezTo>
                      <a:pt x="150348" y="2063115"/>
                      <a:pt x="145586" y="2032635"/>
                      <a:pt x="134156" y="2003108"/>
                    </a:cubicBezTo>
                    <a:cubicBezTo>
                      <a:pt x="121773" y="1968818"/>
                      <a:pt x="102723" y="1937385"/>
                      <a:pt x="88436" y="1904048"/>
                    </a:cubicBezTo>
                    <a:cubicBezTo>
                      <a:pt x="31286" y="1774508"/>
                      <a:pt x="50336" y="1626870"/>
                      <a:pt x="88436" y="1494473"/>
                    </a:cubicBezTo>
                    <a:cubicBezTo>
                      <a:pt x="116058" y="1398270"/>
                      <a:pt x="154158" y="1303020"/>
                      <a:pt x="160826" y="1202055"/>
                    </a:cubicBezTo>
                    <a:cubicBezTo>
                      <a:pt x="172256" y="1029653"/>
                      <a:pt x="133203" y="858203"/>
                      <a:pt x="74148" y="698182"/>
                    </a:cubicBezTo>
                    <a:cubicBezTo>
                      <a:pt x="-3004" y="485775"/>
                      <a:pt x="24618" y="199072"/>
                      <a:pt x="170351" y="18097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13" name="Google Shape;1713;p12"/>
            <p:cNvGrpSpPr/>
            <p:nvPr/>
          </p:nvGrpSpPr>
          <p:grpSpPr>
            <a:xfrm>
              <a:off x="2960369" y="1423035"/>
              <a:ext cx="255031" cy="1787842"/>
              <a:chOff x="2960369" y="1423035"/>
              <a:chExt cx="255031" cy="1787842"/>
            </a:xfrm>
          </p:grpSpPr>
          <p:sp>
            <p:nvSpPr>
              <p:cNvPr id="1714" name="Google Shape;1714;p12"/>
              <p:cNvSpPr/>
              <p:nvPr/>
            </p:nvSpPr>
            <p:spPr>
              <a:xfrm>
                <a:off x="3146244" y="2201941"/>
                <a:ext cx="69156" cy="125015"/>
              </a:xfrm>
              <a:custGeom>
                <a:rect b="b" l="l" r="r" t="t"/>
                <a:pathLst>
                  <a:path extrusionOk="0" h="125015" w="69156">
                    <a:moveTo>
                      <a:pt x="68443" y="86916"/>
                    </a:moveTo>
                    <a:cubicBezTo>
                      <a:pt x="69395" y="77391"/>
                      <a:pt x="69395" y="67866"/>
                      <a:pt x="68443" y="59293"/>
                    </a:cubicBezTo>
                    <a:cubicBezTo>
                      <a:pt x="66538" y="43101"/>
                      <a:pt x="55108" y="31671"/>
                      <a:pt x="43678" y="22146"/>
                    </a:cubicBezTo>
                    <a:cubicBezTo>
                      <a:pt x="33200" y="13573"/>
                      <a:pt x="21770" y="3096"/>
                      <a:pt x="7483" y="238"/>
                    </a:cubicBezTo>
                    <a:cubicBezTo>
                      <a:pt x="5578" y="238"/>
                      <a:pt x="2720" y="-714"/>
                      <a:pt x="815" y="1191"/>
                    </a:cubicBezTo>
                    <a:cubicBezTo>
                      <a:pt x="-1090" y="3096"/>
                      <a:pt x="815" y="5953"/>
                      <a:pt x="1768" y="7858"/>
                    </a:cubicBezTo>
                    <a:cubicBezTo>
                      <a:pt x="10340" y="21193"/>
                      <a:pt x="13198" y="34528"/>
                      <a:pt x="17008" y="48816"/>
                    </a:cubicBezTo>
                    <a:cubicBezTo>
                      <a:pt x="18913" y="55483"/>
                      <a:pt x="21770" y="62151"/>
                      <a:pt x="25580" y="67866"/>
                    </a:cubicBezTo>
                    <a:cubicBezTo>
                      <a:pt x="35105" y="83106"/>
                      <a:pt x="52250" y="98346"/>
                      <a:pt x="53203" y="117396"/>
                    </a:cubicBezTo>
                    <a:cubicBezTo>
                      <a:pt x="53203" y="120253"/>
                      <a:pt x="53203" y="123111"/>
                      <a:pt x="55108" y="125016"/>
                    </a:cubicBezTo>
                    <a:cubicBezTo>
                      <a:pt x="58918" y="120253"/>
                      <a:pt x="61775" y="113586"/>
                      <a:pt x="63680" y="107871"/>
                    </a:cubicBezTo>
                    <a:cubicBezTo>
                      <a:pt x="65585" y="102156"/>
                      <a:pt x="67490" y="94536"/>
                      <a:pt x="68443" y="86916"/>
                    </a:cubicBezTo>
                    <a:close/>
                  </a:path>
                </a:pathLst>
              </a:custGeom>
              <a:solidFill>
                <a:srgbClr val="2F510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5" name="Google Shape;1715;p12"/>
              <p:cNvSpPr/>
              <p:nvPr/>
            </p:nvSpPr>
            <p:spPr>
              <a:xfrm>
                <a:off x="2974262" y="1423035"/>
                <a:ext cx="82562" cy="115252"/>
              </a:xfrm>
              <a:custGeom>
                <a:rect b="b" l="l" r="r" t="t"/>
                <a:pathLst>
                  <a:path extrusionOk="0" h="115252" w="82562">
                    <a:moveTo>
                      <a:pt x="395" y="74295"/>
                    </a:moveTo>
                    <a:cubicBezTo>
                      <a:pt x="1347" y="64770"/>
                      <a:pt x="2300" y="56197"/>
                      <a:pt x="5157" y="47625"/>
                    </a:cubicBezTo>
                    <a:cubicBezTo>
                      <a:pt x="9920" y="32385"/>
                      <a:pt x="23255" y="22860"/>
                      <a:pt x="36590" y="15240"/>
                    </a:cubicBezTo>
                    <a:cubicBezTo>
                      <a:pt x="48020" y="8572"/>
                      <a:pt x="61355" y="0"/>
                      <a:pt x="75642" y="0"/>
                    </a:cubicBezTo>
                    <a:cubicBezTo>
                      <a:pt x="77547" y="0"/>
                      <a:pt x="80405" y="0"/>
                      <a:pt x="82310" y="1905"/>
                    </a:cubicBezTo>
                    <a:cubicBezTo>
                      <a:pt x="83262" y="3810"/>
                      <a:pt x="81357" y="6667"/>
                      <a:pt x="79452" y="8572"/>
                    </a:cubicBezTo>
                    <a:cubicBezTo>
                      <a:pt x="68975" y="20002"/>
                      <a:pt x="64212" y="32385"/>
                      <a:pt x="57545" y="46672"/>
                    </a:cubicBezTo>
                    <a:cubicBezTo>
                      <a:pt x="54687" y="53340"/>
                      <a:pt x="49925" y="58102"/>
                      <a:pt x="46115" y="63817"/>
                    </a:cubicBezTo>
                    <a:cubicBezTo>
                      <a:pt x="33732" y="77152"/>
                      <a:pt x="13730" y="89535"/>
                      <a:pt x="9920" y="108585"/>
                    </a:cubicBezTo>
                    <a:cubicBezTo>
                      <a:pt x="8967" y="111442"/>
                      <a:pt x="8967" y="114300"/>
                      <a:pt x="7062" y="115252"/>
                    </a:cubicBezTo>
                    <a:cubicBezTo>
                      <a:pt x="4205" y="109538"/>
                      <a:pt x="2300" y="102870"/>
                      <a:pt x="1347" y="97155"/>
                    </a:cubicBezTo>
                    <a:cubicBezTo>
                      <a:pt x="395" y="90488"/>
                      <a:pt x="-558" y="81915"/>
                      <a:pt x="395" y="74295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716" name="Google Shape;1716;p12"/>
              <p:cNvGrpSpPr/>
              <p:nvPr/>
            </p:nvGrpSpPr>
            <p:grpSpPr>
              <a:xfrm>
                <a:off x="2960369" y="2706722"/>
                <a:ext cx="147637" cy="109820"/>
                <a:chOff x="2960369" y="2706722"/>
                <a:chExt cx="147637" cy="109820"/>
              </a:xfrm>
            </p:grpSpPr>
            <p:sp>
              <p:nvSpPr>
                <p:cNvPr id="1717" name="Google Shape;1717;p12"/>
                <p:cNvSpPr/>
                <p:nvPr/>
              </p:nvSpPr>
              <p:spPr>
                <a:xfrm>
                  <a:off x="2960369" y="2706722"/>
                  <a:ext cx="146685" cy="109819"/>
                </a:xfrm>
                <a:custGeom>
                  <a:rect b="b" l="l" r="r" t="t"/>
                  <a:pathLst>
                    <a:path extrusionOk="0" h="109819" w="146685">
                      <a:moveTo>
                        <a:pt x="5715" y="105057"/>
                      </a:moveTo>
                      <a:lnTo>
                        <a:pt x="0" y="109820"/>
                      </a:lnTo>
                      <a:cubicBezTo>
                        <a:pt x="25718" y="63147"/>
                        <a:pt x="73343" y="-23530"/>
                        <a:pt x="146685" y="5997"/>
                      </a:cubicBezTo>
                      <a:cubicBezTo>
                        <a:pt x="124778" y="23142"/>
                        <a:pt x="99060" y="34572"/>
                        <a:pt x="76200" y="48860"/>
                      </a:cubicBezTo>
                      <a:cubicBezTo>
                        <a:pt x="50483" y="65052"/>
                        <a:pt x="30480" y="87912"/>
                        <a:pt x="5715" y="105057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8" name="Google Shape;1718;p12"/>
                <p:cNvSpPr/>
                <p:nvPr/>
              </p:nvSpPr>
              <p:spPr>
                <a:xfrm>
                  <a:off x="2960369" y="2712720"/>
                  <a:ext cx="147637" cy="103822"/>
                </a:xfrm>
                <a:custGeom>
                  <a:rect b="b" l="l" r="r" t="t"/>
                  <a:pathLst>
                    <a:path extrusionOk="0" h="103822" w="147637">
                      <a:moveTo>
                        <a:pt x="0" y="103822"/>
                      </a:moveTo>
                      <a:cubicBezTo>
                        <a:pt x="22860" y="85725"/>
                        <a:pt x="45720" y="60960"/>
                        <a:pt x="70485" y="43815"/>
                      </a:cubicBezTo>
                      <a:cubicBezTo>
                        <a:pt x="92393" y="29527"/>
                        <a:pt x="130493" y="12383"/>
                        <a:pt x="147638" y="0"/>
                      </a:cubicBezTo>
                      <a:cubicBezTo>
                        <a:pt x="142875" y="31433"/>
                        <a:pt x="122873" y="57150"/>
                        <a:pt x="95250" y="70485"/>
                      </a:cubicBezTo>
                      <a:cubicBezTo>
                        <a:pt x="67628" y="82867"/>
                        <a:pt x="19050" y="92392"/>
                        <a:pt x="0" y="10382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19" name="Google Shape;1719;p12"/>
              <p:cNvGrpSpPr/>
              <p:nvPr/>
            </p:nvGrpSpPr>
            <p:grpSpPr>
              <a:xfrm>
                <a:off x="2979528" y="1912620"/>
                <a:ext cx="78744" cy="177164"/>
                <a:chOff x="2979528" y="1912620"/>
                <a:chExt cx="78744" cy="177164"/>
              </a:xfrm>
            </p:grpSpPr>
            <p:sp>
              <p:nvSpPr>
                <p:cNvPr id="1720" name="Google Shape;1720;p12"/>
                <p:cNvSpPr/>
                <p:nvPr/>
              </p:nvSpPr>
              <p:spPr>
                <a:xfrm>
                  <a:off x="2979528" y="1912620"/>
                  <a:ext cx="66566" cy="176212"/>
                </a:xfrm>
                <a:custGeom>
                  <a:rect b="b" l="l" r="r" t="t"/>
                  <a:pathLst>
                    <a:path extrusionOk="0" h="176212" w="66566">
                      <a:moveTo>
                        <a:pt x="62757" y="0"/>
                      </a:moveTo>
                      <a:cubicBezTo>
                        <a:pt x="63709" y="952"/>
                        <a:pt x="66567" y="9525"/>
                        <a:pt x="66567" y="13335"/>
                      </a:cubicBezTo>
                      <a:cubicBezTo>
                        <a:pt x="65614" y="28575"/>
                        <a:pt x="59899" y="39052"/>
                        <a:pt x="54184" y="52388"/>
                      </a:cubicBezTo>
                      <a:cubicBezTo>
                        <a:pt x="48469" y="67627"/>
                        <a:pt x="45612" y="82867"/>
                        <a:pt x="37992" y="97155"/>
                      </a:cubicBezTo>
                      <a:cubicBezTo>
                        <a:pt x="31324" y="110490"/>
                        <a:pt x="24657" y="121920"/>
                        <a:pt x="21799" y="136207"/>
                      </a:cubicBezTo>
                      <a:cubicBezTo>
                        <a:pt x="18942" y="148590"/>
                        <a:pt x="19894" y="163830"/>
                        <a:pt x="17037" y="176213"/>
                      </a:cubicBezTo>
                      <a:cubicBezTo>
                        <a:pt x="5607" y="163830"/>
                        <a:pt x="1797" y="142875"/>
                        <a:pt x="844" y="130492"/>
                      </a:cubicBezTo>
                      <a:cubicBezTo>
                        <a:pt x="-1061" y="106680"/>
                        <a:pt x="-108" y="79057"/>
                        <a:pt x="7512" y="56197"/>
                      </a:cubicBezTo>
                      <a:cubicBezTo>
                        <a:pt x="17037" y="28575"/>
                        <a:pt x="37039" y="10477"/>
                        <a:pt x="62757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1" name="Google Shape;1721;p12"/>
                <p:cNvSpPr/>
                <p:nvPr/>
              </p:nvSpPr>
              <p:spPr>
                <a:xfrm>
                  <a:off x="2995514" y="1912620"/>
                  <a:ext cx="62758" cy="177164"/>
                </a:xfrm>
                <a:custGeom>
                  <a:rect b="b" l="l" r="r" t="t"/>
                  <a:pathLst>
                    <a:path extrusionOk="0" h="177164" w="62758">
                      <a:moveTo>
                        <a:pt x="46770" y="0"/>
                      </a:moveTo>
                      <a:cubicBezTo>
                        <a:pt x="66773" y="25717"/>
                        <a:pt x="68678" y="69532"/>
                        <a:pt x="48675" y="95250"/>
                      </a:cubicBezTo>
                      <a:cubicBezTo>
                        <a:pt x="28673" y="121920"/>
                        <a:pt x="2003" y="140017"/>
                        <a:pt x="1050" y="177165"/>
                      </a:cubicBezTo>
                      <a:cubicBezTo>
                        <a:pt x="-3712" y="150495"/>
                        <a:pt x="8670" y="116205"/>
                        <a:pt x="19148" y="86677"/>
                      </a:cubicBezTo>
                      <a:cubicBezTo>
                        <a:pt x="28673" y="61913"/>
                        <a:pt x="48675" y="28575"/>
                        <a:pt x="46770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22" name="Google Shape;1722;p12"/>
              <p:cNvGrpSpPr/>
              <p:nvPr/>
            </p:nvGrpSpPr>
            <p:grpSpPr>
              <a:xfrm>
                <a:off x="3022559" y="3051672"/>
                <a:ext cx="51871" cy="159205"/>
                <a:chOff x="3022559" y="3051672"/>
                <a:chExt cx="51871" cy="159205"/>
              </a:xfrm>
            </p:grpSpPr>
            <p:sp>
              <p:nvSpPr>
                <p:cNvPr id="1723" name="Google Shape;1723;p12"/>
                <p:cNvSpPr/>
                <p:nvPr/>
              </p:nvSpPr>
              <p:spPr>
                <a:xfrm>
                  <a:off x="3022559" y="3051672"/>
                  <a:ext cx="51871" cy="159205"/>
                </a:xfrm>
                <a:custGeom>
                  <a:rect b="b" l="l" r="r" t="t"/>
                  <a:pathLst>
                    <a:path extrusionOk="0" h="159205" w="51871">
                      <a:moveTo>
                        <a:pt x="9248" y="28712"/>
                      </a:moveTo>
                      <a:cubicBezTo>
                        <a:pt x="13058" y="22045"/>
                        <a:pt x="29250" y="-11293"/>
                        <a:pt x="39728" y="3948"/>
                      </a:cubicBezTo>
                      <a:lnTo>
                        <a:pt x="40680" y="4900"/>
                      </a:lnTo>
                      <a:cubicBezTo>
                        <a:pt x="56873" y="28712"/>
                        <a:pt x="53063" y="58240"/>
                        <a:pt x="44490" y="83005"/>
                      </a:cubicBezTo>
                      <a:cubicBezTo>
                        <a:pt x="40680" y="96340"/>
                        <a:pt x="35918" y="108723"/>
                        <a:pt x="34013" y="122057"/>
                      </a:cubicBezTo>
                      <a:cubicBezTo>
                        <a:pt x="32108" y="135393"/>
                        <a:pt x="35918" y="146823"/>
                        <a:pt x="36870" y="159205"/>
                      </a:cubicBezTo>
                      <a:cubicBezTo>
                        <a:pt x="14963" y="137298"/>
                        <a:pt x="3533" y="106818"/>
                        <a:pt x="675" y="77290"/>
                      </a:cubicBezTo>
                      <a:cubicBezTo>
                        <a:pt x="-1230" y="59193"/>
                        <a:pt x="675" y="44905"/>
                        <a:pt x="9248" y="2871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4" name="Google Shape;1724;p12"/>
                <p:cNvSpPr/>
                <p:nvPr/>
              </p:nvSpPr>
              <p:spPr>
                <a:xfrm>
                  <a:off x="3022559" y="3051672"/>
                  <a:ext cx="41632" cy="159205"/>
                </a:xfrm>
                <a:custGeom>
                  <a:rect b="b" l="l" r="r" t="t"/>
                  <a:pathLst>
                    <a:path extrusionOk="0" h="159205" w="41632">
                      <a:moveTo>
                        <a:pt x="9248" y="28712"/>
                      </a:moveTo>
                      <a:cubicBezTo>
                        <a:pt x="13058" y="22045"/>
                        <a:pt x="29250" y="-11293"/>
                        <a:pt x="39728" y="3948"/>
                      </a:cubicBezTo>
                      <a:lnTo>
                        <a:pt x="40680" y="4900"/>
                      </a:lnTo>
                      <a:cubicBezTo>
                        <a:pt x="40680" y="4900"/>
                        <a:pt x="40680" y="5852"/>
                        <a:pt x="41633" y="5852"/>
                      </a:cubicBezTo>
                      <a:cubicBezTo>
                        <a:pt x="41633" y="5852"/>
                        <a:pt x="40680" y="6805"/>
                        <a:pt x="40680" y="6805"/>
                      </a:cubicBezTo>
                      <a:cubicBezTo>
                        <a:pt x="38775" y="19187"/>
                        <a:pt x="36870" y="32523"/>
                        <a:pt x="35918" y="44905"/>
                      </a:cubicBezTo>
                      <a:cubicBezTo>
                        <a:pt x="24488" y="83005"/>
                        <a:pt x="15915" y="123962"/>
                        <a:pt x="36870" y="158252"/>
                      </a:cubicBezTo>
                      <a:cubicBezTo>
                        <a:pt x="36870" y="158252"/>
                        <a:pt x="36870" y="159205"/>
                        <a:pt x="36870" y="159205"/>
                      </a:cubicBezTo>
                      <a:cubicBezTo>
                        <a:pt x="14963" y="137298"/>
                        <a:pt x="3533" y="106818"/>
                        <a:pt x="675" y="77290"/>
                      </a:cubicBezTo>
                      <a:cubicBezTo>
                        <a:pt x="-1230" y="59193"/>
                        <a:pt x="675" y="44905"/>
                        <a:pt x="9248" y="28712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1725" name="Shape 1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26" name="Google Shape;1726;p1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727" name="Google Shape;1727;p1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728" name="Google Shape;1728;p1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729" name="Google Shape;1729;p1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730" name="Google Shape;1730;p1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731" name="Google Shape;1731;p1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732" name="Google Shape;1732;p1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733" name="Google Shape;1733;p1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734" name="Google Shape;1734;p1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735" name="Google Shape;1735;p1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700"/>
              <a:buFont typeface="Freckle Face"/>
              <a:buNone/>
              <a:defRPr sz="3700">
                <a:solidFill>
                  <a:schemeClr val="dk2"/>
                </a:solidFill>
                <a:latin typeface="Freckle Face"/>
                <a:ea typeface="Freckle Face"/>
                <a:cs typeface="Freckle Face"/>
                <a:sym typeface="Freckle Fac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Pavanam"/>
              <a:buChar char="🐍"/>
              <a:defRPr sz="24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Pavanam"/>
              <a:buChar char="○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Pavanam"/>
              <a:buChar char="■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Pavanam"/>
              <a:buChar char="●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Pavanam"/>
              <a:buChar char="○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Pavanam"/>
              <a:buChar char="■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Pavanam"/>
              <a:buChar char="●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2"/>
              </a:buClr>
              <a:buSzPts val="1900"/>
              <a:buFont typeface="Pavanam"/>
              <a:buChar char="○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lt2"/>
              </a:buClr>
              <a:buSzPts val="1900"/>
              <a:buFont typeface="Pavanam"/>
              <a:buChar char="■"/>
              <a:defRPr sz="1900">
                <a:solidFill>
                  <a:schemeClr val="lt2"/>
                </a:solidFill>
                <a:latin typeface="Pavanam"/>
                <a:ea typeface="Pavanam"/>
                <a:cs typeface="Pavanam"/>
                <a:sym typeface="Pavanam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9.png"/><Relationship Id="rId4" Type="http://schemas.openxmlformats.org/officeDocument/2006/relationships/hyperlink" Target="https://unsplash.com/@annastampfli?utm_source=unsplash&amp;utm_medium=referral&amp;utm_content=creditCopyText" TargetMode="External"/><Relationship Id="rId5" Type="http://schemas.openxmlformats.org/officeDocument/2006/relationships/hyperlink" Target="https://unsplash.com/s/photos/jungle--person?utm_source=unsplash&amp;utm_medium=referral&amp;utm_content=creditCopyText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2.jpg"/><Relationship Id="rId4" Type="http://schemas.openxmlformats.org/officeDocument/2006/relationships/hyperlink" Target="https://unsplash.com/@dimitry_b?utm_source=unsplash&amp;utm_medium=referral&amp;utm_content=creditCopyText" TargetMode="External"/><Relationship Id="rId5" Type="http://schemas.openxmlformats.org/officeDocument/2006/relationships/hyperlink" Target="https://unsplash.com/s/photos/safari-monkeys?utm_source=unsplash&amp;utm_medium=referral&amp;utm_content=creditCopyText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4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39" name="Shape 17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40" name="Google Shape;1740;p14"/>
          <p:cNvGrpSpPr/>
          <p:nvPr/>
        </p:nvGrpSpPr>
        <p:grpSpPr>
          <a:xfrm>
            <a:off x="5188894" y="2653875"/>
            <a:ext cx="6214156" cy="699891"/>
            <a:chOff x="5188894" y="2653875"/>
            <a:chExt cx="6214156" cy="699891"/>
          </a:xfrm>
        </p:grpSpPr>
        <p:sp>
          <p:nvSpPr>
            <p:cNvPr id="1741" name="Google Shape;1741;p14"/>
            <p:cNvSpPr/>
            <p:nvPr/>
          </p:nvSpPr>
          <p:spPr>
            <a:xfrm>
              <a:off x="5339750" y="2653875"/>
              <a:ext cx="6063300" cy="5571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F9322"/>
                </a:gs>
                <a:gs pos="100000">
                  <a:srgbClr val="BDD559"/>
                </a:gs>
              </a:gsLst>
              <a:lin ang="2700006" scaled="0"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2" name="Google Shape;1742;p14"/>
            <p:cNvSpPr/>
            <p:nvPr/>
          </p:nvSpPr>
          <p:spPr>
            <a:xfrm>
              <a:off x="5188894" y="2937941"/>
              <a:ext cx="472250" cy="415825"/>
            </a:xfrm>
            <a:custGeom>
              <a:rect b="b" l="l" r="r" t="t"/>
              <a:pathLst>
                <a:path extrusionOk="0" h="16633" w="18890">
                  <a:moveTo>
                    <a:pt x="82" y="16469"/>
                  </a:moveTo>
                  <a:cubicBezTo>
                    <a:pt x="-681" y="15429"/>
                    <a:pt x="4035" y="7107"/>
                    <a:pt x="7156" y="4402"/>
                  </a:cubicBezTo>
                  <a:cubicBezTo>
                    <a:pt x="10277" y="1697"/>
                    <a:pt x="18044" y="-799"/>
                    <a:pt x="18807" y="241"/>
                  </a:cubicBezTo>
                  <a:cubicBezTo>
                    <a:pt x="19570" y="1281"/>
                    <a:pt x="14855" y="7939"/>
                    <a:pt x="11734" y="10644"/>
                  </a:cubicBezTo>
                  <a:cubicBezTo>
                    <a:pt x="8613" y="13349"/>
                    <a:pt x="845" y="17509"/>
                    <a:pt x="82" y="16469"/>
                  </a:cubicBezTo>
                  <a:close/>
                </a:path>
              </a:pathLst>
            </a:custGeom>
            <a:solidFill>
              <a:srgbClr val="BDD55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sp>
      </p:grpSp>
      <p:sp>
        <p:nvSpPr>
          <p:cNvPr id="1743" name="Google Shape;1743;p14"/>
          <p:cNvSpPr txBox="1"/>
          <p:nvPr>
            <p:ph type="ctrTitle"/>
          </p:nvPr>
        </p:nvSpPr>
        <p:spPr>
          <a:xfrm>
            <a:off x="5414875" y="611775"/>
            <a:ext cx="6361500" cy="1987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</a:t>
            </a:r>
            <a:r>
              <a:rPr lang="en">
                <a:solidFill>
                  <a:srgbClr val="BDD559"/>
                </a:solidFill>
              </a:rPr>
              <a:t>presentation </a:t>
            </a:r>
            <a:r>
              <a:rPr lang="en"/>
              <a:t>title</a:t>
            </a:r>
            <a:endParaRPr/>
          </a:p>
        </p:txBody>
      </p:sp>
      <p:sp>
        <p:nvSpPr>
          <p:cNvPr id="1744" name="Google Shape;1744;p14"/>
          <p:cNvSpPr txBox="1"/>
          <p:nvPr>
            <p:ph idx="1" type="subTitle"/>
          </p:nvPr>
        </p:nvSpPr>
        <p:spPr>
          <a:xfrm>
            <a:off x="5799325" y="2587800"/>
            <a:ext cx="5264700" cy="699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subtitle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48" name="Shape 17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49" name="Google Shape;1749;p15"/>
          <p:cNvGrpSpPr/>
          <p:nvPr/>
        </p:nvGrpSpPr>
        <p:grpSpPr>
          <a:xfrm>
            <a:off x="465500" y="545275"/>
            <a:ext cx="5485200" cy="6103675"/>
            <a:chOff x="465500" y="545275"/>
            <a:chExt cx="5485200" cy="6103675"/>
          </a:xfrm>
        </p:grpSpPr>
        <p:pic>
          <p:nvPicPr>
            <p:cNvPr id="1750" name="Google Shape;1750;p15"/>
            <p:cNvPicPr preferRelativeResize="0"/>
            <p:nvPr/>
          </p:nvPicPr>
          <p:blipFill rotWithShape="1">
            <a:blip r:embed="rId3">
              <a:alphaModFix/>
            </a:blip>
            <a:srcRect b="9214" l="0" r="0" t="10868"/>
            <a:stretch/>
          </p:blipFill>
          <p:spPr>
            <a:xfrm flipH="1">
              <a:off x="465500" y="545275"/>
              <a:ext cx="5485200" cy="5481000"/>
            </a:xfrm>
            <a:prstGeom prst="ellipse">
              <a:avLst/>
            </a:prstGeom>
            <a:noFill/>
            <a:ln>
              <a:noFill/>
            </a:ln>
          </p:spPr>
        </p:pic>
        <p:sp>
          <p:nvSpPr>
            <p:cNvPr id="1751" name="Google Shape;1751;p15"/>
            <p:cNvSpPr txBox="1"/>
            <p:nvPr/>
          </p:nvSpPr>
          <p:spPr>
            <a:xfrm>
              <a:off x="465500" y="6369350"/>
              <a:ext cx="3000000" cy="27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Anna Stampfli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  <p:sp>
        <p:nvSpPr>
          <p:cNvPr id="1752" name="Google Shape;1752;p15"/>
          <p:cNvSpPr txBox="1"/>
          <p:nvPr>
            <p:ph type="title"/>
          </p:nvPr>
        </p:nvSpPr>
        <p:spPr>
          <a:xfrm>
            <a:off x="6173875" y="1302550"/>
            <a:ext cx="5664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100"/>
              <a:t>Introduce yourself.</a:t>
            </a:r>
            <a:endParaRPr sz="5100"/>
          </a:p>
        </p:txBody>
      </p:sp>
      <p:sp>
        <p:nvSpPr>
          <p:cNvPr id="1753" name="Google Shape;1753;p15"/>
          <p:cNvSpPr txBox="1"/>
          <p:nvPr>
            <p:ph idx="2" type="subTitle"/>
          </p:nvPr>
        </p:nvSpPr>
        <p:spPr>
          <a:xfrm>
            <a:off x="6173875" y="2209650"/>
            <a:ext cx="5664900" cy="97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6500">
                <a:latin typeface="Freckle Face"/>
                <a:ea typeface="Freckle Face"/>
                <a:cs typeface="Freckle Face"/>
                <a:sym typeface="Freckle Face"/>
              </a:rPr>
              <a:t>HELLO!, I</a:t>
            </a:r>
            <a:r>
              <a:rPr lang="en" sz="6500"/>
              <a:t>’m….</a:t>
            </a:r>
            <a:endParaRPr sz="6500">
              <a:latin typeface="Freckle Face"/>
              <a:ea typeface="Freckle Face"/>
              <a:cs typeface="Freckle Face"/>
              <a:sym typeface="Freckle Face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57" name="Shape 17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8" name="Google Shape;1758;p16"/>
          <p:cNvSpPr txBox="1"/>
          <p:nvPr>
            <p:ph idx="1" type="body"/>
          </p:nvPr>
        </p:nvSpPr>
        <p:spPr>
          <a:xfrm>
            <a:off x="2827550" y="2070025"/>
            <a:ext cx="8948700" cy="2294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</a:pPr>
            <a:r>
              <a:rPr lang="en"/>
              <a:t>We will talk about this first.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</a:pPr>
            <a:r>
              <a:rPr lang="en"/>
              <a:t>We will talk about this second.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2400"/>
              <a:buChar char="🐍"/>
            </a:pPr>
            <a:r>
              <a:rPr lang="en"/>
              <a:t>We will talk about this last.</a:t>
            </a:r>
            <a:endParaRPr/>
          </a:p>
        </p:txBody>
      </p:sp>
      <p:sp>
        <p:nvSpPr>
          <p:cNvPr id="1759" name="Google Shape;1759;p16"/>
          <p:cNvSpPr txBox="1"/>
          <p:nvPr>
            <p:ph type="title"/>
          </p:nvPr>
        </p:nvSpPr>
        <p:spPr>
          <a:xfrm>
            <a:off x="415600" y="6695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talking points here.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63" name="Shape 1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4" name="Google Shape;1764;p17"/>
          <p:cNvSpPr txBox="1"/>
          <p:nvPr>
            <p:ph type="title"/>
          </p:nvPr>
        </p:nvSpPr>
        <p:spPr>
          <a:xfrm>
            <a:off x="415650" y="3047250"/>
            <a:ext cx="11360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68" name="Shape 17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9" name="Google Shape;1769;p18"/>
          <p:cNvSpPr txBox="1"/>
          <p:nvPr>
            <p:ph idx="1" type="body"/>
          </p:nvPr>
        </p:nvSpPr>
        <p:spPr>
          <a:xfrm>
            <a:off x="889500" y="2782747"/>
            <a:ext cx="8631900" cy="2388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  <p:sp>
        <p:nvSpPr>
          <p:cNvPr id="1770" name="Google Shape;1770;p18"/>
          <p:cNvSpPr txBox="1"/>
          <p:nvPr>
            <p:ph type="title"/>
          </p:nvPr>
        </p:nvSpPr>
        <p:spPr>
          <a:xfrm>
            <a:off x="889500" y="1458475"/>
            <a:ext cx="8631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Add your title here</a:t>
            </a:r>
            <a:endParaRPr>
              <a:solidFill>
                <a:schemeClr val="dk2"/>
              </a:solidFill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74" name="Shape 17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5" name="Google Shape;1775;p19"/>
          <p:cNvSpPr txBox="1"/>
          <p:nvPr>
            <p:ph type="title"/>
          </p:nvPr>
        </p:nvSpPr>
        <p:spPr>
          <a:xfrm>
            <a:off x="1534325" y="600200"/>
            <a:ext cx="95844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MAIN POINT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79" name="Shape 1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0" name="Google Shape;1780;p20"/>
          <p:cNvSpPr txBox="1"/>
          <p:nvPr>
            <p:ph type="title"/>
          </p:nvPr>
        </p:nvSpPr>
        <p:spPr>
          <a:xfrm>
            <a:off x="415600" y="894900"/>
            <a:ext cx="11361000" cy="3480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84" name="Shape 17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5" name="Google Shape;1785;p21"/>
          <p:cNvSpPr txBox="1"/>
          <p:nvPr>
            <p:ph type="title"/>
          </p:nvPr>
        </p:nvSpPr>
        <p:spPr>
          <a:xfrm>
            <a:off x="587350" y="1202975"/>
            <a:ext cx="11017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6" name="Google Shape;1786;p21"/>
          <p:cNvSpPr txBox="1"/>
          <p:nvPr>
            <p:ph idx="1" type="body"/>
          </p:nvPr>
        </p:nvSpPr>
        <p:spPr>
          <a:xfrm>
            <a:off x="587350" y="2589175"/>
            <a:ext cx="5248500" cy="314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1787" name="Google Shape;1787;p21"/>
          <p:cNvSpPr txBox="1"/>
          <p:nvPr>
            <p:ph idx="2" type="body"/>
          </p:nvPr>
        </p:nvSpPr>
        <p:spPr>
          <a:xfrm>
            <a:off x="6356150" y="2589175"/>
            <a:ext cx="5248500" cy="314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91" name="Shape 1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2" name="Google Shape;1792;p22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1793" name="Google Shape;1793;p22"/>
          <p:cNvSpPr txBox="1"/>
          <p:nvPr>
            <p:ph idx="1" type="body"/>
          </p:nvPr>
        </p:nvSpPr>
        <p:spPr>
          <a:xfrm>
            <a:off x="415600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pandas don’t hibernate?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When winter approaches, they head lower down their mountain homes to warmer temperatures, where they continue to chomp away on bamboo!</a:t>
            </a:r>
            <a:endParaRPr/>
          </a:p>
        </p:txBody>
      </p:sp>
      <p:sp>
        <p:nvSpPr>
          <p:cNvPr id="1794" name="Google Shape;1794;p22"/>
          <p:cNvSpPr txBox="1"/>
          <p:nvPr>
            <p:ph idx="2" type="body"/>
          </p:nvPr>
        </p:nvSpPr>
        <p:spPr>
          <a:xfrm>
            <a:off x="4278394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Also, cats love to sleep. A fifteen-year-old cat has probably spent ten years of its life sleeping.</a:t>
            </a:r>
            <a:endParaRPr/>
          </a:p>
        </p:txBody>
      </p:sp>
      <p:sp>
        <p:nvSpPr>
          <p:cNvPr id="1795" name="Google Shape;1795;p22"/>
          <p:cNvSpPr txBox="1"/>
          <p:nvPr>
            <p:ph idx="3" type="body"/>
          </p:nvPr>
        </p:nvSpPr>
        <p:spPr>
          <a:xfrm>
            <a:off x="8141188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Did you know that elephants can sense storms?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Elephants may be able to detect a thunderstorm from hundreds of miles away, and will head towards it, looking for water.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99" name="Shape 17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0" name="Google Shape;1800;p23"/>
          <p:cNvSpPr txBox="1"/>
          <p:nvPr>
            <p:ph type="title"/>
          </p:nvPr>
        </p:nvSpPr>
        <p:spPr>
          <a:xfrm>
            <a:off x="2216425" y="1906950"/>
            <a:ext cx="4072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images.</a:t>
            </a:r>
            <a:endParaRPr/>
          </a:p>
        </p:txBody>
      </p:sp>
      <p:sp>
        <p:nvSpPr>
          <p:cNvPr id="1801" name="Google Shape;1801;p23"/>
          <p:cNvSpPr txBox="1"/>
          <p:nvPr>
            <p:ph idx="2" type="body"/>
          </p:nvPr>
        </p:nvSpPr>
        <p:spPr>
          <a:xfrm>
            <a:off x="528625" y="3049775"/>
            <a:ext cx="5760300" cy="192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Images are a big part of any slideshow presentation. They help your audience connect with your ideas on a more emotional level.</a:t>
            </a:r>
            <a:endParaRPr/>
          </a:p>
        </p:txBody>
      </p:sp>
      <p:grpSp>
        <p:nvGrpSpPr>
          <p:cNvPr id="1802" name="Google Shape;1802;p23"/>
          <p:cNvGrpSpPr/>
          <p:nvPr/>
        </p:nvGrpSpPr>
        <p:grpSpPr>
          <a:xfrm>
            <a:off x="6502225" y="0"/>
            <a:ext cx="4148695" cy="6108758"/>
            <a:chOff x="6502225" y="0"/>
            <a:chExt cx="4148695" cy="6108758"/>
          </a:xfrm>
        </p:grpSpPr>
        <p:pic>
          <p:nvPicPr>
            <p:cNvPr id="1803" name="Google Shape;1803;p2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6578425" y="0"/>
              <a:ext cx="4072495" cy="6108758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804" name="Google Shape;1804;p23"/>
            <p:cNvSpPr txBox="1"/>
            <p:nvPr/>
          </p:nvSpPr>
          <p:spPr>
            <a:xfrm>
              <a:off x="6502225" y="5838050"/>
              <a:ext cx="3000000" cy="251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Dimitry B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  <p:grpSp>
        <p:nvGrpSpPr>
          <p:cNvPr id="1805" name="Google Shape;1805;p23"/>
          <p:cNvGrpSpPr/>
          <p:nvPr/>
        </p:nvGrpSpPr>
        <p:grpSpPr>
          <a:xfrm>
            <a:off x="-400258" y="3761073"/>
            <a:ext cx="4527309" cy="3628626"/>
            <a:chOff x="-400258" y="3761073"/>
            <a:chExt cx="4527309" cy="3628626"/>
          </a:xfrm>
        </p:grpSpPr>
        <p:sp>
          <p:nvSpPr>
            <p:cNvPr id="1806" name="Google Shape;1806;p23"/>
            <p:cNvSpPr/>
            <p:nvPr/>
          </p:nvSpPr>
          <p:spPr>
            <a:xfrm flipH="1">
              <a:off x="-21032" y="3761073"/>
              <a:ext cx="4148084" cy="3118011"/>
            </a:xfrm>
            <a:custGeom>
              <a:rect b="b" l="l" r="r" t="t"/>
              <a:pathLst>
                <a:path extrusionOk="0" h="4706431" w="6800137">
                  <a:moveTo>
                    <a:pt x="6784070" y="0"/>
                  </a:moveTo>
                  <a:cubicBezTo>
                    <a:pt x="6789426" y="1559869"/>
                    <a:pt x="6794781" y="3119737"/>
                    <a:pt x="6800137" y="4679606"/>
                  </a:cubicBezTo>
                  <a:lnTo>
                    <a:pt x="1332" y="4706431"/>
                  </a:lnTo>
                  <a:cubicBezTo>
                    <a:pt x="-41196" y="4116864"/>
                    <a:pt x="929226" y="2392817"/>
                    <a:pt x="3594136" y="2373183"/>
                  </a:cubicBezTo>
                  <a:cubicBezTo>
                    <a:pt x="6259046" y="2353549"/>
                    <a:pt x="6746069" y="33293"/>
                    <a:pt x="6784070" y="0"/>
                  </a:cubicBezTo>
                  <a:close/>
                </a:path>
              </a:pathLst>
            </a:custGeom>
            <a:gradFill>
              <a:gsLst>
                <a:gs pos="0">
                  <a:srgbClr val="255B51"/>
                </a:gs>
                <a:gs pos="7000">
                  <a:srgbClr val="255B51"/>
                </a:gs>
                <a:gs pos="60000">
                  <a:srgbClr val="224943"/>
                </a:gs>
                <a:gs pos="100000">
                  <a:srgbClr val="224943"/>
                </a:gs>
              </a:gsLst>
              <a:lin ang="10200138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7" name="Google Shape;1807;p23"/>
            <p:cNvSpPr/>
            <p:nvPr/>
          </p:nvSpPr>
          <p:spPr>
            <a:xfrm flipH="1">
              <a:off x="40233" y="5103829"/>
              <a:ext cx="604015" cy="1288001"/>
            </a:xfrm>
            <a:custGeom>
              <a:rect b="b" l="l" r="r" t="t"/>
              <a:pathLst>
                <a:path extrusionOk="0" h="1610426" w="755218">
                  <a:moveTo>
                    <a:pt x="124839" y="867728"/>
                  </a:moveTo>
                  <a:cubicBezTo>
                    <a:pt x="176273" y="796290"/>
                    <a:pt x="243901" y="733425"/>
                    <a:pt x="271523" y="649605"/>
                  </a:cubicBezTo>
                  <a:cubicBezTo>
                    <a:pt x="296289" y="573405"/>
                    <a:pt x="285811" y="488633"/>
                    <a:pt x="316291" y="415290"/>
                  </a:cubicBezTo>
                  <a:cubicBezTo>
                    <a:pt x="349628" y="333375"/>
                    <a:pt x="426781" y="279083"/>
                    <a:pt x="493456" y="221933"/>
                  </a:cubicBezTo>
                  <a:cubicBezTo>
                    <a:pt x="561084" y="164783"/>
                    <a:pt x="625853" y="88583"/>
                    <a:pt x="620139" y="0"/>
                  </a:cubicBezTo>
                  <a:cubicBezTo>
                    <a:pt x="735391" y="220980"/>
                    <a:pt x="775396" y="477203"/>
                    <a:pt x="745868" y="724853"/>
                  </a:cubicBezTo>
                  <a:cubicBezTo>
                    <a:pt x="716341" y="972503"/>
                    <a:pt x="618234" y="1209675"/>
                    <a:pt x="475359" y="1412557"/>
                  </a:cubicBezTo>
                  <a:cubicBezTo>
                    <a:pt x="431543" y="1474470"/>
                    <a:pt x="382014" y="1535430"/>
                    <a:pt x="316291" y="1573530"/>
                  </a:cubicBezTo>
                  <a:cubicBezTo>
                    <a:pt x="250568" y="1611630"/>
                    <a:pt x="165796" y="1624965"/>
                    <a:pt x="98168" y="1590675"/>
                  </a:cubicBezTo>
                  <a:lnTo>
                    <a:pt x="98168" y="1590675"/>
                  </a:lnTo>
                  <a:cubicBezTo>
                    <a:pt x="-7559" y="1536382"/>
                    <a:pt x="2918" y="1370648"/>
                    <a:pt x="61" y="1267778"/>
                  </a:cubicBezTo>
                  <a:cubicBezTo>
                    <a:pt x="-1844" y="1126807"/>
                    <a:pt x="41018" y="982980"/>
                    <a:pt x="124839" y="867728"/>
                  </a:cubicBezTo>
                  <a:close/>
                </a:path>
              </a:pathLst>
            </a:custGeom>
            <a:gradFill>
              <a:gsLst>
                <a:gs pos="0">
                  <a:srgbClr val="2A5B52"/>
                </a:gs>
                <a:gs pos="8000">
                  <a:srgbClr val="2A5B52"/>
                </a:gs>
                <a:gs pos="100000">
                  <a:srgbClr val="1C3B36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08" name="Google Shape;1808;p23"/>
            <p:cNvGrpSpPr/>
            <p:nvPr/>
          </p:nvGrpSpPr>
          <p:grpSpPr>
            <a:xfrm flipH="1">
              <a:off x="970425" y="5042868"/>
              <a:ext cx="868510" cy="1991070"/>
              <a:chOff x="6209083" y="1899986"/>
              <a:chExt cx="1085697" cy="2488974"/>
            </a:xfrm>
          </p:grpSpPr>
          <p:sp>
            <p:nvSpPr>
              <p:cNvPr id="1809" name="Google Shape;1809;p23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0" name="Google Shape;1810;p23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11" name="Google Shape;1811;p23"/>
            <p:cNvGrpSpPr/>
            <p:nvPr/>
          </p:nvGrpSpPr>
          <p:grpSpPr>
            <a:xfrm flipH="1">
              <a:off x="2553412" y="5727107"/>
              <a:ext cx="601070" cy="1379328"/>
              <a:chOff x="4564559" y="2755331"/>
              <a:chExt cx="751379" cy="1724255"/>
            </a:xfrm>
          </p:grpSpPr>
          <p:sp>
            <p:nvSpPr>
              <p:cNvPr id="1812" name="Google Shape;1812;p23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3" name="Google Shape;1813;p23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14" name="Google Shape;1814;p23"/>
            <p:cNvGrpSpPr/>
            <p:nvPr/>
          </p:nvGrpSpPr>
          <p:grpSpPr>
            <a:xfrm flipH="1">
              <a:off x="2601686" y="6358009"/>
              <a:ext cx="818342" cy="829010"/>
              <a:chOff x="4232609" y="3544001"/>
              <a:chExt cx="1022984" cy="1036319"/>
            </a:xfrm>
          </p:grpSpPr>
          <p:sp>
            <p:nvSpPr>
              <p:cNvPr id="1815" name="Google Shape;1815;p23"/>
              <p:cNvSpPr/>
              <p:nvPr/>
            </p:nvSpPr>
            <p:spPr>
              <a:xfrm>
                <a:off x="4232609" y="3544001"/>
                <a:ext cx="1020127" cy="1036319"/>
              </a:xfrm>
              <a:custGeom>
                <a:rect b="b" l="l" r="r" t="t"/>
                <a:pathLst>
                  <a:path extrusionOk="0" h="1036319" w="1020127">
                    <a:moveTo>
                      <a:pt x="930593" y="376238"/>
                    </a:moveTo>
                    <a:cubicBezTo>
                      <a:pt x="929640" y="375285"/>
                      <a:pt x="929640" y="375285"/>
                      <a:pt x="928688" y="374332"/>
                    </a:cubicBezTo>
                    <a:cubicBezTo>
                      <a:pt x="923925" y="378142"/>
                      <a:pt x="919163" y="381000"/>
                      <a:pt x="914400" y="383857"/>
                    </a:cubicBezTo>
                    <a:cubicBezTo>
                      <a:pt x="838200" y="429578"/>
                      <a:pt x="744855" y="434340"/>
                      <a:pt x="656272" y="439103"/>
                    </a:cubicBezTo>
                    <a:cubicBezTo>
                      <a:pt x="734378" y="421957"/>
                      <a:pt x="805815" y="375285"/>
                      <a:pt x="854393" y="311467"/>
                    </a:cubicBezTo>
                    <a:cubicBezTo>
                      <a:pt x="792480" y="267653"/>
                      <a:pt x="721995" y="234315"/>
                      <a:pt x="652463" y="203835"/>
                    </a:cubicBezTo>
                    <a:cubicBezTo>
                      <a:pt x="620078" y="189547"/>
                      <a:pt x="587693" y="175260"/>
                      <a:pt x="555307" y="161925"/>
                    </a:cubicBezTo>
                    <a:cubicBezTo>
                      <a:pt x="541972" y="175260"/>
                      <a:pt x="526733" y="186690"/>
                      <a:pt x="509588" y="195263"/>
                    </a:cubicBezTo>
                    <a:cubicBezTo>
                      <a:pt x="467678" y="215265"/>
                      <a:pt x="421005" y="219075"/>
                      <a:pt x="374333" y="218122"/>
                    </a:cubicBezTo>
                    <a:cubicBezTo>
                      <a:pt x="406717" y="191453"/>
                      <a:pt x="440055" y="163830"/>
                      <a:pt x="462915" y="127635"/>
                    </a:cubicBezTo>
                    <a:cubicBezTo>
                      <a:pt x="463867" y="126682"/>
                      <a:pt x="463867" y="125730"/>
                      <a:pt x="464820" y="124778"/>
                    </a:cubicBezTo>
                    <a:cubicBezTo>
                      <a:pt x="357188" y="80963"/>
                      <a:pt x="248603" y="39053"/>
                      <a:pt x="138113" y="0"/>
                    </a:cubicBezTo>
                    <a:cubicBezTo>
                      <a:pt x="138113" y="2857"/>
                      <a:pt x="138113" y="4763"/>
                      <a:pt x="138113" y="7620"/>
                    </a:cubicBezTo>
                    <a:cubicBezTo>
                      <a:pt x="140017" y="87630"/>
                      <a:pt x="103822" y="161925"/>
                      <a:pt x="68580" y="236220"/>
                    </a:cubicBezTo>
                    <a:cubicBezTo>
                      <a:pt x="124778" y="250507"/>
                      <a:pt x="181928" y="260032"/>
                      <a:pt x="240030" y="261938"/>
                    </a:cubicBezTo>
                    <a:cubicBezTo>
                      <a:pt x="189547" y="291465"/>
                      <a:pt x="129540" y="298132"/>
                      <a:pt x="71438" y="303847"/>
                    </a:cubicBezTo>
                    <a:cubicBezTo>
                      <a:pt x="60960" y="304800"/>
                      <a:pt x="49530" y="305753"/>
                      <a:pt x="38100" y="305753"/>
                    </a:cubicBezTo>
                    <a:cubicBezTo>
                      <a:pt x="35242" y="312420"/>
                      <a:pt x="33338" y="318135"/>
                      <a:pt x="30480" y="324803"/>
                    </a:cubicBezTo>
                    <a:cubicBezTo>
                      <a:pt x="12383" y="374332"/>
                      <a:pt x="2858" y="426720"/>
                      <a:pt x="0" y="479107"/>
                    </a:cubicBezTo>
                    <a:cubicBezTo>
                      <a:pt x="93345" y="478155"/>
                      <a:pt x="186690" y="449580"/>
                      <a:pt x="264795" y="398145"/>
                    </a:cubicBezTo>
                    <a:cubicBezTo>
                      <a:pt x="248603" y="454342"/>
                      <a:pt x="195263" y="489585"/>
                      <a:pt x="145733" y="521017"/>
                    </a:cubicBezTo>
                    <a:cubicBezTo>
                      <a:pt x="111442" y="542925"/>
                      <a:pt x="76200" y="563880"/>
                      <a:pt x="41910" y="585788"/>
                    </a:cubicBezTo>
                    <a:cubicBezTo>
                      <a:pt x="31433" y="592455"/>
                      <a:pt x="20003" y="599122"/>
                      <a:pt x="7620" y="603885"/>
                    </a:cubicBezTo>
                    <a:cubicBezTo>
                      <a:pt x="20003" y="677228"/>
                      <a:pt x="45720" y="747713"/>
                      <a:pt x="84772" y="810578"/>
                    </a:cubicBezTo>
                    <a:cubicBezTo>
                      <a:pt x="151447" y="775335"/>
                      <a:pt x="210503" y="723900"/>
                      <a:pt x="266700" y="672465"/>
                    </a:cubicBezTo>
                    <a:cubicBezTo>
                      <a:pt x="252413" y="745807"/>
                      <a:pt x="224790" y="815340"/>
                      <a:pt x="183833" y="878205"/>
                    </a:cubicBezTo>
                    <a:cubicBezTo>
                      <a:pt x="177165" y="888682"/>
                      <a:pt x="169545" y="899160"/>
                      <a:pt x="160020" y="907732"/>
                    </a:cubicBezTo>
                    <a:cubicBezTo>
                      <a:pt x="163830" y="911542"/>
                      <a:pt x="166688" y="914400"/>
                      <a:pt x="170497" y="918210"/>
                    </a:cubicBezTo>
                    <a:cubicBezTo>
                      <a:pt x="230505" y="975360"/>
                      <a:pt x="306705" y="1018222"/>
                      <a:pt x="387667" y="1033463"/>
                    </a:cubicBezTo>
                    <a:cubicBezTo>
                      <a:pt x="417195" y="985838"/>
                      <a:pt x="447675" y="937260"/>
                      <a:pt x="477203" y="889635"/>
                    </a:cubicBezTo>
                    <a:cubicBezTo>
                      <a:pt x="487680" y="921067"/>
                      <a:pt x="496253" y="953453"/>
                      <a:pt x="495300" y="985838"/>
                    </a:cubicBezTo>
                    <a:cubicBezTo>
                      <a:pt x="494347" y="1002982"/>
                      <a:pt x="491490" y="1020128"/>
                      <a:pt x="484822" y="1036320"/>
                    </a:cubicBezTo>
                    <a:cubicBezTo>
                      <a:pt x="486728" y="1036320"/>
                      <a:pt x="489585" y="1035367"/>
                      <a:pt x="491490" y="1035367"/>
                    </a:cubicBezTo>
                    <a:cubicBezTo>
                      <a:pt x="603885" y="1018222"/>
                      <a:pt x="704850" y="922020"/>
                      <a:pt x="709613" y="810578"/>
                    </a:cubicBezTo>
                    <a:cubicBezTo>
                      <a:pt x="714375" y="812482"/>
                      <a:pt x="720090" y="814388"/>
                      <a:pt x="724853" y="816292"/>
                    </a:cubicBezTo>
                    <a:cubicBezTo>
                      <a:pt x="776288" y="833438"/>
                      <a:pt x="835343" y="831532"/>
                      <a:pt x="884872" y="810578"/>
                    </a:cubicBezTo>
                    <a:cubicBezTo>
                      <a:pt x="942022" y="786765"/>
                      <a:pt x="987743" y="738188"/>
                      <a:pt x="1008697" y="680085"/>
                    </a:cubicBezTo>
                    <a:cubicBezTo>
                      <a:pt x="1009650" y="678180"/>
                      <a:pt x="1009650" y="677228"/>
                      <a:pt x="1010603" y="675322"/>
                    </a:cubicBezTo>
                    <a:cubicBezTo>
                      <a:pt x="985838" y="677228"/>
                      <a:pt x="962025" y="671513"/>
                      <a:pt x="938213" y="664845"/>
                    </a:cubicBezTo>
                    <a:cubicBezTo>
                      <a:pt x="891540" y="649605"/>
                      <a:pt x="847725" y="626745"/>
                      <a:pt x="807720" y="597217"/>
                    </a:cubicBezTo>
                    <a:cubicBezTo>
                      <a:pt x="879157" y="609600"/>
                      <a:pt x="954405" y="598170"/>
                      <a:pt x="1020128" y="567690"/>
                    </a:cubicBezTo>
                    <a:cubicBezTo>
                      <a:pt x="1014413" y="496253"/>
                      <a:pt x="979170" y="427672"/>
                      <a:pt x="930593" y="376238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6" name="Google Shape;1816;p23"/>
              <p:cNvSpPr/>
              <p:nvPr/>
            </p:nvSpPr>
            <p:spPr>
              <a:xfrm>
                <a:off x="4370721" y="3544001"/>
                <a:ext cx="884872" cy="825579"/>
              </a:xfrm>
              <a:custGeom>
                <a:rect b="b" l="l" r="r" t="t"/>
                <a:pathLst>
                  <a:path extrusionOk="0" h="825579" w="884872">
                    <a:moveTo>
                      <a:pt x="645795" y="824865"/>
                    </a:moveTo>
                    <a:cubicBezTo>
                      <a:pt x="681038" y="827722"/>
                      <a:pt x="716280" y="822007"/>
                      <a:pt x="749618" y="807720"/>
                    </a:cubicBezTo>
                    <a:cubicBezTo>
                      <a:pt x="806768" y="783907"/>
                      <a:pt x="852488" y="735330"/>
                      <a:pt x="873443" y="677228"/>
                    </a:cubicBezTo>
                    <a:cubicBezTo>
                      <a:pt x="874395" y="675322"/>
                      <a:pt x="874395" y="674370"/>
                      <a:pt x="875347" y="672465"/>
                    </a:cubicBezTo>
                    <a:cubicBezTo>
                      <a:pt x="850582" y="674370"/>
                      <a:pt x="826770" y="668655"/>
                      <a:pt x="802957" y="661988"/>
                    </a:cubicBezTo>
                    <a:cubicBezTo>
                      <a:pt x="756285" y="646747"/>
                      <a:pt x="712470" y="623888"/>
                      <a:pt x="672465" y="594360"/>
                    </a:cubicBezTo>
                    <a:cubicBezTo>
                      <a:pt x="743903" y="606742"/>
                      <a:pt x="819150" y="595313"/>
                      <a:pt x="884872" y="564832"/>
                    </a:cubicBezTo>
                    <a:cubicBezTo>
                      <a:pt x="876300" y="495300"/>
                      <a:pt x="841057" y="427672"/>
                      <a:pt x="792480" y="376238"/>
                    </a:cubicBezTo>
                    <a:cubicBezTo>
                      <a:pt x="791528" y="375285"/>
                      <a:pt x="791528" y="375285"/>
                      <a:pt x="790575" y="374332"/>
                    </a:cubicBezTo>
                    <a:cubicBezTo>
                      <a:pt x="785813" y="378142"/>
                      <a:pt x="781050" y="381000"/>
                      <a:pt x="776288" y="383857"/>
                    </a:cubicBezTo>
                    <a:cubicBezTo>
                      <a:pt x="700088" y="429578"/>
                      <a:pt x="606743" y="434340"/>
                      <a:pt x="518160" y="439103"/>
                    </a:cubicBezTo>
                    <a:cubicBezTo>
                      <a:pt x="596265" y="421957"/>
                      <a:pt x="667703" y="375285"/>
                      <a:pt x="716280" y="311467"/>
                    </a:cubicBezTo>
                    <a:cubicBezTo>
                      <a:pt x="654368" y="267653"/>
                      <a:pt x="583882" y="234315"/>
                      <a:pt x="514350" y="203835"/>
                    </a:cubicBezTo>
                    <a:cubicBezTo>
                      <a:pt x="481965" y="189547"/>
                      <a:pt x="449580" y="175260"/>
                      <a:pt x="417195" y="161925"/>
                    </a:cubicBezTo>
                    <a:cubicBezTo>
                      <a:pt x="403860" y="175260"/>
                      <a:pt x="388620" y="186690"/>
                      <a:pt x="371475" y="195263"/>
                    </a:cubicBezTo>
                    <a:cubicBezTo>
                      <a:pt x="329565" y="215265"/>
                      <a:pt x="282892" y="219075"/>
                      <a:pt x="236220" y="218122"/>
                    </a:cubicBezTo>
                    <a:cubicBezTo>
                      <a:pt x="268605" y="191453"/>
                      <a:pt x="301942" y="163830"/>
                      <a:pt x="324803" y="127635"/>
                    </a:cubicBezTo>
                    <a:cubicBezTo>
                      <a:pt x="325755" y="126682"/>
                      <a:pt x="325755" y="125730"/>
                      <a:pt x="326708" y="124778"/>
                    </a:cubicBezTo>
                    <a:cubicBezTo>
                      <a:pt x="219075" y="80963"/>
                      <a:pt x="110490" y="39053"/>
                      <a:pt x="0" y="0"/>
                    </a:cubicBezTo>
                    <a:cubicBezTo>
                      <a:pt x="0" y="2857"/>
                      <a:pt x="0" y="4763"/>
                      <a:pt x="0" y="7620"/>
                    </a:cubicBezTo>
                    <a:cubicBezTo>
                      <a:pt x="14288" y="40957"/>
                      <a:pt x="127635" y="297180"/>
                      <a:pt x="323850" y="471488"/>
                    </a:cubicBezTo>
                    <a:cubicBezTo>
                      <a:pt x="520065" y="645795"/>
                      <a:pt x="571500" y="810578"/>
                      <a:pt x="571500" y="810578"/>
                    </a:cubicBezTo>
                    <a:lnTo>
                      <a:pt x="645795" y="824865"/>
                    </a:lnTo>
                    <a:close/>
                  </a:path>
                </a:pathLst>
              </a:custGeom>
              <a:solidFill>
                <a:srgbClr val="255B5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17" name="Google Shape;1817;p23"/>
            <p:cNvGrpSpPr/>
            <p:nvPr/>
          </p:nvGrpSpPr>
          <p:grpSpPr>
            <a:xfrm flipH="1">
              <a:off x="-400258" y="5246092"/>
              <a:ext cx="821030" cy="1425182"/>
              <a:chOff x="7981884" y="2154029"/>
              <a:chExt cx="1026344" cy="1781575"/>
            </a:xfrm>
          </p:grpSpPr>
          <p:sp>
            <p:nvSpPr>
              <p:cNvPr id="1818" name="Google Shape;1818;p23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9" name="Google Shape;1819;p23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20" name="Google Shape;1820;p23"/>
            <p:cNvSpPr/>
            <p:nvPr/>
          </p:nvSpPr>
          <p:spPr>
            <a:xfrm flipH="1">
              <a:off x="1586932" y="5318202"/>
              <a:ext cx="887496" cy="1269753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1" name="Google Shape;1821;p23"/>
            <p:cNvSpPr/>
            <p:nvPr/>
          </p:nvSpPr>
          <p:spPr>
            <a:xfrm flipH="1">
              <a:off x="356358" y="5196082"/>
              <a:ext cx="849406" cy="1206731"/>
            </a:xfrm>
            <a:custGeom>
              <a:rect b="b" l="l" r="r" t="t"/>
              <a:pathLst>
                <a:path extrusionOk="0" h="1508811" w="1062037">
                  <a:moveTo>
                    <a:pt x="381953" y="1176267"/>
                  </a:moveTo>
                  <a:cubicBezTo>
                    <a:pt x="569595" y="1036250"/>
                    <a:pt x="628650" y="893375"/>
                    <a:pt x="758190" y="761930"/>
                  </a:cubicBezTo>
                  <a:cubicBezTo>
                    <a:pt x="514350" y="834320"/>
                    <a:pt x="391478" y="1110545"/>
                    <a:pt x="380047" y="1168647"/>
                  </a:cubicBezTo>
                  <a:cubicBezTo>
                    <a:pt x="364808" y="1073397"/>
                    <a:pt x="360997" y="978147"/>
                    <a:pt x="369570" y="885755"/>
                  </a:cubicBezTo>
                  <a:cubicBezTo>
                    <a:pt x="478155" y="790505"/>
                    <a:pt x="597217" y="737165"/>
                    <a:pt x="676275" y="600957"/>
                  </a:cubicBezTo>
                  <a:cubicBezTo>
                    <a:pt x="521970" y="635247"/>
                    <a:pt x="401003" y="805745"/>
                    <a:pt x="370522" y="871467"/>
                  </a:cubicBezTo>
                  <a:cubicBezTo>
                    <a:pt x="379095" y="789552"/>
                    <a:pt x="397192" y="709542"/>
                    <a:pt x="424815" y="632390"/>
                  </a:cubicBezTo>
                  <a:cubicBezTo>
                    <a:pt x="537210" y="579050"/>
                    <a:pt x="633412" y="507612"/>
                    <a:pt x="709612" y="422840"/>
                  </a:cubicBezTo>
                  <a:cubicBezTo>
                    <a:pt x="599122" y="451415"/>
                    <a:pt x="503872" y="511422"/>
                    <a:pt x="440055" y="594290"/>
                  </a:cubicBezTo>
                  <a:cubicBezTo>
                    <a:pt x="463867" y="535235"/>
                    <a:pt x="494347" y="478085"/>
                    <a:pt x="529590" y="423792"/>
                  </a:cubicBezTo>
                  <a:cubicBezTo>
                    <a:pt x="534353" y="424745"/>
                    <a:pt x="539115" y="426650"/>
                    <a:pt x="543878" y="427602"/>
                  </a:cubicBezTo>
                  <a:cubicBezTo>
                    <a:pt x="642937" y="405695"/>
                    <a:pt x="728662" y="357117"/>
                    <a:pt x="786765" y="288537"/>
                  </a:cubicBezTo>
                  <a:cubicBezTo>
                    <a:pt x="701040" y="301872"/>
                    <a:pt x="621983" y="334257"/>
                    <a:pt x="559117" y="382835"/>
                  </a:cubicBezTo>
                  <a:cubicBezTo>
                    <a:pt x="581978" y="351402"/>
                    <a:pt x="606742" y="321875"/>
                    <a:pt x="633412" y="293300"/>
                  </a:cubicBezTo>
                  <a:cubicBezTo>
                    <a:pt x="649605" y="292347"/>
                    <a:pt x="701040" y="284727"/>
                    <a:pt x="701040" y="284727"/>
                  </a:cubicBezTo>
                  <a:cubicBezTo>
                    <a:pt x="784860" y="264725"/>
                    <a:pt x="857250" y="229482"/>
                    <a:pt x="926783" y="190430"/>
                  </a:cubicBezTo>
                  <a:cubicBezTo>
                    <a:pt x="855345" y="190430"/>
                    <a:pt x="686753" y="259010"/>
                    <a:pt x="641033" y="284727"/>
                  </a:cubicBezTo>
                  <a:cubicBezTo>
                    <a:pt x="677228" y="246627"/>
                    <a:pt x="717233" y="210432"/>
                    <a:pt x="760095" y="177095"/>
                  </a:cubicBezTo>
                  <a:cubicBezTo>
                    <a:pt x="762000" y="177095"/>
                    <a:pt x="763905" y="177095"/>
                    <a:pt x="765810" y="178047"/>
                  </a:cubicBezTo>
                  <a:cubicBezTo>
                    <a:pt x="830580" y="173285"/>
                    <a:pt x="887730" y="147567"/>
                    <a:pt x="935355" y="114230"/>
                  </a:cubicBezTo>
                  <a:cubicBezTo>
                    <a:pt x="982028" y="80892"/>
                    <a:pt x="1021080" y="40887"/>
                    <a:pt x="1062037" y="1835"/>
                  </a:cubicBezTo>
                  <a:cubicBezTo>
                    <a:pt x="902970" y="-16263"/>
                    <a:pt x="832485" y="103752"/>
                    <a:pt x="750570" y="175190"/>
                  </a:cubicBezTo>
                  <a:cubicBezTo>
                    <a:pt x="750570" y="175190"/>
                    <a:pt x="751522" y="175190"/>
                    <a:pt x="751522" y="175190"/>
                  </a:cubicBezTo>
                  <a:cubicBezTo>
                    <a:pt x="712470" y="204717"/>
                    <a:pt x="676275" y="236150"/>
                    <a:pt x="641985" y="270440"/>
                  </a:cubicBezTo>
                  <a:cubicBezTo>
                    <a:pt x="659130" y="187572"/>
                    <a:pt x="689610" y="108515"/>
                    <a:pt x="722947" y="29457"/>
                  </a:cubicBezTo>
                  <a:cubicBezTo>
                    <a:pt x="655320" y="88512"/>
                    <a:pt x="620078" y="172332"/>
                    <a:pt x="622935" y="258057"/>
                  </a:cubicBezTo>
                  <a:cubicBezTo>
                    <a:pt x="622935" y="258057"/>
                    <a:pt x="628650" y="274250"/>
                    <a:pt x="633412" y="279012"/>
                  </a:cubicBezTo>
                  <a:cubicBezTo>
                    <a:pt x="590550" y="322827"/>
                    <a:pt x="551497" y="369500"/>
                    <a:pt x="518160" y="419982"/>
                  </a:cubicBezTo>
                  <a:lnTo>
                    <a:pt x="518160" y="419982"/>
                  </a:lnTo>
                  <a:lnTo>
                    <a:pt x="518160" y="419982"/>
                  </a:lnTo>
                  <a:cubicBezTo>
                    <a:pt x="513397" y="427602"/>
                    <a:pt x="507683" y="435222"/>
                    <a:pt x="502920" y="442842"/>
                  </a:cubicBezTo>
                  <a:cubicBezTo>
                    <a:pt x="506730" y="404742"/>
                    <a:pt x="546735" y="218052"/>
                    <a:pt x="469583" y="71367"/>
                  </a:cubicBezTo>
                  <a:cubicBezTo>
                    <a:pt x="437197" y="187572"/>
                    <a:pt x="453390" y="330447"/>
                    <a:pt x="500062" y="446652"/>
                  </a:cubicBezTo>
                  <a:cubicBezTo>
                    <a:pt x="461962" y="506660"/>
                    <a:pt x="431483" y="569525"/>
                    <a:pt x="406717" y="636200"/>
                  </a:cubicBezTo>
                  <a:cubicBezTo>
                    <a:pt x="396240" y="571430"/>
                    <a:pt x="383858" y="340925"/>
                    <a:pt x="300037" y="196145"/>
                  </a:cubicBezTo>
                  <a:cubicBezTo>
                    <a:pt x="308610" y="269487"/>
                    <a:pt x="288608" y="359975"/>
                    <a:pt x="298133" y="433317"/>
                  </a:cubicBezTo>
                  <a:cubicBezTo>
                    <a:pt x="306705" y="503802"/>
                    <a:pt x="353378" y="586670"/>
                    <a:pt x="402908" y="646677"/>
                  </a:cubicBezTo>
                  <a:cubicBezTo>
                    <a:pt x="376237" y="720972"/>
                    <a:pt x="359092" y="799077"/>
                    <a:pt x="350520" y="879087"/>
                  </a:cubicBezTo>
                  <a:cubicBezTo>
                    <a:pt x="295275" y="704780"/>
                    <a:pt x="235267" y="511422"/>
                    <a:pt x="94297" y="334257"/>
                  </a:cubicBezTo>
                  <a:cubicBezTo>
                    <a:pt x="81915" y="515232"/>
                    <a:pt x="300990" y="836225"/>
                    <a:pt x="349567" y="889565"/>
                  </a:cubicBezTo>
                  <a:cubicBezTo>
                    <a:pt x="340995" y="981005"/>
                    <a:pt x="343853" y="1074350"/>
                    <a:pt x="357187" y="1168647"/>
                  </a:cubicBezTo>
                  <a:cubicBezTo>
                    <a:pt x="333375" y="1115308"/>
                    <a:pt x="271462" y="944810"/>
                    <a:pt x="220028" y="862895"/>
                  </a:cubicBezTo>
                  <a:cubicBezTo>
                    <a:pt x="155257" y="765740"/>
                    <a:pt x="101917" y="679062"/>
                    <a:pt x="0" y="599052"/>
                  </a:cubicBezTo>
                  <a:cubicBezTo>
                    <a:pt x="41910" y="854322"/>
                    <a:pt x="181928" y="1036250"/>
                    <a:pt x="359092" y="1181983"/>
                  </a:cubicBezTo>
                  <a:cubicBezTo>
                    <a:pt x="376237" y="1288662"/>
                    <a:pt x="406717" y="1394390"/>
                    <a:pt x="451485" y="1498212"/>
                  </a:cubicBezTo>
                  <a:cubicBezTo>
                    <a:pt x="451485" y="1498212"/>
                    <a:pt x="451485" y="1498212"/>
                    <a:pt x="451485" y="1498212"/>
                  </a:cubicBezTo>
                  <a:cubicBezTo>
                    <a:pt x="454342" y="1504880"/>
                    <a:pt x="461962" y="1509642"/>
                    <a:pt x="468630" y="1508690"/>
                  </a:cubicBezTo>
                  <a:cubicBezTo>
                    <a:pt x="475297" y="1507737"/>
                    <a:pt x="478155" y="1502022"/>
                    <a:pt x="475297" y="1495355"/>
                  </a:cubicBezTo>
                  <a:cubicBezTo>
                    <a:pt x="432435" y="1391533"/>
                    <a:pt x="400050" y="1283900"/>
                    <a:pt x="381953" y="1176267"/>
                  </a:cubicBezTo>
                  <a:close/>
                </a:path>
              </a:pathLst>
            </a:custGeom>
            <a:solidFill>
              <a:srgbClr val="1C3B3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2" name="Google Shape;1822;p23"/>
            <p:cNvSpPr/>
            <p:nvPr/>
          </p:nvSpPr>
          <p:spPr>
            <a:xfrm flipH="1">
              <a:off x="41340" y="5861979"/>
              <a:ext cx="268132" cy="1013954"/>
            </a:xfrm>
            <a:custGeom>
              <a:rect b="b" l="l" r="r" t="t"/>
              <a:pathLst>
                <a:path extrusionOk="0" h="1267777" w="335253">
                  <a:moveTo>
                    <a:pt x="281655" y="1267778"/>
                  </a:moveTo>
                  <a:cubicBezTo>
                    <a:pt x="203550" y="1220153"/>
                    <a:pt x="190215" y="1205865"/>
                    <a:pt x="127350" y="1138238"/>
                  </a:cubicBezTo>
                  <a:cubicBezTo>
                    <a:pt x="65438" y="1070610"/>
                    <a:pt x="21623" y="981075"/>
                    <a:pt x="29243" y="889635"/>
                  </a:cubicBezTo>
                  <a:cubicBezTo>
                    <a:pt x="34958" y="824865"/>
                    <a:pt x="66390" y="762953"/>
                    <a:pt x="60675" y="698182"/>
                  </a:cubicBezTo>
                  <a:cubicBezTo>
                    <a:pt x="55913" y="641985"/>
                    <a:pt x="25433" y="591503"/>
                    <a:pt x="10193" y="536257"/>
                  </a:cubicBezTo>
                  <a:cubicBezTo>
                    <a:pt x="-36479" y="360997"/>
                    <a:pt x="94013" y="179070"/>
                    <a:pt x="63533" y="0"/>
                  </a:cubicBezTo>
                  <a:cubicBezTo>
                    <a:pt x="154021" y="172403"/>
                    <a:pt x="246413" y="357188"/>
                    <a:pt x="232125" y="551497"/>
                  </a:cubicBezTo>
                  <a:cubicBezTo>
                    <a:pt x="228315" y="606743"/>
                    <a:pt x="214980" y="661988"/>
                    <a:pt x="215933" y="717232"/>
                  </a:cubicBezTo>
                  <a:cubicBezTo>
                    <a:pt x="217838" y="811530"/>
                    <a:pt x="259748" y="900113"/>
                    <a:pt x="293085" y="988695"/>
                  </a:cubicBezTo>
                  <a:cubicBezTo>
                    <a:pt x="326423" y="1077278"/>
                    <a:pt x="352140" y="1175385"/>
                    <a:pt x="321660" y="1264920"/>
                  </a:cubicBezTo>
                  <a:lnTo>
                    <a:pt x="281655" y="1267778"/>
                  </a:lnTo>
                  <a:close/>
                </a:path>
              </a:pathLst>
            </a:custGeom>
            <a:gradFill>
              <a:gsLst>
                <a:gs pos="0">
                  <a:srgbClr val="367023"/>
                </a:gs>
                <a:gs pos="52999">
                  <a:srgbClr val="367023"/>
                </a:gs>
                <a:gs pos="100000">
                  <a:srgbClr val="2A5B5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3" name="Google Shape;1823;p23"/>
            <p:cNvSpPr/>
            <p:nvPr/>
          </p:nvSpPr>
          <p:spPr>
            <a:xfrm flipH="1">
              <a:off x="2242311" y="5497000"/>
              <a:ext cx="261105" cy="1153363"/>
            </a:xfrm>
            <a:custGeom>
              <a:rect b="b" l="l" r="r" t="t"/>
              <a:pathLst>
                <a:path extrusionOk="0" h="1442084" w="326467">
                  <a:moveTo>
                    <a:pt x="255312" y="1442085"/>
                  </a:moveTo>
                  <a:cubicBezTo>
                    <a:pt x="171492" y="1382078"/>
                    <a:pt x="157204" y="1364932"/>
                    <a:pt x="93387" y="1283970"/>
                  </a:cubicBezTo>
                  <a:cubicBezTo>
                    <a:pt x="28617" y="1203007"/>
                    <a:pt x="-13293" y="1098232"/>
                    <a:pt x="3852" y="996315"/>
                  </a:cubicBezTo>
                  <a:cubicBezTo>
                    <a:pt x="15282" y="923925"/>
                    <a:pt x="55287" y="857250"/>
                    <a:pt x="55287" y="783907"/>
                  </a:cubicBezTo>
                  <a:cubicBezTo>
                    <a:pt x="55287" y="720090"/>
                    <a:pt x="23854" y="661035"/>
                    <a:pt x="12425" y="598170"/>
                  </a:cubicBezTo>
                  <a:cubicBezTo>
                    <a:pt x="-25675" y="397192"/>
                    <a:pt x="135297" y="203835"/>
                    <a:pt x="115294" y="0"/>
                  </a:cubicBezTo>
                  <a:cubicBezTo>
                    <a:pt x="202925" y="200977"/>
                    <a:pt x="291507" y="415290"/>
                    <a:pt x="260075" y="632460"/>
                  </a:cubicBezTo>
                  <a:cubicBezTo>
                    <a:pt x="251502" y="694372"/>
                    <a:pt x="232452" y="754380"/>
                    <a:pt x="228642" y="817245"/>
                  </a:cubicBezTo>
                  <a:cubicBezTo>
                    <a:pt x="222927" y="923925"/>
                    <a:pt x="262932" y="1025842"/>
                    <a:pt x="293412" y="1127760"/>
                  </a:cubicBezTo>
                  <a:cubicBezTo>
                    <a:pt x="323892" y="1229678"/>
                    <a:pt x="344847" y="1342073"/>
                    <a:pt x="302937" y="1440180"/>
                  </a:cubicBezTo>
                  <a:lnTo>
                    <a:pt x="255312" y="1442085"/>
                  </a:lnTo>
                  <a:close/>
                </a:path>
              </a:pathLst>
            </a:custGeom>
            <a:solidFill>
              <a:srgbClr val="3A7B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4" name="Google Shape;1824;p23"/>
            <p:cNvSpPr/>
            <p:nvPr/>
          </p:nvSpPr>
          <p:spPr>
            <a:xfrm flipH="1">
              <a:off x="2196446" y="5673775"/>
              <a:ext cx="636864" cy="988815"/>
            </a:xfrm>
            <a:custGeom>
              <a:rect b="b" l="l" r="r" t="t"/>
              <a:pathLst>
                <a:path extrusionOk="0" h="1236345" w="796290">
                  <a:moveTo>
                    <a:pt x="755332" y="1236345"/>
                  </a:moveTo>
                  <a:cubicBezTo>
                    <a:pt x="653415" y="1219200"/>
                    <a:pt x="633413" y="1209675"/>
                    <a:pt x="540068" y="1164908"/>
                  </a:cubicBezTo>
                  <a:cubicBezTo>
                    <a:pt x="446722" y="1120140"/>
                    <a:pt x="363855" y="1043940"/>
                    <a:pt x="334328" y="944880"/>
                  </a:cubicBezTo>
                  <a:cubicBezTo>
                    <a:pt x="313372" y="874395"/>
                    <a:pt x="320040" y="797243"/>
                    <a:pt x="287655" y="731520"/>
                  </a:cubicBezTo>
                  <a:cubicBezTo>
                    <a:pt x="260032" y="674370"/>
                    <a:pt x="205740" y="634365"/>
                    <a:pt x="167640" y="582930"/>
                  </a:cubicBezTo>
                  <a:cubicBezTo>
                    <a:pt x="45720" y="419100"/>
                    <a:pt x="106680" y="174308"/>
                    <a:pt x="0" y="0"/>
                  </a:cubicBezTo>
                  <a:cubicBezTo>
                    <a:pt x="165735" y="142875"/>
                    <a:pt x="340043" y="297180"/>
                    <a:pt x="405765" y="506730"/>
                  </a:cubicBezTo>
                  <a:cubicBezTo>
                    <a:pt x="424815" y="566737"/>
                    <a:pt x="434340" y="628650"/>
                    <a:pt x="458153" y="686752"/>
                  </a:cubicBezTo>
                  <a:cubicBezTo>
                    <a:pt x="499110" y="784860"/>
                    <a:pt x="580072" y="860108"/>
                    <a:pt x="651510" y="938212"/>
                  </a:cubicBezTo>
                  <a:cubicBezTo>
                    <a:pt x="722947" y="1016318"/>
                    <a:pt x="790575" y="1108710"/>
                    <a:pt x="796290" y="1215390"/>
                  </a:cubicBezTo>
                  <a:lnTo>
                    <a:pt x="755332" y="1236345"/>
                  </a:ln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25" name="Google Shape;1825;p23"/>
            <p:cNvGrpSpPr/>
            <p:nvPr/>
          </p:nvGrpSpPr>
          <p:grpSpPr>
            <a:xfrm flipH="1">
              <a:off x="-290826" y="5886356"/>
              <a:ext cx="543906" cy="1071611"/>
              <a:chOff x="8191513" y="2954403"/>
              <a:chExt cx="679920" cy="1339587"/>
            </a:xfrm>
          </p:grpSpPr>
          <p:sp>
            <p:nvSpPr>
              <p:cNvPr id="1826" name="Google Shape;1826;p23"/>
              <p:cNvSpPr/>
              <p:nvPr/>
            </p:nvSpPr>
            <p:spPr>
              <a:xfrm>
                <a:off x="8191513" y="2954403"/>
                <a:ext cx="679920" cy="1339587"/>
              </a:xfrm>
              <a:custGeom>
                <a:rect b="b" l="l" r="r" t="t"/>
                <a:pathLst>
                  <a:path extrusionOk="0" h="1339587" w="679920">
                    <a:moveTo>
                      <a:pt x="129226" y="707707"/>
                    </a:moveTo>
                    <a:cubicBezTo>
                      <a:pt x="176851" y="650557"/>
                      <a:pt x="236858" y="600075"/>
                      <a:pt x="264481" y="531495"/>
                    </a:cubicBezTo>
                    <a:cubicBezTo>
                      <a:pt x="289246" y="468630"/>
                      <a:pt x="285435" y="396240"/>
                      <a:pt x="314963" y="335280"/>
                    </a:cubicBezTo>
                    <a:cubicBezTo>
                      <a:pt x="347348" y="267652"/>
                      <a:pt x="414976" y="226695"/>
                      <a:pt x="474983" y="180975"/>
                    </a:cubicBezTo>
                    <a:cubicBezTo>
                      <a:pt x="534990" y="136207"/>
                      <a:pt x="594046" y="75247"/>
                      <a:pt x="593093" y="0"/>
                    </a:cubicBezTo>
                    <a:cubicBezTo>
                      <a:pt x="678818" y="192405"/>
                      <a:pt x="699773" y="411480"/>
                      <a:pt x="661673" y="619125"/>
                    </a:cubicBezTo>
                    <a:cubicBezTo>
                      <a:pt x="623573" y="826770"/>
                      <a:pt x="528323" y="1022032"/>
                      <a:pt x="396878" y="1186815"/>
                    </a:cubicBezTo>
                    <a:cubicBezTo>
                      <a:pt x="356873" y="1237298"/>
                      <a:pt x="311153" y="1285875"/>
                      <a:pt x="254003" y="1314450"/>
                    </a:cubicBezTo>
                    <a:cubicBezTo>
                      <a:pt x="196853" y="1343977"/>
                      <a:pt x="124463" y="1350645"/>
                      <a:pt x="69218" y="1317307"/>
                    </a:cubicBezTo>
                    <a:lnTo>
                      <a:pt x="69218" y="1317307"/>
                    </a:lnTo>
                    <a:cubicBezTo>
                      <a:pt x="-17460" y="1265873"/>
                      <a:pt x="638" y="1126807"/>
                      <a:pt x="3496" y="1039177"/>
                    </a:cubicBezTo>
                    <a:cubicBezTo>
                      <a:pt x="8258" y="919163"/>
                      <a:pt x="52073" y="800100"/>
                      <a:pt x="129226" y="7077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367023"/>
                  </a:gs>
                  <a:gs pos="52999">
                    <a:srgbClr val="367023"/>
                  </a:gs>
                  <a:gs pos="100000">
                    <a:srgbClr val="2A5B5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27" name="Google Shape;1827;p23"/>
              <p:cNvSpPr/>
              <p:nvPr/>
            </p:nvSpPr>
            <p:spPr>
              <a:xfrm>
                <a:off x="8301689" y="3128809"/>
                <a:ext cx="462055" cy="1157079"/>
              </a:xfrm>
              <a:custGeom>
                <a:rect b="b" l="l" r="r" t="t"/>
                <a:pathLst>
                  <a:path extrusionOk="0" h="1157079" w="462055">
                    <a:moveTo>
                      <a:pt x="7620" y="1153379"/>
                    </a:moveTo>
                    <a:cubicBezTo>
                      <a:pt x="19050" y="990501"/>
                      <a:pt x="80963" y="838101"/>
                      <a:pt x="153352" y="694274"/>
                    </a:cubicBezTo>
                    <a:cubicBezTo>
                      <a:pt x="226695" y="548541"/>
                      <a:pt x="312420" y="408524"/>
                      <a:pt x="378143" y="258981"/>
                    </a:cubicBezTo>
                    <a:cubicBezTo>
                      <a:pt x="414338" y="177066"/>
                      <a:pt x="443865" y="92294"/>
                      <a:pt x="461963" y="4664"/>
                    </a:cubicBezTo>
                    <a:cubicBezTo>
                      <a:pt x="462915" y="-99"/>
                      <a:pt x="456247" y="-2004"/>
                      <a:pt x="455295" y="2759"/>
                    </a:cubicBezTo>
                    <a:cubicBezTo>
                      <a:pt x="421957" y="164684"/>
                      <a:pt x="348615" y="313274"/>
                      <a:pt x="271463" y="458054"/>
                    </a:cubicBezTo>
                    <a:cubicBezTo>
                      <a:pt x="195263" y="599976"/>
                      <a:pt x="113347" y="739994"/>
                      <a:pt x="58102" y="892394"/>
                    </a:cubicBezTo>
                    <a:cubicBezTo>
                      <a:pt x="27622" y="977166"/>
                      <a:pt x="6668" y="1063844"/>
                      <a:pt x="0" y="1154331"/>
                    </a:cubicBezTo>
                    <a:cubicBezTo>
                      <a:pt x="0" y="1158141"/>
                      <a:pt x="6668" y="1158141"/>
                      <a:pt x="7620" y="1153379"/>
                    </a:cubicBezTo>
                    <a:lnTo>
                      <a:pt x="7620" y="115337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28" name="Google Shape;1828;p23"/>
            <p:cNvGrpSpPr/>
            <p:nvPr/>
          </p:nvGrpSpPr>
          <p:grpSpPr>
            <a:xfrm flipH="1">
              <a:off x="140433" y="6036462"/>
              <a:ext cx="431277" cy="947419"/>
              <a:chOff x="7793199" y="3142045"/>
              <a:chExt cx="539126" cy="1184339"/>
            </a:xfrm>
          </p:grpSpPr>
          <p:sp>
            <p:nvSpPr>
              <p:cNvPr id="1829" name="Google Shape;1829;p23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0" name="Google Shape;1830;p23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31" name="Google Shape;1831;p23"/>
            <p:cNvGrpSpPr/>
            <p:nvPr/>
          </p:nvGrpSpPr>
          <p:grpSpPr>
            <a:xfrm flipH="1">
              <a:off x="309808" y="6012841"/>
              <a:ext cx="924924" cy="1060933"/>
              <a:chOff x="6964378" y="3112518"/>
              <a:chExt cx="1156219" cy="1326239"/>
            </a:xfrm>
          </p:grpSpPr>
          <p:sp>
            <p:nvSpPr>
              <p:cNvPr id="1832" name="Google Shape;1832;p23"/>
              <p:cNvSpPr/>
              <p:nvPr/>
            </p:nvSpPr>
            <p:spPr>
              <a:xfrm>
                <a:off x="6964378" y="3113470"/>
                <a:ext cx="1156219" cy="1325287"/>
              </a:xfrm>
              <a:custGeom>
                <a:rect b="b" l="l" r="r" t="t"/>
                <a:pathLst>
                  <a:path extrusionOk="0" h="1325287" w="1156219">
                    <a:moveTo>
                      <a:pt x="1148715" y="907733"/>
                    </a:moveTo>
                    <a:cubicBezTo>
                      <a:pt x="1148715" y="906780"/>
                      <a:pt x="1148715" y="905828"/>
                      <a:pt x="1147763" y="904875"/>
                    </a:cubicBezTo>
                    <a:cubicBezTo>
                      <a:pt x="1141095" y="905828"/>
                      <a:pt x="1134428" y="905828"/>
                      <a:pt x="1127760" y="905828"/>
                    </a:cubicBezTo>
                    <a:cubicBezTo>
                      <a:pt x="1020128" y="902018"/>
                      <a:pt x="921068" y="845820"/>
                      <a:pt x="827723" y="791528"/>
                    </a:cubicBezTo>
                    <a:cubicBezTo>
                      <a:pt x="919163" y="825818"/>
                      <a:pt x="1022985" y="824865"/>
                      <a:pt x="1114425" y="792480"/>
                    </a:cubicBezTo>
                    <a:cubicBezTo>
                      <a:pt x="1080135" y="706755"/>
                      <a:pt x="1030605" y="626745"/>
                      <a:pt x="980123" y="548640"/>
                    </a:cubicBezTo>
                    <a:cubicBezTo>
                      <a:pt x="956310" y="512445"/>
                      <a:pt x="932498" y="477203"/>
                      <a:pt x="908685" y="441008"/>
                    </a:cubicBezTo>
                    <a:cubicBezTo>
                      <a:pt x="886778" y="446722"/>
                      <a:pt x="862965" y="447675"/>
                      <a:pt x="840105" y="444818"/>
                    </a:cubicBezTo>
                    <a:cubicBezTo>
                      <a:pt x="784860" y="438150"/>
                      <a:pt x="733425" y="410528"/>
                      <a:pt x="686753" y="379095"/>
                    </a:cubicBezTo>
                    <a:cubicBezTo>
                      <a:pt x="738188" y="373380"/>
                      <a:pt x="790575" y="366713"/>
                      <a:pt x="837248" y="344805"/>
                    </a:cubicBezTo>
                    <a:cubicBezTo>
                      <a:pt x="838200" y="343853"/>
                      <a:pt x="840105" y="343853"/>
                      <a:pt x="841057" y="342900"/>
                    </a:cubicBezTo>
                    <a:cubicBezTo>
                      <a:pt x="760095" y="226695"/>
                      <a:pt x="677228" y="112395"/>
                      <a:pt x="590550" y="0"/>
                    </a:cubicBezTo>
                    <a:cubicBezTo>
                      <a:pt x="588645" y="2858"/>
                      <a:pt x="587693" y="4763"/>
                      <a:pt x="585788" y="7620"/>
                    </a:cubicBezTo>
                    <a:cubicBezTo>
                      <a:pt x="534353" y="90488"/>
                      <a:pt x="448628" y="142875"/>
                      <a:pt x="363855" y="195263"/>
                    </a:cubicBezTo>
                    <a:cubicBezTo>
                      <a:pt x="411480" y="246697"/>
                      <a:pt x="463868" y="294322"/>
                      <a:pt x="521018" y="334328"/>
                    </a:cubicBezTo>
                    <a:cubicBezTo>
                      <a:pt x="449580" y="331470"/>
                      <a:pt x="383857" y="298133"/>
                      <a:pt x="320993" y="265747"/>
                    </a:cubicBezTo>
                    <a:cubicBezTo>
                      <a:pt x="309563" y="260033"/>
                      <a:pt x="297180" y="253365"/>
                      <a:pt x="285750" y="245745"/>
                    </a:cubicBezTo>
                    <a:cubicBezTo>
                      <a:pt x="279082" y="250508"/>
                      <a:pt x="272415" y="255270"/>
                      <a:pt x="265748" y="260033"/>
                    </a:cubicBezTo>
                    <a:cubicBezTo>
                      <a:pt x="214313" y="299085"/>
                      <a:pt x="170498" y="345758"/>
                      <a:pt x="133350" y="397193"/>
                    </a:cubicBezTo>
                    <a:cubicBezTo>
                      <a:pt x="229553" y="457200"/>
                      <a:pt x="342900" y="490538"/>
                      <a:pt x="456248" y="489585"/>
                    </a:cubicBezTo>
                    <a:cubicBezTo>
                      <a:pt x="402907" y="536258"/>
                      <a:pt x="324803" y="537210"/>
                      <a:pt x="253365" y="535305"/>
                    </a:cubicBezTo>
                    <a:cubicBezTo>
                      <a:pt x="203835" y="534353"/>
                      <a:pt x="154305" y="533400"/>
                      <a:pt x="104775" y="532447"/>
                    </a:cubicBezTo>
                    <a:cubicBezTo>
                      <a:pt x="89535" y="532447"/>
                      <a:pt x="73343" y="531495"/>
                      <a:pt x="58103" y="528638"/>
                    </a:cubicBezTo>
                    <a:cubicBezTo>
                      <a:pt x="22860" y="611505"/>
                      <a:pt x="2858" y="700088"/>
                      <a:pt x="0" y="790575"/>
                    </a:cubicBezTo>
                    <a:cubicBezTo>
                      <a:pt x="91440" y="799147"/>
                      <a:pt x="185738" y="784860"/>
                      <a:pt x="277178" y="770572"/>
                    </a:cubicBezTo>
                    <a:cubicBezTo>
                      <a:pt x="215265" y="836295"/>
                      <a:pt x="140018" y="888683"/>
                      <a:pt x="57150" y="925830"/>
                    </a:cubicBezTo>
                    <a:cubicBezTo>
                      <a:pt x="42863" y="931545"/>
                      <a:pt x="28575" y="938213"/>
                      <a:pt x="13335" y="940118"/>
                    </a:cubicBezTo>
                    <a:cubicBezTo>
                      <a:pt x="14288" y="945833"/>
                      <a:pt x="16193" y="951547"/>
                      <a:pt x="17145" y="958215"/>
                    </a:cubicBezTo>
                    <a:cubicBezTo>
                      <a:pt x="40958" y="1056323"/>
                      <a:pt x="89535" y="1150620"/>
                      <a:pt x="161925" y="1219200"/>
                    </a:cubicBezTo>
                    <a:cubicBezTo>
                      <a:pt x="223838" y="1190625"/>
                      <a:pt x="286703" y="1161098"/>
                      <a:pt x="348615" y="1132523"/>
                    </a:cubicBezTo>
                    <a:cubicBezTo>
                      <a:pt x="338138" y="1171575"/>
                      <a:pt x="325755" y="1209675"/>
                      <a:pt x="302895" y="1243013"/>
                    </a:cubicBezTo>
                    <a:cubicBezTo>
                      <a:pt x="291465" y="1260158"/>
                      <a:pt x="276225" y="1275398"/>
                      <a:pt x="259080" y="1286828"/>
                    </a:cubicBezTo>
                    <a:cubicBezTo>
                      <a:pt x="261938" y="1287780"/>
                      <a:pt x="263843" y="1289685"/>
                      <a:pt x="266700" y="1290638"/>
                    </a:cubicBezTo>
                    <a:cubicBezTo>
                      <a:pt x="392430" y="1346835"/>
                      <a:pt x="559118" y="1316355"/>
                      <a:pt x="637223" y="1204913"/>
                    </a:cubicBezTo>
                    <a:cubicBezTo>
                      <a:pt x="641032" y="1210628"/>
                      <a:pt x="644843" y="1215390"/>
                      <a:pt x="648653" y="1221105"/>
                    </a:cubicBezTo>
                    <a:cubicBezTo>
                      <a:pt x="689610" y="1273493"/>
                      <a:pt x="750570" y="1309688"/>
                      <a:pt x="816293" y="1321118"/>
                    </a:cubicBezTo>
                    <a:cubicBezTo>
                      <a:pt x="890588" y="1334453"/>
                      <a:pt x="969645" y="1315403"/>
                      <a:pt x="1029653" y="1269683"/>
                    </a:cubicBezTo>
                    <a:cubicBezTo>
                      <a:pt x="1031557" y="1268730"/>
                      <a:pt x="1032510" y="1266825"/>
                      <a:pt x="1034415" y="1265873"/>
                    </a:cubicBezTo>
                    <a:cubicBezTo>
                      <a:pt x="1007745" y="1251585"/>
                      <a:pt x="986790" y="1230630"/>
                      <a:pt x="967740" y="1206818"/>
                    </a:cubicBezTo>
                    <a:cubicBezTo>
                      <a:pt x="929640" y="1161098"/>
                      <a:pt x="900113" y="1107758"/>
                      <a:pt x="879157" y="1052513"/>
                    </a:cubicBezTo>
                    <a:cubicBezTo>
                      <a:pt x="943928" y="1112520"/>
                      <a:pt x="1027748" y="1150620"/>
                      <a:pt x="1115378" y="1162050"/>
                    </a:cubicBezTo>
                    <a:cubicBezTo>
                      <a:pt x="1155382" y="1084898"/>
                      <a:pt x="1164907" y="992505"/>
                      <a:pt x="1148715" y="907733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3" name="Google Shape;1833;p23"/>
              <p:cNvSpPr/>
              <p:nvPr/>
            </p:nvSpPr>
            <p:spPr>
              <a:xfrm>
                <a:off x="7527095" y="3112518"/>
                <a:ext cx="593165" cy="1325287"/>
              </a:xfrm>
              <a:custGeom>
                <a:rect b="b" l="l" r="r" t="t"/>
                <a:pathLst>
                  <a:path extrusionOk="0" h="1325287" w="593165">
                    <a:moveTo>
                      <a:pt x="140229" y="1269683"/>
                    </a:moveTo>
                    <a:cubicBezTo>
                      <a:pt x="174519" y="1295400"/>
                      <a:pt x="214524" y="1313498"/>
                      <a:pt x="256434" y="1321118"/>
                    </a:cubicBezTo>
                    <a:cubicBezTo>
                      <a:pt x="330729" y="1334453"/>
                      <a:pt x="409787" y="1315403"/>
                      <a:pt x="469794" y="1269683"/>
                    </a:cubicBezTo>
                    <a:cubicBezTo>
                      <a:pt x="471699" y="1268730"/>
                      <a:pt x="472651" y="1266825"/>
                      <a:pt x="474557" y="1265873"/>
                    </a:cubicBezTo>
                    <a:cubicBezTo>
                      <a:pt x="447887" y="1251585"/>
                      <a:pt x="426932" y="1230630"/>
                      <a:pt x="407882" y="1206818"/>
                    </a:cubicBezTo>
                    <a:cubicBezTo>
                      <a:pt x="369782" y="1161098"/>
                      <a:pt x="340254" y="1107758"/>
                      <a:pt x="319299" y="1052513"/>
                    </a:cubicBezTo>
                    <a:cubicBezTo>
                      <a:pt x="384069" y="1112520"/>
                      <a:pt x="467889" y="1150620"/>
                      <a:pt x="555519" y="1162050"/>
                    </a:cubicBezTo>
                    <a:cubicBezTo>
                      <a:pt x="592666" y="1085850"/>
                      <a:pt x="601239" y="992505"/>
                      <a:pt x="585999" y="907733"/>
                    </a:cubicBezTo>
                    <a:cubicBezTo>
                      <a:pt x="585999" y="906780"/>
                      <a:pt x="585999" y="905828"/>
                      <a:pt x="585046" y="904875"/>
                    </a:cubicBezTo>
                    <a:cubicBezTo>
                      <a:pt x="578379" y="905828"/>
                      <a:pt x="571712" y="905828"/>
                      <a:pt x="565044" y="905828"/>
                    </a:cubicBezTo>
                    <a:cubicBezTo>
                      <a:pt x="457412" y="902018"/>
                      <a:pt x="358351" y="845820"/>
                      <a:pt x="265007" y="791528"/>
                    </a:cubicBezTo>
                    <a:cubicBezTo>
                      <a:pt x="356446" y="825818"/>
                      <a:pt x="460269" y="824865"/>
                      <a:pt x="551709" y="792480"/>
                    </a:cubicBezTo>
                    <a:cubicBezTo>
                      <a:pt x="517419" y="706755"/>
                      <a:pt x="467889" y="626745"/>
                      <a:pt x="417407" y="548640"/>
                    </a:cubicBezTo>
                    <a:cubicBezTo>
                      <a:pt x="393594" y="512445"/>
                      <a:pt x="369782" y="477203"/>
                      <a:pt x="345969" y="441008"/>
                    </a:cubicBezTo>
                    <a:cubicBezTo>
                      <a:pt x="324062" y="446723"/>
                      <a:pt x="300249" y="447675"/>
                      <a:pt x="277389" y="444818"/>
                    </a:cubicBezTo>
                    <a:cubicBezTo>
                      <a:pt x="222144" y="438150"/>
                      <a:pt x="170709" y="410528"/>
                      <a:pt x="124037" y="379095"/>
                    </a:cubicBezTo>
                    <a:cubicBezTo>
                      <a:pt x="175471" y="373380"/>
                      <a:pt x="227859" y="366713"/>
                      <a:pt x="274532" y="344805"/>
                    </a:cubicBezTo>
                    <a:cubicBezTo>
                      <a:pt x="275484" y="343853"/>
                      <a:pt x="277389" y="343853"/>
                      <a:pt x="278341" y="342900"/>
                    </a:cubicBezTo>
                    <a:cubicBezTo>
                      <a:pt x="197379" y="226695"/>
                      <a:pt x="114512" y="112395"/>
                      <a:pt x="27834" y="0"/>
                    </a:cubicBezTo>
                    <a:cubicBezTo>
                      <a:pt x="25929" y="2858"/>
                      <a:pt x="24976" y="4763"/>
                      <a:pt x="23071" y="7620"/>
                    </a:cubicBezTo>
                    <a:cubicBezTo>
                      <a:pt x="16404" y="51435"/>
                      <a:pt x="-37888" y="387668"/>
                      <a:pt x="47837" y="694373"/>
                    </a:cubicBezTo>
                    <a:cubicBezTo>
                      <a:pt x="133562" y="1001078"/>
                      <a:pt x="76412" y="1203960"/>
                      <a:pt x="76412" y="1203960"/>
                    </a:cubicBezTo>
                    <a:lnTo>
                      <a:pt x="140229" y="1269683"/>
                    </a:ln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34" name="Google Shape;1834;p23"/>
            <p:cNvGrpSpPr/>
            <p:nvPr/>
          </p:nvGrpSpPr>
          <p:grpSpPr>
            <a:xfrm flipH="1">
              <a:off x="1531896" y="5813970"/>
              <a:ext cx="726053" cy="1575729"/>
              <a:chOff x="5685287" y="2863915"/>
              <a:chExt cx="907616" cy="1969770"/>
            </a:xfrm>
          </p:grpSpPr>
          <p:sp>
            <p:nvSpPr>
              <p:cNvPr id="1835" name="Google Shape;1835;p23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6" name="Google Shape;1836;p23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7" name="Google Shape;1837;p23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38" name="Google Shape;1838;p23"/>
            <p:cNvGrpSpPr/>
            <p:nvPr/>
          </p:nvGrpSpPr>
          <p:grpSpPr>
            <a:xfrm flipH="1">
              <a:off x="1016226" y="5817018"/>
              <a:ext cx="692557" cy="1524677"/>
              <a:chOff x="6371781" y="2867726"/>
              <a:chExt cx="865744" cy="1905951"/>
            </a:xfrm>
          </p:grpSpPr>
          <p:sp>
            <p:nvSpPr>
              <p:cNvPr id="1839" name="Google Shape;1839;p23"/>
              <p:cNvSpPr/>
              <p:nvPr/>
            </p:nvSpPr>
            <p:spPr>
              <a:xfrm>
                <a:off x="6371781" y="2867726"/>
                <a:ext cx="736425" cy="1790700"/>
              </a:xfrm>
              <a:custGeom>
                <a:rect b="b" l="l" r="r" t="t"/>
                <a:pathLst>
                  <a:path extrusionOk="0" h="1790700" w="736425">
                    <a:moveTo>
                      <a:pt x="736425" y="0"/>
                    </a:moveTo>
                    <a:cubicBezTo>
                      <a:pt x="622125" y="66675"/>
                      <a:pt x="519255" y="145732"/>
                      <a:pt x="428768" y="234315"/>
                    </a:cubicBezTo>
                    <a:cubicBezTo>
                      <a:pt x="463058" y="277178"/>
                      <a:pt x="499253" y="318135"/>
                      <a:pt x="526875" y="340042"/>
                    </a:cubicBezTo>
                    <a:cubicBezTo>
                      <a:pt x="526875" y="340042"/>
                      <a:pt x="449723" y="317182"/>
                      <a:pt x="379238" y="284797"/>
                    </a:cubicBezTo>
                    <a:cubicBezTo>
                      <a:pt x="295418" y="374332"/>
                      <a:pt x="223980" y="473392"/>
                      <a:pt x="166830" y="579120"/>
                    </a:cubicBezTo>
                    <a:cubicBezTo>
                      <a:pt x="229695" y="633413"/>
                      <a:pt x="299228" y="690563"/>
                      <a:pt x="341138" y="718185"/>
                    </a:cubicBezTo>
                    <a:cubicBezTo>
                      <a:pt x="399240" y="755332"/>
                      <a:pt x="250650" y="713422"/>
                      <a:pt x="123968" y="665797"/>
                    </a:cubicBezTo>
                    <a:cubicBezTo>
                      <a:pt x="106823" y="703897"/>
                      <a:pt x="91583" y="741997"/>
                      <a:pt x="78248" y="782003"/>
                    </a:cubicBezTo>
                    <a:cubicBezTo>
                      <a:pt x="50625" y="860107"/>
                      <a:pt x="30623" y="942022"/>
                      <a:pt x="18240" y="1024890"/>
                    </a:cubicBezTo>
                    <a:cubicBezTo>
                      <a:pt x="104918" y="1069657"/>
                      <a:pt x="193500" y="1113473"/>
                      <a:pt x="214455" y="1117282"/>
                    </a:cubicBezTo>
                    <a:cubicBezTo>
                      <a:pt x="242078" y="1122998"/>
                      <a:pt x="120158" y="1123950"/>
                      <a:pt x="6810" y="1111567"/>
                    </a:cubicBezTo>
                    <a:cubicBezTo>
                      <a:pt x="3000" y="1154430"/>
                      <a:pt x="143" y="1197292"/>
                      <a:pt x="143" y="1241107"/>
                    </a:cubicBezTo>
                    <a:cubicBezTo>
                      <a:pt x="-810" y="1311592"/>
                      <a:pt x="3000" y="1383982"/>
                      <a:pt x="11573" y="1456373"/>
                    </a:cubicBezTo>
                    <a:cubicBezTo>
                      <a:pt x="43958" y="1461135"/>
                      <a:pt x="73485" y="1465898"/>
                      <a:pt x="84915" y="1464945"/>
                    </a:cubicBezTo>
                    <a:cubicBezTo>
                      <a:pt x="103965" y="1463992"/>
                      <a:pt x="64913" y="1504950"/>
                      <a:pt x="21098" y="1524953"/>
                    </a:cubicBezTo>
                    <a:cubicBezTo>
                      <a:pt x="28718" y="1573530"/>
                      <a:pt x="40148" y="1622107"/>
                      <a:pt x="53483" y="1669732"/>
                    </a:cubicBezTo>
                    <a:cubicBezTo>
                      <a:pt x="71580" y="1733550"/>
                      <a:pt x="96345" y="1771650"/>
                      <a:pt x="124920" y="1790700"/>
                    </a:cubicBezTo>
                    <a:cubicBezTo>
                      <a:pt x="299228" y="1196340"/>
                      <a:pt x="506873" y="569595"/>
                      <a:pt x="736425" y="0"/>
                    </a:cubicBezTo>
                    <a:cubicBezTo>
                      <a:pt x="736425" y="952"/>
                      <a:pt x="736425" y="0"/>
                      <a:pt x="736425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0" name="Google Shape;1840;p23"/>
              <p:cNvSpPr/>
              <p:nvPr/>
            </p:nvSpPr>
            <p:spPr>
              <a:xfrm>
                <a:off x="6488181" y="2872788"/>
                <a:ext cx="749344" cy="1806113"/>
              </a:xfrm>
              <a:custGeom>
                <a:rect b="b" l="l" r="r" t="t"/>
                <a:pathLst>
                  <a:path extrusionOk="0" h="1806113" w="749344">
                    <a:moveTo>
                      <a:pt x="360998" y="1284923"/>
                    </a:moveTo>
                    <a:cubicBezTo>
                      <a:pt x="394335" y="1312545"/>
                      <a:pt x="464820" y="1352550"/>
                      <a:pt x="532448" y="1387793"/>
                    </a:cubicBezTo>
                    <a:cubicBezTo>
                      <a:pt x="596265" y="1290637"/>
                      <a:pt x="646748" y="1186815"/>
                      <a:pt x="682943" y="1077277"/>
                    </a:cubicBezTo>
                    <a:cubicBezTo>
                      <a:pt x="688658" y="1060133"/>
                      <a:pt x="693420" y="1043940"/>
                      <a:pt x="698183" y="1026795"/>
                    </a:cubicBezTo>
                    <a:cubicBezTo>
                      <a:pt x="609600" y="1008698"/>
                      <a:pt x="501015" y="978218"/>
                      <a:pt x="544830" y="977265"/>
                    </a:cubicBezTo>
                    <a:cubicBezTo>
                      <a:pt x="576263" y="977265"/>
                      <a:pt x="649605" y="970598"/>
                      <a:pt x="714375" y="964883"/>
                    </a:cubicBezTo>
                    <a:cubicBezTo>
                      <a:pt x="745807" y="827723"/>
                      <a:pt x="756285" y="684848"/>
                      <a:pt x="744855" y="539115"/>
                    </a:cubicBezTo>
                    <a:cubicBezTo>
                      <a:pt x="658178" y="530543"/>
                      <a:pt x="552450" y="505777"/>
                      <a:pt x="591503" y="508635"/>
                    </a:cubicBezTo>
                    <a:cubicBezTo>
                      <a:pt x="621983" y="510540"/>
                      <a:pt x="683895" y="483870"/>
                      <a:pt x="736282" y="458152"/>
                    </a:cubicBezTo>
                    <a:cubicBezTo>
                      <a:pt x="717232" y="305752"/>
                      <a:pt x="675323" y="151448"/>
                      <a:pt x="610553" y="0"/>
                    </a:cubicBezTo>
                    <a:cubicBezTo>
                      <a:pt x="381000" y="568643"/>
                      <a:pt x="173355" y="1195387"/>
                      <a:pt x="0" y="1790700"/>
                    </a:cubicBezTo>
                    <a:cubicBezTo>
                      <a:pt x="53340" y="1825943"/>
                      <a:pt x="122873" y="1797368"/>
                      <a:pt x="200025" y="1739265"/>
                    </a:cubicBezTo>
                    <a:cubicBezTo>
                      <a:pt x="219075" y="1724977"/>
                      <a:pt x="238125" y="1709737"/>
                      <a:pt x="256223" y="1694498"/>
                    </a:cubicBezTo>
                    <a:cubicBezTo>
                      <a:pt x="222885" y="1642110"/>
                      <a:pt x="199073" y="1542098"/>
                      <a:pt x="220028" y="1564005"/>
                    </a:cubicBezTo>
                    <a:cubicBezTo>
                      <a:pt x="232410" y="1577340"/>
                      <a:pt x="273368" y="1612583"/>
                      <a:pt x="311468" y="1645920"/>
                    </a:cubicBezTo>
                    <a:cubicBezTo>
                      <a:pt x="375285" y="1586865"/>
                      <a:pt x="433388" y="1523048"/>
                      <a:pt x="483870" y="1455420"/>
                    </a:cubicBezTo>
                    <a:cubicBezTo>
                      <a:pt x="397193" y="1366837"/>
                      <a:pt x="312420" y="1243965"/>
                      <a:pt x="360998" y="1284923"/>
                    </a:cubicBezTo>
                    <a:close/>
                  </a:path>
                </a:pathLst>
              </a:custGeom>
              <a:solidFill>
                <a:srgbClr val="2F5B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1" name="Google Shape;1841;p23"/>
              <p:cNvSpPr/>
              <p:nvPr/>
            </p:nvSpPr>
            <p:spPr>
              <a:xfrm>
                <a:off x="6459553" y="2932495"/>
                <a:ext cx="629602" cy="1841182"/>
              </a:xfrm>
              <a:custGeom>
                <a:rect b="b" l="l" r="r" t="t"/>
                <a:pathLst>
                  <a:path extrusionOk="0" h="1841182" w="629602">
                    <a:moveTo>
                      <a:pt x="629603" y="1905"/>
                    </a:moveTo>
                    <a:cubicBezTo>
                      <a:pt x="507683" y="300990"/>
                      <a:pt x="396240" y="603885"/>
                      <a:pt x="294323" y="911543"/>
                    </a:cubicBezTo>
                    <a:cubicBezTo>
                      <a:pt x="192405" y="1218248"/>
                      <a:pt x="100013" y="1529715"/>
                      <a:pt x="11430" y="1841183"/>
                    </a:cubicBezTo>
                    <a:lnTo>
                      <a:pt x="0" y="1837373"/>
                    </a:lnTo>
                    <a:cubicBezTo>
                      <a:pt x="89535" y="1525905"/>
                      <a:pt x="182880" y="1215390"/>
                      <a:pt x="284798" y="908685"/>
                    </a:cubicBezTo>
                    <a:cubicBezTo>
                      <a:pt x="387668" y="601980"/>
                      <a:pt x="499110" y="298133"/>
                      <a:pt x="621983" y="0"/>
                    </a:cubicBezTo>
                    <a:lnTo>
                      <a:pt x="629603" y="1905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42" name="Google Shape;1842;p23"/>
            <p:cNvGrpSpPr/>
            <p:nvPr/>
          </p:nvGrpSpPr>
          <p:grpSpPr>
            <a:xfrm flipH="1">
              <a:off x="1920847" y="6027092"/>
              <a:ext cx="887102" cy="1239424"/>
              <a:chOff x="4997749" y="3130332"/>
              <a:chExt cx="1108938" cy="1549365"/>
            </a:xfrm>
          </p:grpSpPr>
          <p:sp>
            <p:nvSpPr>
              <p:cNvPr id="1843" name="Google Shape;1843;p23"/>
              <p:cNvSpPr/>
              <p:nvPr/>
            </p:nvSpPr>
            <p:spPr>
              <a:xfrm>
                <a:off x="4997749" y="3130332"/>
                <a:ext cx="1108938" cy="1471784"/>
              </a:xfrm>
              <a:custGeom>
                <a:rect b="b" l="l" r="r" t="t"/>
                <a:pathLst>
                  <a:path extrusionOk="0" h="1471784" w="1108938">
                    <a:moveTo>
                      <a:pt x="476920" y="1201386"/>
                    </a:moveTo>
                    <a:cubicBezTo>
                      <a:pt x="399767" y="1179478"/>
                      <a:pt x="320710" y="1164238"/>
                      <a:pt x="250225" y="1126138"/>
                    </a:cubicBezTo>
                    <a:cubicBezTo>
                      <a:pt x="179740" y="1088038"/>
                      <a:pt x="119732" y="1020411"/>
                      <a:pt x="116875" y="940401"/>
                    </a:cubicBezTo>
                    <a:cubicBezTo>
                      <a:pt x="114017" y="860391"/>
                      <a:pt x="191170" y="780381"/>
                      <a:pt x="268322" y="800384"/>
                    </a:cubicBezTo>
                    <a:cubicBezTo>
                      <a:pt x="299755" y="808956"/>
                      <a:pt x="337855" y="828959"/>
                      <a:pt x="358810" y="805146"/>
                    </a:cubicBezTo>
                    <a:cubicBezTo>
                      <a:pt x="378812" y="782286"/>
                      <a:pt x="356905" y="746091"/>
                      <a:pt x="332140" y="729898"/>
                    </a:cubicBezTo>
                    <a:cubicBezTo>
                      <a:pt x="290230" y="702276"/>
                      <a:pt x="240700" y="692751"/>
                      <a:pt x="192122" y="680368"/>
                    </a:cubicBezTo>
                    <a:cubicBezTo>
                      <a:pt x="144497" y="667034"/>
                      <a:pt x="94967" y="647984"/>
                      <a:pt x="64487" y="607978"/>
                    </a:cubicBezTo>
                    <a:cubicBezTo>
                      <a:pt x="34960" y="567973"/>
                      <a:pt x="34960" y="502251"/>
                      <a:pt x="76870" y="475581"/>
                    </a:cubicBezTo>
                    <a:cubicBezTo>
                      <a:pt x="92110" y="465103"/>
                      <a:pt x="112112" y="461293"/>
                      <a:pt x="125447" y="447958"/>
                    </a:cubicBezTo>
                    <a:cubicBezTo>
                      <a:pt x="147355" y="425098"/>
                      <a:pt x="138782" y="386998"/>
                      <a:pt x="119732" y="362233"/>
                    </a:cubicBezTo>
                    <a:cubicBezTo>
                      <a:pt x="99730" y="337468"/>
                      <a:pt x="72107" y="322228"/>
                      <a:pt x="49247" y="300321"/>
                    </a:cubicBezTo>
                    <a:cubicBezTo>
                      <a:pt x="-29810" y="224121"/>
                      <a:pt x="-10760" y="72673"/>
                      <a:pt x="85442" y="19333"/>
                    </a:cubicBezTo>
                    <a:cubicBezTo>
                      <a:pt x="181645" y="-34007"/>
                      <a:pt x="320710" y="28858"/>
                      <a:pt x="343570" y="136491"/>
                    </a:cubicBezTo>
                    <a:cubicBezTo>
                      <a:pt x="350237" y="169828"/>
                      <a:pt x="348332" y="205071"/>
                      <a:pt x="360715" y="236503"/>
                    </a:cubicBezTo>
                    <a:cubicBezTo>
                      <a:pt x="373097" y="267936"/>
                      <a:pt x="410245" y="294606"/>
                      <a:pt x="440725" y="279366"/>
                    </a:cubicBezTo>
                    <a:cubicBezTo>
                      <a:pt x="471205" y="264126"/>
                      <a:pt x="472157" y="220311"/>
                      <a:pt x="491207" y="191736"/>
                    </a:cubicBezTo>
                    <a:cubicBezTo>
                      <a:pt x="521687" y="143158"/>
                      <a:pt x="598840" y="145063"/>
                      <a:pt x="641703" y="183163"/>
                    </a:cubicBezTo>
                    <a:cubicBezTo>
                      <a:pt x="684565" y="221263"/>
                      <a:pt x="697900" y="282223"/>
                      <a:pt x="699805" y="339373"/>
                    </a:cubicBezTo>
                    <a:cubicBezTo>
                      <a:pt x="701710" y="396523"/>
                      <a:pt x="693137" y="454626"/>
                      <a:pt x="701710" y="510823"/>
                    </a:cubicBezTo>
                    <a:cubicBezTo>
                      <a:pt x="704567" y="530826"/>
                      <a:pt x="713140" y="553686"/>
                      <a:pt x="732190" y="558448"/>
                    </a:cubicBezTo>
                    <a:cubicBezTo>
                      <a:pt x="763622" y="566068"/>
                      <a:pt x="779815" y="524158"/>
                      <a:pt x="796007" y="496536"/>
                    </a:cubicBezTo>
                    <a:cubicBezTo>
                      <a:pt x="834107" y="429861"/>
                      <a:pt x="936978" y="425098"/>
                      <a:pt x="998890" y="469866"/>
                    </a:cubicBezTo>
                    <a:cubicBezTo>
                      <a:pt x="1060803" y="515586"/>
                      <a:pt x="1089378" y="594643"/>
                      <a:pt x="1100807" y="670843"/>
                    </a:cubicBezTo>
                    <a:cubicBezTo>
                      <a:pt x="1100807" y="670843"/>
                      <a:pt x="1100807" y="670843"/>
                      <a:pt x="1100807" y="670843"/>
                    </a:cubicBezTo>
                    <a:cubicBezTo>
                      <a:pt x="1118905" y="793716"/>
                      <a:pt x="1103665" y="917541"/>
                      <a:pt x="1085567" y="1039461"/>
                    </a:cubicBezTo>
                    <a:cubicBezTo>
                      <a:pt x="1067470" y="1157571"/>
                      <a:pt x="1068422" y="1284253"/>
                      <a:pt x="1046515" y="1399506"/>
                    </a:cubicBezTo>
                    <a:cubicBezTo>
                      <a:pt x="1015082" y="1562384"/>
                      <a:pt x="892210" y="1406173"/>
                      <a:pt x="816010" y="1355691"/>
                    </a:cubicBezTo>
                    <a:cubicBezTo>
                      <a:pt x="710282" y="1289016"/>
                      <a:pt x="595982" y="1235676"/>
                      <a:pt x="476920" y="1201386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4" name="Google Shape;1844;p23"/>
              <p:cNvSpPr/>
              <p:nvPr/>
            </p:nvSpPr>
            <p:spPr>
              <a:xfrm>
                <a:off x="5203012" y="3417822"/>
                <a:ext cx="850127" cy="1261875"/>
              </a:xfrm>
              <a:custGeom>
                <a:rect b="b" l="l" r="r" t="t"/>
                <a:pathLst>
                  <a:path extrusionOk="0" h="1261875" w="850127">
                    <a:moveTo>
                      <a:pt x="642179" y="384306"/>
                    </a:moveTo>
                    <a:cubicBezTo>
                      <a:pt x="642179" y="379543"/>
                      <a:pt x="634559" y="380496"/>
                      <a:pt x="634559" y="385258"/>
                    </a:cubicBezTo>
                    <a:cubicBezTo>
                      <a:pt x="647894" y="637671"/>
                      <a:pt x="692662" y="885321"/>
                      <a:pt x="778387" y="1122493"/>
                    </a:cubicBezTo>
                    <a:cubicBezTo>
                      <a:pt x="643132" y="880558"/>
                      <a:pt x="494541" y="647196"/>
                      <a:pt x="332616" y="422406"/>
                    </a:cubicBezTo>
                    <a:cubicBezTo>
                      <a:pt x="332616" y="422406"/>
                      <a:pt x="332616" y="422406"/>
                      <a:pt x="332616" y="421453"/>
                    </a:cubicBezTo>
                    <a:cubicBezTo>
                      <a:pt x="316424" y="321441"/>
                      <a:pt x="311662" y="220476"/>
                      <a:pt x="317377" y="119511"/>
                    </a:cubicBezTo>
                    <a:cubicBezTo>
                      <a:pt x="317377" y="114748"/>
                      <a:pt x="309757" y="113796"/>
                      <a:pt x="309757" y="118558"/>
                    </a:cubicBezTo>
                    <a:cubicBezTo>
                      <a:pt x="304041" y="215713"/>
                      <a:pt x="308804" y="312868"/>
                      <a:pt x="323091" y="408118"/>
                    </a:cubicBezTo>
                    <a:cubicBezTo>
                      <a:pt x="287849" y="359541"/>
                      <a:pt x="251654" y="310963"/>
                      <a:pt x="215459" y="263338"/>
                    </a:cubicBezTo>
                    <a:cubicBezTo>
                      <a:pt x="147832" y="174756"/>
                      <a:pt x="78299" y="87126"/>
                      <a:pt x="6862" y="1401"/>
                    </a:cubicBezTo>
                    <a:cubicBezTo>
                      <a:pt x="4004" y="-2409"/>
                      <a:pt x="-2663" y="2353"/>
                      <a:pt x="1147" y="6163"/>
                    </a:cubicBezTo>
                    <a:cubicBezTo>
                      <a:pt x="75441" y="95698"/>
                      <a:pt x="147832" y="187138"/>
                      <a:pt x="218316" y="279531"/>
                    </a:cubicBezTo>
                    <a:cubicBezTo>
                      <a:pt x="163072" y="261433"/>
                      <a:pt x="107827" y="243336"/>
                      <a:pt x="52582" y="226191"/>
                    </a:cubicBezTo>
                    <a:cubicBezTo>
                      <a:pt x="47819" y="224286"/>
                      <a:pt x="44962" y="231906"/>
                      <a:pt x="49724" y="233811"/>
                    </a:cubicBezTo>
                    <a:cubicBezTo>
                      <a:pt x="107827" y="252861"/>
                      <a:pt x="166882" y="271911"/>
                      <a:pt x="224984" y="290961"/>
                    </a:cubicBezTo>
                    <a:cubicBezTo>
                      <a:pt x="224984" y="290961"/>
                      <a:pt x="225937" y="290961"/>
                      <a:pt x="225937" y="290961"/>
                    </a:cubicBezTo>
                    <a:cubicBezTo>
                      <a:pt x="349762" y="455743"/>
                      <a:pt x="466919" y="625288"/>
                      <a:pt x="576457" y="799596"/>
                    </a:cubicBezTo>
                    <a:cubicBezTo>
                      <a:pt x="441202" y="730063"/>
                      <a:pt x="299279" y="672913"/>
                      <a:pt x="152594" y="630051"/>
                    </a:cubicBezTo>
                    <a:cubicBezTo>
                      <a:pt x="147832" y="629098"/>
                      <a:pt x="144974" y="635766"/>
                      <a:pt x="149737" y="637671"/>
                    </a:cubicBezTo>
                    <a:cubicBezTo>
                      <a:pt x="300232" y="681486"/>
                      <a:pt x="445964" y="740541"/>
                      <a:pt x="584077" y="812931"/>
                    </a:cubicBezTo>
                    <a:cubicBezTo>
                      <a:pt x="616462" y="865318"/>
                      <a:pt x="648847" y="917706"/>
                      <a:pt x="680279" y="971046"/>
                    </a:cubicBezTo>
                    <a:cubicBezTo>
                      <a:pt x="736477" y="1066296"/>
                      <a:pt x="790769" y="1162498"/>
                      <a:pt x="842204" y="1259653"/>
                    </a:cubicBezTo>
                    <a:cubicBezTo>
                      <a:pt x="844109" y="1264416"/>
                      <a:pt x="851729" y="1260606"/>
                      <a:pt x="849824" y="1256796"/>
                    </a:cubicBezTo>
                    <a:cubicBezTo>
                      <a:pt x="833632" y="1226316"/>
                      <a:pt x="817439" y="1196788"/>
                      <a:pt x="800294" y="1166308"/>
                    </a:cubicBezTo>
                    <a:cubicBezTo>
                      <a:pt x="800294" y="1165356"/>
                      <a:pt x="800294" y="1165356"/>
                      <a:pt x="800294" y="1164403"/>
                    </a:cubicBezTo>
                    <a:cubicBezTo>
                      <a:pt x="705044" y="912943"/>
                      <a:pt x="655514" y="651958"/>
                      <a:pt x="642179" y="384306"/>
                    </a:cubicBezTo>
                    <a:close/>
                  </a:path>
                </a:pathLst>
              </a:custGeom>
              <a:solidFill>
                <a:srgbClr val="317A6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45" name="Google Shape;1845;p23"/>
            <p:cNvSpPr/>
            <p:nvPr/>
          </p:nvSpPr>
          <p:spPr>
            <a:xfrm flipH="1">
              <a:off x="1166158" y="5308034"/>
              <a:ext cx="73132" cy="73132"/>
            </a:xfrm>
            <a:custGeom>
              <a:rect b="b" l="l" r="r" t="t"/>
              <a:pathLst>
                <a:path extrusionOk="0" h="91439" w="91439">
                  <a:moveTo>
                    <a:pt x="91440" y="45720"/>
                  </a:moveTo>
                  <a:cubicBezTo>
                    <a:pt x="91440" y="70485"/>
                    <a:pt x="71438" y="91440"/>
                    <a:pt x="45720" y="91440"/>
                  </a:cubicBezTo>
                  <a:cubicBezTo>
                    <a:pt x="20955" y="91440"/>
                    <a:pt x="0" y="71438"/>
                    <a:pt x="0" y="45720"/>
                  </a:cubicBezTo>
                  <a:cubicBezTo>
                    <a:pt x="0" y="20955"/>
                    <a:pt x="20002" y="0"/>
                    <a:pt x="45720" y="0"/>
                  </a:cubicBezTo>
                  <a:cubicBezTo>
                    <a:pt x="71438" y="0"/>
                    <a:pt x="91440" y="20002"/>
                    <a:pt x="91440" y="4572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6" name="Google Shape;1846;p23"/>
            <p:cNvSpPr/>
            <p:nvPr/>
          </p:nvSpPr>
          <p:spPr>
            <a:xfrm flipH="1">
              <a:off x="865944" y="5149547"/>
              <a:ext cx="68562" cy="68562"/>
            </a:xfrm>
            <a:custGeom>
              <a:rect b="b" l="l" r="r" t="t"/>
              <a:pathLst>
                <a:path extrusionOk="0" h="85725" w="85725">
                  <a:moveTo>
                    <a:pt x="85725" y="42863"/>
                  </a:moveTo>
                  <a:cubicBezTo>
                    <a:pt x="85725" y="66675"/>
                    <a:pt x="66675" y="85725"/>
                    <a:pt x="42863" y="85725"/>
                  </a:cubicBezTo>
                  <a:cubicBezTo>
                    <a:pt x="19050" y="85725"/>
                    <a:pt x="0" y="66675"/>
                    <a:pt x="0" y="42863"/>
                  </a:cubicBezTo>
                  <a:cubicBezTo>
                    <a:pt x="0" y="19050"/>
                    <a:pt x="19050" y="0"/>
                    <a:pt x="42863" y="0"/>
                  </a:cubicBezTo>
                  <a:cubicBezTo>
                    <a:pt x="66675" y="0"/>
                    <a:pt x="85725" y="19050"/>
                    <a:pt x="85725" y="42863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7" name="Google Shape;1847;p23"/>
            <p:cNvSpPr/>
            <p:nvPr/>
          </p:nvSpPr>
          <p:spPr>
            <a:xfrm flipH="1">
              <a:off x="1886973" y="5238696"/>
              <a:ext cx="77704" cy="77703"/>
            </a:xfrm>
            <a:custGeom>
              <a:rect b="b" l="l" r="r" t="t"/>
              <a:pathLst>
                <a:path extrusionOk="0" h="97154" w="97155">
                  <a:moveTo>
                    <a:pt x="97155" y="48578"/>
                  </a:moveTo>
                  <a:cubicBezTo>
                    <a:pt x="97155" y="75248"/>
                    <a:pt x="75247" y="97155"/>
                    <a:pt x="48578" y="97155"/>
                  </a:cubicBezTo>
                  <a:cubicBezTo>
                    <a:pt x="21907" y="97155"/>
                    <a:pt x="0" y="75248"/>
                    <a:pt x="0" y="48578"/>
                  </a:cubicBezTo>
                  <a:cubicBezTo>
                    <a:pt x="0" y="21908"/>
                    <a:pt x="21907" y="0"/>
                    <a:pt x="48578" y="0"/>
                  </a:cubicBezTo>
                  <a:cubicBezTo>
                    <a:pt x="75247" y="953"/>
                    <a:pt x="97155" y="22860"/>
                    <a:pt x="97155" y="4857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8" name="Google Shape;1848;p23"/>
            <p:cNvSpPr/>
            <p:nvPr/>
          </p:nvSpPr>
          <p:spPr>
            <a:xfrm flipH="1">
              <a:off x="526865" y="5595293"/>
              <a:ext cx="35043" cy="35043"/>
            </a:xfrm>
            <a:custGeom>
              <a:rect b="b" l="l" r="r" t="t"/>
              <a:pathLst>
                <a:path extrusionOk="0" h="43815" w="43815">
                  <a:moveTo>
                    <a:pt x="43815" y="21908"/>
                  </a:moveTo>
                  <a:cubicBezTo>
                    <a:pt x="43815" y="33338"/>
                    <a:pt x="34290" y="43815"/>
                    <a:pt x="21908" y="43815"/>
                  </a:cubicBezTo>
                  <a:cubicBezTo>
                    <a:pt x="10478" y="43815"/>
                    <a:pt x="0" y="34290"/>
                    <a:pt x="0" y="21908"/>
                  </a:cubicBezTo>
                  <a:cubicBezTo>
                    <a:pt x="0" y="9525"/>
                    <a:pt x="9525" y="0"/>
                    <a:pt x="21908" y="0"/>
                  </a:cubicBezTo>
                  <a:cubicBezTo>
                    <a:pt x="34290" y="0"/>
                    <a:pt x="43815" y="9525"/>
                    <a:pt x="43815" y="2190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9" name="Google Shape;1849;p23"/>
            <p:cNvSpPr/>
            <p:nvPr/>
          </p:nvSpPr>
          <p:spPr>
            <a:xfrm flipH="1">
              <a:off x="209134" y="5012364"/>
              <a:ext cx="59420" cy="59450"/>
            </a:xfrm>
            <a:custGeom>
              <a:rect b="b" l="l" r="r" t="t"/>
              <a:pathLst>
                <a:path extrusionOk="0" h="74332" w="74295">
                  <a:moveTo>
                    <a:pt x="74295" y="37185"/>
                  </a:moveTo>
                  <a:cubicBezTo>
                    <a:pt x="74295" y="58140"/>
                    <a:pt x="57150" y="74333"/>
                    <a:pt x="37148" y="74333"/>
                  </a:cubicBezTo>
                  <a:cubicBezTo>
                    <a:pt x="16193" y="74333"/>
                    <a:pt x="0" y="57188"/>
                    <a:pt x="0" y="37185"/>
                  </a:cubicBezTo>
                  <a:cubicBezTo>
                    <a:pt x="0" y="16230"/>
                    <a:pt x="17145" y="38"/>
                    <a:pt x="37148" y="38"/>
                  </a:cubicBezTo>
                  <a:cubicBezTo>
                    <a:pt x="57150" y="-915"/>
                    <a:pt x="74295" y="16230"/>
                    <a:pt x="74295" y="37185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0" name="Google Shape;1850;p23"/>
            <p:cNvSpPr/>
            <p:nvPr/>
          </p:nvSpPr>
          <p:spPr>
            <a:xfrm flipH="1">
              <a:off x="-82692" y="5132021"/>
              <a:ext cx="85322" cy="85321"/>
            </a:xfrm>
            <a:custGeom>
              <a:rect b="b" l="l" r="r" t="t"/>
              <a:pathLst>
                <a:path extrusionOk="0" h="106679" w="106680">
                  <a:moveTo>
                    <a:pt x="106680" y="53340"/>
                  </a:moveTo>
                  <a:cubicBezTo>
                    <a:pt x="106680" y="82799"/>
                    <a:pt x="82799" y="106680"/>
                    <a:pt x="53340" y="106680"/>
                  </a:cubicBezTo>
                  <a:cubicBezTo>
                    <a:pt x="23882" y="106680"/>
                    <a:pt x="1" y="82799"/>
                    <a:pt x="1" y="53340"/>
                  </a:cubicBezTo>
                  <a:cubicBezTo>
                    <a:pt x="1" y="23881"/>
                    <a:pt x="23882" y="0"/>
                    <a:pt x="53340" y="0"/>
                  </a:cubicBezTo>
                  <a:cubicBezTo>
                    <a:pt x="82799" y="0"/>
                    <a:pt x="106680" y="23881"/>
                    <a:pt x="106680" y="5334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1" name="Google Shape;1851;p23"/>
            <p:cNvSpPr/>
            <p:nvPr/>
          </p:nvSpPr>
          <p:spPr>
            <a:xfrm flipH="1">
              <a:off x="1264442" y="5067255"/>
              <a:ext cx="30472" cy="30472"/>
            </a:xfrm>
            <a:custGeom>
              <a:rect b="b" l="l" r="r" t="t"/>
              <a:pathLst>
                <a:path extrusionOk="0" h="38100" w="38100">
                  <a:moveTo>
                    <a:pt x="38100" y="19050"/>
                  </a:moveTo>
                  <a:cubicBezTo>
                    <a:pt x="38100" y="29571"/>
                    <a:pt x="29571" y="38100"/>
                    <a:pt x="19050" y="38100"/>
                  </a:cubicBezTo>
                  <a:cubicBezTo>
                    <a:pt x="8529" y="38100"/>
                    <a:pt x="0" y="29571"/>
                    <a:pt x="0" y="19050"/>
                  </a:cubicBezTo>
                  <a:cubicBezTo>
                    <a:pt x="0" y="8529"/>
                    <a:pt x="8529" y="0"/>
                    <a:pt x="19050" y="0"/>
                  </a:cubicBezTo>
                  <a:cubicBezTo>
                    <a:pt x="29571" y="0"/>
                    <a:pt x="38100" y="8529"/>
                    <a:pt x="38100" y="19050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2" name="Google Shape;1852;p23"/>
            <p:cNvSpPr/>
            <p:nvPr/>
          </p:nvSpPr>
          <p:spPr>
            <a:xfrm flipH="1">
              <a:off x="2624546" y="5500810"/>
              <a:ext cx="56372" cy="56372"/>
            </a:xfrm>
            <a:custGeom>
              <a:rect b="b" l="l" r="r" t="t"/>
              <a:pathLst>
                <a:path extrusionOk="0" h="70484" w="70484">
                  <a:moveTo>
                    <a:pt x="70485" y="35242"/>
                  </a:moveTo>
                  <a:cubicBezTo>
                    <a:pt x="70485" y="54292"/>
                    <a:pt x="55245" y="70485"/>
                    <a:pt x="35243" y="70485"/>
                  </a:cubicBezTo>
                  <a:cubicBezTo>
                    <a:pt x="16193" y="70485"/>
                    <a:pt x="0" y="55245"/>
                    <a:pt x="0" y="35242"/>
                  </a:cubicBezTo>
                  <a:cubicBezTo>
                    <a:pt x="0" y="16192"/>
                    <a:pt x="15240" y="0"/>
                    <a:pt x="35243" y="0"/>
                  </a:cubicBezTo>
                  <a:cubicBezTo>
                    <a:pt x="54293" y="0"/>
                    <a:pt x="70485" y="16192"/>
                    <a:pt x="70485" y="35242"/>
                  </a:cubicBezTo>
                  <a:close/>
                </a:path>
              </a:pathLst>
            </a:custGeom>
            <a:solidFill>
              <a:srgbClr val="2F5B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3" name="Google Shape;1853;p23"/>
            <p:cNvSpPr/>
            <p:nvPr/>
          </p:nvSpPr>
          <p:spPr>
            <a:xfrm flipH="1">
              <a:off x="2865323" y="5625771"/>
              <a:ext cx="47231" cy="47231"/>
            </a:xfrm>
            <a:custGeom>
              <a:rect b="b" l="l" r="r" t="t"/>
              <a:pathLst>
                <a:path extrusionOk="0" h="59054" w="59054">
                  <a:moveTo>
                    <a:pt x="59055" y="29528"/>
                  </a:moveTo>
                  <a:cubicBezTo>
                    <a:pt x="59055" y="45720"/>
                    <a:pt x="45720" y="59055"/>
                    <a:pt x="29528" y="59055"/>
                  </a:cubicBezTo>
                  <a:cubicBezTo>
                    <a:pt x="13335" y="59055"/>
                    <a:pt x="0" y="45720"/>
                    <a:pt x="0" y="29528"/>
                  </a:cubicBezTo>
                  <a:cubicBezTo>
                    <a:pt x="0" y="13335"/>
                    <a:pt x="13335" y="0"/>
                    <a:pt x="29528" y="0"/>
                  </a:cubicBezTo>
                  <a:cubicBezTo>
                    <a:pt x="45720" y="0"/>
                    <a:pt x="59055" y="12383"/>
                    <a:pt x="59055" y="29528"/>
                  </a:cubicBezTo>
                  <a:close/>
                </a:path>
              </a:pathLst>
            </a:custGeom>
            <a:solidFill>
              <a:srgbClr val="C7DC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4" name="Google Shape;1854;p23"/>
            <p:cNvSpPr/>
            <p:nvPr/>
          </p:nvSpPr>
          <p:spPr>
            <a:xfrm flipH="1">
              <a:off x="567249" y="5023061"/>
              <a:ext cx="31996" cy="31995"/>
            </a:xfrm>
            <a:custGeom>
              <a:rect b="b" l="l" r="r" t="t"/>
              <a:pathLst>
                <a:path extrusionOk="0" h="40004" w="40005">
                  <a:moveTo>
                    <a:pt x="40005" y="20003"/>
                  </a:moveTo>
                  <a:cubicBezTo>
                    <a:pt x="40005" y="31050"/>
                    <a:pt x="31050" y="40005"/>
                    <a:pt x="20003" y="40005"/>
                  </a:cubicBezTo>
                  <a:cubicBezTo>
                    <a:pt x="8956" y="40005"/>
                    <a:pt x="1" y="31050"/>
                    <a:pt x="1" y="20003"/>
                  </a:cubicBezTo>
                  <a:cubicBezTo>
                    <a:pt x="1" y="8955"/>
                    <a:pt x="8956" y="0"/>
                    <a:pt x="20003" y="0"/>
                  </a:cubicBezTo>
                  <a:cubicBezTo>
                    <a:pt x="31050" y="0"/>
                    <a:pt x="40005" y="8955"/>
                    <a:pt x="40005" y="20003"/>
                  </a:cubicBezTo>
                  <a:close/>
                </a:path>
              </a:pathLst>
            </a:custGeom>
            <a:solidFill>
              <a:srgbClr val="112B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858" name="Shape 18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9" name="Google Shape;1859;p24"/>
          <p:cNvSpPr/>
          <p:nvPr/>
        </p:nvSpPr>
        <p:spPr>
          <a:xfrm flipH="1">
            <a:off x="-34399" y="880850"/>
            <a:ext cx="7429150" cy="6000700"/>
          </a:xfrm>
          <a:custGeom>
            <a:rect b="b" l="l" r="r" t="t"/>
            <a:pathLst>
              <a:path extrusionOk="0" h="4706431" w="6800137">
                <a:moveTo>
                  <a:pt x="6784070" y="0"/>
                </a:moveTo>
                <a:cubicBezTo>
                  <a:pt x="6789426" y="1559869"/>
                  <a:pt x="6794781" y="3119737"/>
                  <a:pt x="6800137" y="4679606"/>
                </a:cubicBezTo>
                <a:lnTo>
                  <a:pt x="1332" y="4706431"/>
                </a:lnTo>
                <a:cubicBezTo>
                  <a:pt x="-41196" y="4116864"/>
                  <a:pt x="929226" y="2392817"/>
                  <a:pt x="3594136" y="2373183"/>
                </a:cubicBezTo>
                <a:cubicBezTo>
                  <a:pt x="6259046" y="2353549"/>
                  <a:pt x="6746069" y="33293"/>
                  <a:pt x="6784070" y="0"/>
                </a:cubicBezTo>
                <a:close/>
              </a:path>
            </a:pathLst>
          </a:custGeom>
          <a:gradFill>
            <a:gsLst>
              <a:gs pos="0">
                <a:srgbClr val="255B51"/>
              </a:gs>
              <a:gs pos="7000">
                <a:srgbClr val="255B51"/>
              </a:gs>
              <a:gs pos="60000">
                <a:srgbClr val="224943"/>
              </a:gs>
              <a:gs pos="100000">
                <a:srgbClr val="224943"/>
              </a:gs>
            </a:gsLst>
            <a:lin ang="10200138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0" name="Google Shape;1860;p24"/>
          <p:cNvSpPr txBox="1"/>
          <p:nvPr>
            <p:ph type="title"/>
          </p:nvPr>
        </p:nvSpPr>
        <p:spPr>
          <a:xfrm>
            <a:off x="461425" y="4279775"/>
            <a:ext cx="5365800" cy="23385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700">
                <a:solidFill>
                  <a:schemeClr val="lt1"/>
                </a:solidFill>
              </a:rPr>
              <a:t>Use images</a:t>
            </a:r>
            <a:endParaRPr sz="57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700">
                <a:solidFill>
                  <a:schemeClr val="lt1"/>
                </a:solidFill>
              </a:rPr>
              <a:t>as backgrounds.</a:t>
            </a:r>
            <a:endParaRPr sz="57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64" name="Shape 1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5" name="Google Shape;1865;p25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Here goes your map title.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1866" name="Google Shape;1866;p25"/>
          <p:cNvSpPr/>
          <p:nvPr/>
        </p:nvSpPr>
        <p:spPr>
          <a:xfrm>
            <a:off x="2320620" y="1925690"/>
            <a:ext cx="7550759" cy="3597015"/>
          </a:xfrm>
          <a:custGeom>
            <a:rect b="b" l="l" r="r" t="t"/>
            <a:pathLst>
              <a:path extrusionOk="0" h="3597015" w="7550759">
                <a:moveTo>
                  <a:pt x="1977334" y="34695"/>
                </a:moveTo>
                <a:cubicBezTo>
                  <a:pt x="1972991" y="35276"/>
                  <a:pt x="1967227" y="33909"/>
                  <a:pt x="1964703" y="35144"/>
                </a:cubicBezTo>
                <a:cubicBezTo>
                  <a:pt x="1968606" y="33653"/>
                  <a:pt x="1974069" y="36191"/>
                  <a:pt x="1978232" y="35144"/>
                </a:cubicBezTo>
                <a:cubicBezTo>
                  <a:pt x="1977937" y="35012"/>
                  <a:pt x="1977559" y="34817"/>
                  <a:pt x="1977334" y="34695"/>
                </a:cubicBezTo>
                <a:close/>
                <a:moveTo>
                  <a:pt x="2056607" y="45951"/>
                </a:moveTo>
                <a:lnTo>
                  <a:pt x="2056607" y="45951"/>
                </a:lnTo>
                <a:lnTo>
                  <a:pt x="2056607" y="45951"/>
                </a:lnTo>
                <a:close/>
                <a:moveTo>
                  <a:pt x="4650976" y="37839"/>
                </a:moveTo>
                <a:cubicBezTo>
                  <a:pt x="4652408" y="39891"/>
                  <a:pt x="4652859" y="41440"/>
                  <a:pt x="4653698" y="43230"/>
                </a:cubicBezTo>
                <a:cubicBezTo>
                  <a:pt x="4650404" y="44730"/>
                  <a:pt x="4640355" y="45922"/>
                  <a:pt x="4637474" y="48647"/>
                </a:cubicBezTo>
                <a:cubicBezTo>
                  <a:pt x="4641712" y="49236"/>
                  <a:pt x="4643216" y="51188"/>
                  <a:pt x="4645586" y="51342"/>
                </a:cubicBezTo>
                <a:cubicBezTo>
                  <a:pt x="4675397" y="41728"/>
                  <a:pt x="4686144" y="56106"/>
                  <a:pt x="4726656" y="51342"/>
                </a:cubicBezTo>
                <a:cubicBezTo>
                  <a:pt x="4724831" y="47973"/>
                  <a:pt x="4725406" y="45375"/>
                  <a:pt x="4723960" y="43230"/>
                </a:cubicBezTo>
                <a:cubicBezTo>
                  <a:pt x="4691738" y="42348"/>
                  <a:pt x="4682586" y="37997"/>
                  <a:pt x="4650976" y="37839"/>
                </a:cubicBezTo>
                <a:close/>
                <a:moveTo>
                  <a:pt x="3569983" y="48647"/>
                </a:moveTo>
                <a:cubicBezTo>
                  <a:pt x="3568090" y="49779"/>
                  <a:pt x="3566915" y="49923"/>
                  <a:pt x="3564592" y="51342"/>
                </a:cubicBezTo>
                <a:cubicBezTo>
                  <a:pt x="3566612" y="52236"/>
                  <a:pt x="3567957" y="53063"/>
                  <a:pt x="3569983" y="54037"/>
                </a:cubicBezTo>
                <a:cubicBezTo>
                  <a:pt x="3564921" y="54791"/>
                  <a:pt x="3557219" y="53986"/>
                  <a:pt x="3553784" y="54037"/>
                </a:cubicBezTo>
                <a:cubicBezTo>
                  <a:pt x="3556412" y="54228"/>
                  <a:pt x="3557916" y="55463"/>
                  <a:pt x="3561870" y="56759"/>
                </a:cubicBezTo>
                <a:cubicBezTo>
                  <a:pt x="3558315" y="56765"/>
                  <a:pt x="3555602" y="56640"/>
                  <a:pt x="3553784" y="56759"/>
                </a:cubicBezTo>
                <a:cubicBezTo>
                  <a:pt x="3563004" y="55558"/>
                  <a:pt x="3577286" y="60509"/>
                  <a:pt x="3591598" y="62150"/>
                </a:cubicBezTo>
                <a:cubicBezTo>
                  <a:pt x="3587127" y="64680"/>
                  <a:pt x="3579842" y="63624"/>
                  <a:pt x="3575399" y="64871"/>
                </a:cubicBezTo>
                <a:cubicBezTo>
                  <a:pt x="3586948" y="61567"/>
                  <a:pt x="3607020" y="71223"/>
                  <a:pt x="3624047" y="67567"/>
                </a:cubicBezTo>
                <a:cubicBezTo>
                  <a:pt x="3624200" y="68404"/>
                  <a:pt x="3623814" y="69638"/>
                  <a:pt x="3624047" y="70262"/>
                </a:cubicBezTo>
                <a:cubicBezTo>
                  <a:pt x="3646910" y="58357"/>
                  <a:pt x="3670089" y="64048"/>
                  <a:pt x="3686197" y="56759"/>
                </a:cubicBezTo>
                <a:cubicBezTo>
                  <a:pt x="3671349" y="62900"/>
                  <a:pt x="3645365" y="47864"/>
                  <a:pt x="3624047" y="54037"/>
                </a:cubicBezTo>
                <a:cubicBezTo>
                  <a:pt x="3624475" y="52067"/>
                  <a:pt x="3626512" y="50722"/>
                  <a:pt x="3626742" y="48647"/>
                </a:cubicBezTo>
                <a:cubicBezTo>
                  <a:pt x="3620667" y="48858"/>
                  <a:pt x="3616225" y="47980"/>
                  <a:pt x="3613239" y="48647"/>
                </a:cubicBezTo>
                <a:cubicBezTo>
                  <a:pt x="3613650" y="50854"/>
                  <a:pt x="3612606" y="52275"/>
                  <a:pt x="3613239" y="54037"/>
                </a:cubicBezTo>
                <a:cubicBezTo>
                  <a:pt x="3594199" y="52752"/>
                  <a:pt x="3581608" y="47731"/>
                  <a:pt x="3569983" y="48647"/>
                </a:cubicBezTo>
                <a:close/>
                <a:moveTo>
                  <a:pt x="4715848" y="54037"/>
                </a:moveTo>
                <a:cubicBezTo>
                  <a:pt x="4704308" y="58026"/>
                  <a:pt x="4694102" y="54114"/>
                  <a:pt x="4688816" y="56759"/>
                </a:cubicBezTo>
                <a:cubicBezTo>
                  <a:pt x="4685642" y="60877"/>
                  <a:pt x="4683151" y="60775"/>
                  <a:pt x="4680704" y="64871"/>
                </a:cubicBezTo>
                <a:cubicBezTo>
                  <a:pt x="4715143" y="66059"/>
                  <a:pt x="4758217" y="75623"/>
                  <a:pt x="4796918" y="75679"/>
                </a:cubicBezTo>
                <a:lnTo>
                  <a:pt x="4796918" y="75679"/>
                </a:lnTo>
                <a:cubicBezTo>
                  <a:pt x="4790681" y="75478"/>
                  <a:pt x="4781687" y="69136"/>
                  <a:pt x="4775303" y="70262"/>
                </a:cubicBezTo>
                <a:cubicBezTo>
                  <a:pt x="4778987" y="69482"/>
                  <a:pt x="4779885" y="70399"/>
                  <a:pt x="4783415" y="70262"/>
                </a:cubicBezTo>
                <a:cubicBezTo>
                  <a:pt x="4781561" y="68027"/>
                  <a:pt x="4780296" y="62676"/>
                  <a:pt x="4777998" y="59454"/>
                </a:cubicBezTo>
                <a:cubicBezTo>
                  <a:pt x="4758421" y="63680"/>
                  <a:pt x="4744401" y="49566"/>
                  <a:pt x="4715848" y="54037"/>
                </a:cubicBezTo>
                <a:close/>
                <a:moveTo>
                  <a:pt x="1983623" y="83765"/>
                </a:moveTo>
                <a:cubicBezTo>
                  <a:pt x="1981067" y="84571"/>
                  <a:pt x="1979800" y="84586"/>
                  <a:pt x="1978391" y="85218"/>
                </a:cubicBezTo>
                <a:cubicBezTo>
                  <a:pt x="1979817" y="84544"/>
                  <a:pt x="1980939" y="84842"/>
                  <a:pt x="1982407" y="84584"/>
                </a:cubicBezTo>
                <a:lnTo>
                  <a:pt x="1982407" y="84584"/>
                </a:lnTo>
                <a:cubicBezTo>
                  <a:pt x="1982685" y="84287"/>
                  <a:pt x="1983350" y="84115"/>
                  <a:pt x="1983623" y="83765"/>
                </a:cubicBezTo>
                <a:close/>
                <a:moveTo>
                  <a:pt x="1926863" y="32422"/>
                </a:moveTo>
                <a:cubicBezTo>
                  <a:pt x="1920378" y="34661"/>
                  <a:pt x="1914844" y="33486"/>
                  <a:pt x="1905248" y="35144"/>
                </a:cubicBezTo>
                <a:cubicBezTo>
                  <a:pt x="1908688" y="34035"/>
                  <a:pt x="1912436" y="35623"/>
                  <a:pt x="1916056" y="35144"/>
                </a:cubicBezTo>
                <a:cubicBezTo>
                  <a:pt x="1901741" y="40942"/>
                  <a:pt x="1885214" y="35850"/>
                  <a:pt x="1875521" y="40534"/>
                </a:cubicBezTo>
                <a:cubicBezTo>
                  <a:pt x="1883462" y="41177"/>
                  <a:pt x="1884422" y="45427"/>
                  <a:pt x="1891745" y="45951"/>
                </a:cubicBezTo>
                <a:cubicBezTo>
                  <a:pt x="1882605" y="46839"/>
                  <a:pt x="1873726" y="44679"/>
                  <a:pt x="1859323" y="45951"/>
                </a:cubicBezTo>
                <a:cubicBezTo>
                  <a:pt x="1861414" y="46921"/>
                  <a:pt x="1862824" y="48431"/>
                  <a:pt x="1864713" y="48647"/>
                </a:cubicBezTo>
                <a:cubicBezTo>
                  <a:pt x="1858711" y="51388"/>
                  <a:pt x="1853674" y="49303"/>
                  <a:pt x="1851210" y="51342"/>
                </a:cubicBezTo>
                <a:cubicBezTo>
                  <a:pt x="1861872" y="51409"/>
                  <a:pt x="1868546" y="55513"/>
                  <a:pt x="1878243" y="54037"/>
                </a:cubicBezTo>
                <a:cubicBezTo>
                  <a:pt x="1868135" y="57376"/>
                  <a:pt x="1852122" y="52249"/>
                  <a:pt x="1840403" y="54037"/>
                </a:cubicBezTo>
                <a:cubicBezTo>
                  <a:pt x="1841895" y="56589"/>
                  <a:pt x="1841469" y="58847"/>
                  <a:pt x="1843098" y="62150"/>
                </a:cubicBezTo>
                <a:cubicBezTo>
                  <a:pt x="1851727" y="60345"/>
                  <a:pt x="1857363" y="63569"/>
                  <a:pt x="1867409" y="62150"/>
                </a:cubicBezTo>
                <a:cubicBezTo>
                  <a:pt x="1859461" y="65770"/>
                  <a:pt x="1844949" y="65925"/>
                  <a:pt x="1837681" y="67567"/>
                </a:cubicBezTo>
                <a:cubicBezTo>
                  <a:pt x="1850923" y="67091"/>
                  <a:pt x="1858015" y="68965"/>
                  <a:pt x="1864713" y="67567"/>
                </a:cubicBezTo>
                <a:cubicBezTo>
                  <a:pt x="1864152" y="68514"/>
                  <a:pt x="1862473" y="69322"/>
                  <a:pt x="1862018" y="70262"/>
                </a:cubicBezTo>
                <a:cubicBezTo>
                  <a:pt x="1879776" y="66077"/>
                  <a:pt x="1889111" y="72181"/>
                  <a:pt x="1905248" y="67567"/>
                </a:cubicBezTo>
                <a:cubicBezTo>
                  <a:pt x="1892070" y="70222"/>
                  <a:pt x="1877246" y="70430"/>
                  <a:pt x="1870130" y="72957"/>
                </a:cubicBezTo>
                <a:cubicBezTo>
                  <a:pt x="1867888" y="75581"/>
                  <a:pt x="1864009" y="75852"/>
                  <a:pt x="1862018" y="78374"/>
                </a:cubicBezTo>
                <a:cubicBezTo>
                  <a:pt x="1860490" y="79248"/>
                  <a:pt x="1857098" y="79982"/>
                  <a:pt x="1853906" y="81069"/>
                </a:cubicBezTo>
                <a:cubicBezTo>
                  <a:pt x="1859137" y="81091"/>
                  <a:pt x="1868617" y="83288"/>
                  <a:pt x="1875521" y="83765"/>
                </a:cubicBezTo>
                <a:cubicBezTo>
                  <a:pt x="1870276" y="85508"/>
                  <a:pt x="1864384" y="84830"/>
                  <a:pt x="1859323" y="86486"/>
                </a:cubicBezTo>
                <a:cubicBezTo>
                  <a:pt x="1880417" y="87915"/>
                  <a:pt x="1884546" y="91096"/>
                  <a:pt x="1905248" y="91877"/>
                </a:cubicBezTo>
                <a:cubicBezTo>
                  <a:pt x="1904740" y="89693"/>
                  <a:pt x="1905534" y="85490"/>
                  <a:pt x="1905248" y="83765"/>
                </a:cubicBezTo>
                <a:cubicBezTo>
                  <a:pt x="1907786" y="84980"/>
                  <a:pt x="1908368" y="85608"/>
                  <a:pt x="1910665" y="86486"/>
                </a:cubicBezTo>
                <a:cubicBezTo>
                  <a:pt x="1922822" y="83091"/>
                  <a:pt x="1930627" y="85383"/>
                  <a:pt x="1937697" y="83765"/>
                </a:cubicBezTo>
                <a:cubicBezTo>
                  <a:pt x="1936482" y="82719"/>
                  <a:pt x="1935856" y="81683"/>
                  <a:pt x="1934976" y="81069"/>
                </a:cubicBezTo>
                <a:cubicBezTo>
                  <a:pt x="1939536" y="77756"/>
                  <a:pt x="1943523" y="77977"/>
                  <a:pt x="1948505" y="75679"/>
                </a:cubicBezTo>
                <a:cubicBezTo>
                  <a:pt x="1945767" y="77768"/>
                  <a:pt x="1942227" y="79544"/>
                  <a:pt x="1940393" y="81069"/>
                </a:cubicBezTo>
                <a:cubicBezTo>
                  <a:pt x="1955901" y="75821"/>
                  <a:pt x="1972738" y="75230"/>
                  <a:pt x="1997152" y="67567"/>
                </a:cubicBezTo>
                <a:cubicBezTo>
                  <a:pt x="1983787" y="66592"/>
                  <a:pt x="1976865" y="64604"/>
                  <a:pt x="1970120" y="64871"/>
                </a:cubicBezTo>
                <a:cubicBezTo>
                  <a:pt x="1970151" y="60246"/>
                  <a:pt x="1971903" y="59363"/>
                  <a:pt x="1972815" y="54037"/>
                </a:cubicBezTo>
                <a:cubicBezTo>
                  <a:pt x="1975877" y="50830"/>
                  <a:pt x="1979294" y="49931"/>
                  <a:pt x="1980928" y="48647"/>
                </a:cubicBezTo>
                <a:cubicBezTo>
                  <a:pt x="1975974" y="51166"/>
                  <a:pt x="1971049" y="48354"/>
                  <a:pt x="1964703" y="51342"/>
                </a:cubicBezTo>
                <a:cubicBezTo>
                  <a:pt x="1966341" y="52362"/>
                  <a:pt x="1966397" y="53471"/>
                  <a:pt x="1967425" y="54037"/>
                </a:cubicBezTo>
                <a:cubicBezTo>
                  <a:pt x="1959569" y="53446"/>
                  <a:pt x="1949505" y="45784"/>
                  <a:pt x="1943088" y="45951"/>
                </a:cubicBezTo>
                <a:cubicBezTo>
                  <a:pt x="1942815" y="45260"/>
                  <a:pt x="1943319" y="44077"/>
                  <a:pt x="1943088" y="43230"/>
                </a:cubicBezTo>
                <a:cubicBezTo>
                  <a:pt x="1937358" y="41765"/>
                  <a:pt x="1931341" y="32983"/>
                  <a:pt x="1926863" y="32422"/>
                </a:cubicBezTo>
                <a:close/>
                <a:moveTo>
                  <a:pt x="1978391" y="85218"/>
                </a:moveTo>
                <a:cubicBezTo>
                  <a:pt x="1964502" y="90745"/>
                  <a:pt x="1951323" y="88499"/>
                  <a:pt x="1934976" y="91877"/>
                </a:cubicBezTo>
                <a:cubicBezTo>
                  <a:pt x="1947212" y="88044"/>
                  <a:pt x="1951681" y="92701"/>
                  <a:pt x="1963355" y="89314"/>
                </a:cubicBezTo>
                <a:lnTo>
                  <a:pt x="1963355" y="89314"/>
                </a:lnTo>
                <a:cubicBezTo>
                  <a:pt x="1967285" y="86421"/>
                  <a:pt x="1973469" y="86682"/>
                  <a:pt x="1978391" y="85218"/>
                </a:cubicBezTo>
                <a:close/>
                <a:moveTo>
                  <a:pt x="1964703" y="89182"/>
                </a:moveTo>
                <a:cubicBezTo>
                  <a:pt x="1964254" y="89202"/>
                  <a:pt x="1963803" y="89217"/>
                  <a:pt x="1963355" y="89314"/>
                </a:cubicBezTo>
                <a:lnTo>
                  <a:pt x="1963355" y="89314"/>
                </a:lnTo>
                <a:cubicBezTo>
                  <a:pt x="1959155" y="91331"/>
                  <a:pt x="1957799" y="90068"/>
                  <a:pt x="1953895" y="91877"/>
                </a:cubicBezTo>
                <a:cubicBezTo>
                  <a:pt x="1957940" y="89580"/>
                  <a:pt x="1961517" y="90222"/>
                  <a:pt x="1964703" y="89182"/>
                </a:cubicBezTo>
                <a:close/>
                <a:moveTo>
                  <a:pt x="4813143" y="67567"/>
                </a:moveTo>
                <a:cubicBezTo>
                  <a:pt x="4814193" y="71411"/>
                  <a:pt x="4814862" y="75658"/>
                  <a:pt x="4815838" y="78374"/>
                </a:cubicBezTo>
                <a:cubicBezTo>
                  <a:pt x="4815327" y="80691"/>
                  <a:pt x="4814151" y="81526"/>
                  <a:pt x="4813143" y="83765"/>
                </a:cubicBezTo>
                <a:cubicBezTo>
                  <a:pt x="4812191" y="87241"/>
                  <a:pt x="4811280" y="90879"/>
                  <a:pt x="4810421" y="94599"/>
                </a:cubicBezTo>
                <a:cubicBezTo>
                  <a:pt x="4827443" y="86477"/>
                  <a:pt x="4855253" y="96777"/>
                  <a:pt x="4891517" y="83765"/>
                </a:cubicBezTo>
                <a:cubicBezTo>
                  <a:pt x="4882371" y="83503"/>
                  <a:pt x="4862882" y="71316"/>
                  <a:pt x="4853678" y="72957"/>
                </a:cubicBezTo>
                <a:cubicBezTo>
                  <a:pt x="4851127" y="74874"/>
                  <a:pt x="4844679" y="74049"/>
                  <a:pt x="4840148" y="75679"/>
                </a:cubicBezTo>
                <a:cubicBezTo>
                  <a:pt x="4838706" y="75585"/>
                  <a:pt x="4837549" y="73823"/>
                  <a:pt x="4834758" y="72957"/>
                </a:cubicBezTo>
                <a:cubicBezTo>
                  <a:pt x="4835070" y="72092"/>
                  <a:pt x="4836683" y="71456"/>
                  <a:pt x="4837453" y="70262"/>
                </a:cubicBezTo>
                <a:cubicBezTo>
                  <a:pt x="4831899" y="69689"/>
                  <a:pt x="4828404" y="68745"/>
                  <a:pt x="4821255" y="67567"/>
                </a:cubicBezTo>
                <a:lnTo>
                  <a:pt x="4821255" y="67567"/>
                </a:lnTo>
                <a:cubicBezTo>
                  <a:pt x="4822158" y="67892"/>
                  <a:pt x="4823032" y="69942"/>
                  <a:pt x="4823950" y="70262"/>
                </a:cubicBezTo>
                <a:cubicBezTo>
                  <a:pt x="4819883" y="70244"/>
                  <a:pt x="4817527" y="68346"/>
                  <a:pt x="4813143" y="67567"/>
                </a:cubicBezTo>
                <a:close/>
                <a:moveTo>
                  <a:pt x="1710686" y="67567"/>
                </a:moveTo>
                <a:cubicBezTo>
                  <a:pt x="1698341" y="73760"/>
                  <a:pt x="1689880" y="72759"/>
                  <a:pt x="1680958" y="75679"/>
                </a:cubicBezTo>
                <a:cubicBezTo>
                  <a:pt x="1686100" y="75047"/>
                  <a:pt x="1687225" y="76248"/>
                  <a:pt x="1691766" y="75679"/>
                </a:cubicBezTo>
                <a:cubicBezTo>
                  <a:pt x="1689739" y="76815"/>
                  <a:pt x="1687631" y="76793"/>
                  <a:pt x="1683654" y="78374"/>
                </a:cubicBezTo>
                <a:lnTo>
                  <a:pt x="1683654" y="78374"/>
                </a:lnTo>
                <a:cubicBezTo>
                  <a:pt x="1688516" y="75524"/>
                  <a:pt x="1696205" y="78442"/>
                  <a:pt x="1702573" y="75679"/>
                </a:cubicBezTo>
                <a:cubicBezTo>
                  <a:pt x="1699498" y="77425"/>
                  <a:pt x="1697136" y="76473"/>
                  <a:pt x="1694461" y="78374"/>
                </a:cubicBezTo>
                <a:cubicBezTo>
                  <a:pt x="1697064" y="78985"/>
                  <a:pt x="1701848" y="80586"/>
                  <a:pt x="1705269" y="81069"/>
                </a:cubicBezTo>
                <a:cubicBezTo>
                  <a:pt x="1700359" y="81237"/>
                  <a:pt x="1697873" y="80123"/>
                  <a:pt x="1694461" y="81069"/>
                </a:cubicBezTo>
                <a:cubicBezTo>
                  <a:pt x="1697253" y="81837"/>
                  <a:pt x="1697352" y="83075"/>
                  <a:pt x="1699878" y="83765"/>
                </a:cubicBezTo>
                <a:cubicBezTo>
                  <a:pt x="1694683" y="85761"/>
                  <a:pt x="1688811" y="86193"/>
                  <a:pt x="1678237" y="89182"/>
                </a:cubicBezTo>
                <a:cubicBezTo>
                  <a:pt x="1695779" y="89969"/>
                  <a:pt x="1707145" y="95687"/>
                  <a:pt x="1726884" y="91877"/>
                </a:cubicBezTo>
                <a:cubicBezTo>
                  <a:pt x="1726955" y="93063"/>
                  <a:pt x="1726857" y="93251"/>
                  <a:pt x="1726884" y="94599"/>
                </a:cubicBezTo>
                <a:cubicBezTo>
                  <a:pt x="1732900" y="93760"/>
                  <a:pt x="1739855" y="97238"/>
                  <a:pt x="1745804" y="97294"/>
                </a:cubicBezTo>
                <a:cubicBezTo>
                  <a:pt x="1747693" y="93937"/>
                  <a:pt x="1749294" y="92735"/>
                  <a:pt x="1751221" y="89182"/>
                </a:cubicBezTo>
                <a:cubicBezTo>
                  <a:pt x="1753961" y="86978"/>
                  <a:pt x="1756043" y="87364"/>
                  <a:pt x="1759333" y="83765"/>
                </a:cubicBezTo>
                <a:cubicBezTo>
                  <a:pt x="1751711" y="82227"/>
                  <a:pt x="1747164" y="78149"/>
                  <a:pt x="1743108" y="78374"/>
                </a:cubicBezTo>
                <a:cubicBezTo>
                  <a:pt x="1743787" y="77367"/>
                  <a:pt x="1745363" y="76683"/>
                  <a:pt x="1745804" y="75679"/>
                </a:cubicBezTo>
                <a:cubicBezTo>
                  <a:pt x="1738044" y="76703"/>
                  <a:pt x="1733178" y="76122"/>
                  <a:pt x="1721493" y="78374"/>
                </a:cubicBezTo>
                <a:cubicBezTo>
                  <a:pt x="1721210" y="77153"/>
                  <a:pt x="1721520" y="76898"/>
                  <a:pt x="1721493" y="75679"/>
                </a:cubicBezTo>
                <a:cubicBezTo>
                  <a:pt x="1718955" y="74505"/>
                  <a:pt x="1716532" y="70685"/>
                  <a:pt x="1710686" y="67567"/>
                </a:cubicBezTo>
                <a:close/>
                <a:moveTo>
                  <a:pt x="1789060" y="78374"/>
                </a:moveTo>
                <a:cubicBezTo>
                  <a:pt x="1785982" y="81114"/>
                  <a:pt x="1782788" y="81877"/>
                  <a:pt x="1778226" y="86486"/>
                </a:cubicBezTo>
                <a:cubicBezTo>
                  <a:pt x="1782871" y="87268"/>
                  <a:pt x="1785577" y="91375"/>
                  <a:pt x="1789060" y="91877"/>
                </a:cubicBezTo>
                <a:cubicBezTo>
                  <a:pt x="1787387" y="93066"/>
                  <a:pt x="1784281" y="93982"/>
                  <a:pt x="1780948" y="97294"/>
                </a:cubicBezTo>
                <a:cubicBezTo>
                  <a:pt x="1795034" y="90820"/>
                  <a:pt x="1809083" y="91769"/>
                  <a:pt x="1826874" y="86486"/>
                </a:cubicBezTo>
                <a:cubicBezTo>
                  <a:pt x="1810412" y="87296"/>
                  <a:pt x="1798624" y="76698"/>
                  <a:pt x="1789060" y="78374"/>
                </a:cubicBezTo>
                <a:close/>
                <a:moveTo>
                  <a:pt x="3618630" y="83765"/>
                </a:moveTo>
                <a:cubicBezTo>
                  <a:pt x="3609970" y="86842"/>
                  <a:pt x="3596578" y="82785"/>
                  <a:pt x="3588902" y="86486"/>
                </a:cubicBezTo>
                <a:cubicBezTo>
                  <a:pt x="3601675" y="88495"/>
                  <a:pt x="3603221" y="95872"/>
                  <a:pt x="3615934" y="97294"/>
                </a:cubicBezTo>
                <a:cubicBezTo>
                  <a:pt x="3612219" y="100551"/>
                  <a:pt x="3609704" y="99223"/>
                  <a:pt x="3605127" y="102685"/>
                </a:cubicBezTo>
                <a:cubicBezTo>
                  <a:pt x="3611736" y="99932"/>
                  <a:pt x="3622069" y="104133"/>
                  <a:pt x="3634854" y="102685"/>
                </a:cubicBezTo>
                <a:cubicBezTo>
                  <a:pt x="3632648" y="103846"/>
                  <a:pt x="3630924" y="103986"/>
                  <a:pt x="3629437" y="105406"/>
                </a:cubicBezTo>
                <a:cubicBezTo>
                  <a:pt x="3631679" y="105761"/>
                  <a:pt x="3636975" y="108379"/>
                  <a:pt x="3640245" y="108102"/>
                </a:cubicBezTo>
                <a:cubicBezTo>
                  <a:pt x="3651116" y="103205"/>
                  <a:pt x="3657601" y="105247"/>
                  <a:pt x="3667277" y="99989"/>
                </a:cubicBezTo>
                <a:cubicBezTo>
                  <a:pt x="3655285" y="97924"/>
                  <a:pt x="3647410" y="93375"/>
                  <a:pt x="3637550" y="91877"/>
                </a:cubicBezTo>
                <a:cubicBezTo>
                  <a:pt x="3638789" y="91748"/>
                  <a:pt x="3639401" y="92184"/>
                  <a:pt x="3640245" y="91877"/>
                </a:cubicBezTo>
                <a:cubicBezTo>
                  <a:pt x="3636855" y="91573"/>
                  <a:pt x="3632249" y="89886"/>
                  <a:pt x="3624047" y="89182"/>
                </a:cubicBezTo>
                <a:cubicBezTo>
                  <a:pt x="3621003" y="87333"/>
                  <a:pt x="3620442" y="84549"/>
                  <a:pt x="3618630" y="83765"/>
                </a:cubicBezTo>
                <a:close/>
                <a:moveTo>
                  <a:pt x="3464602" y="59454"/>
                </a:moveTo>
                <a:cubicBezTo>
                  <a:pt x="3464845" y="60544"/>
                  <a:pt x="3464532" y="61379"/>
                  <a:pt x="3464602" y="62150"/>
                </a:cubicBezTo>
                <a:cubicBezTo>
                  <a:pt x="3459364" y="62267"/>
                  <a:pt x="3452594" y="61094"/>
                  <a:pt x="3442961" y="62150"/>
                </a:cubicBezTo>
                <a:cubicBezTo>
                  <a:pt x="3454372" y="64593"/>
                  <a:pt x="3456899" y="69716"/>
                  <a:pt x="3469993" y="75679"/>
                </a:cubicBezTo>
                <a:cubicBezTo>
                  <a:pt x="3463694" y="76232"/>
                  <a:pt x="3459077" y="73930"/>
                  <a:pt x="3453795" y="75679"/>
                </a:cubicBezTo>
                <a:cubicBezTo>
                  <a:pt x="3460084" y="76668"/>
                  <a:pt x="3468740" y="84561"/>
                  <a:pt x="3478105" y="89182"/>
                </a:cubicBezTo>
                <a:cubicBezTo>
                  <a:pt x="3487573" y="86863"/>
                  <a:pt x="3497573" y="88539"/>
                  <a:pt x="3505137" y="86486"/>
                </a:cubicBezTo>
                <a:cubicBezTo>
                  <a:pt x="3504446" y="85821"/>
                  <a:pt x="3503507" y="84234"/>
                  <a:pt x="3502415" y="83765"/>
                </a:cubicBezTo>
                <a:cubicBezTo>
                  <a:pt x="3502286" y="83199"/>
                  <a:pt x="3502723" y="82386"/>
                  <a:pt x="3502415" y="81069"/>
                </a:cubicBezTo>
                <a:cubicBezTo>
                  <a:pt x="3506992" y="80080"/>
                  <a:pt x="3508606" y="81726"/>
                  <a:pt x="3513249" y="81069"/>
                </a:cubicBezTo>
                <a:cubicBezTo>
                  <a:pt x="3517242" y="82525"/>
                  <a:pt x="3519299" y="85226"/>
                  <a:pt x="3521335" y="86486"/>
                </a:cubicBezTo>
                <a:cubicBezTo>
                  <a:pt x="3528565" y="83386"/>
                  <a:pt x="3532152" y="83069"/>
                  <a:pt x="3537560" y="81069"/>
                </a:cubicBezTo>
                <a:cubicBezTo>
                  <a:pt x="3535336" y="82799"/>
                  <a:pt x="3533530" y="82488"/>
                  <a:pt x="3532143" y="83765"/>
                </a:cubicBezTo>
                <a:cubicBezTo>
                  <a:pt x="3536050" y="84294"/>
                  <a:pt x="3538651" y="86012"/>
                  <a:pt x="3542977" y="86486"/>
                </a:cubicBezTo>
                <a:cubicBezTo>
                  <a:pt x="3532358" y="92237"/>
                  <a:pt x="3508559" y="92170"/>
                  <a:pt x="3499720" y="94599"/>
                </a:cubicBezTo>
                <a:cubicBezTo>
                  <a:pt x="3503427" y="96226"/>
                  <a:pt x="3504006" y="97652"/>
                  <a:pt x="3507832" y="99989"/>
                </a:cubicBezTo>
                <a:cubicBezTo>
                  <a:pt x="3516575" y="99023"/>
                  <a:pt x="3526249" y="102504"/>
                  <a:pt x="3542977" y="99989"/>
                </a:cubicBezTo>
                <a:cubicBezTo>
                  <a:pt x="3526648" y="103722"/>
                  <a:pt x="3519700" y="101472"/>
                  <a:pt x="3502415" y="108102"/>
                </a:cubicBezTo>
                <a:cubicBezTo>
                  <a:pt x="3526230" y="111194"/>
                  <a:pt x="3531604" y="119616"/>
                  <a:pt x="3548367" y="121604"/>
                </a:cubicBezTo>
                <a:cubicBezTo>
                  <a:pt x="3549334" y="119493"/>
                  <a:pt x="3550568" y="118231"/>
                  <a:pt x="3551063" y="116214"/>
                </a:cubicBezTo>
                <a:cubicBezTo>
                  <a:pt x="3549795" y="115254"/>
                  <a:pt x="3549030" y="114126"/>
                  <a:pt x="3548367" y="113492"/>
                </a:cubicBezTo>
                <a:cubicBezTo>
                  <a:pt x="3555057" y="109015"/>
                  <a:pt x="3559687" y="108147"/>
                  <a:pt x="3564592" y="102685"/>
                </a:cubicBezTo>
                <a:cubicBezTo>
                  <a:pt x="3563631" y="100777"/>
                  <a:pt x="3565410" y="98172"/>
                  <a:pt x="3564592" y="94599"/>
                </a:cubicBezTo>
                <a:cubicBezTo>
                  <a:pt x="3568270" y="92381"/>
                  <a:pt x="3570028" y="93588"/>
                  <a:pt x="3572704" y="91877"/>
                </a:cubicBezTo>
                <a:cubicBezTo>
                  <a:pt x="3574654" y="89627"/>
                  <a:pt x="3578375" y="88114"/>
                  <a:pt x="3580790" y="83765"/>
                </a:cubicBezTo>
                <a:cubicBezTo>
                  <a:pt x="3586753" y="80225"/>
                  <a:pt x="3596034" y="84434"/>
                  <a:pt x="3605127" y="81069"/>
                </a:cubicBezTo>
                <a:cubicBezTo>
                  <a:pt x="3598560" y="79383"/>
                  <a:pt x="3595406" y="76192"/>
                  <a:pt x="3591598" y="75679"/>
                </a:cubicBezTo>
                <a:cubicBezTo>
                  <a:pt x="3592090" y="74675"/>
                  <a:pt x="3593666" y="73839"/>
                  <a:pt x="3594319" y="72957"/>
                </a:cubicBezTo>
                <a:cubicBezTo>
                  <a:pt x="3578709" y="74180"/>
                  <a:pt x="3575242" y="68666"/>
                  <a:pt x="3561870" y="70262"/>
                </a:cubicBezTo>
                <a:cubicBezTo>
                  <a:pt x="3561366" y="67614"/>
                  <a:pt x="3562273" y="66945"/>
                  <a:pt x="3561870" y="64871"/>
                </a:cubicBezTo>
                <a:cubicBezTo>
                  <a:pt x="3554371" y="67241"/>
                  <a:pt x="3551498" y="66092"/>
                  <a:pt x="3545672" y="67567"/>
                </a:cubicBezTo>
                <a:cubicBezTo>
                  <a:pt x="3547828" y="64791"/>
                  <a:pt x="3549268" y="64441"/>
                  <a:pt x="3551063" y="62150"/>
                </a:cubicBezTo>
                <a:cubicBezTo>
                  <a:pt x="3544477" y="62596"/>
                  <a:pt x="3534725" y="59613"/>
                  <a:pt x="3521335" y="59454"/>
                </a:cubicBezTo>
                <a:lnTo>
                  <a:pt x="3521335" y="59454"/>
                </a:lnTo>
                <a:cubicBezTo>
                  <a:pt x="3524168" y="64831"/>
                  <a:pt x="3523818" y="69243"/>
                  <a:pt x="3529448" y="75679"/>
                </a:cubicBezTo>
                <a:lnTo>
                  <a:pt x="3529448" y="75679"/>
                </a:lnTo>
                <a:cubicBezTo>
                  <a:pt x="3520277" y="74063"/>
                  <a:pt x="3515595" y="65796"/>
                  <a:pt x="3507832" y="64871"/>
                </a:cubicBezTo>
                <a:cubicBezTo>
                  <a:pt x="3497187" y="68346"/>
                  <a:pt x="3485121" y="60415"/>
                  <a:pt x="3469993" y="64871"/>
                </a:cubicBezTo>
                <a:cubicBezTo>
                  <a:pt x="3474400" y="63192"/>
                  <a:pt x="3479110" y="63560"/>
                  <a:pt x="3486217" y="59454"/>
                </a:cubicBezTo>
                <a:cubicBezTo>
                  <a:pt x="3478457" y="59653"/>
                  <a:pt x="3469168" y="57677"/>
                  <a:pt x="3464602" y="59454"/>
                </a:cubicBezTo>
                <a:close/>
                <a:moveTo>
                  <a:pt x="1762028" y="116214"/>
                </a:moveTo>
                <a:cubicBezTo>
                  <a:pt x="1762882" y="116786"/>
                  <a:pt x="1763494" y="117752"/>
                  <a:pt x="1764724" y="118909"/>
                </a:cubicBezTo>
                <a:cubicBezTo>
                  <a:pt x="1761785" y="119101"/>
                  <a:pt x="1758256" y="118654"/>
                  <a:pt x="1756611" y="118909"/>
                </a:cubicBezTo>
                <a:cubicBezTo>
                  <a:pt x="1762370" y="120297"/>
                  <a:pt x="1768621" y="124895"/>
                  <a:pt x="1772836" y="124326"/>
                </a:cubicBezTo>
                <a:cubicBezTo>
                  <a:pt x="1770818" y="124697"/>
                  <a:pt x="1766725" y="124056"/>
                  <a:pt x="1764724" y="124326"/>
                </a:cubicBezTo>
                <a:cubicBezTo>
                  <a:pt x="1783168" y="125115"/>
                  <a:pt x="1787101" y="128556"/>
                  <a:pt x="1802986" y="126704"/>
                </a:cubicBezTo>
                <a:lnTo>
                  <a:pt x="1802986" y="126704"/>
                </a:lnTo>
                <a:cubicBezTo>
                  <a:pt x="1806019" y="123582"/>
                  <a:pt x="1810893" y="122646"/>
                  <a:pt x="1813371" y="118909"/>
                </a:cubicBezTo>
                <a:cubicBezTo>
                  <a:pt x="1793122" y="119494"/>
                  <a:pt x="1782882" y="116375"/>
                  <a:pt x="1762028" y="116214"/>
                </a:cubicBezTo>
                <a:close/>
                <a:moveTo>
                  <a:pt x="1802986" y="126704"/>
                </a:moveTo>
                <a:cubicBezTo>
                  <a:pt x="1802875" y="126806"/>
                  <a:pt x="1802676" y="126883"/>
                  <a:pt x="1802563" y="127021"/>
                </a:cubicBezTo>
                <a:cubicBezTo>
                  <a:pt x="1803847" y="126894"/>
                  <a:pt x="1804194" y="127037"/>
                  <a:pt x="1805417" y="126863"/>
                </a:cubicBezTo>
                <a:lnTo>
                  <a:pt x="1805417" y="126863"/>
                </a:lnTo>
                <a:cubicBezTo>
                  <a:pt x="1804723" y="127003"/>
                  <a:pt x="1804101" y="126601"/>
                  <a:pt x="1802986" y="126704"/>
                </a:cubicBezTo>
                <a:close/>
                <a:moveTo>
                  <a:pt x="1889050" y="118909"/>
                </a:moveTo>
                <a:cubicBezTo>
                  <a:pt x="1882432" y="121431"/>
                  <a:pt x="1869481" y="121094"/>
                  <a:pt x="1864713" y="124326"/>
                </a:cubicBezTo>
                <a:cubicBezTo>
                  <a:pt x="1868093" y="124306"/>
                  <a:pt x="1873419" y="127452"/>
                  <a:pt x="1878243" y="127021"/>
                </a:cubicBezTo>
                <a:cubicBezTo>
                  <a:pt x="1882306" y="122997"/>
                  <a:pt x="1885934" y="121329"/>
                  <a:pt x="1889050" y="118909"/>
                </a:cubicBezTo>
                <a:close/>
                <a:moveTo>
                  <a:pt x="2143067" y="5416"/>
                </a:moveTo>
                <a:cubicBezTo>
                  <a:pt x="2148345" y="6561"/>
                  <a:pt x="2150232" y="8766"/>
                  <a:pt x="2156597" y="10807"/>
                </a:cubicBezTo>
                <a:cubicBezTo>
                  <a:pt x="2144191" y="10068"/>
                  <a:pt x="2135263" y="6868"/>
                  <a:pt x="2124148" y="8112"/>
                </a:cubicBezTo>
                <a:cubicBezTo>
                  <a:pt x="2125561" y="9383"/>
                  <a:pt x="2125797" y="10244"/>
                  <a:pt x="2126869" y="10807"/>
                </a:cubicBezTo>
                <a:cubicBezTo>
                  <a:pt x="2118960" y="11213"/>
                  <a:pt x="2112571" y="9251"/>
                  <a:pt x="2107949" y="10807"/>
                </a:cubicBezTo>
                <a:cubicBezTo>
                  <a:pt x="2110712" y="11873"/>
                  <a:pt x="2110821" y="12349"/>
                  <a:pt x="2113340" y="13502"/>
                </a:cubicBezTo>
                <a:cubicBezTo>
                  <a:pt x="2106979" y="13708"/>
                  <a:pt x="2104411" y="12394"/>
                  <a:pt x="2099837" y="13502"/>
                </a:cubicBezTo>
                <a:cubicBezTo>
                  <a:pt x="2116461" y="16349"/>
                  <a:pt x="2122678" y="24848"/>
                  <a:pt x="2132260" y="24310"/>
                </a:cubicBezTo>
                <a:lnTo>
                  <a:pt x="2132260" y="24310"/>
                </a:lnTo>
                <a:cubicBezTo>
                  <a:pt x="2123682" y="25874"/>
                  <a:pt x="2107194" y="17254"/>
                  <a:pt x="2091725" y="18919"/>
                </a:cubicBezTo>
                <a:cubicBezTo>
                  <a:pt x="2077198" y="21509"/>
                  <a:pt x="2062368" y="13177"/>
                  <a:pt x="2034965" y="18919"/>
                </a:cubicBezTo>
                <a:cubicBezTo>
                  <a:pt x="2040267" y="17398"/>
                  <a:pt x="2045107" y="20377"/>
                  <a:pt x="2053885" y="21615"/>
                </a:cubicBezTo>
                <a:cubicBezTo>
                  <a:pt x="2020156" y="24890"/>
                  <a:pt x="1975225" y="15342"/>
                  <a:pt x="1951200" y="27032"/>
                </a:cubicBezTo>
                <a:cubicBezTo>
                  <a:pt x="1952057" y="27456"/>
                  <a:pt x="1952752" y="28831"/>
                  <a:pt x="1953895" y="29727"/>
                </a:cubicBezTo>
                <a:cubicBezTo>
                  <a:pt x="1960565" y="27590"/>
                  <a:pt x="1966477" y="29787"/>
                  <a:pt x="1978232" y="27032"/>
                </a:cubicBezTo>
                <a:lnTo>
                  <a:pt x="1978232" y="27032"/>
                </a:lnTo>
                <a:cubicBezTo>
                  <a:pt x="1973812" y="29280"/>
                  <a:pt x="1969574" y="26742"/>
                  <a:pt x="1962008" y="29727"/>
                </a:cubicBezTo>
                <a:cubicBezTo>
                  <a:pt x="1971628" y="24439"/>
                  <a:pt x="1998444" y="31083"/>
                  <a:pt x="2007960" y="29727"/>
                </a:cubicBezTo>
                <a:cubicBezTo>
                  <a:pt x="1992923" y="32670"/>
                  <a:pt x="1987415" y="27595"/>
                  <a:pt x="1972815" y="32422"/>
                </a:cubicBezTo>
                <a:cubicBezTo>
                  <a:pt x="1975087" y="33489"/>
                  <a:pt x="1976133" y="34437"/>
                  <a:pt x="1977334" y="34695"/>
                </a:cubicBezTo>
                <a:lnTo>
                  <a:pt x="1977334" y="34695"/>
                </a:lnTo>
                <a:cubicBezTo>
                  <a:pt x="1998088" y="28044"/>
                  <a:pt x="2019334" y="35338"/>
                  <a:pt x="2040382" y="32422"/>
                </a:cubicBezTo>
                <a:cubicBezTo>
                  <a:pt x="2008901" y="38161"/>
                  <a:pt x="1985553" y="35445"/>
                  <a:pt x="1970120" y="40534"/>
                </a:cubicBezTo>
                <a:lnTo>
                  <a:pt x="1970120" y="40534"/>
                </a:lnTo>
                <a:cubicBezTo>
                  <a:pt x="1991725" y="28323"/>
                  <a:pt x="2043630" y="46607"/>
                  <a:pt x="2061997" y="35144"/>
                </a:cubicBezTo>
                <a:cubicBezTo>
                  <a:pt x="2038634" y="45231"/>
                  <a:pt x="2030190" y="34915"/>
                  <a:pt x="2002543" y="45951"/>
                </a:cubicBezTo>
                <a:lnTo>
                  <a:pt x="2002543" y="45951"/>
                </a:lnTo>
                <a:cubicBezTo>
                  <a:pt x="2033027" y="40610"/>
                  <a:pt x="2051061" y="46781"/>
                  <a:pt x="2070110" y="43230"/>
                </a:cubicBezTo>
                <a:lnTo>
                  <a:pt x="2070110" y="43230"/>
                </a:lnTo>
                <a:cubicBezTo>
                  <a:pt x="2065850" y="44371"/>
                  <a:pt x="2059960" y="44166"/>
                  <a:pt x="2056607" y="45951"/>
                </a:cubicBezTo>
                <a:cubicBezTo>
                  <a:pt x="2081612" y="38607"/>
                  <a:pt x="2140770" y="33693"/>
                  <a:pt x="2161987" y="29727"/>
                </a:cubicBezTo>
                <a:lnTo>
                  <a:pt x="2161987" y="29727"/>
                </a:lnTo>
                <a:cubicBezTo>
                  <a:pt x="2146625" y="38625"/>
                  <a:pt x="2141807" y="31640"/>
                  <a:pt x="2124148" y="40534"/>
                </a:cubicBezTo>
                <a:cubicBezTo>
                  <a:pt x="2137644" y="39476"/>
                  <a:pt x="2144008" y="40615"/>
                  <a:pt x="2151180" y="40534"/>
                </a:cubicBezTo>
                <a:cubicBezTo>
                  <a:pt x="2103335" y="47349"/>
                  <a:pt x="2073846" y="45755"/>
                  <a:pt x="2048495" y="51342"/>
                </a:cubicBezTo>
                <a:cubicBezTo>
                  <a:pt x="2055784" y="53772"/>
                  <a:pt x="2064479" y="57880"/>
                  <a:pt x="2078222" y="62150"/>
                </a:cubicBezTo>
                <a:lnTo>
                  <a:pt x="2078222" y="62150"/>
                </a:lnTo>
                <a:cubicBezTo>
                  <a:pt x="2050695" y="62356"/>
                  <a:pt x="2033106" y="57416"/>
                  <a:pt x="1991735" y="54037"/>
                </a:cubicBezTo>
                <a:cubicBezTo>
                  <a:pt x="1991986" y="55708"/>
                  <a:pt x="1991648" y="60278"/>
                  <a:pt x="1991735" y="62150"/>
                </a:cubicBezTo>
                <a:cubicBezTo>
                  <a:pt x="1996878" y="63504"/>
                  <a:pt x="2003947" y="70427"/>
                  <a:pt x="2013350" y="72957"/>
                </a:cubicBezTo>
                <a:cubicBezTo>
                  <a:pt x="2010558" y="73429"/>
                  <a:pt x="2005638" y="71377"/>
                  <a:pt x="1999847" y="72957"/>
                </a:cubicBezTo>
                <a:cubicBezTo>
                  <a:pt x="2018290" y="71966"/>
                  <a:pt x="2023998" y="78003"/>
                  <a:pt x="2040382" y="75679"/>
                </a:cubicBezTo>
                <a:cubicBezTo>
                  <a:pt x="2017557" y="81778"/>
                  <a:pt x="1996729" y="77473"/>
                  <a:pt x="1982407" y="84584"/>
                </a:cubicBezTo>
                <a:lnTo>
                  <a:pt x="1982407" y="84584"/>
                </a:lnTo>
                <a:cubicBezTo>
                  <a:pt x="1979671" y="87475"/>
                  <a:pt x="1977522" y="87336"/>
                  <a:pt x="1975511" y="89182"/>
                </a:cubicBezTo>
                <a:cubicBezTo>
                  <a:pt x="1980935" y="89876"/>
                  <a:pt x="1983688" y="91608"/>
                  <a:pt x="1986318" y="91877"/>
                </a:cubicBezTo>
                <a:cubicBezTo>
                  <a:pt x="1977628" y="96728"/>
                  <a:pt x="1971777" y="92483"/>
                  <a:pt x="1959312" y="97294"/>
                </a:cubicBezTo>
                <a:cubicBezTo>
                  <a:pt x="1957994" y="98913"/>
                  <a:pt x="1957713" y="100813"/>
                  <a:pt x="1956591" y="102685"/>
                </a:cubicBezTo>
                <a:cubicBezTo>
                  <a:pt x="1974138" y="94602"/>
                  <a:pt x="1987354" y="101655"/>
                  <a:pt x="2007960" y="94599"/>
                </a:cubicBezTo>
                <a:cubicBezTo>
                  <a:pt x="1979876" y="101117"/>
                  <a:pt x="1966947" y="98519"/>
                  <a:pt x="1948505" y="105406"/>
                </a:cubicBezTo>
                <a:cubicBezTo>
                  <a:pt x="1945695" y="103140"/>
                  <a:pt x="1943727" y="99241"/>
                  <a:pt x="1940393" y="97294"/>
                </a:cubicBezTo>
                <a:cubicBezTo>
                  <a:pt x="1933263" y="98792"/>
                  <a:pt x="1928672" y="96733"/>
                  <a:pt x="1921473" y="97294"/>
                </a:cubicBezTo>
                <a:cubicBezTo>
                  <a:pt x="1922984" y="101872"/>
                  <a:pt x="1922110" y="108167"/>
                  <a:pt x="1924168" y="110797"/>
                </a:cubicBezTo>
                <a:cubicBezTo>
                  <a:pt x="1913176" y="117083"/>
                  <a:pt x="1895842" y="114857"/>
                  <a:pt x="1889050" y="118909"/>
                </a:cubicBezTo>
                <a:lnTo>
                  <a:pt x="1889050" y="118909"/>
                </a:lnTo>
                <a:lnTo>
                  <a:pt x="1889050" y="118909"/>
                </a:lnTo>
                <a:cubicBezTo>
                  <a:pt x="1888374" y="121964"/>
                  <a:pt x="1884930" y="123405"/>
                  <a:pt x="1883633" y="127021"/>
                </a:cubicBezTo>
                <a:cubicBezTo>
                  <a:pt x="1887203" y="125143"/>
                  <a:pt x="1896494" y="125292"/>
                  <a:pt x="1899858" y="124326"/>
                </a:cubicBezTo>
                <a:cubicBezTo>
                  <a:pt x="1899912" y="125290"/>
                  <a:pt x="1899839" y="126346"/>
                  <a:pt x="1899858" y="127021"/>
                </a:cubicBezTo>
                <a:cubicBezTo>
                  <a:pt x="1928142" y="118093"/>
                  <a:pt x="1966654" y="138905"/>
                  <a:pt x="2002543" y="127021"/>
                </a:cubicBezTo>
                <a:cubicBezTo>
                  <a:pt x="2000221" y="128850"/>
                  <a:pt x="1997676" y="129143"/>
                  <a:pt x="1994430" y="132412"/>
                </a:cubicBezTo>
                <a:lnTo>
                  <a:pt x="1994430" y="132412"/>
                </a:lnTo>
                <a:cubicBezTo>
                  <a:pt x="2008386" y="127151"/>
                  <a:pt x="2025066" y="128609"/>
                  <a:pt x="2043078" y="124326"/>
                </a:cubicBezTo>
                <a:cubicBezTo>
                  <a:pt x="2046320" y="120350"/>
                  <a:pt x="2049778" y="120010"/>
                  <a:pt x="2053885" y="116214"/>
                </a:cubicBezTo>
                <a:cubicBezTo>
                  <a:pt x="2050577" y="116426"/>
                  <a:pt x="2043544" y="115632"/>
                  <a:pt x="2037687" y="116214"/>
                </a:cubicBezTo>
                <a:cubicBezTo>
                  <a:pt x="2038338" y="113729"/>
                  <a:pt x="2039421" y="112822"/>
                  <a:pt x="2040382" y="110797"/>
                </a:cubicBezTo>
                <a:cubicBezTo>
                  <a:pt x="2027068" y="111385"/>
                  <a:pt x="2015844" y="104603"/>
                  <a:pt x="1999847" y="108102"/>
                </a:cubicBezTo>
                <a:cubicBezTo>
                  <a:pt x="2003449" y="106907"/>
                  <a:pt x="2006996" y="108497"/>
                  <a:pt x="2013350" y="108102"/>
                </a:cubicBezTo>
                <a:cubicBezTo>
                  <a:pt x="2012089" y="106951"/>
                  <a:pt x="2012165" y="106481"/>
                  <a:pt x="2010655" y="105406"/>
                </a:cubicBezTo>
                <a:cubicBezTo>
                  <a:pt x="2038778" y="103491"/>
                  <a:pt x="2041594" y="108503"/>
                  <a:pt x="2070110" y="102685"/>
                </a:cubicBezTo>
                <a:cubicBezTo>
                  <a:pt x="2071815" y="98970"/>
                  <a:pt x="2074789" y="96521"/>
                  <a:pt x="2075500" y="94599"/>
                </a:cubicBezTo>
                <a:cubicBezTo>
                  <a:pt x="2090163" y="88980"/>
                  <a:pt x="2113674" y="95997"/>
                  <a:pt x="2126869" y="89182"/>
                </a:cubicBezTo>
                <a:cubicBezTo>
                  <a:pt x="2124048" y="88158"/>
                  <a:pt x="2118042" y="84893"/>
                  <a:pt x="2113340" y="83765"/>
                </a:cubicBezTo>
                <a:cubicBezTo>
                  <a:pt x="2126448" y="80418"/>
                  <a:pt x="2138925" y="83612"/>
                  <a:pt x="2145789" y="81069"/>
                </a:cubicBezTo>
                <a:cubicBezTo>
                  <a:pt x="2127508" y="84327"/>
                  <a:pt x="2113022" y="71058"/>
                  <a:pt x="2091725" y="72957"/>
                </a:cubicBezTo>
                <a:cubicBezTo>
                  <a:pt x="2123642" y="69212"/>
                  <a:pt x="2133458" y="72985"/>
                  <a:pt x="2156597" y="70262"/>
                </a:cubicBezTo>
                <a:cubicBezTo>
                  <a:pt x="2142044" y="70679"/>
                  <a:pt x="2136200" y="63359"/>
                  <a:pt x="2124148" y="64871"/>
                </a:cubicBezTo>
                <a:cubicBezTo>
                  <a:pt x="2136205" y="64205"/>
                  <a:pt x="2169451" y="63042"/>
                  <a:pt x="2180907" y="62150"/>
                </a:cubicBezTo>
                <a:cubicBezTo>
                  <a:pt x="2176310" y="61741"/>
                  <a:pt x="2171053" y="59534"/>
                  <a:pt x="2164683" y="59454"/>
                </a:cubicBezTo>
                <a:cubicBezTo>
                  <a:pt x="2178324" y="56775"/>
                  <a:pt x="2200777" y="60278"/>
                  <a:pt x="2218747" y="59454"/>
                </a:cubicBezTo>
                <a:cubicBezTo>
                  <a:pt x="2217833" y="59177"/>
                  <a:pt x="2217325" y="57824"/>
                  <a:pt x="2216051" y="56759"/>
                </a:cubicBezTo>
                <a:cubicBezTo>
                  <a:pt x="2220076" y="55174"/>
                  <a:pt x="2224540" y="55132"/>
                  <a:pt x="2229554" y="54037"/>
                </a:cubicBezTo>
                <a:cubicBezTo>
                  <a:pt x="2222440" y="55148"/>
                  <a:pt x="2216098" y="53001"/>
                  <a:pt x="2207939" y="54037"/>
                </a:cubicBezTo>
                <a:cubicBezTo>
                  <a:pt x="2218822" y="49936"/>
                  <a:pt x="2224873" y="54180"/>
                  <a:pt x="2237667" y="51342"/>
                </a:cubicBezTo>
                <a:cubicBezTo>
                  <a:pt x="2236991" y="50278"/>
                  <a:pt x="2236368" y="47916"/>
                  <a:pt x="2234971" y="45951"/>
                </a:cubicBezTo>
                <a:cubicBezTo>
                  <a:pt x="2279767" y="38012"/>
                  <a:pt x="2295223" y="39313"/>
                  <a:pt x="2337656" y="29727"/>
                </a:cubicBezTo>
                <a:cubicBezTo>
                  <a:pt x="2318791" y="35138"/>
                  <a:pt x="2294749" y="30588"/>
                  <a:pt x="2278202" y="35144"/>
                </a:cubicBezTo>
                <a:cubicBezTo>
                  <a:pt x="2307630" y="17506"/>
                  <a:pt x="2367763" y="32684"/>
                  <a:pt x="2402502" y="16224"/>
                </a:cubicBezTo>
                <a:cubicBezTo>
                  <a:pt x="2395299" y="16581"/>
                  <a:pt x="2384439" y="11766"/>
                  <a:pt x="2375496" y="13502"/>
                </a:cubicBezTo>
                <a:cubicBezTo>
                  <a:pt x="2376462" y="11901"/>
                  <a:pt x="2377431" y="11616"/>
                  <a:pt x="2378191" y="10807"/>
                </a:cubicBezTo>
                <a:cubicBezTo>
                  <a:pt x="2376876" y="10988"/>
                  <a:pt x="2374174" y="10390"/>
                  <a:pt x="2372774" y="10807"/>
                </a:cubicBezTo>
                <a:cubicBezTo>
                  <a:pt x="2373649" y="9454"/>
                  <a:pt x="2374647" y="9078"/>
                  <a:pt x="2375496" y="8112"/>
                </a:cubicBezTo>
                <a:lnTo>
                  <a:pt x="2375496" y="8112"/>
                </a:lnTo>
                <a:cubicBezTo>
                  <a:pt x="2358930" y="15671"/>
                  <a:pt x="2330829" y="8551"/>
                  <a:pt x="2302512" y="10807"/>
                </a:cubicBezTo>
                <a:cubicBezTo>
                  <a:pt x="2318261" y="8117"/>
                  <a:pt x="2321962" y="10328"/>
                  <a:pt x="2337656" y="5416"/>
                </a:cubicBezTo>
                <a:cubicBezTo>
                  <a:pt x="2288610" y="8234"/>
                  <a:pt x="2263218" y="-810"/>
                  <a:pt x="2237667" y="5416"/>
                </a:cubicBezTo>
                <a:cubicBezTo>
                  <a:pt x="2240830" y="6462"/>
                  <a:pt x="2243150" y="9718"/>
                  <a:pt x="2245779" y="10807"/>
                </a:cubicBezTo>
                <a:cubicBezTo>
                  <a:pt x="2226587" y="13871"/>
                  <a:pt x="2215315" y="2013"/>
                  <a:pt x="2186324" y="5416"/>
                </a:cubicBezTo>
                <a:cubicBezTo>
                  <a:pt x="2192215" y="5978"/>
                  <a:pt x="2197560" y="11281"/>
                  <a:pt x="2202522" y="10807"/>
                </a:cubicBezTo>
                <a:lnTo>
                  <a:pt x="2202522" y="10807"/>
                </a:lnTo>
                <a:cubicBezTo>
                  <a:pt x="2182164" y="14171"/>
                  <a:pt x="2160414" y="4462"/>
                  <a:pt x="2143067" y="5416"/>
                </a:cubicBezTo>
                <a:close/>
                <a:moveTo>
                  <a:pt x="1662038" y="129717"/>
                </a:moveTo>
                <a:cubicBezTo>
                  <a:pt x="1665651" y="130364"/>
                  <a:pt x="1666575" y="131775"/>
                  <a:pt x="1670151" y="132412"/>
                </a:cubicBezTo>
                <a:cubicBezTo>
                  <a:pt x="1669948" y="131679"/>
                  <a:pt x="1670391" y="130389"/>
                  <a:pt x="1670151" y="129717"/>
                </a:cubicBezTo>
                <a:cubicBezTo>
                  <a:pt x="1668047" y="130647"/>
                  <a:pt x="1665725" y="128896"/>
                  <a:pt x="1662038" y="129717"/>
                </a:cubicBezTo>
                <a:close/>
                <a:moveTo>
                  <a:pt x="1459337" y="105406"/>
                </a:moveTo>
                <a:cubicBezTo>
                  <a:pt x="1460068" y="105987"/>
                  <a:pt x="1461126" y="107722"/>
                  <a:pt x="1462059" y="108102"/>
                </a:cubicBezTo>
                <a:cubicBezTo>
                  <a:pt x="1424625" y="124802"/>
                  <a:pt x="1372378" y="108316"/>
                  <a:pt x="1329620" y="132412"/>
                </a:cubicBezTo>
                <a:cubicBezTo>
                  <a:pt x="1331859" y="132262"/>
                  <a:pt x="1332468" y="133047"/>
                  <a:pt x="1335037" y="132412"/>
                </a:cubicBezTo>
                <a:cubicBezTo>
                  <a:pt x="1333914" y="134658"/>
                  <a:pt x="1331499" y="135330"/>
                  <a:pt x="1329620" y="137829"/>
                </a:cubicBezTo>
                <a:lnTo>
                  <a:pt x="1329620" y="137829"/>
                </a:lnTo>
                <a:cubicBezTo>
                  <a:pt x="1345183" y="131377"/>
                  <a:pt x="1347210" y="136437"/>
                  <a:pt x="1362043" y="132412"/>
                </a:cubicBezTo>
                <a:cubicBezTo>
                  <a:pt x="1361862" y="135784"/>
                  <a:pt x="1360345" y="136366"/>
                  <a:pt x="1359348" y="140524"/>
                </a:cubicBezTo>
                <a:cubicBezTo>
                  <a:pt x="1375712" y="128854"/>
                  <a:pt x="1411458" y="126054"/>
                  <a:pt x="1429610" y="118909"/>
                </a:cubicBezTo>
                <a:cubicBezTo>
                  <a:pt x="1426545" y="123242"/>
                  <a:pt x="1420106" y="124568"/>
                  <a:pt x="1416107" y="129717"/>
                </a:cubicBezTo>
                <a:lnTo>
                  <a:pt x="1416107" y="129717"/>
                </a:lnTo>
                <a:cubicBezTo>
                  <a:pt x="1439331" y="116655"/>
                  <a:pt x="1456867" y="119730"/>
                  <a:pt x="1480952" y="108102"/>
                </a:cubicBezTo>
                <a:cubicBezTo>
                  <a:pt x="1473564" y="107355"/>
                  <a:pt x="1468360" y="104991"/>
                  <a:pt x="1459337" y="105406"/>
                </a:cubicBezTo>
                <a:close/>
                <a:moveTo>
                  <a:pt x="1737691" y="124326"/>
                </a:moveTo>
                <a:cubicBezTo>
                  <a:pt x="1723534" y="126640"/>
                  <a:pt x="1709362" y="125305"/>
                  <a:pt x="1686349" y="127021"/>
                </a:cubicBezTo>
                <a:cubicBezTo>
                  <a:pt x="1690134" y="127218"/>
                  <a:pt x="1693523" y="128869"/>
                  <a:pt x="1697156" y="129717"/>
                </a:cubicBezTo>
                <a:cubicBezTo>
                  <a:pt x="1694906" y="130046"/>
                  <a:pt x="1691582" y="129248"/>
                  <a:pt x="1689044" y="129717"/>
                </a:cubicBezTo>
                <a:cubicBezTo>
                  <a:pt x="1693071" y="130395"/>
                  <a:pt x="1695675" y="132141"/>
                  <a:pt x="1699878" y="132412"/>
                </a:cubicBezTo>
                <a:cubicBezTo>
                  <a:pt x="1696490" y="135761"/>
                  <a:pt x="1694127" y="136228"/>
                  <a:pt x="1691766" y="137829"/>
                </a:cubicBezTo>
                <a:cubicBezTo>
                  <a:pt x="1683716" y="137245"/>
                  <a:pt x="1675952" y="133812"/>
                  <a:pt x="1670151" y="132412"/>
                </a:cubicBezTo>
                <a:cubicBezTo>
                  <a:pt x="1667846" y="133260"/>
                  <a:pt x="1664187" y="133785"/>
                  <a:pt x="1662038" y="135134"/>
                </a:cubicBezTo>
                <a:cubicBezTo>
                  <a:pt x="1662601" y="135001"/>
                  <a:pt x="1663431" y="135252"/>
                  <a:pt x="1664734" y="135134"/>
                </a:cubicBezTo>
                <a:cubicBezTo>
                  <a:pt x="1665876" y="136672"/>
                  <a:pt x="1666174" y="138719"/>
                  <a:pt x="1667429" y="140524"/>
                </a:cubicBezTo>
                <a:lnTo>
                  <a:pt x="1667429" y="140524"/>
                </a:lnTo>
                <a:cubicBezTo>
                  <a:pt x="1662171" y="140056"/>
                  <a:pt x="1657238" y="137898"/>
                  <a:pt x="1651231" y="137829"/>
                </a:cubicBezTo>
                <a:cubicBezTo>
                  <a:pt x="1647268" y="139456"/>
                  <a:pt x="1639340" y="141193"/>
                  <a:pt x="1635006" y="143219"/>
                </a:cubicBezTo>
                <a:cubicBezTo>
                  <a:pt x="1649377" y="142029"/>
                  <a:pt x="1678167" y="146489"/>
                  <a:pt x="1694461" y="143219"/>
                </a:cubicBezTo>
                <a:cubicBezTo>
                  <a:pt x="1685073" y="147703"/>
                  <a:pt x="1670019" y="145995"/>
                  <a:pt x="1662038" y="148636"/>
                </a:cubicBezTo>
                <a:cubicBezTo>
                  <a:pt x="1664025" y="148975"/>
                  <a:pt x="1665639" y="150994"/>
                  <a:pt x="1667429" y="151332"/>
                </a:cubicBezTo>
                <a:cubicBezTo>
                  <a:pt x="1666695" y="152887"/>
                  <a:pt x="1666049" y="154039"/>
                  <a:pt x="1664734" y="156749"/>
                </a:cubicBezTo>
                <a:lnTo>
                  <a:pt x="1664734" y="156749"/>
                </a:lnTo>
                <a:cubicBezTo>
                  <a:pt x="1677050" y="149666"/>
                  <a:pt x="1710736" y="149177"/>
                  <a:pt x="1721493" y="143219"/>
                </a:cubicBezTo>
                <a:cubicBezTo>
                  <a:pt x="1719947" y="143032"/>
                  <a:pt x="1717987" y="141244"/>
                  <a:pt x="1716076" y="140524"/>
                </a:cubicBezTo>
                <a:cubicBezTo>
                  <a:pt x="1724021" y="132695"/>
                  <a:pt x="1729875" y="133490"/>
                  <a:pt x="1737691" y="124326"/>
                </a:cubicBezTo>
                <a:close/>
                <a:moveTo>
                  <a:pt x="5526600" y="132412"/>
                </a:moveTo>
                <a:cubicBezTo>
                  <a:pt x="5528905" y="134286"/>
                  <a:pt x="5529962" y="138891"/>
                  <a:pt x="5534712" y="143219"/>
                </a:cubicBezTo>
                <a:cubicBezTo>
                  <a:pt x="5512811" y="142562"/>
                  <a:pt x="5487095" y="137229"/>
                  <a:pt x="5472536" y="137829"/>
                </a:cubicBezTo>
                <a:cubicBezTo>
                  <a:pt x="5475857" y="138224"/>
                  <a:pt x="5477068" y="140282"/>
                  <a:pt x="5480648" y="140524"/>
                </a:cubicBezTo>
                <a:cubicBezTo>
                  <a:pt x="5478193" y="140639"/>
                  <a:pt x="5477898" y="140038"/>
                  <a:pt x="5475258" y="140524"/>
                </a:cubicBezTo>
                <a:cubicBezTo>
                  <a:pt x="5482265" y="143258"/>
                  <a:pt x="5484441" y="147492"/>
                  <a:pt x="5488761" y="148636"/>
                </a:cubicBezTo>
                <a:cubicBezTo>
                  <a:pt x="5486246" y="148839"/>
                  <a:pt x="5485625" y="148238"/>
                  <a:pt x="5483344" y="148636"/>
                </a:cubicBezTo>
                <a:cubicBezTo>
                  <a:pt x="5530093" y="144363"/>
                  <a:pt x="5569682" y="159820"/>
                  <a:pt x="5594167" y="156749"/>
                </a:cubicBezTo>
                <a:cubicBezTo>
                  <a:pt x="5576781" y="155551"/>
                  <a:pt x="5565195" y="144469"/>
                  <a:pt x="5553606" y="143219"/>
                </a:cubicBezTo>
                <a:lnTo>
                  <a:pt x="5553606" y="143219"/>
                </a:lnTo>
                <a:cubicBezTo>
                  <a:pt x="5582981" y="141455"/>
                  <a:pt x="5595154" y="149046"/>
                  <a:pt x="5613061" y="151332"/>
                </a:cubicBezTo>
                <a:cubicBezTo>
                  <a:pt x="5611948" y="149381"/>
                  <a:pt x="5611322" y="147820"/>
                  <a:pt x="5610365" y="145941"/>
                </a:cubicBezTo>
                <a:cubicBezTo>
                  <a:pt x="5575742" y="150220"/>
                  <a:pt x="5554506" y="133965"/>
                  <a:pt x="5526600" y="132412"/>
                </a:cubicBezTo>
                <a:close/>
                <a:moveTo>
                  <a:pt x="1721493" y="156749"/>
                </a:moveTo>
                <a:cubicBezTo>
                  <a:pt x="1729561" y="158330"/>
                  <a:pt x="1737204" y="164339"/>
                  <a:pt x="1743108" y="164861"/>
                </a:cubicBezTo>
                <a:cubicBezTo>
                  <a:pt x="1756046" y="158878"/>
                  <a:pt x="1761672" y="161927"/>
                  <a:pt x="1770141" y="156749"/>
                </a:cubicBezTo>
                <a:cubicBezTo>
                  <a:pt x="1752369" y="158758"/>
                  <a:pt x="1732611" y="151980"/>
                  <a:pt x="1721493" y="156749"/>
                </a:cubicBezTo>
                <a:close/>
                <a:moveTo>
                  <a:pt x="1572856" y="118909"/>
                </a:moveTo>
                <a:cubicBezTo>
                  <a:pt x="1558006" y="125257"/>
                  <a:pt x="1551073" y="119964"/>
                  <a:pt x="1537712" y="127021"/>
                </a:cubicBezTo>
                <a:cubicBezTo>
                  <a:pt x="1539169" y="128780"/>
                  <a:pt x="1539001" y="130118"/>
                  <a:pt x="1540407" y="132412"/>
                </a:cubicBezTo>
                <a:cubicBezTo>
                  <a:pt x="1538808" y="134673"/>
                  <a:pt x="1533078" y="135228"/>
                  <a:pt x="1529600" y="137829"/>
                </a:cubicBezTo>
                <a:cubicBezTo>
                  <a:pt x="1532969" y="140020"/>
                  <a:pt x="1535872" y="142027"/>
                  <a:pt x="1537712" y="143219"/>
                </a:cubicBezTo>
                <a:cubicBezTo>
                  <a:pt x="1522440" y="142205"/>
                  <a:pt x="1507681" y="136774"/>
                  <a:pt x="1491786" y="137829"/>
                </a:cubicBezTo>
                <a:cubicBezTo>
                  <a:pt x="1493646" y="137753"/>
                  <a:pt x="1494586" y="138358"/>
                  <a:pt x="1497177" y="137829"/>
                </a:cubicBezTo>
                <a:cubicBezTo>
                  <a:pt x="1489825" y="137425"/>
                  <a:pt x="1478235" y="130364"/>
                  <a:pt x="1472867" y="129717"/>
                </a:cubicBezTo>
                <a:cubicBezTo>
                  <a:pt x="1473567" y="128645"/>
                  <a:pt x="1474444" y="128566"/>
                  <a:pt x="1475562" y="127021"/>
                </a:cubicBezTo>
                <a:cubicBezTo>
                  <a:pt x="1467683" y="130669"/>
                  <a:pt x="1456390" y="126162"/>
                  <a:pt x="1445834" y="129717"/>
                </a:cubicBezTo>
                <a:cubicBezTo>
                  <a:pt x="1450387" y="129957"/>
                  <a:pt x="1454294" y="132581"/>
                  <a:pt x="1459337" y="132412"/>
                </a:cubicBezTo>
                <a:cubicBezTo>
                  <a:pt x="1448795" y="135744"/>
                  <a:pt x="1434267" y="134864"/>
                  <a:pt x="1421498" y="137829"/>
                </a:cubicBezTo>
                <a:cubicBezTo>
                  <a:pt x="1434539" y="135857"/>
                  <a:pt x="1437158" y="138412"/>
                  <a:pt x="1448530" y="137829"/>
                </a:cubicBezTo>
                <a:cubicBezTo>
                  <a:pt x="1432993" y="144785"/>
                  <a:pt x="1421662" y="139939"/>
                  <a:pt x="1405299" y="143219"/>
                </a:cubicBezTo>
                <a:cubicBezTo>
                  <a:pt x="1417894" y="142248"/>
                  <a:pt x="1424727" y="142760"/>
                  <a:pt x="1440417" y="140524"/>
                </a:cubicBezTo>
                <a:cubicBezTo>
                  <a:pt x="1425089" y="147755"/>
                  <a:pt x="1411262" y="139880"/>
                  <a:pt x="1386380" y="151332"/>
                </a:cubicBezTo>
                <a:cubicBezTo>
                  <a:pt x="1397433" y="152883"/>
                  <a:pt x="1399469" y="155023"/>
                  <a:pt x="1410690" y="156749"/>
                </a:cubicBezTo>
                <a:cubicBezTo>
                  <a:pt x="1414088" y="154997"/>
                  <a:pt x="1415818" y="155371"/>
                  <a:pt x="1418802" y="154053"/>
                </a:cubicBezTo>
                <a:cubicBezTo>
                  <a:pt x="1420965" y="154717"/>
                  <a:pt x="1421972" y="155772"/>
                  <a:pt x="1424219" y="156749"/>
                </a:cubicBezTo>
                <a:cubicBezTo>
                  <a:pt x="1428962" y="154897"/>
                  <a:pt x="1431816" y="155258"/>
                  <a:pt x="1435027" y="154053"/>
                </a:cubicBezTo>
                <a:cubicBezTo>
                  <a:pt x="1435745" y="153127"/>
                  <a:pt x="1436853" y="152453"/>
                  <a:pt x="1437722" y="151332"/>
                </a:cubicBezTo>
                <a:cubicBezTo>
                  <a:pt x="1445583" y="149130"/>
                  <a:pt x="1452305" y="150644"/>
                  <a:pt x="1459337" y="148636"/>
                </a:cubicBezTo>
                <a:cubicBezTo>
                  <a:pt x="1455861" y="150786"/>
                  <a:pt x="1448316" y="151667"/>
                  <a:pt x="1443139" y="154053"/>
                </a:cubicBezTo>
                <a:cubicBezTo>
                  <a:pt x="1461954" y="148522"/>
                  <a:pt x="1478560" y="152328"/>
                  <a:pt x="1491786" y="151332"/>
                </a:cubicBezTo>
                <a:lnTo>
                  <a:pt x="1491786" y="151332"/>
                </a:lnTo>
                <a:cubicBezTo>
                  <a:pt x="1480437" y="159892"/>
                  <a:pt x="1460389" y="156783"/>
                  <a:pt x="1429610" y="162139"/>
                </a:cubicBezTo>
                <a:cubicBezTo>
                  <a:pt x="1429750" y="164714"/>
                  <a:pt x="1429126" y="165927"/>
                  <a:pt x="1429610" y="167556"/>
                </a:cubicBezTo>
                <a:cubicBezTo>
                  <a:pt x="1455526" y="156304"/>
                  <a:pt x="1494299" y="165615"/>
                  <a:pt x="1526904" y="156749"/>
                </a:cubicBezTo>
                <a:cubicBezTo>
                  <a:pt x="1526303" y="156992"/>
                  <a:pt x="1524750" y="156449"/>
                  <a:pt x="1524209" y="156749"/>
                </a:cubicBezTo>
                <a:cubicBezTo>
                  <a:pt x="1547977" y="151066"/>
                  <a:pt x="1557623" y="155671"/>
                  <a:pt x="1575552" y="151332"/>
                </a:cubicBezTo>
                <a:cubicBezTo>
                  <a:pt x="1582098" y="144728"/>
                  <a:pt x="1588119" y="143101"/>
                  <a:pt x="1597167" y="135134"/>
                </a:cubicBezTo>
                <a:cubicBezTo>
                  <a:pt x="1586598" y="140809"/>
                  <a:pt x="1573779" y="136295"/>
                  <a:pt x="1556632" y="140524"/>
                </a:cubicBezTo>
                <a:cubicBezTo>
                  <a:pt x="1559921" y="137083"/>
                  <a:pt x="1561302" y="138569"/>
                  <a:pt x="1564744" y="135134"/>
                </a:cubicBezTo>
                <a:cubicBezTo>
                  <a:pt x="1562802" y="135999"/>
                  <a:pt x="1558894" y="134687"/>
                  <a:pt x="1556632" y="135134"/>
                </a:cubicBezTo>
                <a:cubicBezTo>
                  <a:pt x="1561490" y="129747"/>
                  <a:pt x="1567528" y="126019"/>
                  <a:pt x="1572856" y="118909"/>
                </a:cubicBezTo>
                <a:close/>
                <a:moveTo>
                  <a:pt x="1851210" y="124326"/>
                </a:moveTo>
                <a:cubicBezTo>
                  <a:pt x="1839261" y="127465"/>
                  <a:pt x="1820292" y="124378"/>
                  <a:pt x="1805417" y="126863"/>
                </a:cubicBezTo>
                <a:lnTo>
                  <a:pt x="1805417" y="126863"/>
                </a:lnTo>
                <a:cubicBezTo>
                  <a:pt x="1806196" y="126749"/>
                  <a:pt x="1806962" y="127011"/>
                  <a:pt x="1807954" y="127021"/>
                </a:cubicBezTo>
                <a:cubicBezTo>
                  <a:pt x="1808420" y="133161"/>
                  <a:pt x="1807818" y="135510"/>
                  <a:pt x="1807954" y="140524"/>
                </a:cubicBezTo>
                <a:cubicBezTo>
                  <a:pt x="1803867" y="144675"/>
                  <a:pt x="1800112" y="144195"/>
                  <a:pt x="1794451" y="148636"/>
                </a:cubicBezTo>
                <a:cubicBezTo>
                  <a:pt x="1793891" y="150889"/>
                  <a:pt x="1792568" y="151524"/>
                  <a:pt x="1791756" y="154053"/>
                </a:cubicBezTo>
                <a:cubicBezTo>
                  <a:pt x="1799982" y="156025"/>
                  <a:pt x="1803472" y="159061"/>
                  <a:pt x="1807954" y="159444"/>
                </a:cubicBezTo>
                <a:cubicBezTo>
                  <a:pt x="1807168" y="160595"/>
                  <a:pt x="1805487" y="161291"/>
                  <a:pt x="1805258" y="162139"/>
                </a:cubicBezTo>
                <a:cubicBezTo>
                  <a:pt x="1826143" y="157653"/>
                  <a:pt x="1837361" y="162266"/>
                  <a:pt x="1848515" y="162139"/>
                </a:cubicBezTo>
                <a:cubicBezTo>
                  <a:pt x="1845720" y="164954"/>
                  <a:pt x="1843643" y="164707"/>
                  <a:pt x="1840403" y="167556"/>
                </a:cubicBezTo>
                <a:cubicBezTo>
                  <a:pt x="1872441" y="153103"/>
                  <a:pt x="1939024" y="164594"/>
                  <a:pt x="1997152" y="159444"/>
                </a:cubicBezTo>
                <a:cubicBezTo>
                  <a:pt x="1991838" y="159449"/>
                  <a:pt x="1990122" y="156710"/>
                  <a:pt x="1983623" y="156749"/>
                </a:cubicBezTo>
                <a:cubicBezTo>
                  <a:pt x="1989299" y="150436"/>
                  <a:pt x="1993380" y="150855"/>
                  <a:pt x="1997152" y="145941"/>
                </a:cubicBezTo>
                <a:cubicBezTo>
                  <a:pt x="1989098" y="145768"/>
                  <a:pt x="1985490" y="142332"/>
                  <a:pt x="1980928" y="143219"/>
                </a:cubicBezTo>
                <a:cubicBezTo>
                  <a:pt x="1981243" y="142277"/>
                  <a:pt x="1982835" y="141475"/>
                  <a:pt x="1983623" y="140524"/>
                </a:cubicBezTo>
                <a:cubicBezTo>
                  <a:pt x="1954363" y="148495"/>
                  <a:pt x="1938601" y="138328"/>
                  <a:pt x="1899858" y="145941"/>
                </a:cubicBezTo>
                <a:cubicBezTo>
                  <a:pt x="1900738" y="146620"/>
                  <a:pt x="1901634" y="148220"/>
                  <a:pt x="1902553" y="148636"/>
                </a:cubicBezTo>
                <a:cubicBezTo>
                  <a:pt x="1887291" y="148154"/>
                  <a:pt x="1873264" y="142130"/>
                  <a:pt x="1856601" y="143219"/>
                </a:cubicBezTo>
                <a:cubicBezTo>
                  <a:pt x="1855469" y="144713"/>
                  <a:pt x="1854894" y="144542"/>
                  <a:pt x="1853906" y="145941"/>
                </a:cubicBezTo>
                <a:cubicBezTo>
                  <a:pt x="1849918" y="146453"/>
                  <a:pt x="1847369" y="145640"/>
                  <a:pt x="1843098" y="145941"/>
                </a:cubicBezTo>
                <a:cubicBezTo>
                  <a:pt x="1849058" y="141839"/>
                  <a:pt x="1852000" y="144059"/>
                  <a:pt x="1856601" y="140524"/>
                </a:cubicBezTo>
                <a:cubicBezTo>
                  <a:pt x="1846479" y="138721"/>
                  <a:pt x="1835999" y="130799"/>
                  <a:pt x="1829595" y="129717"/>
                </a:cubicBezTo>
                <a:cubicBezTo>
                  <a:pt x="1843263" y="125542"/>
                  <a:pt x="1857186" y="132626"/>
                  <a:pt x="1864713" y="129717"/>
                </a:cubicBezTo>
                <a:cubicBezTo>
                  <a:pt x="1855548" y="130066"/>
                  <a:pt x="1847370" y="126993"/>
                  <a:pt x="1834986" y="127021"/>
                </a:cubicBezTo>
                <a:cubicBezTo>
                  <a:pt x="1841863" y="124082"/>
                  <a:pt x="1844489" y="125870"/>
                  <a:pt x="1851210" y="124326"/>
                </a:cubicBezTo>
                <a:close/>
                <a:moveTo>
                  <a:pt x="4367232" y="124326"/>
                </a:moveTo>
                <a:cubicBezTo>
                  <a:pt x="4332303" y="128628"/>
                  <a:pt x="4277873" y="126959"/>
                  <a:pt x="4248322" y="129717"/>
                </a:cubicBezTo>
                <a:cubicBezTo>
                  <a:pt x="4249083" y="130286"/>
                  <a:pt x="4250012" y="131555"/>
                  <a:pt x="4251017" y="132412"/>
                </a:cubicBezTo>
                <a:cubicBezTo>
                  <a:pt x="4246740" y="133952"/>
                  <a:pt x="4243245" y="132647"/>
                  <a:pt x="4237515" y="135134"/>
                </a:cubicBezTo>
                <a:cubicBezTo>
                  <a:pt x="4230147" y="138157"/>
                  <a:pt x="4217768" y="140287"/>
                  <a:pt x="4210482" y="143219"/>
                </a:cubicBezTo>
                <a:cubicBezTo>
                  <a:pt x="4204411" y="145607"/>
                  <a:pt x="4198579" y="147179"/>
                  <a:pt x="4194258" y="148636"/>
                </a:cubicBezTo>
                <a:cubicBezTo>
                  <a:pt x="4195286" y="149155"/>
                  <a:pt x="4195632" y="150391"/>
                  <a:pt x="4196980" y="151332"/>
                </a:cubicBezTo>
                <a:cubicBezTo>
                  <a:pt x="4192669" y="153869"/>
                  <a:pt x="4184293" y="151849"/>
                  <a:pt x="4180755" y="154053"/>
                </a:cubicBezTo>
                <a:cubicBezTo>
                  <a:pt x="4186242" y="153680"/>
                  <a:pt x="4191041" y="157667"/>
                  <a:pt x="4194258" y="156749"/>
                </a:cubicBezTo>
                <a:cubicBezTo>
                  <a:pt x="4192180" y="160001"/>
                  <a:pt x="4187223" y="160620"/>
                  <a:pt x="4183450" y="164861"/>
                </a:cubicBezTo>
                <a:cubicBezTo>
                  <a:pt x="4188852" y="166053"/>
                  <a:pt x="4191034" y="167844"/>
                  <a:pt x="4194258" y="167556"/>
                </a:cubicBezTo>
                <a:cubicBezTo>
                  <a:pt x="4191302" y="169035"/>
                  <a:pt x="4187031" y="168856"/>
                  <a:pt x="4183450" y="170252"/>
                </a:cubicBezTo>
                <a:cubicBezTo>
                  <a:pt x="4181274" y="172829"/>
                  <a:pt x="4180268" y="173192"/>
                  <a:pt x="4178060" y="175669"/>
                </a:cubicBezTo>
                <a:cubicBezTo>
                  <a:pt x="4175397" y="178725"/>
                  <a:pt x="4167225" y="180694"/>
                  <a:pt x="4164530" y="183781"/>
                </a:cubicBezTo>
                <a:cubicBezTo>
                  <a:pt x="4169760" y="186363"/>
                  <a:pt x="4171202" y="188028"/>
                  <a:pt x="4178060" y="191867"/>
                </a:cubicBezTo>
                <a:cubicBezTo>
                  <a:pt x="4195114" y="188184"/>
                  <a:pt x="4216900" y="190066"/>
                  <a:pt x="4229402" y="186476"/>
                </a:cubicBezTo>
                <a:cubicBezTo>
                  <a:pt x="4226421" y="185886"/>
                  <a:pt x="4224109" y="181686"/>
                  <a:pt x="4221290" y="181059"/>
                </a:cubicBezTo>
                <a:cubicBezTo>
                  <a:pt x="4223768" y="175991"/>
                  <a:pt x="4228220" y="174152"/>
                  <a:pt x="4232098" y="167556"/>
                </a:cubicBezTo>
                <a:cubicBezTo>
                  <a:pt x="4240493" y="165178"/>
                  <a:pt x="4242452" y="166335"/>
                  <a:pt x="4251017" y="164861"/>
                </a:cubicBezTo>
                <a:cubicBezTo>
                  <a:pt x="4250945" y="164029"/>
                  <a:pt x="4251018" y="163475"/>
                  <a:pt x="4251017" y="162139"/>
                </a:cubicBezTo>
                <a:cubicBezTo>
                  <a:pt x="4253740" y="160404"/>
                  <a:pt x="4255668" y="161439"/>
                  <a:pt x="4259130" y="159444"/>
                </a:cubicBezTo>
                <a:cubicBezTo>
                  <a:pt x="4257936" y="158902"/>
                  <a:pt x="4256371" y="158041"/>
                  <a:pt x="4253713" y="156749"/>
                </a:cubicBezTo>
                <a:cubicBezTo>
                  <a:pt x="4285812" y="133828"/>
                  <a:pt x="4335683" y="141378"/>
                  <a:pt x="4367232" y="124326"/>
                </a:cubicBezTo>
                <a:close/>
                <a:moveTo>
                  <a:pt x="5604975" y="181059"/>
                </a:moveTo>
                <a:cubicBezTo>
                  <a:pt x="5598197" y="188248"/>
                  <a:pt x="5592201" y="188095"/>
                  <a:pt x="5588750" y="191867"/>
                </a:cubicBezTo>
                <a:cubicBezTo>
                  <a:pt x="5619699" y="189907"/>
                  <a:pt x="5630769" y="201632"/>
                  <a:pt x="5656317" y="194588"/>
                </a:cubicBezTo>
                <a:cubicBezTo>
                  <a:pt x="5636793" y="193596"/>
                  <a:pt x="5623678" y="183702"/>
                  <a:pt x="5604975" y="181059"/>
                </a:cubicBezTo>
                <a:close/>
                <a:moveTo>
                  <a:pt x="4702345" y="189171"/>
                </a:moveTo>
                <a:cubicBezTo>
                  <a:pt x="4710006" y="192797"/>
                  <a:pt x="4710747" y="193685"/>
                  <a:pt x="4718543" y="197284"/>
                </a:cubicBezTo>
                <a:cubicBezTo>
                  <a:pt x="4711167" y="195226"/>
                  <a:pt x="4707261" y="193333"/>
                  <a:pt x="4699624" y="191867"/>
                </a:cubicBezTo>
                <a:cubicBezTo>
                  <a:pt x="4700302" y="190761"/>
                  <a:pt x="4701044" y="190476"/>
                  <a:pt x="4702345" y="189171"/>
                </a:cubicBezTo>
                <a:close/>
                <a:moveTo>
                  <a:pt x="1548519" y="183781"/>
                </a:moveTo>
                <a:cubicBezTo>
                  <a:pt x="1541564" y="188687"/>
                  <a:pt x="1529829" y="186232"/>
                  <a:pt x="1516097" y="189171"/>
                </a:cubicBezTo>
                <a:cubicBezTo>
                  <a:pt x="1518510" y="191253"/>
                  <a:pt x="1522708" y="197213"/>
                  <a:pt x="1526904" y="199979"/>
                </a:cubicBezTo>
                <a:cubicBezTo>
                  <a:pt x="1533208" y="196041"/>
                  <a:pt x="1540436" y="197127"/>
                  <a:pt x="1548519" y="191867"/>
                </a:cubicBezTo>
                <a:cubicBezTo>
                  <a:pt x="1547904" y="189126"/>
                  <a:pt x="1549359" y="187558"/>
                  <a:pt x="1548519" y="183781"/>
                </a:cubicBezTo>
                <a:close/>
                <a:moveTo>
                  <a:pt x="2861942" y="199979"/>
                </a:moveTo>
                <a:cubicBezTo>
                  <a:pt x="2861048" y="200281"/>
                  <a:pt x="2860448" y="200209"/>
                  <a:pt x="2859405" y="200481"/>
                </a:cubicBezTo>
                <a:lnTo>
                  <a:pt x="2859405" y="200481"/>
                </a:lnTo>
                <a:cubicBezTo>
                  <a:pt x="2861514" y="200196"/>
                  <a:pt x="2861839" y="200929"/>
                  <a:pt x="2863897" y="200904"/>
                </a:cubicBezTo>
                <a:lnTo>
                  <a:pt x="2863897" y="200904"/>
                </a:lnTo>
                <a:cubicBezTo>
                  <a:pt x="2863344" y="200917"/>
                  <a:pt x="2862971" y="200217"/>
                  <a:pt x="2861942" y="199979"/>
                </a:cubicBezTo>
                <a:close/>
                <a:moveTo>
                  <a:pt x="1945783" y="189171"/>
                </a:moveTo>
                <a:cubicBezTo>
                  <a:pt x="1952511" y="190889"/>
                  <a:pt x="1964168" y="201083"/>
                  <a:pt x="1972815" y="202674"/>
                </a:cubicBezTo>
                <a:cubicBezTo>
                  <a:pt x="1991670" y="200702"/>
                  <a:pt x="1999756" y="204912"/>
                  <a:pt x="2013350" y="202674"/>
                </a:cubicBezTo>
                <a:cubicBezTo>
                  <a:pt x="2013334" y="201572"/>
                  <a:pt x="2013534" y="199644"/>
                  <a:pt x="2013350" y="197284"/>
                </a:cubicBezTo>
                <a:cubicBezTo>
                  <a:pt x="2010563" y="195355"/>
                  <a:pt x="2010616" y="194393"/>
                  <a:pt x="2007960" y="191867"/>
                </a:cubicBezTo>
                <a:cubicBezTo>
                  <a:pt x="1990232" y="195908"/>
                  <a:pt x="1971770" y="186753"/>
                  <a:pt x="1945783" y="189171"/>
                </a:cubicBezTo>
                <a:close/>
                <a:moveTo>
                  <a:pt x="2863897" y="200904"/>
                </a:moveTo>
                <a:cubicBezTo>
                  <a:pt x="2874228" y="201696"/>
                  <a:pt x="2883315" y="212813"/>
                  <a:pt x="2902477" y="218899"/>
                </a:cubicBezTo>
                <a:cubicBezTo>
                  <a:pt x="2904431" y="213838"/>
                  <a:pt x="2909893" y="212860"/>
                  <a:pt x="2913284" y="205396"/>
                </a:cubicBezTo>
                <a:cubicBezTo>
                  <a:pt x="2892181" y="208393"/>
                  <a:pt x="2880426" y="198766"/>
                  <a:pt x="2863897" y="200904"/>
                </a:cubicBezTo>
                <a:close/>
                <a:moveTo>
                  <a:pt x="1797146" y="181059"/>
                </a:moveTo>
                <a:cubicBezTo>
                  <a:pt x="1768674" y="196378"/>
                  <a:pt x="1731755" y="180235"/>
                  <a:pt x="1697156" y="194588"/>
                </a:cubicBezTo>
                <a:cubicBezTo>
                  <a:pt x="1691668" y="206631"/>
                  <a:pt x="1683819" y="210719"/>
                  <a:pt x="1678237" y="221594"/>
                </a:cubicBezTo>
                <a:lnTo>
                  <a:pt x="1678237" y="221594"/>
                </a:lnTo>
                <a:cubicBezTo>
                  <a:pt x="1689003" y="218154"/>
                  <a:pt x="1695699" y="219512"/>
                  <a:pt x="1705269" y="216204"/>
                </a:cubicBezTo>
                <a:cubicBezTo>
                  <a:pt x="1707234" y="211255"/>
                  <a:pt x="1710507" y="208459"/>
                  <a:pt x="1710686" y="205396"/>
                </a:cubicBezTo>
                <a:cubicBezTo>
                  <a:pt x="1715715" y="203790"/>
                  <a:pt x="1720686" y="206480"/>
                  <a:pt x="1726884" y="205396"/>
                </a:cubicBezTo>
                <a:cubicBezTo>
                  <a:pt x="1747032" y="193243"/>
                  <a:pt x="1764088" y="195183"/>
                  <a:pt x="1797146" y="181059"/>
                </a:cubicBezTo>
                <a:close/>
                <a:moveTo>
                  <a:pt x="5726580" y="216204"/>
                </a:moveTo>
                <a:cubicBezTo>
                  <a:pt x="5733320" y="218054"/>
                  <a:pt x="5735857" y="223501"/>
                  <a:pt x="5740083" y="224316"/>
                </a:cubicBezTo>
                <a:cubicBezTo>
                  <a:pt x="5740927" y="221970"/>
                  <a:pt x="5742389" y="218884"/>
                  <a:pt x="5742804" y="216204"/>
                </a:cubicBezTo>
                <a:cubicBezTo>
                  <a:pt x="5737945" y="218047"/>
                  <a:pt x="5730729" y="214426"/>
                  <a:pt x="5726580" y="216204"/>
                </a:cubicBezTo>
                <a:close/>
                <a:moveTo>
                  <a:pt x="1640423" y="181059"/>
                </a:moveTo>
                <a:cubicBezTo>
                  <a:pt x="1630653" y="184917"/>
                  <a:pt x="1624118" y="184842"/>
                  <a:pt x="1607974" y="189171"/>
                </a:cubicBezTo>
                <a:cubicBezTo>
                  <a:pt x="1616650" y="191213"/>
                  <a:pt x="1617658" y="193659"/>
                  <a:pt x="1626894" y="194588"/>
                </a:cubicBezTo>
                <a:cubicBezTo>
                  <a:pt x="1621960" y="196732"/>
                  <a:pt x="1618597" y="195664"/>
                  <a:pt x="1613391" y="197284"/>
                </a:cubicBezTo>
                <a:cubicBezTo>
                  <a:pt x="1613676" y="198321"/>
                  <a:pt x="1613070" y="199162"/>
                  <a:pt x="1613391" y="199979"/>
                </a:cubicBezTo>
                <a:cubicBezTo>
                  <a:pt x="1606818" y="202366"/>
                  <a:pt x="1598971" y="203955"/>
                  <a:pt x="1594471" y="205396"/>
                </a:cubicBezTo>
                <a:cubicBezTo>
                  <a:pt x="1592286" y="203325"/>
                  <a:pt x="1588940" y="198765"/>
                  <a:pt x="1586359" y="197284"/>
                </a:cubicBezTo>
                <a:cubicBezTo>
                  <a:pt x="1583214" y="200893"/>
                  <a:pt x="1575924" y="201088"/>
                  <a:pt x="1570135" y="205396"/>
                </a:cubicBezTo>
                <a:cubicBezTo>
                  <a:pt x="1573085" y="206670"/>
                  <a:pt x="1574835" y="212374"/>
                  <a:pt x="1578247" y="216204"/>
                </a:cubicBezTo>
                <a:cubicBezTo>
                  <a:pt x="1581005" y="216231"/>
                  <a:pt x="1585420" y="218325"/>
                  <a:pt x="1589054" y="218899"/>
                </a:cubicBezTo>
                <a:cubicBezTo>
                  <a:pt x="1593338" y="224147"/>
                  <a:pt x="1592915" y="230730"/>
                  <a:pt x="1597167" y="235123"/>
                </a:cubicBezTo>
                <a:cubicBezTo>
                  <a:pt x="1604107" y="233618"/>
                  <a:pt x="1608154" y="235298"/>
                  <a:pt x="1616087" y="235123"/>
                </a:cubicBezTo>
                <a:cubicBezTo>
                  <a:pt x="1617446" y="229842"/>
                  <a:pt x="1619596" y="230043"/>
                  <a:pt x="1621504" y="224316"/>
                </a:cubicBezTo>
                <a:cubicBezTo>
                  <a:pt x="1627749" y="223792"/>
                  <a:pt x="1636866" y="227640"/>
                  <a:pt x="1643119" y="227011"/>
                </a:cubicBezTo>
                <a:cubicBezTo>
                  <a:pt x="1654808" y="216014"/>
                  <a:pt x="1661095" y="215783"/>
                  <a:pt x="1670151" y="205396"/>
                </a:cubicBezTo>
                <a:cubicBezTo>
                  <a:pt x="1667595" y="206885"/>
                  <a:pt x="1663524" y="205912"/>
                  <a:pt x="1659317" y="208091"/>
                </a:cubicBezTo>
                <a:cubicBezTo>
                  <a:pt x="1659211" y="206395"/>
                  <a:pt x="1659913" y="203962"/>
                  <a:pt x="1659317" y="202674"/>
                </a:cubicBezTo>
                <a:cubicBezTo>
                  <a:pt x="1660130" y="202356"/>
                  <a:pt x="1660916" y="202706"/>
                  <a:pt x="1662038" y="202674"/>
                </a:cubicBezTo>
                <a:cubicBezTo>
                  <a:pt x="1655066" y="202422"/>
                  <a:pt x="1651037" y="199161"/>
                  <a:pt x="1643119" y="199979"/>
                </a:cubicBezTo>
                <a:cubicBezTo>
                  <a:pt x="1655173" y="194664"/>
                  <a:pt x="1660757" y="196684"/>
                  <a:pt x="1675541" y="191867"/>
                </a:cubicBezTo>
                <a:cubicBezTo>
                  <a:pt x="1673004" y="190821"/>
                  <a:pt x="1671980" y="189685"/>
                  <a:pt x="1670151" y="189171"/>
                </a:cubicBezTo>
                <a:cubicBezTo>
                  <a:pt x="1671640" y="185877"/>
                  <a:pt x="1677241" y="183616"/>
                  <a:pt x="1678237" y="181059"/>
                </a:cubicBezTo>
                <a:cubicBezTo>
                  <a:pt x="1660357" y="181803"/>
                  <a:pt x="1651216" y="177289"/>
                  <a:pt x="1640423" y="181059"/>
                </a:cubicBezTo>
                <a:close/>
                <a:moveTo>
                  <a:pt x="1248550" y="170252"/>
                </a:moveTo>
                <a:cubicBezTo>
                  <a:pt x="1248471" y="175617"/>
                  <a:pt x="1246968" y="176250"/>
                  <a:pt x="1245855" y="181059"/>
                </a:cubicBezTo>
                <a:cubicBezTo>
                  <a:pt x="1215721" y="204335"/>
                  <a:pt x="1189945" y="200899"/>
                  <a:pt x="1162063" y="221594"/>
                </a:cubicBezTo>
                <a:cubicBezTo>
                  <a:pt x="1165382" y="220742"/>
                  <a:pt x="1166730" y="222008"/>
                  <a:pt x="1170176" y="221594"/>
                </a:cubicBezTo>
                <a:cubicBezTo>
                  <a:pt x="1175802" y="223653"/>
                  <a:pt x="1181613" y="228827"/>
                  <a:pt x="1186400" y="229706"/>
                </a:cubicBezTo>
                <a:cubicBezTo>
                  <a:pt x="1185505" y="232700"/>
                  <a:pt x="1184585" y="236122"/>
                  <a:pt x="1183678" y="240514"/>
                </a:cubicBezTo>
                <a:lnTo>
                  <a:pt x="1183678" y="240514"/>
                </a:lnTo>
                <a:cubicBezTo>
                  <a:pt x="1256454" y="205654"/>
                  <a:pt x="1310779" y="222545"/>
                  <a:pt x="1372877" y="189171"/>
                </a:cubicBezTo>
                <a:cubicBezTo>
                  <a:pt x="1368162" y="185892"/>
                  <a:pt x="1366354" y="175238"/>
                  <a:pt x="1362043" y="172947"/>
                </a:cubicBezTo>
                <a:cubicBezTo>
                  <a:pt x="1350778" y="176302"/>
                  <a:pt x="1342317" y="174840"/>
                  <a:pt x="1329620" y="178364"/>
                </a:cubicBezTo>
                <a:cubicBezTo>
                  <a:pt x="1330560" y="175740"/>
                  <a:pt x="1331439" y="174724"/>
                  <a:pt x="1332315" y="172947"/>
                </a:cubicBezTo>
                <a:cubicBezTo>
                  <a:pt x="1327596" y="174539"/>
                  <a:pt x="1324599" y="173869"/>
                  <a:pt x="1321508" y="175669"/>
                </a:cubicBezTo>
                <a:cubicBezTo>
                  <a:pt x="1323722" y="174375"/>
                  <a:pt x="1325127" y="173983"/>
                  <a:pt x="1326925" y="172947"/>
                </a:cubicBezTo>
                <a:cubicBezTo>
                  <a:pt x="1300165" y="181433"/>
                  <a:pt x="1273380" y="163288"/>
                  <a:pt x="1248550" y="170252"/>
                </a:cubicBezTo>
                <a:close/>
                <a:moveTo>
                  <a:pt x="4191563" y="191867"/>
                </a:moveTo>
                <a:cubicBezTo>
                  <a:pt x="4178406" y="200363"/>
                  <a:pt x="4173040" y="202281"/>
                  <a:pt x="4164530" y="208091"/>
                </a:cubicBezTo>
                <a:cubicBezTo>
                  <a:pt x="4163722" y="210663"/>
                  <a:pt x="4162968" y="212715"/>
                  <a:pt x="4161835" y="216204"/>
                </a:cubicBezTo>
                <a:cubicBezTo>
                  <a:pt x="4157771" y="218519"/>
                  <a:pt x="4151927" y="217363"/>
                  <a:pt x="4148332" y="218899"/>
                </a:cubicBezTo>
                <a:cubicBezTo>
                  <a:pt x="4171558" y="223481"/>
                  <a:pt x="4182877" y="238447"/>
                  <a:pt x="4202370" y="240514"/>
                </a:cubicBezTo>
                <a:cubicBezTo>
                  <a:pt x="4201008" y="240755"/>
                  <a:pt x="4198444" y="240431"/>
                  <a:pt x="4196980" y="240514"/>
                </a:cubicBezTo>
                <a:cubicBezTo>
                  <a:pt x="4197032" y="241152"/>
                  <a:pt x="4196702" y="242429"/>
                  <a:pt x="4196980" y="243236"/>
                </a:cubicBezTo>
                <a:cubicBezTo>
                  <a:pt x="4196419" y="243278"/>
                  <a:pt x="4195192" y="243140"/>
                  <a:pt x="4194258" y="243236"/>
                </a:cubicBezTo>
                <a:cubicBezTo>
                  <a:pt x="4194443" y="243897"/>
                  <a:pt x="4194043" y="244907"/>
                  <a:pt x="4194258" y="245931"/>
                </a:cubicBezTo>
                <a:cubicBezTo>
                  <a:pt x="4193677" y="246136"/>
                  <a:pt x="4192207" y="245711"/>
                  <a:pt x="4191563" y="245931"/>
                </a:cubicBezTo>
                <a:cubicBezTo>
                  <a:pt x="4219980" y="244794"/>
                  <a:pt x="4234830" y="255341"/>
                  <a:pt x="4248322" y="254043"/>
                </a:cubicBezTo>
                <a:lnTo>
                  <a:pt x="4248322" y="254043"/>
                </a:lnTo>
                <a:cubicBezTo>
                  <a:pt x="4247031" y="253668"/>
                  <a:pt x="4244743" y="251949"/>
                  <a:pt x="4242905" y="251322"/>
                </a:cubicBezTo>
                <a:cubicBezTo>
                  <a:pt x="4254800" y="248590"/>
                  <a:pt x="4255568" y="254231"/>
                  <a:pt x="4267242" y="251322"/>
                </a:cubicBezTo>
                <a:cubicBezTo>
                  <a:pt x="4246037" y="240414"/>
                  <a:pt x="4233101" y="223415"/>
                  <a:pt x="4207787" y="213508"/>
                </a:cubicBezTo>
                <a:cubicBezTo>
                  <a:pt x="4208290" y="209251"/>
                  <a:pt x="4210294" y="208465"/>
                  <a:pt x="4210482" y="205396"/>
                </a:cubicBezTo>
                <a:cubicBezTo>
                  <a:pt x="4212030" y="203905"/>
                  <a:pt x="4213758" y="203959"/>
                  <a:pt x="4215873" y="202674"/>
                </a:cubicBezTo>
                <a:cubicBezTo>
                  <a:pt x="4215230" y="201014"/>
                  <a:pt x="4216372" y="198872"/>
                  <a:pt x="4215873" y="197284"/>
                </a:cubicBezTo>
                <a:cubicBezTo>
                  <a:pt x="4205006" y="196616"/>
                  <a:pt x="4199296" y="192229"/>
                  <a:pt x="4191563" y="191867"/>
                </a:cubicBezTo>
                <a:close/>
                <a:moveTo>
                  <a:pt x="499948" y="259434"/>
                </a:moveTo>
                <a:cubicBezTo>
                  <a:pt x="495293" y="261536"/>
                  <a:pt x="491275" y="260740"/>
                  <a:pt x="489141" y="262129"/>
                </a:cubicBezTo>
                <a:lnTo>
                  <a:pt x="489141" y="262129"/>
                </a:lnTo>
                <a:cubicBezTo>
                  <a:pt x="490434" y="261913"/>
                  <a:pt x="491355" y="261916"/>
                  <a:pt x="492470" y="261627"/>
                </a:cubicBezTo>
                <a:lnTo>
                  <a:pt x="492470" y="261627"/>
                </a:lnTo>
                <a:cubicBezTo>
                  <a:pt x="495138" y="259965"/>
                  <a:pt x="498476" y="260096"/>
                  <a:pt x="499948" y="259434"/>
                </a:cubicBezTo>
                <a:close/>
                <a:moveTo>
                  <a:pt x="3629437" y="267546"/>
                </a:moveTo>
                <a:lnTo>
                  <a:pt x="3629437" y="267546"/>
                </a:lnTo>
                <a:lnTo>
                  <a:pt x="3629437" y="267546"/>
                </a:lnTo>
                <a:close/>
                <a:moveTo>
                  <a:pt x="2351159" y="259434"/>
                </a:moveTo>
                <a:cubicBezTo>
                  <a:pt x="2347487" y="263287"/>
                  <a:pt x="2345298" y="265239"/>
                  <a:pt x="2343047" y="267546"/>
                </a:cubicBezTo>
                <a:cubicBezTo>
                  <a:pt x="2341047" y="267681"/>
                  <a:pt x="2339739" y="267202"/>
                  <a:pt x="2337656" y="267546"/>
                </a:cubicBezTo>
                <a:cubicBezTo>
                  <a:pt x="2336756" y="271197"/>
                  <a:pt x="2335320" y="271418"/>
                  <a:pt x="2334961" y="275658"/>
                </a:cubicBezTo>
                <a:cubicBezTo>
                  <a:pt x="2338373" y="275539"/>
                  <a:pt x="2343512" y="277715"/>
                  <a:pt x="2348464" y="278354"/>
                </a:cubicBezTo>
                <a:cubicBezTo>
                  <a:pt x="2346302" y="280008"/>
                  <a:pt x="2342482" y="279617"/>
                  <a:pt x="2340352" y="281049"/>
                </a:cubicBezTo>
                <a:cubicBezTo>
                  <a:pt x="2351785" y="280635"/>
                  <a:pt x="2359783" y="282481"/>
                  <a:pt x="2364688" y="281049"/>
                </a:cubicBezTo>
                <a:cubicBezTo>
                  <a:pt x="2366661" y="277699"/>
                  <a:pt x="2373436" y="276284"/>
                  <a:pt x="2378191" y="270241"/>
                </a:cubicBezTo>
                <a:cubicBezTo>
                  <a:pt x="2365526" y="266448"/>
                  <a:pt x="2360909" y="261797"/>
                  <a:pt x="2351159" y="259434"/>
                </a:cubicBezTo>
                <a:close/>
                <a:moveTo>
                  <a:pt x="1386380" y="191867"/>
                </a:moveTo>
                <a:cubicBezTo>
                  <a:pt x="1342794" y="214907"/>
                  <a:pt x="1299533" y="209142"/>
                  <a:pt x="1272861" y="227011"/>
                </a:cubicBezTo>
                <a:cubicBezTo>
                  <a:pt x="1279262" y="227757"/>
                  <a:pt x="1283909" y="230000"/>
                  <a:pt x="1289085" y="229706"/>
                </a:cubicBezTo>
                <a:cubicBezTo>
                  <a:pt x="1286452" y="232597"/>
                  <a:pt x="1280527" y="233965"/>
                  <a:pt x="1278278" y="235123"/>
                </a:cubicBezTo>
                <a:cubicBezTo>
                  <a:pt x="1297383" y="231197"/>
                  <a:pt x="1307892" y="238801"/>
                  <a:pt x="1326925" y="232402"/>
                </a:cubicBezTo>
                <a:lnTo>
                  <a:pt x="1326925" y="232402"/>
                </a:lnTo>
                <a:cubicBezTo>
                  <a:pt x="1324205" y="234214"/>
                  <a:pt x="1318471" y="233714"/>
                  <a:pt x="1313422" y="235123"/>
                </a:cubicBezTo>
                <a:cubicBezTo>
                  <a:pt x="1314626" y="234968"/>
                  <a:pt x="1315085" y="235322"/>
                  <a:pt x="1316117" y="235123"/>
                </a:cubicBezTo>
                <a:cubicBezTo>
                  <a:pt x="1291573" y="240720"/>
                  <a:pt x="1284312" y="238699"/>
                  <a:pt x="1262053" y="245931"/>
                </a:cubicBezTo>
                <a:cubicBezTo>
                  <a:pt x="1306751" y="242913"/>
                  <a:pt x="1326479" y="261772"/>
                  <a:pt x="1362043" y="259434"/>
                </a:cubicBezTo>
                <a:cubicBezTo>
                  <a:pt x="1323740" y="262575"/>
                  <a:pt x="1292645" y="251982"/>
                  <a:pt x="1275582" y="262129"/>
                </a:cubicBezTo>
                <a:cubicBezTo>
                  <a:pt x="1272263" y="267629"/>
                  <a:pt x="1262254" y="269906"/>
                  <a:pt x="1256662" y="278354"/>
                </a:cubicBezTo>
                <a:cubicBezTo>
                  <a:pt x="1266996" y="278924"/>
                  <a:pt x="1279961" y="283151"/>
                  <a:pt x="1299893" y="283771"/>
                </a:cubicBezTo>
                <a:cubicBezTo>
                  <a:pt x="1299126" y="288011"/>
                  <a:pt x="1295418" y="296613"/>
                  <a:pt x="1294502" y="299969"/>
                </a:cubicBezTo>
                <a:cubicBezTo>
                  <a:pt x="1350017" y="279437"/>
                  <a:pt x="1387349" y="296333"/>
                  <a:pt x="1429610" y="278354"/>
                </a:cubicBezTo>
                <a:cubicBezTo>
                  <a:pt x="1430183" y="280535"/>
                  <a:pt x="1429529" y="282100"/>
                  <a:pt x="1429610" y="283771"/>
                </a:cubicBezTo>
                <a:cubicBezTo>
                  <a:pt x="1434940" y="282963"/>
                  <a:pt x="1443945" y="286296"/>
                  <a:pt x="1448530" y="286466"/>
                </a:cubicBezTo>
                <a:cubicBezTo>
                  <a:pt x="1447417" y="287231"/>
                  <a:pt x="1444598" y="287959"/>
                  <a:pt x="1443139" y="289161"/>
                </a:cubicBezTo>
                <a:cubicBezTo>
                  <a:pt x="1456282" y="285222"/>
                  <a:pt x="1467929" y="294078"/>
                  <a:pt x="1483674" y="291856"/>
                </a:cubicBezTo>
                <a:cubicBezTo>
                  <a:pt x="1495003" y="282712"/>
                  <a:pt x="1501410" y="284558"/>
                  <a:pt x="1510680" y="278354"/>
                </a:cubicBezTo>
                <a:cubicBezTo>
                  <a:pt x="1502461" y="280211"/>
                  <a:pt x="1495097" y="280742"/>
                  <a:pt x="1486369" y="283771"/>
                </a:cubicBezTo>
                <a:cubicBezTo>
                  <a:pt x="1487841" y="281798"/>
                  <a:pt x="1489454" y="281018"/>
                  <a:pt x="1491786" y="278354"/>
                </a:cubicBezTo>
                <a:cubicBezTo>
                  <a:pt x="1491128" y="277822"/>
                  <a:pt x="1490208" y="276785"/>
                  <a:pt x="1489065" y="275658"/>
                </a:cubicBezTo>
                <a:cubicBezTo>
                  <a:pt x="1504119" y="267659"/>
                  <a:pt x="1526932" y="270837"/>
                  <a:pt x="1540407" y="264851"/>
                </a:cubicBezTo>
                <a:cubicBezTo>
                  <a:pt x="1537785" y="264076"/>
                  <a:pt x="1534684" y="262032"/>
                  <a:pt x="1532321" y="262129"/>
                </a:cubicBezTo>
                <a:cubicBezTo>
                  <a:pt x="1532012" y="261300"/>
                  <a:pt x="1532352" y="260715"/>
                  <a:pt x="1532321" y="259434"/>
                </a:cubicBezTo>
                <a:cubicBezTo>
                  <a:pt x="1525607" y="257803"/>
                  <a:pt x="1517428" y="253027"/>
                  <a:pt x="1502594" y="248626"/>
                </a:cubicBezTo>
                <a:cubicBezTo>
                  <a:pt x="1505966" y="228545"/>
                  <a:pt x="1520913" y="222283"/>
                  <a:pt x="1524209" y="202674"/>
                </a:cubicBezTo>
                <a:cubicBezTo>
                  <a:pt x="1514601" y="203213"/>
                  <a:pt x="1504728" y="196087"/>
                  <a:pt x="1491786" y="194588"/>
                </a:cubicBezTo>
                <a:cubicBezTo>
                  <a:pt x="1486414" y="208100"/>
                  <a:pt x="1479618" y="212720"/>
                  <a:pt x="1472867" y="224316"/>
                </a:cubicBezTo>
                <a:cubicBezTo>
                  <a:pt x="1466213" y="227401"/>
                  <a:pt x="1458238" y="227367"/>
                  <a:pt x="1453947" y="229706"/>
                </a:cubicBezTo>
                <a:lnTo>
                  <a:pt x="1453947" y="229706"/>
                </a:lnTo>
                <a:cubicBezTo>
                  <a:pt x="1454528" y="224024"/>
                  <a:pt x="1457799" y="219035"/>
                  <a:pt x="1459337" y="208091"/>
                </a:cubicBezTo>
                <a:cubicBezTo>
                  <a:pt x="1453788" y="208414"/>
                  <a:pt x="1450283" y="205121"/>
                  <a:pt x="1443139" y="205396"/>
                </a:cubicBezTo>
                <a:cubicBezTo>
                  <a:pt x="1431048" y="211203"/>
                  <a:pt x="1424529" y="207501"/>
                  <a:pt x="1416107" y="213508"/>
                </a:cubicBezTo>
                <a:cubicBezTo>
                  <a:pt x="1416850" y="212679"/>
                  <a:pt x="1418165" y="211476"/>
                  <a:pt x="1418802" y="210787"/>
                </a:cubicBezTo>
                <a:cubicBezTo>
                  <a:pt x="1415459" y="211797"/>
                  <a:pt x="1407869" y="211909"/>
                  <a:pt x="1405299" y="213508"/>
                </a:cubicBezTo>
                <a:lnTo>
                  <a:pt x="1405299" y="213508"/>
                </a:lnTo>
                <a:cubicBezTo>
                  <a:pt x="1412201" y="209504"/>
                  <a:pt x="1419888" y="209157"/>
                  <a:pt x="1424219" y="205396"/>
                </a:cubicBezTo>
                <a:cubicBezTo>
                  <a:pt x="1402036" y="207680"/>
                  <a:pt x="1391088" y="204534"/>
                  <a:pt x="1367460" y="208091"/>
                </a:cubicBezTo>
                <a:cubicBezTo>
                  <a:pt x="1372950" y="199822"/>
                  <a:pt x="1379117" y="201703"/>
                  <a:pt x="1386380" y="191867"/>
                </a:cubicBezTo>
                <a:close/>
                <a:moveTo>
                  <a:pt x="1594471" y="272963"/>
                </a:moveTo>
                <a:cubicBezTo>
                  <a:pt x="1580747" y="277940"/>
                  <a:pt x="1569654" y="278900"/>
                  <a:pt x="1548519" y="286466"/>
                </a:cubicBezTo>
                <a:cubicBezTo>
                  <a:pt x="1551795" y="288227"/>
                  <a:pt x="1555007" y="291535"/>
                  <a:pt x="1562049" y="294578"/>
                </a:cubicBezTo>
                <a:cubicBezTo>
                  <a:pt x="1570088" y="294094"/>
                  <a:pt x="1576003" y="299324"/>
                  <a:pt x="1589054" y="299969"/>
                </a:cubicBezTo>
                <a:cubicBezTo>
                  <a:pt x="1595408" y="294668"/>
                  <a:pt x="1605009" y="297804"/>
                  <a:pt x="1616087" y="291856"/>
                </a:cubicBezTo>
                <a:cubicBezTo>
                  <a:pt x="1606690" y="288657"/>
                  <a:pt x="1599459" y="279910"/>
                  <a:pt x="1591776" y="275658"/>
                </a:cubicBezTo>
                <a:cubicBezTo>
                  <a:pt x="1592177" y="274613"/>
                  <a:pt x="1593614" y="274130"/>
                  <a:pt x="1594471" y="272963"/>
                </a:cubicBezTo>
                <a:close/>
                <a:moveTo>
                  <a:pt x="4629361" y="297273"/>
                </a:moveTo>
                <a:cubicBezTo>
                  <a:pt x="4637242" y="299003"/>
                  <a:pt x="4647233" y="304476"/>
                  <a:pt x="4653698" y="305386"/>
                </a:cubicBezTo>
                <a:cubicBezTo>
                  <a:pt x="4654244" y="309337"/>
                  <a:pt x="4653684" y="314493"/>
                  <a:pt x="4653698" y="318889"/>
                </a:cubicBezTo>
                <a:cubicBezTo>
                  <a:pt x="4662211" y="319644"/>
                  <a:pt x="4668522" y="321949"/>
                  <a:pt x="4680704" y="321584"/>
                </a:cubicBezTo>
                <a:lnTo>
                  <a:pt x="4680704" y="321584"/>
                </a:lnTo>
                <a:cubicBezTo>
                  <a:pt x="4666707" y="323135"/>
                  <a:pt x="4661608" y="316676"/>
                  <a:pt x="4650976" y="318889"/>
                </a:cubicBezTo>
                <a:cubicBezTo>
                  <a:pt x="4642479" y="312357"/>
                  <a:pt x="4638077" y="302635"/>
                  <a:pt x="4629361" y="297273"/>
                </a:cubicBezTo>
                <a:close/>
                <a:moveTo>
                  <a:pt x="1929585" y="305386"/>
                </a:moveTo>
                <a:cubicBezTo>
                  <a:pt x="1925812" y="313966"/>
                  <a:pt x="1917416" y="314386"/>
                  <a:pt x="1910665" y="327001"/>
                </a:cubicBezTo>
                <a:cubicBezTo>
                  <a:pt x="1918207" y="323621"/>
                  <a:pt x="1931290" y="328859"/>
                  <a:pt x="1940393" y="327001"/>
                </a:cubicBezTo>
                <a:cubicBezTo>
                  <a:pt x="1942908" y="319980"/>
                  <a:pt x="1955112" y="316170"/>
                  <a:pt x="1959312" y="308081"/>
                </a:cubicBezTo>
                <a:cubicBezTo>
                  <a:pt x="1951621" y="310803"/>
                  <a:pt x="1937745" y="305598"/>
                  <a:pt x="1929585" y="305386"/>
                </a:cubicBezTo>
                <a:close/>
                <a:moveTo>
                  <a:pt x="2864637" y="351311"/>
                </a:moveTo>
                <a:cubicBezTo>
                  <a:pt x="2867238" y="351770"/>
                  <a:pt x="2868476" y="353607"/>
                  <a:pt x="2872750" y="354033"/>
                </a:cubicBezTo>
                <a:cubicBezTo>
                  <a:pt x="2873617" y="354014"/>
                  <a:pt x="2874613" y="354038"/>
                  <a:pt x="2875445" y="354033"/>
                </a:cubicBezTo>
                <a:cubicBezTo>
                  <a:pt x="2870077" y="353848"/>
                  <a:pt x="2868173" y="350952"/>
                  <a:pt x="2864637" y="351311"/>
                </a:cubicBezTo>
                <a:close/>
                <a:moveTo>
                  <a:pt x="243236" y="364841"/>
                </a:moveTo>
                <a:cubicBezTo>
                  <a:pt x="242187" y="366047"/>
                  <a:pt x="241412" y="366462"/>
                  <a:pt x="240514" y="367536"/>
                </a:cubicBezTo>
                <a:cubicBezTo>
                  <a:pt x="241602" y="367285"/>
                  <a:pt x="242577" y="367745"/>
                  <a:pt x="243236" y="367536"/>
                </a:cubicBezTo>
                <a:cubicBezTo>
                  <a:pt x="243226" y="366469"/>
                  <a:pt x="243317" y="366087"/>
                  <a:pt x="243236" y="364841"/>
                </a:cubicBezTo>
                <a:close/>
                <a:moveTo>
                  <a:pt x="143219" y="291856"/>
                </a:moveTo>
                <a:cubicBezTo>
                  <a:pt x="109686" y="323142"/>
                  <a:pt x="49554" y="328541"/>
                  <a:pt x="0" y="381039"/>
                </a:cubicBezTo>
                <a:cubicBezTo>
                  <a:pt x="5580" y="378519"/>
                  <a:pt x="10395" y="379567"/>
                  <a:pt x="13502" y="378343"/>
                </a:cubicBezTo>
                <a:cubicBezTo>
                  <a:pt x="18745" y="372438"/>
                  <a:pt x="28037" y="371572"/>
                  <a:pt x="32422" y="367536"/>
                </a:cubicBezTo>
                <a:cubicBezTo>
                  <a:pt x="31884" y="365352"/>
                  <a:pt x="33018" y="363830"/>
                  <a:pt x="32422" y="362145"/>
                </a:cubicBezTo>
                <a:cubicBezTo>
                  <a:pt x="37672" y="357066"/>
                  <a:pt x="40504" y="358412"/>
                  <a:pt x="45951" y="354033"/>
                </a:cubicBezTo>
                <a:cubicBezTo>
                  <a:pt x="45063" y="355063"/>
                  <a:pt x="44007" y="355402"/>
                  <a:pt x="43230" y="356728"/>
                </a:cubicBezTo>
                <a:cubicBezTo>
                  <a:pt x="52158" y="353535"/>
                  <a:pt x="55560" y="355595"/>
                  <a:pt x="62150" y="351311"/>
                </a:cubicBezTo>
                <a:cubicBezTo>
                  <a:pt x="60524" y="352704"/>
                  <a:pt x="58463" y="352569"/>
                  <a:pt x="56759" y="354033"/>
                </a:cubicBezTo>
                <a:cubicBezTo>
                  <a:pt x="64382" y="351013"/>
                  <a:pt x="65978" y="351443"/>
                  <a:pt x="72957" y="348616"/>
                </a:cubicBezTo>
                <a:lnTo>
                  <a:pt x="72957" y="348616"/>
                </a:lnTo>
                <a:cubicBezTo>
                  <a:pt x="66374" y="358394"/>
                  <a:pt x="53863" y="362154"/>
                  <a:pt x="43230" y="370231"/>
                </a:cubicBezTo>
                <a:cubicBezTo>
                  <a:pt x="57468" y="370995"/>
                  <a:pt x="66678" y="372193"/>
                  <a:pt x="86486" y="372953"/>
                </a:cubicBezTo>
                <a:cubicBezTo>
                  <a:pt x="85219" y="377442"/>
                  <a:pt x="81120" y="383298"/>
                  <a:pt x="81069" y="386456"/>
                </a:cubicBezTo>
                <a:cubicBezTo>
                  <a:pt x="85539" y="390009"/>
                  <a:pt x="84575" y="393020"/>
                  <a:pt x="89182" y="397263"/>
                </a:cubicBezTo>
                <a:cubicBezTo>
                  <a:pt x="93035" y="395490"/>
                  <a:pt x="101532" y="396716"/>
                  <a:pt x="105406" y="394568"/>
                </a:cubicBezTo>
                <a:cubicBezTo>
                  <a:pt x="102959" y="396279"/>
                  <a:pt x="99574" y="397085"/>
                  <a:pt x="97294" y="399959"/>
                </a:cubicBezTo>
                <a:cubicBezTo>
                  <a:pt x="103125" y="397601"/>
                  <a:pt x="110596" y="397380"/>
                  <a:pt x="113492" y="394568"/>
                </a:cubicBezTo>
                <a:cubicBezTo>
                  <a:pt x="112392" y="396081"/>
                  <a:pt x="111122" y="396477"/>
                  <a:pt x="110797" y="397263"/>
                </a:cubicBezTo>
                <a:lnTo>
                  <a:pt x="110797" y="397263"/>
                </a:lnTo>
                <a:cubicBezTo>
                  <a:pt x="114447" y="394259"/>
                  <a:pt x="116305" y="393237"/>
                  <a:pt x="121604" y="389151"/>
                </a:cubicBezTo>
                <a:cubicBezTo>
                  <a:pt x="119991" y="388179"/>
                  <a:pt x="120431" y="387426"/>
                  <a:pt x="118909" y="386456"/>
                </a:cubicBezTo>
                <a:cubicBezTo>
                  <a:pt x="127115" y="381468"/>
                  <a:pt x="140420" y="383431"/>
                  <a:pt x="145941" y="378343"/>
                </a:cubicBezTo>
                <a:cubicBezTo>
                  <a:pt x="143875" y="378644"/>
                  <a:pt x="141834" y="378116"/>
                  <a:pt x="140524" y="378343"/>
                </a:cubicBezTo>
                <a:cubicBezTo>
                  <a:pt x="145456" y="374723"/>
                  <a:pt x="151276" y="374145"/>
                  <a:pt x="154053" y="372953"/>
                </a:cubicBezTo>
                <a:cubicBezTo>
                  <a:pt x="152925" y="373275"/>
                  <a:pt x="152416" y="372653"/>
                  <a:pt x="151332" y="372953"/>
                </a:cubicBezTo>
                <a:cubicBezTo>
                  <a:pt x="150695" y="370348"/>
                  <a:pt x="151795" y="368939"/>
                  <a:pt x="151332" y="367536"/>
                </a:cubicBezTo>
                <a:cubicBezTo>
                  <a:pt x="154876" y="368145"/>
                  <a:pt x="159001" y="369610"/>
                  <a:pt x="162139" y="370231"/>
                </a:cubicBezTo>
                <a:cubicBezTo>
                  <a:pt x="166947" y="369464"/>
                  <a:pt x="172358" y="370988"/>
                  <a:pt x="178364" y="370231"/>
                </a:cubicBezTo>
                <a:cubicBezTo>
                  <a:pt x="179089" y="368108"/>
                  <a:pt x="180611" y="367159"/>
                  <a:pt x="181059" y="364841"/>
                </a:cubicBezTo>
                <a:cubicBezTo>
                  <a:pt x="182908" y="364823"/>
                  <a:pt x="185929" y="366821"/>
                  <a:pt x="189171" y="367536"/>
                </a:cubicBezTo>
                <a:cubicBezTo>
                  <a:pt x="198441" y="364210"/>
                  <a:pt x="214450" y="361481"/>
                  <a:pt x="221594" y="356728"/>
                </a:cubicBezTo>
                <a:cubicBezTo>
                  <a:pt x="219737" y="356205"/>
                  <a:pt x="217238" y="354361"/>
                  <a:pt x="213508" y="354033"/>
                </a:cubicBezTo>
                <a:cubicBezTo>
                  <a:pt x="212678" y="354192"/>
                  <a:pt x="211805" y="353854"/>
                  <a:pt x="210787" y="354033"/>
                </a:cubicBezTo>
                <a:cubicBezTo>
                  <a:pt x="211354" y="351842"/>
                  <a:pt x="212875" y="350300"/>
                  <a:pt x="213508" y="348616"/>
                </a:cubicBezTo>
                <a:cubicBezTo>
                  <a:pt x="213455" y="345588"/>
                  <a:pt x="213556" y="344391"/>
                  <a:pt x="213508" y="340504"/>
                </a:cubicBezTo>
                <a:cubicBezTo>
                  <a:pt x="206489" y="339346"/>
                  <a:pt x="201625" y="335829"/>
                  <a:pt x="194588" y="335113"/>
                </a:cubicBezTo>
                <a:lnTo>
                  <a:pt x="194588" y="335113"/>
                </a:lnTo>
                <a:cubicBezTo>
                  <a:pt x="196088" y="335400"/>
                  <a:pt x="198145" y="337246"/>
                  <a:pt x="199979" y="337808"/>
                </a:cubicBezTo>
                <a:cubicBezTo>
                  <a:pt x="196285" y="340076"/>
                  <a:pt x="189574" y="338372"/>
                  <a:pt x="181059" y="340504"/>
                </a:cubicBezTo>
                <a:cubicBezTo>
                  <a:pt x="184544" y="337293"/>
                  <a:pt x="189122" y="336709"/>
                  <a:pt x="191867" y="335113"/>
                </a:cubicBezTo>
                <a:cubicBezTo>
                  <a:pt x="182689" y="337568"/>
                  <a:pt x="174091" y="332352"/>
                  <a:pt x="167556" y="335113"/>
                </a:cubicBezTo>
                <a:cubicBezTo>
                  <a:pt x="164147" y="339158"/>
                  <a:pt x="161529" y="340709"/>
                  <a:pt x="159444" y="343225"/>
                </a:cubicBezTo>
                <a:cubicBezTo>
                  <a:pt x="159593" y="345805"/>
                  <a:pt x="158826" y="346289"/>
                  <a:pt x="159444" y="348616"/>
                </a:cubicBezTo>
                <a:cubicBezTo>
                  <a:pt x="156044" y="351927"/>
                  <a:pt x="152507" y="351563"/>
                  <a:pt x="148636" y="354033"/>
                </a:cubicBezTo>
                <a:lnTo>
                  <a:pt x="148636" y="354033"/>
                </a:lnTo>
                <a:cubicBezTo>
                  <a:pt x="150090" y="351932"/>
                  <a:pt x="153756" y="350885"/>
                  <a:pt x="156749" y="348616"/>
                </a:cubicBezTo>
                <a:cubicBezTo>
                  <a:pt x="151881" y="350867"/>
                  <a:pt x="149955" y="349433"/>
                  <a:pt x="145941" y="351311"/>
                </a:cubicBezTo>
                <a:cubicBezTo>
                  <a:pt x="145716" y="349239"/>
                  <a:pt x="146056" y="347224"/>
                  <a:pt x="145941" y="345921"/>
                </a:cubicBezTo>
                <a:cubicBezTo>
                  <a:pt x="158356" y="336774"/>
                  <a:pt x="169181" y="334236"/>
                  <a:pt x="172947" y="327001"/>
                </a:cubicBezTo>
                <a:cubicBezTo>
                  <a:pt x="169714" y="327616"/>
                  <a:pt x="164659" y="326809"/>
                  <a:pt x="162139" y="327001"/>
                </a:cubicBezTo>
                <a:cubicBezTo>
                  <a:pt x="165058" y="325006"/>
                  <a:pt x="168981" y="322933"/>
                  <a:pt x="175669" y="318889"/>
                </a:cubicBezTo>
                <a:cubicBezTo>
                  <a:pt x="165005" y="313935"/>
                  <a:pt x="161959" y="309036"/>
                  <a:pt x="154053" y="308081"/>
                </a:cubicBezTo>
                <a:cubicBezTo>
                  <a:pt x="154605" y="307162"/>
                  <a:pt x="155940" y="306325"/>
                  <a:pt x="156749" y="305386"/>
                </a:cubicBezTo>
                <a:cubicBezTo>
                  <a:pt x="154732" y="304375"/>
                  <a:pt x="154024" y="302574"/>
                  <a:pt x="151332" y="299969"/>
                </a:cubicBezTo>
                <a:cubicBezTo>
                  <a:pt x="149191" y="303071"/>
                  <a:pt x="148062" y="302821"/>
                  <a:pt x="145941" y="305386"/>
                </a:cubicBezTo>
                <a:cubicBezTo>
                  <a:pt x="145664" y="304077"/>
                  <a:pt x="146566" y="301164"/>
                  <a:pt x="145941" y="299969"/>
                </a:cubicBezTo>
                <a:cubicBezTo>
                  <a:pt x="146401" y="299108"/>
                  <a:pt x="147882" y="298066"/>
                  <a:pt x="148636" y="297273"/>
                </a:cubicBezTo>
                <a:cubicBezTo>
                  <a:pt x="146993" y="296003"/>
                  <a:pt x="145886" y="293463"/>
                  <a:pt x="143219" y="291856"/>
                </a:cubicBezTo>
                <a:close/>
                <a:moveTo>
                  <a:pt x="2986242" y="348616"/>
                </a:moveTo>
                <a:cubicBezTo>
                  <a:pt x="2984582" y="351381"/>
                  <a:pt x="2981849" y="351953"/>
                  <a:pt x="2980852" y="354033"/>
                </a:cubicBezTo>
                <a:cubicBezTo>
                  <a:pt x="2978464" y="354476"/>
                  <a:pt x="2975076" y="353755"/>
                  <a:pt x="2972739" y="354033"/>
                </a:cubicBezTo>
                <a:cubicBezTo>
                  <a:pt x="2970045" y="357140"/>
                  <a:pt x="2966101" y="357877"/>
                  <a:pt x="2964627" y="359424"/>
                </a:cubicBezTo>
                <a:cubicBezTo>
                  <a:pt x="2961600" y="360439"/>
                  <a:pt x="2954392" y="356380"/>
                  <a:pt x="2951124" y="356728"/>
                </a:cubicBezTo>
                <a:lnTo>
                  <a:pt x="2951124" y="356728"/>
                </a:lnTo>
                <a:cubicBezTo>
                  <a:pt x="2952782" y="359281"/>
                  <a:pt x="2952171" y="362792"/>
                  <a:pt x="2953819" y="364841"/>
                </a:cubicBezTo>
                <a:cubicBezTo>
                  <a:pt x="2945888" y="363216"/>
                  <a:pt x="2943097" y="358534"/>
                  <a:pt x="2937595" y="356728"/>
                </a:cubicBezTo>
                <a:cubicBezTo>
                  <a:pt x="2933819" y="356949"/>
                  <a:pt x="2932893" y="355947"/>
                  <a:pt x="2929509" y="356728"/>
                </a:cubicBezTo>
                <a:cubicBezTo>
                  <a:pt x="2929621" y="360472"/>
                  <a:pt x="2928622" y="361056"/>
                  <a:pt x="2929509" y="364841"/>
                </a:cubicBezTo>
                <a:cubicBezTo>
                  <a:pt x="2923231" y="364649"/>
                  <a:pt x="2918787" y="361231"/>
                  <a:pt x="2913284" y="359424"/>
                </a:cubicBezTo>
                <a:cubicBezTo>
                  <a:pt x="2912272" y="363922"/>
                  <a:pt x="2910095" y="366936"/>
                  <a:pt x="2910589" y="370231"/>
                </a:cubicBezTo>
                <a:cubicBezTo>
                  <a:pt x="2907664" y="370542"/>
                  <a:pt x="2903189" y="369452"/>
                  <a:pt x="2899782" y="370231"/>
                </a:cubicBezTo>
                <a:cubicBezTo>
                  <a:pt x="2898880" y="372458"/>
                  <a:pt x="2898168" y="373145"/>
                  <a:pt x="2897060" y="375648"/>
                </a:cubicBezTo>
                <a:cubicBezTo>
                  <a:pt x="2894904" y="375083"/>
                  <a:pt x="2894100" y="373402"/>
                  <a:pt x="2891669" y="372953"/>
                </a:cubicBezTo>
                <a:cubicBezTo>
                  <a:pt x="2892560" y="371943"/>
                  <a:pt x="2893382" y="371483"/>
                  <a:pt x="2894365" y="370231"/>
                </a:cubicBezTo>
                <a:cubicBezTo>
                  <a:pt x="2892191" y="368464"/>
                  <a:pt x="2891474" y="366634"/>
                  <a:pt x="2888974" y="364841"/>
                </a:cubicBezTo>
                <a:cubicBezTo>
                  <a:pt x="2890528" y="361993"/>
                  <a:pt x="2893249" y="361123"/>
                  <a:pt x="2894365" y="359424"/>
                </a:cubicBezTo>
                <a:cubicBezTo>
                  <a:pt x="2889403" y="360431"/>
                  <a:pt x="2881173" y="355591"/>
                  <a:pt x="2872750" y="354033"/>
                </a:cubicBezTo>
                <a:cubicBezTo>
                  <a:pt x="2870756" y="354582"/>
                  <a:pt x="2869603" y="353841"/>
                  <a:pt x="2867333" y="354033"/>
                </a:cubicBezTo>
                <a:cubicBezTo>
                  <a:pt x="2869644" y="356309"/>
                  <a:pt x="2869391" y="359064"/>
                  <a:pt x="2872750" y="362145"/>
                </a:cubicBezTo>
                <a:cubicBezTo>
                  <a:pt x="2865785" y="361262"/>
                  <a:pt x="2863695" y="358297"/>
                  <a:pt x="2856525" y="356728"/>
                </a:cubicBezTo>
                <a:lnTo>
                  <a:pt x="2856525" y="356728"/>
                </a:lnTo>
                <a:cubicBezTo>
                  <a:pt x="2857660" y="357544"/>
                  <a:pt x="2858452" y="358778"/>
                  <a:pt x="2859247" y="359424"/>
                </a:cubicBezTo>
                <a:cubicBezTo>
                  <a:pt x="2858331" y="360560"/>
                  <a:pt x="2857587" y="360748"/>
                  <a:pt x="2856525" y="362145"/>
                </a:cubicBezTo>
                <a:cubicBezTo>
                  <a:pt x="2855110" y="362528"/>
                  <a:pt x="2853361" y="362005"/>
                  <a:pt x="2851134" y="362145"/>
                </a:cubicBezTo>
                <a:cubicBezTo>
                  <a:pt x="2855313" y="362900"/>
                  <a:pt x="2856456" y="364216"/>
                  <a:pt x="2859247" y="364841"/>
                </a:cubicBezTo>
                <a:cubicBezTo>
                  <a:pt x="2853987" y="365055"/>
                  <a:pt x="2849007" y="364501"/>
                  <a:pt x="2845717" y="364841"/>
                </a:cubicBezTo>
                <a:cubicBezTo>
                  <a:pt x="2846710" y="366242"/>
                  <a:pt x="2846983" y="368592"/>
                  <a:pt x="2848413" y="370231"/>
                </a:cubicBezTo>
                <a:cubicBezTo>
                  <a:pt x="2844465" y="371222"/>
                  <a:pt x="2841333" y="369351"/>
                  <a:pt x="2837605" y="370231"/>
                </a:cubicBezTo>
                <a:cubicBezTo>
                  <a:pt x="2860465" y="370211"/>
                  <a:pt x="2863850" y="373269"/>
                  <a:pt x="2883557" y="372953"/>
                </a:cubicBezTo>
                <a:cubicBezTo>
                  <a:pt x="2877817" y="376030"/>
                  <a:pt x="2875674" y="376034"/>
                  <a:pt x="2870054" y="378343"/>
                </a:cubicBezTo>
                <a:cubicBezTo>
                  <a:pt x="2876627" y="377756"/>
                  <a:pt x="2878067" y="378431"/>
                  <a:pt x="2883557" y="378343"/>
                </a:cubicBezTo>
                <a:cubicBezTo>
                  <a:pt x="2883633" y="379550"/>
                  <a:pt x="2883386" y="380280"/>
                  <a:pt x="2883557" y="381039"/>
                </a:cubicBezTo>
                <a:cubicBezTo>
                  <a:pt x="2876186" y="382766"/>
                  <a:pt x="2858587" y="380341"/>
                  <a:pt x="2851134" y="383760"/>
                </a:cubicBezTo>
                <a:cubicBezTo>
                  <a:pt x="2849749" y="385262"/>
                  <a:pt x="2849166" y="386858"/>
                  <a:pt x="2848413" y="389151"/>
                </a:cubicBezTo>
                <a:cubicBezTo>
                  <a:pt x="2864969" y="389784"/>
                  <a:pt x="2876237" y="392076"/>
                  <a:pt x="2886252" y="391873"/>
                </a:cubicBezTo>
                <a:cubicBezTo>
                  <a:pt x="2883065" y="395031"/>
                  <a:pt x="2878351" y="396587"/>
                  <a:pt x="2875445" y="399959"/>
                </a:cubicBezTo>
                <a:cubicBezTo>
                  <a:pt x="2877893" y="398097"/>
                  <a:pt x="2883929" y="398539"/>
                  <a:pt x="2886252" y="397263"/>
                </a:cubicBezTo>
                <a:cubicBezTo>
                  <a:pt x="2875293" y="403348"/>
                  <a:pt x="2871820" y="401735"/>
                  <a:pt x="2861942" y="405375"/>
                </a:cubicBezTo>
                <a:cubicBezTo>
                  <a:pt x="2866990" y="407152"/>
                  <a:pt x="2868432" y="409932"/>
                  <a:pt x="2872750" y="410766"/>
                </a:cubicBezTo>
                <a:cubicBezTo>
                  <a:pt x="2880769" y="407879"/>
                  <a:pt x="2887476" y="410510"/>
                  <a:pt x="2891669" y="408071"/>
                </a:cubicBezTo>
                <a:cubicBezTo>
                  <a:pt x="2906899" y="411199"/>
                  <a:pt x="2922075" y="415362"/>
                  <a:pt x="2943012" y="418878"/>
                </a:cubicBezTo>
                <a:cubicBezTo>
                  <a:pt x="2960422" y="403507"/>
                  <a:pt x="2990788" y="403713"/>
                  <a:pt x="3029499" y="386456"/>
                </a:cubicBezTo>
                <a:cubicBezTo>
                  <a:pt x="3028911" y="383436"/>
                  <a:pt x="3029898" y="379529"/>
                  <a:pt x="3029499" y="375648"/>
                </a:cubicBezTo>
                <a:cubicBezTo>
                  <a:pt x="3023411" y="373898"/>
                  <a:pt x="3020361" y="368094"/>
                  <a:pt x="3013274" y="364841"/>
                </a:cubicBezTo>
                <a:cubicBezTo>
                  <a:pt x="3011227" y="361897"/>
                  <a:pt x="3010863" y="359753"/>
                  <a:pt x="3007884" y="356728"/>
                </a:cubicBezTo>
                <a:cubicBezTo>
                  <a:pt x="3012511" y="353085"/>
                  <a:pt x="3016552" y="353941"/>
                  <a:pt x="3018691" y="351311"/>
                </a:cubicBezTo>
                <a:cubicBezTo>
                  <a:pt x="3006375" y="352684"/>
                  <a:pt x="3002304" y="348069"/>
                  <a:pt x="2986242" y="348616"/>
                </a:cubicBezTo>
                <a:close/>
                <a:moveTo>
                  <a:pt x="1732301" y="362145"/>
                </a:moveTo>
                <a:cubicBezTo>
                  <a:pt x="1717929" y="380792"/>
                  <a:pt x="1690700" y="392600"/>
                  <a:pt x="1667429" y="416183"/>
                </a:cubicBezTo>
                <a:cubicBezTo>
                  <a:pt x="1671330" y="414663"/>
                  <a:pt x="1677843" y="417859"/>
                  <a:pt x="1686349" y="416183"/>
                </a:cubicBezTo>
                <a:cubicBezTo>
                  <a:pt x="1689895" y="420316"/>
                  <a:pt x="1689559" y="424820"/>
                  <a:pt x="1691766" y="426991"/>
                </a:cubicBezTo>
                <a:cubicBezTo>
                  <a:pt x="1718236" y="410688"/>
                  <a:pt x="1724438" y="421090"/>
                  <a:pt x="1752172" y="405983"/>
                </a:cubicBezTo>
                <a:lnTo>
                  <a:pt x="1752172" y="405983"/>
                </a:lnTo>
                <a:cubicBezTo>
                  <a:pt x="1758079" y="408747"/>
                  <a:pt x="1766000" y="414813"/>
                  <a:pt x="1772836" y="418878"/>
                </a:cubicBezTo>
                <a:cubicBezTo>
                  <a:pt x="1784967" y="414823"/>
                  <a:pt x="1788546" y="416030"/>
                  <a:pt x="1799868" y="410766"/>
                </a:cubicBezTo>
                <a:cubicBezTo>
                  <a:pt x="1788730" y="411707"/>
                  <a:pt x="1780250" y="406948"/>
                  <a:pt x="1772836" y="408071"/>
                </a:cubicBezTo>
                <a:cubicBezTo>
                  <a:pt x="1774221" y="403737"/>
                  <a:pt x="1777597" y="397940"/>
                  <a:pt x="1778226" y="391873"/>
                </a:cubicBezTo>
                <a:cubicBezTo>
                  <a:pt x="1756527" y="385084"/>
                  <a:pt x="1756386" y="380584"/>
                  <a:pt x="1734996" y="370231"/>
                </a:cubicBezTo>
                <a:cubicBezTo>
                  <a:pt x="1733788" y="367415"/>
                  <a:pt x="1733550" y="363934"/>
                  <a:pt x="1732301" y="362145"/>
                </a:cubicBezTo>
                <a:close/>
                <a:moveTo>
                  <a:pt x="3405147" y="443215"/>
                </a:moveTo>
                <a:cubicBezTo>
                  <a:pt x="3402293" y="444772"/>
                  <a:pt x="3396557" y="445201"/>
                  <a:pt x="3394340" y="445910"/>
                </a:cubicBezTo>
                <a:lnTo>
                  <a:pt x="3394340" y="445910"/>
                </a:lnTo>
                <a:cubicBezTo>
                  <a:pt x="3397737" y="444625"/>
                  <a:pt x="3399866" y="444765"/>
                  <a:pt x="3403060" y="444034"/>
                </a:cubicBezTo>
                <a:lnTo>
                  <a:pt x="3403060" y="444034"/>
                </a:lnTo>
                <a:cubicBezTo>
                  <a:pt x="3403654" y="443521"/>
                  <a:pt x="3404577" y="443699"/>
                  <a:pt x="3405147" y="443215"/>
                </a:cubicBezTo>
                <a:close/>
                <a:moveTo>
                  <a:pt x="1934976" y="183781"/>
                </a:moveTo>
                <a:cubicBezTo>
                  <a:pt x="1913619" y="187972"/>
                  <a:pt x="1892844" y="184303"/>
                  <a:pt x="1870130" y="194588"/>
                </a:cubicBezTo>
                <a:cubicBezTo>
                  <a:pt x="1872611" y="196334"/>
                  <a:pt x="1873559" y="199489"/>
                  <a:pt x="1878243" y="202674"/>
                </a:cubicBezTo>
                <a:cubicBezTo>
                  <a:pt x="1870030" y="204754"/>
                  <a:pt x="1864082" y="201342"/>
                  <a:pt x="1853906" y="205396"/>
                </a:cubicBezTo>
                <a:cubicBezTo>
                  <a:pt x="1857015" y="206599"/>
                  <a:pt x="1860275" y="211784"/>
                  <a:pt x="1862018" y="213508"/>
                </a:cubicBezTo>
                <a:cubicBezTo>
                  <a:pt x="1862304" y="216420"/>
                  <a:pt x="1861712" y="217632"/>
                  <a:pt x="1862018" y="221594"/>
                </a:cubicBezTo>
                <a:cubicBezTo>
                  <a:pt x="1855164" y="223673"/>
                  <a:pt x="1844284" y="220874"/>
                  <a:pt x="1834986" y="221594"/>
                </a:cubicBezTo>
                <a:cubicBezTo>
                  <a:pt x="1840975" y="224908"/>
                  <a:pt x="1843922" y="228355"/>
                  <a:pt x="1848515" y="229706"/>
                </a:cubicBezTo>
                <a:cubicBezTo>
                  <a:pt x="1845019" y="235540"/>
                  <a:pt x="1842103" y="236959"/>
                  <a:pt x="1837681" y="243236"/>
                </a:cubicBezTo>
                <a:cubicBezTo>
                  <a:pt x="1829499" y="246878"/>
                  <a:pt x="1820004" y="240410"/>
                  <a:pt x="1805258" y="243236"/>
                </a:cubicBezTo>
                <a:cubicBezTo>
                  <a:pt x="1821415" y="239033"/>
                  <a:pt x="1822709" y="239874"/>
                  <a:pt x="1837681" y="235123"/>
                </a:cubicBezTo>
                <a:cubicBezTo>
                  <a:pt x="1833981" y="233734"/>
                  <a:pt x="1829969" y="226897"/>
                  <a:pt x="1826874" y="224316"/>
                </a:cubicBezTo>
                <a:cubicBezTo>
                  <a:pt x="1829313" y="216737"/>
                  <a:pt x="1831979" y="211390"/>
                  <a:pt x="1834986" y="205396"/>
                </a:cubicBezTo>
                <a:cubicBezTo>
                  <a:pt x="1851028" y="191508"/>
                  <a:pt x="1870739" y="196221"/>
                  <a:pt x="1883633" y="183781"/>
                </a:cubicBezTo>
                <a:lnTo>
                  <a:pt x="1883633" y="183781"/>
                </a:lnTo>
                <a:cubicBezTo>
                  <a:pt x="1852192" y="204838"/>
                  <a:pt x="1817675" y="198079"/>
                  <a:pt x="1775531" y="218899"/>
                </a:cubicBezTo>
                <a:cubicBezTo>
                  <a:pt x="1771646" y="223635"/>
                  <a:pt x="1767504" y="227189"/>
                  <a:pt x="1762028" y="235123"/>
                </a:cubicBezTo>
                <a:cubicBezTo>
                  <a:pt x="1772832" y="236938"/>
                  <a:pt x="1777814" y="243062"/>
                  <a:pt x="1794451" y="243236"/>
                </a:cubicBezTo>
                <a:cubicBezTo>
                  <a:pt x="1783392" y="247234"/>
                  <a:pt x="1772950" y="242829"/>
                  <a:pt x="1756611" y="243236"/>
                </a:cubicBezTo>
                <a:cubicBezTo>
                  <a:pt x="1772902" y="243124"/>
                  <a:pt x="1782500" y="255538"/>
                  <a:pt x="1799868" y="256739"/>
                </a:cubicBezTo>
                <a:cubicBezTo>
                  <a:pt x="1797954" y="258746"/>
                  <a:pt x="1795495" y="259928"/>
                  <a:pt x="1794451" y="262129"/>
                </a:cubicBezTo>
                <a:cubicBezTo>
                  <a:pt x="1812008" y="262171"/>
                  <a:pt x="1841279" y="267392"/>
                  <a:pt x="1872826" y="267546"/>
                </a:cubicBezTo>
                <a:cubicBezTo>
                  <a:pt x="1872533" y="266807"/>
                  <a:pt x="1873038" y="265913"/>
                  <a:pt x="1872826" y="264851"/>
                </a:cubicBezTo>
                <a:cubicBezTo>
                  <a:pt x="1886872" y="264104"/>
                  <a:pt x="1896224" y="272082"/>
                  <a:pt x="1907970" y="270241"/>
                </a:cubicBezTo>
                <a:cubicBezTo>
                  <a:pt x="1911212" y="264567"/>
                  <a:pt x="1915561" y="262227"/>
                  <a:pt x="1918778" y="256739"/>
                </a:cubicBezTo>
                <a:cubicBezTo>
                  <a:pt x="1924737" y="256509"/>
                  <a:pt x="1936086" y="261957"/>
                  <a:pt x="1943088" y="262129"/>
                </a:cubicBezTo>
                <a:cubicBezTo>
                  <a:pt x="1942563" y="266433"/>
                  <a:pt x="1940404" y="267153"/>
                  <a:pt x="1940393" y="270241"/>
                </a:cubicBezTo>
                <a:cubicBezTo>
                  <a:pt x="1945679" y="271028"/>
                  <a:pt x="1945837" y="272212"/>
                  <a:pt x="1951200" y="272963"/>
                </a:cubicBezTo>
                <a:cubicBezTo>
                  <a:pt x="1950164" y="273934"/>
                  <a:pt x="1947989" y="274273"/>
                  <a:pt x="1945783" y="275658"/>
                </a:cubicBezTo>
                <a:cubicBezTo>
                  <a:pt x="1950630" y="273235"/>
                  <a:pt x="1953421" y="274275"/>
                  <a:pt x="1959312" y="272963"/>
                </a:cubicBezTo>
                <a:cubicBezTo>
                  <a:pt x="1960846" y="276114"/>
                  <a:pt x="1959910" y="280533"/>
                  <a:pt x="1962008" y="283771"/>
                </a:cubicBezTo>
                <a:cubicBezTo>
                  <a:pt x="1953119" y="290339"/>
                  <a:pt x="1948267" y="288217"/>
                  <a:pt x="1940393" y="294578"/>
                </a:cubicBezTo>
                <a:cubicBezTo>
                  <a:pt x="1951268" y="289543"/>
                  <a:pt x="1958009" y="292305"/>
                  <a:pt x="1973502" y="289848"/>
                </a:cubicBezTo>
                <a:cubicBezTo>
                  <a:pt x="1974084" y="290169"/>
                  <a:pt x="1974362" y="291105"/>
                  <a:pt x="1975511" y="291856"/>
                </a:cubicBezTo>
                <a:cubicBezTo>
                  <a:pt x="1973921" y="293131"/>
                  <a:pt x="1971624" y="293145"/>
                  <a:pt x="1970120" y="294578"/>
                </a:cubicBezTo>
                <a:cubicBezTo>
                  <a:pt x="1979106" y="296099"/>
                  <a:pt x="1980848" y="300442"/>
                  <a:pt x="1991735" y="305386"/>
                </a:cubicBezTo>
                <a:cubicBezTo>
                  <a:pt x="1993917" y="309499"/>
                  <a:pt x="1991353" y="317645"/>
                  <a:pt x="1994430" y="324306"/>
                </a:cubicBezTo>
                <a:cubicBezTo>
                  <a:pt x="1978761" y="333799"/>
                  <a:pt x="1961580" y="338281"/>
                  <a:pt x="1943088" y="354033"/>
                </a:cubicBezTo>
                <a:cubicBezTo>
                  <a:pt x="1945039" y="357244"/>
                  <a:pt x="1943770" y="361765"/>
                  <a:pt x="1945783" y="364841"/>
                </a:cubicBezTo>
                <a:cubicBezTo>
                  <a:pt x="1927897" y="373872"/>
                  <a:pt x="1917945" y="369055"/>
                  <a:pt x="1902553" y="375648"/>
                </a:cubicBezTo>
                <a:cubicBezTo>
                  <a:pt x="1902715" y="376211"/>
                  <a:pt x="1902275" y="377018"/>
                  <a:pt x="1902553" y="378343"/>
                </a:cubicBezTo>
                <a:cubicBezTo>
                  <a:pt x="1902849" y="378894"/>
                  <a:pt x="1902530" y="379834"/>
                  <a:pt x="1902553" y="381039"/>
                </a:cubicBezTo>
                <a:cubicBezTo>
                  <a:pt x="1902449" y="382483"/>
                  <a:pt x="1900463" y="384630"/>
                  <a:pt x="1899858" y="386456"/>
                </a:cubicBezTo>
                <a:cubicBezTo>
                  <a:pt x="1900209" y="384008"/>
                  <a:pt x="1902234" y="382479"/>
                  <a:pt x="1902553" y="378343"/>
                </a:cubicBezTo>
                <a:cubicBezTo>
                  <a:pt x="1890237" y="377040"/>
                  <a:pt x="1884111" y="372609"/>
                  <a:pt x="1878243" y="372953"/>
                </a:cubicBezTo>
                <a:cubicBezTo>
                  <a:pt x="1867065" y="383347"/>
                  <a:pt x="1856697" y="385823"/>
                  <a:pt x="1851210" y="389151"/>
                </a:cubicBezTo>
                <a:cubicBezTo>
                  <a:pt x="1856774" y="389755"/>
                  <a:pt x="1865271" y="398645"/>
                  <a:pt x="1875521" y="399959"/>
                </a:cubicBezTo>
                <a:cubicBezTo>
                  <a:pt x="1887011" y="392414"/>
                  <a:pt x="1898490" y="396551"/>
                  <a:pt x="1910665" y="389151"/>
                </a:cubicBezTo>
                <a:cubicBezTo>
                  <a:pt x="1917378" y="388916"/>
                  <a:pt x="1917396" y="391753"/>
                  <a:pt x="1924168" y="391873"/>
                </a:cubicBezTo>
                <a:cubicBezTo>
                  <a:pt x="1923726" y="394359"/>
                  <a:pt x="1922037" y="394974"/>
                  <a:pt x="1921473" y="397263"/>
                </a:cubicBezTo>
                <a:lnTo>
                  <a:pt x="1921473" y="397263"/>
                </a:lnTo>
                <a:cubicBezTo>
                  <a:pt x="1926804" y="393587"/>
                  <a:pt x="1931753" y="394123"/>
                  <a:pt x="1937697" y="391873"/>
                </a:cubicBezTo>
                <a:cubicBezTo>
                  <a:pt x="1935071" y="394605"/>
                  <a:pt x="1934012" y="394317"/>
                  <a:pt x="1932280" y="397263"/>
                </a:cubicBezTo>
                <a:cubicBezTo>
                  <a:pt x="1936927" y="398658"/>
                  <a:pt x="1939766" y="406133"/>
                  <a:pt x="1948505" y="410766"/>
                </a:cubicBezTo>
                <a:cubicBezTo>
                  <a:pt x="1947683" y="411653"/>
                  <a:pt x="1946494" y="412488"/>
                  <a:pt x="1945783" y="413488"/>
                </a:cubicBezTo>
                <a:cubicBezTo>
                  <a:pt x="1949620" y="413807"/>
                  <a:pt x="1956374" y="415950"/>
                  <a:pt x="1959312" y="416183"/>
                </a:cubicBezTo>
                <a:cubicBezTo>
                  <a:pt x="1955706" y="419246"/>
                  <a:pt x="1950554" y="418978"/>
                  <a:pt x="1945783" y="421600"/>
                </a:cubicBezTo>
                <a:cubicBezTo>
                  <a:pt x="1951169" y="422823"/>
                  <a:pt x="1957197" y="428180"/>
                  <a:pt x="1962008" y="429686"/>
                </a:cubicBezTo>
                <a:cubicBezTo>
                  <a:pt x="1959763" y="431439"/>
                  <a:pt x="1957730" y="431502"/>
                  <a:pt x="1956591" y="432408"/>
                </a:cubicBezTo>
                <a:cubicBezTo>
                  <a:pt x="1991800" y="439950"/>
                  <a:pt x="2003966" y="456492"/>
                  <a:pt x="2032270" y="459413"/>
                </a:cubicBezTo>
                <a:cubicBezTo>
                  <a:pt x="2036075" y="456082"/>
                  <a:pt x="2039740" y="454423"/>
                  <a:pt x="2043078" y="451327"/>
                </a:cubicBezTo>
                <a:cubicBezTo>
                  <a:pt x="2031856" y="445993"/>
                  <a:pt x="2027645" y="435947"/>
                  <a:pt x="2018767" y="432408"/>
                </a:cubicBezTo>
                <a:cubicBezTo>
                  <a:pt x="2019954" y="431165"/>
                  <a:pt x="2021099" y="430649"/>
                  <a:pt x="2021463" y="429686"/>
                </a:cubicBezTo>
                <a:cubicBezTo>
                  <a:pt x="2014775" y="424139"/>
                  <a:pt x="2010808" y="416775"/>
                  <a:pt x="2007960" y="413488"/>
                </a:cubicBezTo>
                <a:cubicBezTo>
                  <a:pt x="2012160" y="412448"/>
                  <a:pt x="2021320" y="415229"/>
                  <a:pt x="2026880" y="413488"/>
                </a:cubicBezTo>
                <a:cubicBezTo>
                  <a:pt x="2038891" y="417636"/>
                  <a:pt x="2047118" y="427615"/>
                  <a:pt x="2061997" y="437798"/>
                </a:cubicBezTo>
                <a:cubicBezTo>
                  <a:pt x="2063634" y="435504"/>
                  <a:pt x="2066199" y="434711"/>
                  <a:pt x="2067414" y="432408"/>
                </a:cubicBezTo>
                <a:cubicBezTo>
                  <a:pt x="2070042" y="432083"/>
                  <a:pt x="2072971" y="433347"/>
                  <a:pt x="2075500" y="432408"/>
                </a:cubicBezTo>
                <a:cubicBezTo>
                  <a:pt x="2074904" y="425840"/>
                  <a:pt x="2076278" y="421674"/>
                  <a:pt x="2075500" y="413488"/>
                </a:cubicBezTo>
                <a:cubicBezTo>
                  <a:pt x="2078198" y="414682"/>
                  <a:pt x="2081337" y="419633"/>
                  <a:pt x="2086334" y="421600"/>
                </a:cubicBezTo>
                <a:cubicBezTo>
                  <a:pt x="2086029" y="417218"/>
                  <a:pt x="2086698" y="410979"/>
                  <a:pt x="2086334" y="408071"/>
                </a:cubicBezTo>
                <a:cubicBezTo>
                  <a:pt x="2087446" y="406791"/>
                  <a:pt x="2088317" y="406435"/>
                  <a:pt x="2089030" y="405375"/>
                </a:cubicBezTo>
                <a:cubicBezTo>
                  <a:pt x="2085585" y="406135"/>
                  <a:pt x="2083429" y="405373"/>
                  <a:pt x="2080917" y="405375"/>
                </a:cubicBezTo>
                <a:cubicBezTo>
                  <a:pt x="2078531" y="404060"/>
                  <a:pt x="2076718" y="401040"/>
                  <a:pt x="2075500" y="399959"/>
                </a:cubicBezTo>
                <a:cubicBezTo>
                  <a:pt x="2080606" y="397151"/>
                  <a:pt x="2082642" y="397730"/>
                  <a:pt x="2086334" y="394568"/>
                </a:cubicBezTo>
                <a:cubicBezTo>
                  <a:pt x="2083487" y="394871"/>
                  <a:pt x="2080900" y="394064"/>
                  <a:pt x="2078222" y="394568"/>
                </a:cubicBezTo>
                <a:cubicBezTo>
                  <a:pt x="2079998" y="393558"/>
                  <a:pt x="2084477" y="393388"/>
                  <a:pt x="2086334" y="391873"/>
                </a:cubicBezTo>
                <a:cubicBezTo>
                  <a:pt x="2083155" y="391142"/>
                  <a:pt x="2082656" y="388306"/>
                  <a:pt x="2078222" y="386456"/>
                </a:cubicBezTo>
                <a:cubicBezTo>
                  <a:pt x="2072735" y="386961"/>
                  <a:pt x="2066016" y="384819"/>
                  <a:pt x="2061997" y="386456"/>
                </a:cubicBezTo>
                <a:cubicBezTo>
                  <a:pt x="2059498" y="382155"/>
                  <a:pt x="2059568" y="380362"/>
                  <a:pt x="2056607" y="375648"/>
                </a:cubicBezTo>
                <a:cubicBezTo>
                  <a:pt x="2058220" y="374808"/>
                  <a:pt x="2060679" y="373923"/>
                  <a:pt x="2061997" y="372953"/>
                </a:cubicBezTo>
                <a:cubicBezTo>
                  <a:pt x="2057791" y="372219"/>
                  <a:pt x="2052324" y="370386"/>
                  <a:pt x="2048495" y="370231"/>
                </a:cubicBezTo>
                <a:cubicBezTo>
                  <a:pt x="2050469" y="367101"/>
                  <a:pt x="2051949" y="367611"/>
                  <a:pt x="2053885" y="364841"/>
                </a:cubicBezTo>
                <a:cubicBezTo>
                  <a:pt x="2049421" y="360549"/>
                  <a:pt x="2047193" y="358043"/>
                  <a:pt x="2043078" y="354033"/>
                </a:cubicBezTo>
                <a:cubicBezTo>
                  <a:pt x="2051564" y="355450"/>
                  <a:pt x="2057493" y="359957"/>
                  <a:pt x="2070110" y="359424"/>
                </a:cubicBezTo>
                <a:cubicBezTo>
                  <a:pt x="2066523" y="354910"/>
                  <a:pt x="2067491" y="352587"/>
                  <a:pt x="2064693" y="348616"/>
                </a:cubicBezTo>
                <a:cubicBezTo>
                  <a:pt x="2066793" y="347650"/>
                  <a:pt x="2070541" y="348423"/>
                  <a:pt x="2075500" y="345921"/>
                </a:cubicBezTo>
                <a:cubicBezTo>
                  <a:pt x="2084083" y="347651"/>
                  <a:pt x="2092096" y="354356"/>
                  <a:pt x="2099837" y="354033"/>
                </a:cubicBezTo>
                <a:cubicBezTo>
                  <a:pt x="2098393" y="355888"/>
                  <a:pt x="2094274" y="356754"/>
                  <a:pt x="2091725" y="359424"/>
                </a:cubicBezTo>
                <a:lnTo>
                  <a:pt x="2091725" y="359424"/>
                </a:lnTo>
                <a:cubicBezTo>
                  <a:pt x="2104022" y="354686"/>
                  <a:pt x="2108874" y="355870"/>
                  <a:pt x="2121452" y="351311"/>
                </a:cubicBezTo>
                <a:cubicBezTo>
                  <a:pt x="2116194" y="357222"/>
                  <a:pt x="2106062" y="360578"/>
                  <a:pt x="2099837" y="367536"/>
                </a:cubicBezTo>
                <a:cubicBezTo>
                  <a:pt x="2101114" y="370034"/>
                  <a:pt x="2100841" y="374966"/>
                  <a:pt x="2102532" y="378343"/>
                </a:cubicBezTo>
                <a:cubicBezTo>
                  <a:pt x="2104260" y="375970"/>
                  <a:pt x="2109210" y="375173"/>
                  <a:pt x="2113340" y="372953"/>
                </a:cubicBezTo>
                <a:cubicBezTo>
                  <a:pt x="2115864" y="376384"/>
                  <a:pt x="2115583" y="378195"/>
                  <a:pt x="2118757" y="381039"/>
                </a:cubicBezTo>
                <a:cubicBezTo>
                  <a:pt x="2120778" y="380736"/>
                  <a:pt x="2123206" y="381541"/>
                  <a:pt x="2126869" y="381039"/>
                </a:cubicBezTo>
                <a:cubicBezTo>
                  <a:pt x="2126960" y="376331"/>
                  <a:pt x="2130884" y="371344"/>
                  <a:pt x="2132260" y="367536"/>
                </a:cubicBezTo>
                <a:cubicBezTo>
                  <a:pt x="2130759" y="368175"/>
                  <a:pt x="2129402" y="367254"/>
                  <a:pt x="2126869" y="367536"/>
                </a:cubicBezTo>
                <a:cubicBezTo>
                  <a:pt x="2137248" y="364524"/>
                  <a:pt x="2152666" y="363669"/>
                  <a:pt x="2161987" y="359424"/>
                </a:cubicBezTo>
                <a:cubicBezTo>
                  <a:pt x="2157580" y="357561"/>
                  <a:pt x="2158201" y="355546"/>
                  <a:pt x="2153875" y="354033"/>
                </a:cubicBezTo>
                <a:cubicBezTo>
                  <a:pt x="2155099" y="352980"/>
                  <a:pt x="2157215" y="352383"/>
                  <a:pt x="2159292" y="351311"/>
                </a:cubicBezTo>
                <a:cubicBezTo>
                  <a:pt x="2158105" y="350498"/>
                  <a:pt x="2157869" y="349504"/>
                  <a:pt x="2156597" y="348616"/>
                </a:cubicBezTo>
                <a:cubicBezTo>
                  <a:pt x="2161750" y="348942"/>
                  <a:pt x="2163200" y="351013"/>
                  <a:pt x="2167404" y="351311"/>
                </a:cubicBezTo>
                <a:cubicBezTo>
                  <a:pt x="2166983" y="347642"/>
                  <a:pt x="2168182" y="345921"/>
                  <a:pt x="2167404" y="343225"/>
                </a:cubicBezTo>
                <a:cubicBezTo>
                  <a:pt x="2169149" y="342787"/>
                  <a:pt x="2170240" y="343846"/>
                  <a:pt x="2172795" y="343225"/>
                </a:cubicBezTo>
                <a:cubicBezTo>
                  <a:pt x="2172168" y="339333"/>
                  <a:pt x="2173386" y="338262"/>
                  <a:pt x="2172795" y="335113"/>
                </a:cubicBezTo>
                <a:cubicBezTo>
                  <a:pt x="2160664" y="340809"/>
                  <a:pt x="2150485" y="338808"/>
                  <a:pt x="2140372" y="340504"/>
                </a:cubicBezTo>
                <a:cubicBezTo>
                  <a:pt x="2147250" y="333937"/>
                  <a:pt x="2152671" y="333839"/>
                  <a:pt x="2159292" y="329696"/>
                </a:cubicBezTo>
                <a:cubicBezTo>
                  <a:pt x="2145136" y="331275"/>
                  <a:pt x="2137659" y="324635"/>
                  <a:pt x="2129565" y="327001"/>
                </a:cubicBezTo>
                <a:cubicBezTo>
                  <a:pt x="2136947" y="323125"/>
                  <a:pt x="2142091" y="325618"/>
                  <a:pt x="2148484" y="321584"/>
                </a:cubicBezTo>
                <a:cubicBezTo>
                  <a:pt x="2142385" y="321115"/>
                  <a:pt x="2135232" y="317668"/>
                  <a:pt x="2129565" y="316193"/>
                </a:cubicBezTo>
                <a:cubicBezTo>
                  <a:pt x="2130819" y="315160"/>
                  <a:pt x="2132794" y="314819"/>
                  <a:pt x="2134955" y="313498"/>
                </a:cubicBezTo>
                <a:cubicBezTo>
                  <a:pt x="2129153" y="317098"/>
                  <a:pt x="2123773" y="316491"/>
                  <a:pt x="2121452" y="318889"/>
                </a:cubicBezTo>
                <a:cubicBezTo>
                  <a:pt x="2122074" y="316221"/>
                  <a:pt x="2122999" y="316200"/>
                  <a:pt x="2124148" y="313498"/>
                </a:cubicBezTo>
                <a:cubicBezTo>
                  <a:pt x="2121382" y="314271"/>
                  <a:pt x="2118887" y="312795"/>
                  <a:pt x="2116062" y="313498"/>
                </a:cubicBezTo>
                <a:cubicBezTo>
                  <a:pt x="2116554" y="312577"/>
                  <a:pt x="2117768" y="311841"/>
                  <a:pt x="2118757" y="310776"/>
                </a:cubicBezTo>
                <a:cubicBezTo>
                  <a:pt x="2112470" y="314283"/>
                  <a:pt x="2110381" y="313239"/>
                  <a:pt x="2105228" y="316193"/>
                </a:cubicBezTo>
                <a:cubicBezTo>
                  <a:pt x="2108376" y="311441"/>
                  <a:pt x="2113912" y="308897"/>
                  <a:pt x="2116062" y="305386"/>
                </a:cubicBezTo>
                <a:cubicBezTo>
                  <a:pt x="2112972" y="307854"/>
                  <a:pt x="2107649" y="308977"/>
                  <a:pt x="2105228" y="310776"/>
                </a:cubicBezTo>
                <a:cubicBezTo>
                  <a:pt x="2103751" y="311229"/>
                  <a:pt x="2101468" y="310567"/>
                  <a:pt x="2099837" y="310776"/>
                </a:cubicBezTo>
                <a:cubicBezTo>
                  <a:pt x="2100722" y="308860"/>
                  <a:pt x="2101950" y="307645"/>
                  <a:pt x="2102532" y="305386"/>
                </a:cubicBezTo>
                <a:cubicBezTo>
                  <a:pt x="2104250" y="304235"/>
                  <a:pt x="2106038" y="303954"/>
                  <a:pt x="2107949" y="302690"/>
                </a:cubicBezTo>
                <a:cubicBezTo>
                  <a:pt x="2102845" y="303940"/>
                  <a:pt x="2096427" y="300304"/>
                  <a:pt x="2089030" y="299969"/>
                </a:cubicBezTo>
                <a:cubicBezTo>
                  <a:pt x="2088046" y="298659"/>
                  <a:pt x="2087823" y="296503"/>
                  <a:pt x="2086334" y="294578"/>
                </a:cubicBezTo>
                <a:cubicBezTo>
                  <a:pt x="2077195" y="293975"/>
                  <a:pt x="2074014" y="292799"/>
                  <a:pt x="2067414" y="291856"/>
                </a:cubicBezTo>
                <a:cubicBezTo>
                  <a:pt x="2078796" y="288345"/>
                  <a:pt x="2090080" y="291125"/>
                  <a:pt x="2099837" y="289161"/>
                </a:cubicBezTo>
                <a:cubicBezTo>
                  <a:pt x="2092696" y="289039"/>
                  <a:pt x="2087929" y="286455"/>
                  <a:pt x="2078222" y="286466"/>
                </a:cubicBezTo>
                <a:cubicBezTo>
                  <a:pt x="2090877" y="282337"/>
                  <a:pt x="2110562" y="284937"/>
                  <a:pt x="2121452" y="283771"/>
                </a:cubicBezTo>
                <a:cubicBezTo>
                  <a:pt x="2107085" y="282018"/>
                  <a:pt x="2094800" y="278953"/>
                  <a:pt x="2078222" y="278354"/>
                </a:cubicBezTo>
                <a:cubicBezTo>
                  <a:pt x="2086377" y="274578"/>
                  <a:pt x="2101325" y="275606"/>
                  <a:pt x="2116062" y="272963"/>
                </a:cubicBezTo>
                <a:cubicBezTo>
                  <a:pt x="2112498" y="271231"/>
                  <a:pt x="2110469" y="267834"/>
                  <a:pt x="2105228" y="264851"/>
                </a:cubicBezTo>
                <a:cubicBezTo>
                  <a:pt x="2100710" y="267534"/>
                  <a:pt x="2093463" y="264960"/>
                  <a:pt x="2089030" y="267546"/>
                </a:cubicBezTo>
                <a:cubicBezTo>
                  <a:pt x="2092782" y="264882"/>
                  <a:pt x="2095514" y="263986"/>
                  <a:pt x="2097142" y="262129"/>
                </a:cubicBezTo>
                <a:cubicBezTo>
                  <a:pt x="2091831" y="263246"/>
                  <a:pt x="2082480" y="260992"/>
                  <a:pt x="2072805" y="264851"/>
                </a:cubicBezTo>
                <a:cubicBezTo>
                  <a:pt x="2078350" y="261523"/>
                  <a:pt x="2090776" y="262050"/>
                  <a:pt x="2102532" y="256739"/>
                </a:cubicBezTo>
                <a:cubicBezTo>
                  <a:pt x="2100532" y="253931"/>
                  <a:pt x="2100550" y="250357"/>
                  <a:pt x="2099837" y="248626"/>
                </a:cubicBezTo>
                <a:cubicBezTo>
                  <a:pt x="2091254" y="250618"/>
                  <a:pt x="2089301" y="247131"/>
                  <a:pt x="2080917" y="248626"/>
                </a:cubicBezTo>
                <a:cubicBezTo>
                  <a:pt x="2075015" y="254204"/>
                  <a:pt x="2065404" y="256945"/>
                  <a:pt x="2051190" y="264851"/>
                </a:cubicBezTo>
                <a:cubicBezTo>
                  <a:pt x="2049421" y="262727"/>
                  <a:pt x="2048527" y="260231"/>
                  <a:pt x="2045773" y="256739"/>
                </a:cubicBezTo>
                <a:cubicBezTo>
                  <a:pt x="2058013" y="247033"/>
                  <a:pt x="2069743" y="247907"/>
                  <a:pt x="2075500" y="243236"/>
                </a:cubicBezTo>
                <a:cubicBezTo>
                  <a:pt x="2059072" y="247062"/>
                  <a:pt x="2050368" y="243250"/>
                  <a:pt x="2040382" y="248626"/>
                </a:cubicBezTo>
                <a:lnTo>
                  <a:pt x="2040382" y="248626"/>
                </a:lnTo>
                <a:cubicBezTo>
                  <a:pt x="2049841" y="243853"/>
                  <a:pt x="2057773" y="243744"/>
                  <a:pt x="2070110" y="235123"/>
                </a:cubicBezTo>
                <a:cubicBezTo>
                  <a:pt x="2055532" y="236762"/>
                  <a:pt x="2038317" y="234234"/>
                  <a:pt x="2021463" y="235123"/>
                </a:cubicBezTo>
                <a:cubicBezTo>
                  <a:pt x="2027832" y="230992"/>
                  <a:pt x="2032113" y="229769"/>
                  <a:pt x="2034965" y="227011"/>
                </a:cubicBezTo>
                <a:cubicBezTo>
                  <a:pt x="2024058" y="232353"/>
                  <a:pt x="2015640" y="233681"/>
                  <a:pt x="2005238" y="237819"/>
                </a:cubicBezTo>
                <a:cubicBezTo>
                  <a:pt x="2011882" y="233715"/>
                  <a:pt x="2015629" y="231959"/>
                  <a:pt x="2018767" y="229706"/>
                </a:cubicBezTo>
                <a:cubicBezTo>
                  <a:pt x="2014898" y="230332"/>
                  <a:pt x="2012717" y="229509"/>
                  <a:pt x="2010655" y="229706"/>
                </a:cubicBezTo>
                <a:cubicBezTo>
                  <a:pt x="2018028" y="224852"/>
                  <a:pt x="2024333" y="224731"/>
                  <a:pt x="2029575" y="221594"/>
                </a:cubicBezTo>
                <a:lnTo>
                  <a:pt x="2029575" y="221594"/>
                </a:lnTo>
                <a:cubicBezTo>
                  <a:pt x="2016567" y="225171"/>
                  <a:pt x="2009560" y="220974"/>
                  <a:pt x="1997152" y="227011"/>
                </a:cubicBezTo>
                <a:lnTo>
                  <a:pt x="1997152" y="227011"/>
                </a:lnTo>
                <a:cubicBezTo>
                  <a:pt x="2002716" y="224036"/>
                  <a:pt x="2016878" y="220537"/>
                  <a:pt x="2021463" y="216204"/>
                </a:cubicBezTo>
                <a:cubicBezTo>
                  <a:pt x="2006901" y="217083"/>
                  <a:pt x="1997883" y="209812"/>
                  <a:pt x="1975511" y="208091"/>
                </a:cubicBezTo>
                <a:lnTo>
                  <a:pt x="1975511" y="208091"/>
                </a:lnTo>
                <a:cubicBezTo>
                  <a:pt x="1976440" y="210666"/>
                  <a:pt x="1977267" y="213073"/>
                  <a:pt x="1978232" y="216204"/>
                </a:cubicBezTo>
                <a:cubicBezTo>
                  <a:pt x="1972330" y="220560"/>
                  <a:pt x="1964986" y="219624"/>
                  <a:pt x="1956591" y="224316"/>
                </a:cubicBezTo>
                <a:cubicBezTo>
                  <a:pt x="1952628" y="220352"/>
                  <a:pt x="1951919" y="215495"/>
                  <a:pt x="1948505" y="213508"/>
                </a:cubicBezTo>
                <a:cubicBezTo>
                  <a:pt x="1942038" y="219030"/>
                  <a:pt x="1927358" y="219679"/>
                  <a:pt x="1916056" y="224316"/>
                </a:cubicBezTo>
                <a:cubicBezTo>
                  <a:pt x="1917926" y="223011"/>
                  <a:pt x="1921255" y="221104"/>
                  <a:pt x="1924168" y="218899"/>
                </a:cubicBezTo>
                <a:cubicBezTo>
                  <a:pt x="1923232" y="218356"/>
                  <a:pt x="1922701" y="217258"/>
                  <a:pt x="1921473" y="216204"/>
                </a:cubicBezTo>
                <a:cubicBezTo>
                  <a:pt x="1926078" y="213782"/>
                  <a:pt x="1929389" y="213129"/>
                  <a:pt x="1932280" y="210787"/>
                </a:cubicBezTo>
                <a:cubicBezTo>
                  <a:pt x="1928642" y="214037"/>
                  <a:pt x="1924322" y="212307"/>
                  <a:pt x="1918778" y="216204"/>
                </a:cubicBezTo>
                <a:cubicBezTo>
                  <a:pt x="1925649" y="209988"/>
                  <a:pt x="1937062" y="208538"/>
                  <a:pt x="1943088" y="205396"/>
                </a:cubicBezTo>
                <a:cubicBezTo>
                  <a:pt x="1939792" y="197890"/>
                  <a:pt x="1937171" y="191241"/>
                  <a:pt x="1934976" y="183781"/>
                </a:cubicBezTo>
                <a:close/>
                <a:moveTo>
                  <a:pt x="2734920" y="0"/>
                </a:moveTo>
                <a:cubicBezTo>
                  <a:pt x="2738498" y="1097"/>
                  <a:pt x="2740796" y="2734"/>
                  <a:pt x="2743032" y="2695"/>
                </a:cubicBezTo>
                <a:cubicBezTo>
                  <a:pt x="2683564" y="12483"/>
                  <a:pt x="2678760" y="-6095"/>
                  <a:pt x="2621427" y="5416"/>
                </a:cubicBezTo>
                <a:cubicBezTo>
                  <a:pt x="2638270" y="-156"/>
                  <a:pt x="2665762" y="13413"/>
                  <a:pt x="2691690" y="8112"/>
                </a:cubicBezTo>
                <a:cubicBezTo>
                  <a:pt x="2674244" y="13897"/>
                  <a:pt x="2657031" y="9001"/>
                  <a:pt x="2632235" y="10807"/>
                </a:cubicBezTo>
                <a:cubicBezTo>
                  <a:pt x="2637673" y="11287"/>
                  <a:pt x="2640405" y="14054"/>
                  <a:pt x="2645738" y="13502"/>
                </a:cubicBezTo>
                <a:cubicBezTo>
                  <a:pt x="2644991" y="16121"/>
                  <a:pt x="2639257" y="19474"/>
                  <a:pt x="2637626" y="21615"/>
                </a:cubicBezTo>
                <a:cubicBezTo>
                  <a:pt x="2604016" y="23789"/>
                  <a:pt x="2588897" y="12988"/>
                  <a:pt x="2564668" y="13502"/>
                </a:cubicBezTo>
                <a:cubicBezTo>
                  <a:pt x="2565324" y="15440"/>
                  <a:pt x="2564089" y="17907"/>
                  <a:pt x="2564668" y="21615"/>
                </a:cubicBezTo>
                <a:cubicBezTo>
                  <a:pt x="2546612" y="29047"/>
                  <a:pt x="2528783" y="20240"/>
                  <a:pt x="2502518" y="27032"/>
                </a:cubicBezTo>
                <a:cubicBezTo>
                  <a:pt x="2501303" y="24531"/>
                  <a:pt x="2502967" y="19100"/>
                  <a:pt x="2502518" y="16224"/>
                </a:cubicBezTo>
                <a:cubicBezTo>
                  <a:pt x="2479460" y="21649"/>
                  <a:pt x="2443328" y="13161"/>
                  <a:pt x="2426839" y="21615"/>
                </a:cubicBezTo>
                <a:cubicBezTo>
                  <a:pt x="2436443" y="21494"/>
                  <a:pt x="2447115" y="29036"/>
                  <a:pt x="2456566" y="32422"/>
                </a:cubicBezTo>
                <a:cubicBezTo>
                  <a:pt x="2437322" y="36937"/>
                  <a:pt x="2413211" y="24479"/>
                  <a:pt x="2397111" y="24310"/>
                </a:cubicBezTo>
                <a:cubicBezTo>
                  <a:pt x="2364857" y="37670"/>
                  <a:pt x="2313705" y="37421"/>
                  <a:pt x="2289009" y="48647"/>
                </a:cubicBezTo>
                <a:cubicBezTo>
                  <a:pt x="2292625" y="51721"/>
                  <a:pt x="2293365" y="54140"/>
                  <a:pt x="2297121" y="56759"/>
                </a:cubicBezTo>
                <a:cubicBezTo>
                  <a:pt x="2302626" y="53198"/>
                  <a:pt x="2318569" y="54955"/>
                  <a:pt x="2324154" y="54037"/>
                </a:cubicBezTo>
                <a:lnTo>
                  <a:pt x="2324154" y="54037"/>
                </a:lnTo>
                <a:cubicBezTo>
                  <a:pt x="2247080" y="85440"/>
                  <a:pt x="2203946" y="68508"/>
                  <a:pt x="2161987" y="91877"/>
                </a:cubicBezTo>
                <a:cubicBezTo>
                  <a:pt x="2179075" y="90673"/>
                  <a:pt x="2182136" y="95148"/>
                  <a:pt x="2197132" y="97294"/>
                </a:cubicBezTo>
                <a:cubicBezTo>
                  <a:pt x="2194020" y="98945"/>
                  <a:pt x="2192107" y="98854"/>
                  <a:pt x="2189019" y="99989"/>
                </a:cubicBezTo>
                <a:cubicBezTo>
                  <a:pt x="2207448" y="100811"/>
                  <a:pt x="2224959" y="107525"/>
                  <a:pt x="2248474" y="105406"/>
                </a:cubicBezTo>
                <a:cubicBezTo>
                  <a:pt x="2219905" y="113757"/>
                  <a:pt x="2206346" y="102153"/>
                  <a:pt x="2167404" y="113492"/>
                </a:cubicBezTo>
                <a:cubicBezTo>
                  <a:pt x="2168199" y="114246"/>
                  <a:pt x="2168888" y="115029"/>
                  <a:pt x="2170100" y="116214"/>
                </a:cubicBezTo>
                <a:cubicBezTo>
                  <a:pt x="2170131" y="117080"/>
                  <a:pt x="2169889" y="118056"/>
                  <a:pt x="2170100" y="118909"/>
                </a:cubicBezTo>
                <a:cubicBezTo>
                  <a:pt x="2180037" y="116305"/>
                  <a:pt x="2195838" y="123570"/>
                  <a:pt x="2207939" y="121604"/>
                </a:cubicBezTo>
                <a:cubicBezTo>
                  <a:pt x="2199887" y="126096"/>
                  <a:pt x="2188326" y="122647"/>
                  <a:pt x="2180907" y="127021"/>
                </a:cubicBezTo>
                <a:cubicBezTo>
                  <a:pt x="2258388" y="117676"/>
                  <a:pt x="2294996" y="154401"/>
                  <a:pt x="2340352" y="140524"/>
                </a:cubicBezTo>
                <a:cubicBezTo>
                  <a:pt x="2341211" y="144053"/>
                  <a:pt x="2340188" y="146836"/>
                  <a:pt x="2340352" y="148636"/>
                </a:cubicBezTo>
                <a:cubicBezTo>
                  <a:pt x="2351321" y="154291"/>
                  <a:pt x="2351080" y="160460"/>
                  <a:pt x="2364688" y="167556"/>
                </a:cubicBezTo>
                <a:cubicBezTo>
                  <a:pt x="2361086" y="171268"/>
                  <a:pt x="2351112" y="172016"/>
                  <a:pt x="2343047" y="175669"/>
                </a:cubicBezTo>
                <a:cubicBezTo>
                  <a:pt x="2348048" y="174906"/>
                  <a:pt x="2357571" y="179002"/>
                  <a:pt x="2361967" y="178364"/>
                </a:cubicBezTo>
                <a:cubicBezTo>
                  <a:pt x="2360915" y="181465"/>
                  <a:pt x="2358072" y="182914"/>
                  <a:pt x="2356576" y="186476"/>
                </a:cubicBezTo>
                <a:cubicBezTo>
                  <a:pt x="2360245" y="191159"/>
                  <a:pt x="2359297" y="194695"/>
                  <a:pt x="2361967" y="197284"/>
                </a:cubicBezTo>
                <a:cubicBezTo>
                  <a:pt x="2362243" y="198131"/>
                  <a:pt x="2361722" y="198653"/>
                  <a:pt x="2361967" y="199979"/>
                </a:cubicBezTo>
                <a:cubicBezTo>
                  <a:pt x="2363501" y="201321"/>
                  <a:pt x="2366028" y="204116"/>
                  <a:pt x="2367384" y="205396"/>
                </a:cubicBezTo>
                <a:cubicBezTo>
                  <a:pt x="2359845" y="209661"/>
                  <a:pt x="2355589" y="208808"/>
                  <a:pt x="2351159" y="210787"/>
                </a:cubicBezTo>
                <a:cubicBezTo>
                  <a:pt x="2352133" y="211267"/>
                  <a:pt x="2352762" y="212807"/>
                  <a:pt x="2353881" y="213508"/>
                </a:cubicBezTo>
                <a:cubicBezTo>
                  <a:pt x="2352209" y="215031"/>
                  <a:pt x="2348059" y="215047"/>
                  <a:pt x="2345769" y="216204"/>
                </a:cubicBezTo>
                <a:lnTo>
                  <a:pt x="2345769" y="216204"/>
                </a:lnTo>
                <a:cubicBezTo>
                  <a:pt x="2350069" y="214792"/>
                  <a:pt x="2355198" y="214771"/>
                  <a:pt x="2361967" y="213508"/>
                </a:cubicBezTo>
                <a:cubicBezTo>
                  <a:pt x="2354640" y="222691"/>
                  <a:pt x="2345336" y="225498"/>
                  <a:pt x="2340352" y="232402"/>
                </a:cubicBezTo>
                <a:cubicBezTo>
                  <a:pt x="2349301" y="230312"/>
                  <a:pt x="2370499" y="229950"/>
                  <a:pt x="2380887" y="224316"/>
                </a:cubicBezTo>
                <a:cubicBezTo>
                  <a:pt x="2380998" y="225494"/>
                  <a:pt x="2380806" y="226251"/>
                  <a:pt x="2380887" y="227011"/>
                </a:cubicBezTo>
                <a:cubicBezTo>
                  <a:pt x="2381720" y="226691"/>
                  <a:pt x="2382667" y="227142"/>
                  <a:pt x="2383608" y="227011"/>
                </a:cubicBezTo>
                <a:cubicBezTo>
                  <a:pt x="2383807" y="228260"/>
                  <a:pt x="2383321" y="228753"/>
                  <a:pt x="2383608" y="229706"/>
                </a:cubicBezTo>
                <a:cubicBezTo>
                  <a:pt x="2392053" y="228279"/>
                  <a:pt x="2395072" y="230522"/>
                  <a:pt x="2405223" y="229706"/>
                </a:cubicBezTo>
                <a:cubicBezTo>
                  <a:pt x="2394139" y="236151"/>
                  <a:pt x="2388954" y="232991"/>
                  <a:pt x="2378191" y="240514"/>
                </a:cubicBezTo>
                <a:cubicBezTo>
                  <a:pt x="2392022" y="240351"/>
                  <a:pt x="2396871" y="244170"/>
                  <a:pt x="2410614" y="243236"/>
                </a:cubicBezTo>
                <a:cubicBezTo>
                  <a:pt x="2406811" y="243432"/>
                  <a:pt x="2402907" y="241733"/>
                  <a:pt x="2397111" y="243236"/>
                </a:cubicBezTo>
                <a:cubicBezTo>
                  <a:pt x="2399404" y="244407"/>
                  <a:pt x="2402048" y="246541"/>
                  <a:pt x="2405223" y="248626"/>
                </a:cubicBezTo>
                <a:cubicBezTo>
                  <a:pt x="2407042" y="250062"/>
                  <a:pt x="2407511" y="253996"/>
                  <a:pt x="2410614" y="256739"/>
                </a:cubicBezTo>
                <a:cubicBezTo>
                  <a:pt x="2396102" y="257061"/>
                  <a:pt x="2370937" y="254619"/>
                  <a:pt x="2348464" y="254043"/>
                </a:cubicBezTo>
                <a:cubicBezTo>
                  <a:pt x="2374576" y="259052"/>
                  <a:pt x="2397542" y="270281"/>
                  <a:pt x="2413336" y="267546"/>
                </a:cubicBezTo>
                <a:cubicBezTo>
                  <a:pt x="2409453" y="272455"/>
                  <a:pt x="2400618" y="276974"/>
                  <a:pt x="2391694" y="283771"/>
                </a:cubicBezTo>
                <a:cubicBezTo>
                  <a:pt x="2395020" y="283300"/>
                  <a:pt x="2399532" y="285259"/>
                  <a:pt x="2405223" y="283771"/>
                </a:cubicBezTo>
                <a:cubicBezTo>
                  <a:pt x="2399855" y="286122"/>
                  <a:pt x="2394364" y="284663"/>
                  <a:pt x="2391694" y="286466"/>
                </a:cubicBezTo>
                <a:cubicBezTo>
                  <a:pt x="2389660" y="288688"/>
                  <a:pt x="2386655" y="291257"/>
                  <a:pt x="2383608" y="294578"/>
                </a:cubicBezTo>
                <a:cubicBezTo>
                  <a:pt x="2386145" y="294377"/>
                  <a:pt x="2387853" y="294921"/>
                  <a:pt x="2391694" y="294578"/>
                </a:cubicBezTo>
                <a:cubicBezTo>
                  <a:pt x="2373955" y="300097"/>
                  <a:pt x="2360008" y="300523"/>
                  <a:pt x="2340352" y="305386"/>
                </a:cubicBezTo>
                <a:cubicBezTo>
                  <a:pt x="2353700" y="301582"/>
                  <a:pt x="2362947" y="305728"/>
                  <a:pt x="2380887" y="302690"/>
                </a:cubicBezTo>
                <a:cubicBezTo>
                  <a:pt x="2359434" y="311662"/>
                  <a:pt x="2339647" y="314630"/>
                  <a:pt x="2326849" y="321584"/>
                </a:cubicBezTo>
                <a:cubicBezTo>
                  <a:pt x="2343006" y="316351"/>
                  <a:pt x="2354143" y="320455"/>
                  <a:pt x="2380887" y="316193"/>
                </a:cubicBezTo>
                <a:cubicBezTo>
                  <a:pt x="2379540" y="317345"/>
                  <a:pt x="2376417" y="317673"/>
                  <a:pt x="2375496" y="318889"/>
                </a:cubicBezTo>
                <a:cubicBezTo>
                  <a:pt x="2378482" y="320025"/>
                  <a:pt x="2379953" y="322026"/>
                  <a:pt x="2383608" y="324306"/>
                </a:cubicBezTo>
                <a:cubicBezTo>
                  <a:pt x="2367071" y="328906"/>
                  <a:pt x="2348860" y="320299"/>
                  <a:pt x="2332239" y="324306"/>
                </a:cubicBezTo>
                <a:cubicBezTo>
                  <a:pt x="2330135" y="330828"/>
                  <a:pt x="2326440" y="333828"/>
                  <a:pt x="2324154" y="337808"/>
                </a:cubicBezTo>
                <a:cubicBezTo>
                  <a:pt x="2332112" y="337617"/>
                  <a:pt x="2338741" y="338930"/>
                  <a:pt x="2345769" y="337808"/>
                </a:cubicBezTo>
                <a:cubicBezTo>
                  <a:pt x="2335539" y="345404"/>
                  <a:pt x="2329767" y="345737"/>
                  <a:pt x="2316041" y="356728"/>
                </a:cubicBezTo>
                <a:cubicBezTo>
                  <a:pt x="2333922" y="348978"/>
                  <a:pt x="2343216" y="350627"/>
                  <a:pt x="2364688" y="337808"/>
                </a:cubicBezTo>
                <a:lnTo>
                  <a:pt x="2364688" y="337808"/>
                </a:lnTo>
                <a:cubicBezTo>
                  <a:pt x="2347936" y="350266"/>
                  <a:pt x="2332948" y="351715"/>
                  <a:pt x="2318737" y="359424"/>
                </a:cubicBezTo>
                <a:cubicBezTo>
                  <a:pt x="2319639" y="359105"/>
                  <a:pt x="2320788" y="359691"/>
                  <a:pt x="2321432" y="359424"/>
                </a:cubicBezTo>
                <a:cubicBezTo>
                  <a:pt x="2320898" y="364566"/>
                  <a:pt x="2318486" y="367160"/>
                  <a:pt x="2318737" y="370231"/>
                </a:cubicBezTo>
                <a:cubicBezTo>
                  <a:pt x="2330576" y="365323"/>
                  <a:pt x="2343404" y="366832"/>
                  <a:pt x="2356576" y="364841"/>
                </a:cubicBezTo>
                <a:cubicBezTo>
                  <a:pt x="2351794" y="367037"/>
                  <a:pt x="2344265" y="368745"/>
                  <a:pt x="2332239" y="372953"/>
                </a:cubicBezTo>
                <a:cubicBezTo>
                  <a:pt x="2333089" y="383322"/>
                  <a:pt x="2326932" y="396384"/>
                  <a:pt x="2326849" y="402680"/>
                </a:cubicBezTo>
                <a:cubicBezTo>
                  <a:pt x="2330372" y="397341"/>
                  <a:pt x="2339096" y="395640"/>
                  <a:pt x="2345769" y="389151"/>
                </a:cubicBezTo>
                <a:cubicBezTo>
                  <a:pt x="2347558" y="384373"/>
                  <a:pt x="2353055" y="381925"/>
                  <a:pt x="2353881" y="378343"/>
                </a:cubicBezTo>
                <a:cubicBezTo>
                  <a:pt x="2358326" y="385235"/>
                  <a:pt x="2360593" y="393422"/>
                  <a:pt x="2364688" y="397263"/>
                </a:cubicBezTo>
                <a:cubicBezTo>
                  <a:pt x="2358024" y="398805"/>
                  <a:pt x="2349605" y="394443"/>
                  <a:pt x="2337656" y="397263"/>
                </a:cubicBezTo>
                <a:cubicBezTo>
                  <a:pt x="2337444" y="399897"/>
                  <a:pt x="2334767" y="403093"/>
                  <a:pt x="2334961" y="405375"/>
                </a:cubicBezTo>
                <a:cubicBezTo>
                  <a:pt x="2339218" y="401975"/>
                  <a:pt x="2346114" y="402576"/>
                  <a:pt x="2353881" y="399959"/>
                </a:cubicBezTo>
                <a:cubicBezTo>
                  <a:pt x="2353348" y="400847"/>
                  <a:pt x="2351791" y="401666"/>
                  <a:pt x="2351159" y="402680"/>
                </a:cubicBezTo>
                <a:cubicBezTo>
                  <a:pt x="2352900" y="402646"/>
                  <a:pt x="2355051" y="403234"/>
                  <a:pt x="2356576" y="402680"/>
                </a:cubicBezTo>
                <a:cubicBezTo>
                  <a:pt x="2349227" y="405419"/>
                  <a:pt x="2342036" y="404089"/>
                  <a:pt x="2332239" y="408071"/>
                </a:cubicBezTo>
                <a:cubicBezTo>
                  <a:pt x="2335349" y="418744"/>
                  <a:pt x="2337162" y="424915"/>
                  <a:pt x="2340352" y="435103"/>
                </a:cubicBezTo>
                <a:cubicBezTo>
                  <a:pt x="2344645" y="433222"/>
                  <a:pt x="2351591" y="431872"/>
                  <a:pt x="2353881" y="429686"/>
                </a:cubicBezTo>
                <a:cubicBezTo>
                  <a:pt x="2350719" y="435620"/>
                  <a:pt x="2343426" y="438553"/>
                  <a:pt x="2340352" y="443215"/>
                </a:cubicBezTo>
                <a:cubicBezTo>
                  <a:pt x="2345954" y="443461"/>
                  <a:pt x="2356567" y="452361"/>
                  <a:pt x="2361967" y="454023"/>
                </a:cubicBezTo>
                <a:cubicBezTo>
                  <a:pt x="2358912" y="457769"/>
                  <a:pt x="2354561" y="459502"/>
                  <a:pt x="2351159" y="464830"/>
                </a:cubicBezTo>
                <a:cubicBezTo>
                  <a:pt x="2357266" y="471510"/>
                  <a:pt x="2356421" y="474981"/>
                  <a:pt x="2361967" y="481055"/>
                </a:cubicBezTo>
                <a:cubicBezTo>
                  <a:pt x="2367084" y="480459"/>
                  <a:pt x="2370037" y="481117"/>
                  <a:pt x="2372774" y="481055"/>
                </a:cubicBezTo>
                <a:cubicBezTo>
                  <a:pt x="2368586" y="483725"/>
                  <a:pt x="2365905" y="484164"/>
                  <a:pt x="2361967" y="486445"/>
                </a:cubicBezTo>
                <a:cubicBezTo>
                  <a:pt x="2364538" y="486415"/>
                  <a:pt x="2369698" y="487453"/>
                  <a:pt x="2372774" y="486445"/>
                </a:cubicBezTo>
                <a:cubicBezTo>
                  <a:pt x="2372668" y="485402"/>
                  <a:pt x="2373016" y="484894"/>
                  <a:pt x="2372774" y="483750"/>
                </a:cubicBezTo>
                <a:cubicBezTo>
                  <a:pt x="2382896" y="478639"/>
                  <a:pt x="2402810" y="479794"/>
                  <a:pt x="2410614" y="475638"/>
                </a:cubicBezTo>
                <a:cubicBezTo>
                  <a:pt x="2408557" y="483384"/>
                  <a:pt x="2406606" y="484654"/>
                  <a:pt x="2405223" y="491862"/>
                </a:cubicBezTo>
                <a:cubicBezTo>
                  <a:pt x="2410672" y="490294"/>
                  <a:pt x="2423251" y="490021"/>
                  <a:pt x="2429534" y="489141"/>
                </a:cubicBezTo>
                <a:lnTo>
                  <a:pt x="2429534" y="489141"/>
                </a:lnTo>
                <a:cubicBezTo>
                  <a:pt x="2422760" y="496093"/>
                  <a:pt x="2420174" y="494970"/>
                  <a:pt x="2413336" y="499948"/>
                </a:cubicBezTo>
                <a:lnTo>
                  <a:pt x="2413336" y="499948"/>
                </a:lnTo>
                <a:cubicBezTo>
                  <a:pt x="2420572" y="497168"/>
                  <a:pt x="2426823" y="498589"/>
                  <a:pt x="2434951" y="497253"/>
                </a:cubicBezTo>
                <a:cubicBezTo>
                  <a:pt x="2435002" y="501109"/>
                  <a:pt x="2433744" y="503995"/>
                  <a:pt x="2434951" y="508061"/>
                </a:cubicBezTo>
                <a:cubicBezTo>
                  <a:pt x="2437526" y="507882"/>
                  <a:pt x="2441187" y="508834"/>
                  <a:pt x="2443063" y="508061"/>
                </a:cubicBezTo>
                <a:cubicBezTo>
                  <a:pt x="2440559" y="507218"/>
                  <a:pt x="2439795" y="506326"/>
                  <a:pt x="2437646" y="505365"/>
                </a:cubicBezTo>
                <a:cubicBezTo>
                  <a:pt x="2443866" y="501434"/>
                  <a:pt x="2450793" y="503785"/>
                  <a:pt x="2456566" y="499948"/>
                </a:cubicBezTo>
                <a:cubicBezTo>
                  <a:pt x="2452160" y="498916"/>
                  <a:pt x="2447245" y="492696"/>
                  <a:pt x="2443063" y="491862"/>
                </a:cubicBezTo>
                <a:cubicBezTo>
                  <a:pt x="2449549" y="487976"/>
                  <a:pt x="2459457" y="490306"/>
                  <a:pt x="2467374" y="486445"/>
                </a:cubicBezTo>
                <a:cubicBezTo>
                  <a:pt x="2470074" y="478753"/>
                  <a:pt x="2476476" y="474673"/>
                  <a:pt x="2483598" y="464830"/>
                </a:cubicBezTo>
                <a:cubicBezTo>
                  <a:pt x="2481913" y="464367"/>
                  <a:pt x="2480157" y="462600"/>
                  <a:pt x="2478181" y="462135"/>
                </a:cubicBezTo>
                <a:cubicBezTo>
                  <a:pt x="2481399" y="460286"/>
                  <a:pt x="2483252" y="461194"/>
                  <a:pt x="2486293" y="459413"/>
                </a:cubicBezTo>
                <a:cubicBezTo>
                  <a:pt x="2486297" y="455072"/>
                  <a:pt x="2491558" y="447239"/>
                  <a:pt x="2491684" y="440493"/>
                </a:cubicBezTo>
                <a:cubicBezTo>
                  <a:pt x="2486191" y="440666"/>
                  <a:pt x="2481267" y="437845"/>
                  <a:pt x="2478181" y="437798"/>
                </a:cubicBezTo>
                <a:cubicBezTo>
                  <a:pt x="2483413" y="434183"/>
                  <a:pt x="2499033" y="436944"/>
                  <a:pt x="2505213" y="432408"/>
                </a:cubicBezTo>
                <a:cubicBezTo>
                  <a:pt x="2502963" y="431510"/>
                  <a:pt x="2501482" y="428917"/>
                  <a:pt x="2497101" y="426991"/>
                </a:cubicBezTo>
                <a:cubicBezTo>
                  <a:pt x="2505559" y="422791"/>
                  <a:pt x="2518496" y="419686"/>
                  <a:pt x="2532245" y="413488"/>
                </a:cubicBezTo>
                <a:cubicBezTo>
                  <a:pt x="2532195" y="410371"/>
                  <a:pt x="2532410" y="407465"/>
                  <a:pt x="2532245" y="402680"/>
                </a:cubicBezTo>
                <a:cubicBezTo>
                  <a:pt x="2527360" y="402527"/>
                  <a:pt x="2519440" y="399678"/>
                  <a:pt x="2516021" y="399959"/>
                </a:cubicBezTo>
                <a:cubicBezTo>
                  <a:pt x="2523825" y="398838"/>
                  <a:pt x="2532464" y="401050"/>
                  <a:pt x="2540331" y="397263"/>
                </a:cubicBezTo>
                <a:cubicBezTo>
                  <a:pt x="2535890" y="393612"/>
                  <a:pt x="2536587" y="391225"/>
                  <a:pt x="2532245" y="386456"/>
                </a:cubicBezTo>
                <a:cubicBezTo>
                  <a:pt x="2546088" y="379309"/>
                  <a:pt x="2554227" y="378769"/>
                  <a:pt x="2561973" y="375648"/>
                </a:cubicBezTo>
                <a:cubicBezTo>
                  <a:pt x="2557687" y="375041"/>
                  <a:pt x="2554988" y="372046"/>
                  <a:pt x="2551139" y="370231"/>
                </a:cubicBezTo>
                <a:cubicBezTo>
                  <a:pt x="2564187" y="361610"/>
                  <a:pt x="2589112" y="358346"/>
                  <a:pt x="2602508" y="354033"/>
                </a:cubicBezTo>
                <a:cubicBezTo>
                  <a:pt x="2598652" y="353170"/>
                  <a:pt x="2596724" y="351647"/>
                  <a:pt x="2594395" y="351311"/>
                </a:cubicBezTo>
                <a:cubicBezTo>
                  <a:pt x="2600319" y="349797"/>
                  <a:pt x="2602902" y="352577"/>
                  <a:pt x="2610593" y="351311"/>
                </a:cubicBezTo>
                <a:cubicBezTo>
                  <a:pt x="2609032" y="355680"/>
                  <a:pt x="2601807" y="363504"/>
                  <a:pt x="2599786" y="367536"/>
                </a:cubicBezTo>
                <a:cubicBezTo>
                  <a:pt x="2608881" y="362914"/>
                  <a:pt x="2611887" y="365127"/>
                  <a:pt x="2621427" y="359424"/>
                </a:cubicBezTo>
                <a:cubicBezTo>
                  <a:pt x="2622480" y="360296"/>
                  <a:pt x="2622772" y="361243"/>
                  <a:pt x="2624123" y="362145"/>
                </a:cubicBezTo>
                <a:cubicBezTo>
                  <a:pt x="2660876" y="335878"/>
                  <a:pt x="2684992" y="326877"/>
                  <a:pt x="2710610" y="308081"/>
                </a:cubicBezTo>
                <a:cubicBezTo>
                  <a:pt x="2710905" y="306588"/>
                  <a:pt x="2712666" y="305171"/>
                  <a:pt x="2713305" y="302690"/>
                </a:cubicBezTo>
                <a:cubicBezTo>
                  <a:pt x="2764393" y="274305"/>
                  <a:pt x="2837095" y="282588"/>
                  <a:pt x="2883557" y="270241"/>
                </a:cubicBezTo>
                <a:cubicBezTo>
                  <a:pt x="2882760" y="270325"/>
                  <a:pt x="2882148" y="270169"/>
                  <a:pt x="2880862" y="270241"/>
                </a:cubicBezTo>
                <a:cubicBezTo>
                  <a:pt x="2884782" y="267781"/>
                  <a:pt x="2891644" y="267034"/>
                  <a:pt x="2897060" y="264851"/>
                </a:cubicBezTo>
                <a:cubicBezTo>
                  <a:pt x="2871542" y="273411"/>
                  <a:pt x="2835105" y="257961"/>
                  <a:pt x="2805182" y="264851"/>
                </a:cubicBezTo>
                <a:cubicBezTo>
                  <a:pt x="2809976" y="262835"/>
                  <a:pt x="2819343" y="261639"/>
                  <a:pt x="2826798" y="256739"/>
                </a:cubicBezTo>
                <a:cubicBezTo>
                  <a:pt x="2813616" y="260153"/>
                  <a:pt x="2801549" y="252146"/>
                  <a:pt x="2780872" y="256739"/>
                </a:cubicBezTo>
                <a:cubicBezTo>
                  <a:pt x="2785272" y="250466"/>
                  <a:pt x="2793852" y="248207"/>
                  <a:pt x="2797070" y="243236"/>
                </a:cubicBezTo>
                <a:cubicBezTo>
                  <a:pt x="2816635" y="242927"/>
                  <a:pt x="2821835" y="246216"/>
                  <a:pt x="2837605" y="243236"/>
                </a:cubicBezTo>
                <a:cubicBezTo>
                  <a:pt x="2831336" y="240242"/>
                  <a:pt x="2826341" y="232429"/>
                  <a:pt x="2821407" y="229706"/>
                </a:cubicBezTo>
                <a:cubicBezTo>
                  <a:pt x="2831937" y="226850"/>
                  <a:pt x="2844467" y="236373"/>
                  <a:pt x="2864637" y="240514"/>
                </a:cubicBezTo>
                <a:cubicBezTo>
                  <a:pt x="2868247" y="243845"/>
                  <a:pt x="2877073" y="253089"/>
                  <a:pt x="2880862" y="256739"/>
                </a:cubicBezTo>
                <a:cubicBezTo>
                  <a:pt x="2883008" y="252556"/>
                  <a:pt x="2890865" y="252476"/>
                  <a:pt x="2897060" y="245931"/>
                </a:cubicBezTo>
                <a:cubicBezTo>
                  <a:pt x="2897408" y="249584"/>
                  <a:pt x="2897015" y="253810"/>
                  <a:pt x="2897060" y="256739"/>
                </a:cubicBezTo>
                <a:cubicBezTo>
                  <a:pt x="2900269" y="252929"/>
                  <a:pt x="2906182" y="251736"/>
                  <a:pt x="2910589" y="245931"/>
                </a:cubicBezTo>
                <a:cubicBezTo>
                  <a:pt x="2910118" y="241556"/>
                  <a:pt x="2911458" y="239090"/>
                  <a:pt x="2910589" y="232402"/>
                </a:cubicBezTo>
                <a:cubicBezTo>
                  <a:pt x="2906826" y="234697"/>
                  <a:pt x="2903645" y="235160"/>
                  <a:pt x="2899782" y="237819"/>
                </a:cubicBezTo>
                <a:cubicBezTo>
                  <a:pt x="2904238" y="233194"/>
                  <a:pt x="2907400" y="232070"/>
                  <a:pt x="2910589" y="227011"/>
                </a:cubicBezTo>
                <a:cubicBezTo>
                  <a:pt x="2883892" y="224622"/>
                  <a:pt x="2875921" y="212918"/>
                  <a:pt x="2859247" y="213508"/>
                </a:cubicBezTo>
                <a:cubicBezTo>
                  <a:pt x="2862065" y="211807"/>
                  <a:pt x="2864063" y="212534"/>
                  <a:pt x="2867333" y="210787"/>
                </a:cubicBezTo>
                <a:cubicBezTo>
                  <a:pt x="2864114" y="207772"/>
                  <a:pt x="2864134" y="204583"/>
                  <a:pt x="2861942" y="202674"/>
                </a:cubicBezTo>
                <a:cubicBezTo>
                  <a:pt x="2853331" y="204683"/>
                  <a:pt x="2842251" y="204007"/>
                  <a:pt x="2834910" y="205396"/>
                </a:cubicBezTo>
                <a:lnTo>
                  <a:pt x="2834910" y="205396"/>
                </a:lnTo>
                <a:cubicBezTo>
                  <a:pt x="2844096" y="201556"/>
                  <a:pt x="2851167" y="202943"/>
                  <a:pt x="2859405" y="200481"/>
                </a:cubicBezTo>
                <a:lnTo>
                  <a:pt x="2859405" y="200481"/>
                </a:lnTo>
                <a:cubicBezTo>
                  <a:pt x="2842715" y="200020"/>
                  <a:pt x="2838747" y="197440"/>
                  <a:pt x="2824102" y="197284"/>
                </a:cubicBezTo>
                <a:cubicBezTo>
                  <a:pt x="2828545" y="194705"/>
                  <a:pt x="2832611" y="197148"/>
                  <a:pt x="2840327" y="194588"/>
                </a:cubicBezTo>
                <a:cubicBezTo>
                  <a:pt x="2837008" y="194370"/>
                  <a:pt x="2832256" y="189598"/>
                  <a:pt x="2829519" y="189171"/>
                </a:cubicBezTo>
                <a:cubicBezTo>
                  <a:pt x="2841782" y="186424"/>
                  <a:pt x="2854146" y="192076"/>
                  <a:pt x="2872750" y="189171"/>
                </a:cubicBezTo>
                <a:cubicBezTo>
                  <a:pt x="2867845" y="186181"/>
                  <a:pt x="2867443" y="183667"/>
                  <a:pt x="2861942" y="181059"/>
                </a:cubicBezTo>
                <a:cubicBezTo>
                  <a:pt x="2892609" y="178163"/>
                  <a:pt x="2909172" y="188968"/>
                  <a:pt x="2943012" y="189171"/>
                </a:cubicBezTo>
                <a:cubicBezTo>
                  <a:pt x="2939603" y="186682"/>
                  <a:pt x="2939203" y="183214"/>
                  <a:pt x="2934900" y="178364"/>
                </a:cubicBezTo>
                <a:cubicBezTo>
                  <a:pt x="2926343" y="178991"/>
                  <a:pt x="2923430" y="178210"/>
                  <a:pt x="2915980" y="178364"/>
                </a:cubicBezTo>
                <a:cubicBezTo>
                  <a:pt x="2915382" y="175872"/>
                  <a:pt x="2916241" y="174320"/>
                  <a:pt x="2915980" y="172947"/>
                </a:cubicBezTo>
                <a:cubicBezTo>
                  <a:pt x="2918934" y="168530"/>
                  <a:pt x="2921740" y="168578"/>
                  <a:pt x="2924092" y="164861"/>
                </a:cubicBezTo>
                <a:cubicBezTo>
                  <a:pt x="2923361" y="167462"/>
                  <a:pt x="2921163" y="170819"/>
                  <a:pt x="2921397" y="172947"/>
                </a:cubicBezTo>
                <a:cubicBezTo>
                  <a:pt x="2942731" y="170800"/>
                  <a:pt x="2951453" y="173031"/>
                  <a:pt x="2967322" y="170252"/>
                </a:cubicBezTo>
                <a:cubicBezTo>
                  <a:pt x="2965276" y="168264"/>
                  <a:pt x="2963550" y="163480"/>
                  <a:pt x="2959236" y="159444"/>
                </a:cubicBezTo>
                <a:cubicBezTo>
                  <a:pt x="2954649" y="161586"/>
                  <a:pt x="2945184" y="161981"/>
                  <a:pt x="2940317" y="164861"/>
                </a:cubicBezTo>
                <a:cubicBezTo>
                  <a:pt x="2940039" y="160557"/>
                  <a:pt x="2941309" y="156880"/>
                  <a:pt x="2940317" y="154053"/>
                </a:cubicBezTo>
                <a:cubicBezTo>
                  <a:pt x="2933257" y="154219"/>
                  <a:pt x="2930511" y="152336"/>
                  <a:pt x="2921397" y="154053"/>
                </a:cubicBezTo>
                <a:cubicBezTo>
                  <a:pt x="2929782" y="152935"/>
                  <a:pt x="2941261" y="155020"/>
                  <a:pt x="2953819" y="151332"/>
                </a:cubicBezTo>
                <a:cubicBezTo>
                  <a:pt x="2956278" y="151885"/>
                  <a:pt x="2958230" y="152880"/>
                  <a:pt x="2961932" y="154053"/>
                </a:cubicBezTo>
                <a:cubicBezTo>
                  <a:pt x="2962667" y="147927"/>
                  <a:pt x="2964830" y="139809"/>
                  <a:pt x="2964627" y="132412"/>
                </a:cubicBezTo>
                <a:cubicBezTo>
                  <a:pt x="2955114" y="131482"/>
                  <a:pt x="2947694" y="127693"/>
                  <a:pt x="2943012" y="129717"/>
                </a:cubicBezTo>
                <a:cubicBezTo>
                  <a:pt x="2939674" y="127841"/>
                  <a:pt x="2939113" y="126189"/>
                  <a:pt x="2934900" y="124326"/>
                </a:cubicBezTo>
                <a:cubicBezTo>
                  <a:pt x="2931828" y="124003"/>
                  <a:pt x="2927020" y="121188"/>
                  <a:pt x="2924092" y="121604"/>
                </a:cubicBezTo>
                <a:cubicBezTo>
                  <a:pt x="2951346" y="116452"/>
                  <a:pt x="2966289" y="125789"/>
                  <a:pt x="2986242" y="118909"/>
                </a:cubicBezTo>
                <a:cubicBezTo>
                  <a:pt x="2988266" y="113465"/>
                  <a:pt x="2990609" y="111283"/>
                  <a:pt x="2991659" y="108102"/>
                </a:cubicBezTo>
                <a:cubicBezTo>
                  <a:pt x="2982170" y="108479"/>
                  <a:pt x="2968687" y="100578"/>
                  <a:pt x="2959236" y="102685"/>
                </a:cubicBezTo>
                <a:cubicBezTo>
                  <a:pt x="2964111" y="102452"/>
                  <a:pt x="2971526" y="102768"/>
                  <a:pt x="2980852" y="102685"/>
                </a:cubicBezTo>
                <a:cubicBezTo>
                  <a:pt x="2970675" y="102350"/>
                  <a:pt x="2959651" y="99838"/>
                  <a:pt x="2948429" y="99989"/>
                </a:cubicBezTo>
                <a:cubicBezTo>
                  <a:pt x="2951197" y="93631"/>
                  <a:pt x="2960104" y="88225"/>
                  <a:pt x="2961932" y="83765"/>
                </a:cubicBezTo>
                <a:cubicBezTo>
                  <a:pt x="2961188" y="83356"/>
                  <a:pt x="2960747" y="82175"/>
                  <a:pt x="2959236" y="81069"/>
                </a:cubicBezTo>
                <a:cubicBezTo>
                  <a:pt x="2973191" y="73915"/>
                  <a:pt x="2976470" y="77489"/>
                  <a:pt x="2988964" y="67567"/>
                </a:cubicBezTo>
                <a:cubicBezTo>
                  <a:pt x="2985864" y="65479"/>
                  <a:pt x="2985450" y="63966"/>
                  <a:pt x="2983547" y="62150"/>
                </a:cubicBezTo>
                <a:cubicBezTo>
                  <a:pt x="2984304" y="58640"/>
                  <a:pt x="2988588" y="57311"/>
                  <a:pt x="2991659" y="51342"/>
                </a:cubicBezTo>
                <a:cubicBezTo>
                  <a:pt x="3013049" y="46506"/>
                  <a:pt x="3028313" y="54145"/>
                  <a:pt x="3045697" y="48647"/>
                </a:cubicBezTo>
                <a:cubicBezTo>
                  <a:pt x="3039554" y="48903"/>
                  <a:pt x="3037621" y="46655"/>
                  <a:pt x="3032194" y="45951"/>
                </a:cubicBezTo>
                <a:cubicBezTo>
                  <a:pt x="3049435" y="43266"/>
                  <a:pt x="3064766" y="45544"/>
                  <a:pt x="3072729" y="40534"/>
                </a:cubicBezTo>
                <a:cubicBezTo>
                  <a:pt x="3070733" y="40200"/>
                  <a:pt x="3068801" y="38059"/>
                  <a:pt x="3067338" y="37839"/>
                </a:cubicBezTo>
                <a:cubicBezTo>
                  <a:pt x="3078447" y="30833"/>
                  <a:pt x="3101640" y="33555"/>
                  <a:pt x="3113264" y="29727"/>
                </a:cubicBezTo>
                <a:cubicBezTo>
                  <a:pt x="3044258" y="55487"/>
                  <a:pt x="3009571" y="23757"/>
                  <a:pt x="2940317" y="43230"/>
                </a:cubicBezTo>
                <a:lnTo>
                  <a:pt x="2940317" y="43230"/>
                </a:lnTo>
                <a:cubicBezTo>
                  <a:pt x="2947697" y="38895"/>
                  <a:pt x="2955505" y="36463"/>
                  <a:pt x="2970044" y="29727"/>
                </a:cubicBezTo>
                <a:cubicBezTo>
                  <a:pt x="2912384" y="29019"/>
                  <a:pt x="2887088" y="22964"/>
                  <a:pt x="2851134" y="21615"/>
                </a:cubicBezTo>
                <a:cubicBezTo>
                  <a:pt x="2895081" y="7018"/>
                  <a:pt x="2930051" y="22233"/>
                  <a:pt x="2972739" y="10807"/>
                </a:cubicBezTo>
                <a:cubicBezTo>
                  <a:pt x="2900320" y="9230"/>
                  <a:pt x="2888462" y="-8097"/>
                  <a:pt x="2826798" y="5416"/>
                </a:cubicBezTo>
                <a:cubicBezTo>
                  <a:pt x="2860714" y="-3553"/>
                  <a:pt x="2889111" y="10404"/>
                  <a:pt x="2915980" y="0"/>
                </a:cubicBezTo>
                <a:cubicBezTo>
                  <a:pt x="2851719" y="19154"/>
                  <a:pt x="2780213" y="-18192"/>
                  <a:pt x="2734920" y="0"/>
                </a:cubicBezTo>
                <a:close/>
                <a:moveTo>
                  <a:pt x="135134" y="602660"/>
                </a:moveTo>
                <a:cubicBezTo>
                  <a:pt x="134743" y="602783"/>
                  <a:pt x="134333" y="603037"/>
                  <a:pt x="133945" y="603082"/>
                </a:cubicBezTo>
                <a:lnTo>
                  <a:pt x="133945" y="603082"/>
                </a:lnTo>
                <a:cubicBezTo>
                  <a:pt x="133413" y="603949"/>
                  <a:pt x="133125" y="604617"/>
                  <a:pt x="132412" y="605355"/>
                </a:cubicBezTo>
                <a:cubicBezTo>
                  <a:pt x="132968" y="604601"/>
                  <a:pt x="134243" y="603891"/>
                  <a:pt x="135134" y="602660"/>
                </a:cubicBezTo>
                <a:close/>
                <a:moveTo>
                  <a:pt x="3515945" y="608050"/>
                </a:moveTo>
                <a:cubicBezTo>
                  <a:pt x="3515126" y="610156"/>
                  <a:pt x="3514366" y="611181"/>
                  <a:pt x="3513249" y="613467"/>
                </a:cubicBezTo>
                <a:cubicBezTo>
                  <a:pt x="3507753" y="614655"/>
                  <a:pt x="3504629" y="612237"/>
                  <a:pt x="3499720" y="613467"/>
                </a:cubicBezTo>
                <a:cubicBezTo>
                  <a:pt x="3504632" y="617743"/>
                  <a:pt x="3506472" y="622765"/>
                  <a:pt x="3513249" y="626970"/>
                </a:cubicBezTo>
                <a:cubicBezTo>
                  <a:pt x="3516036" y="626356"/>
                  <a:pt x="3519678" y="627464"/>
                  <a:pt x="3521335" y="626970"/>
                </a:cubicBezTo>
                <a:cubicBezTo>
                  <a:pt x="3524528" y="621114"/>
                  <a:pt x="3525768" y="620202"/>
                  <a:pt x="3529448" y="613467"/>
                </a:cubicBezTo>
                <a:cubicBezTo>
                  <a:pt x="3524661" y="612429"/>
                  <a:pt x="3520029" y="607858"/>
                  <a:pt x="3515945" y="608050"/>
                </a:cubicBezTo>
                <a:close/>
                <a:moveTo>
                  <a:pt x="29727" y="624275"/>
                </a:moveTo>
                <a:cubicBezTo>
                  <a:pt x="17857" y="629199"/>
                  <a:pt x="10922" y="629421"/>
                  <a:pt x="2695" y="635082"/>
                </a:cubicBezTo>
                <a:cubicBezTo>
                  <a:pt x="14726" y="629954"/>
                  <a:pt x="21674" y="629872"/>
                  <a:pt x="29595" y="624513"/>
                </a:cubicBezTo>
                <a:lnTo>
                  <a:pt x="29595" y="624513"/>
                </a:lnTo>
                <a:cubicBezTo>
                  <a:pt x="29625" y="624430"/>
                  <a:pt x="29665" y="624343"/>
                  <a:pt x="29727" y="624275"/>
                </a:cubicBezTo>
                <a:close/>
                <a:moveTo>
                  <a:pt x="2695" y="635082"/>
                </a:moveTo>
                <a:lnTo>
                  <a:pt x="2695" y="635082"/>
                </a:lnTo>
                <a:lnTo>
                  <a:pt x="2695" y="635082"/>
                </a:lnTo>
                <a:close/>
                <a:moveTo>
                  <a:pt x="3651052" y="637778"/>
                </a:moveTo>
                <a:cubicBezTo>
                  <a:pt x="3652408" y="637934"/>
                  <a:pt x="3654521" y="639587"/>
                  <a:pt x="3656469" y="640499"/>
                </a:cubicBezTo>
                <a:cubicBezTo>
                  <a:pt x="3657752" y="640254"/>
                  <a:pt x="3657921" y="640536"/>
                  <a:pt x="3659165" y="640499"/>
                </a:cubicBezTo>
                <a:cubicBezTo>
                  <a:pt x="3655389" y="640283"/>
                  <a:pt x="3653080" y="637660"/>
                  <a:pt x="3651052" y="637778"/>
                </a:cubicBezTo>
                <a:close/>
                <a:moveTo>
                  <a:pt x="3132184" y="621580"/>
                </a:moveTo>
                <a:cubicBezTo>
                  <a:pt x="3133473" y="622481"/>
                  <a:pt x="3133549" y="623062"/>
                  <a:pt x="3134879" y="624275"/>
                </a:cubicBezTo>
                <a:cubicBezTo>
                  <a:pt x="3132688" y="627265"/>
                  <a:pt x="3129031" y="629358"/>
                  <a:pt x="3126793" y="632387"/>
                </a:cubicBezTo>
                <a:cubicBezTo>
                  <a:pt x="3126553" y="630626"/>
                  <a:pt x="3127244" y="629540"/>
                  <a:pt x="3126793" y="626970"/>
                </a:cubicBezTo>
                <a:cubicBezTo>
                  <a:pt x="3122792" y="629443"/>
                  <a:pt x="3119444" y="628176"/>
                  <a:pt x="3113264" y="629692"/>
                </a:cubicBezTo>
                <a:cubicBezTo>
                  <a:pt x="3110863" y="635292"/>
                  <a:pt x="3107412" y="637252"/>
                  <a:pt x="3105152" y="640499"/>
                </a:cubicBezTo>
                <a:cubicBezTo>
                  <a:pt x="3108077" y="640358"/>
                  <a:pt x="3113233" y="640960"/>
                  <a:pt x="3115959" y="640499"/>
                </a:cubicBezTo>
                <a:cubicBezTo>
                  <a:pt x="3114278" y="643514"/>
                  <a:pt x="3109011" y="648093"/>
                  <a:pt x="3107873" y="651307"/>
                </a:cubicBezTo>
                <a:cubicBezTo>
                  <a:pt x="3099195" y="653628"/>
                  <a:pt x="3092429" y="651002"/>
                  <a:pt x="3078146" y="654002"/>
                </a:cubicBezTo>
                <a:cubicBezTo>
                  <a:pt x="3079055" y="654820"/>
                  <a:pt x="3080239" y="656211"/>
                  <a:pt x="3080841" y="656698"/>
                </a:cubicBezTo>
                <a:cubicBezTo>
                  <a:pt x="3081411" y="659247"/>
                  <a:pt x="3080811" y="660827"/>
                  <a:pt x="3080841" y="662115"/>
                </a:cubicBezTo>
                <a:cubicBezTo>
                  <a:pt x="3082258" y="661230"/>
                  <a:pt x="3084096" y="660844"/>
                  <a:pt x="3086232" y="659419"/>
                </a:cubicBezTo>
                <a:cubicBezTo>
                  <a:pt x="3085292" y="662562"/>
                  <a:pt x="3083912" y="665799"/>
                  <a:pt x="3083537" y="667505"/>
                </a:cubicBezTo>
                <a:cubicBezTo>
                  <a:pt x="3081688" y="668952"/>
                  <a:pt x="3076880" y="668928"/>
                  <a:pt x="3075424" y="670227"/>
                </a:cubicBezTo>
                <a:cubicBezTo>
                  <a:pt x="3075592" y="671229"/>
                  <a:pt x="3075213" y="672339"/>
                  <a:pt x="3075424" y="672922"/>
                </a:cubicBezTo>
                <a:cubicBezTo>
                  <a:pt x="3076998" y="672327"/>
                  <a:pt x="3078828" y="673048"/>
                  <a:pt x="3080841" y="672922"/>
                </a:cubicBezTo>
                <a:cubicBezTo>
                  <a:pt x="3081081" y="673936"/>
                  <a:pt x="3080673" y="674773"/>
                  <a:pt x="3080841" y="675617"/>
                </a:cubicBezTo>
                <a:cubicBezTo>
                  <a:pt x="3088760" y="676634"/>
                  <a:pt x="3095675" y="679591"/>
                  <a:pt x="3099761" y="678313"/>
                </a:cubicBezTo>
                <a:cubicBezTo>
                  <a:pt x="3092677" y="684020"/>
                  <a:pt x="3083624" y="690378"/>
                  <a:pt x="3078146" y="694537"/>
                </a:cubicBezTo>
                <a:lnTo>
                  <a:pt x="3078146" y="694537"/>
                </a:lnTo>
                <a:cubicBezTo>
                  <a:pt x="3083516" y="693363"/>
                  <a:pt x="3091756" y="693910"/>
                  <a:pt x="3102456" y="691842"/>
                </a:cubicBezTo>
                <a:cubicBezTo>
                  <a:pt x="3096590" y="694607"/>
                  <a:pt x="3084440" y="696047"/>
                  <a:pt x="3078146" y="699954"/>
                </a:cubicBezTo>
                <a:cubicBezTo>
                  <a:pt x="3079201" y="700781"/>
                  <a:pt x="3079443" y="701693"/>
                  <a:pt x="3080841" y="702649"/>
                </a:cubicBezTo>
                <a:cubicBezTo>
                  <a:pt x="3077699" y="704369"/>
                  <a:pt x="3073188" y="704026"/>
                  <a:pt x="3067338" y="705345"/>
                </a:cubicBezTo>
                <a:cubicBezTo>
                  <a:pt x="3069775" y="704177"/>
                  <a:pt x="3073086" y="706367"/>
                  <a:pt x="3078146" y="705345"/>
                </a:cubicBezTo>
                <a:cubicBezTo>
                  <a:pt x="3073977" y="709240"/>
                  <a:pt x="3070410" y="710987"/>
                  <a:pt x="3067338" y="713457"/>
                </a:cubicBezTo>
                <a:cubicBezTo>
                  <a:pt x="3072471" y="712871"/>
                  <a:pt x="3077790" y="714880"/>
                  <a:pt x="3083537" y="713457"/>
                </a:cubicBezTo>
                <a:cubicBezTo>
                  <a:pt x="3079240" y="717229"/>
                  <a:pt x="3075106" y="716398"/>
                  <a:pt x="3072729" y="718874"/>
                </a:cubicBezTo>
                <a:lnTo>
                  <a:pt x="3072729" y="718874"/>
                </a:lnTo>
                <a:cubicBezTo>
                  <a:pt x="3075819" y="716781"/>
                  <a:pt x="3080378" y="716979"/>
                  <a:pt x="3083537" y="716152"/>
                </a:cubicBezTo>
                <a:cubicBezTo>
                  <a:pt x="3082096" y="718129"/>
                  <a:pt x="3079804" y="719623"/>
                  <a:pt x="3078146" y="721569"/>
                </a:cubicBezTo>
                <a:cubicBezTo>
                  <a:pt x="3101945" y="713867"/>
                  <a:pt x="3123076" y="717415"/>
                  <a:pt x="3151104" y="702649"/>
                </a:cubicBezTo>
                <a:cubicBezTo>
                  <a:pt x="3149576" y="701750"/>
                  <a:pt x="3149283" y="700308"/>
                  <a:pt x="3148408" y="699954"/>
                </a:cubicBezTo>
                <a:cubicBezTo>
                  <a:pt x="3151093" y="683726"/>
                  <a:pt x="3153853" y="668221"/>
                  <a:pt x="3156521" y="656698"/>
                </a:cubicBezTo>
                <a:cubicBezTo>
                  <a:pt x="3155066" y="655589"/>
                  <a:pt x="3154595" y="654701"/>
                  <a:pt x="3153799" y="654002"/>
                </a:cubicBezTo>
                <a:cubicBezTo>
                  <a:pt x="3157467" y="652089"/>
                  <a:pt x="3166887" y="650197"/>
                  <a:pt x="3170023" y="648585"/>
                </a:cubicBezTo>
                <a:cubicBezTo>
                  <a:pt x="3169349" y="647566"/>
                  <a:pt x="3169048" y="645026"/>
                  <a:pt x="3167328" y="643195"/>
                </a:cubicBezTo>
                <a:cubicBezTo>
                  <a:pt x="3164755" y="642594"/>
                  <a:pt x="3163270" y="640882"/>
                  <a:pt x="3161911" y="640499"/>
                </a:cubicBezTo>
                <a:cubicBezTo>
                  <a:pt x="3158666" y="635933"/>
                  <a:pt x="3160256" y="632639"/>
                  <a:pt x="3156521" y="626970"/>
                </a:cubicBezTo>
                <a:cubicBezTo>
                  <a:pt x="3150451" y="630050"/>
                  <a:pt x="3142726" y="627280"/>
                  <a:pt x="3134879" y="629692"/>
                </a:cubicBezTo>
                <a:cubicBezTo>
                  <a:pt x="3137233" y="627216"/>
                  <a:pt x="3139102" y="625775"/>
                  <a:pt x="3140296" y="624275"/>
                </a:cubicBezTo>
                <a:cubicBezTo>
                  <a:pt x="3135954" y="623791"/>
                  <a:pt x="3136204" y="621988"/>
                  <a:pt x="3132184" y="621580"/>
                </a:cubicBezTo>
                <a:close/>
                <a:moveTo>
                  <a:pt x="3207863" y="540510"/>
                </a:moveTo>
                <a:cubicBezTo>
                  <a:pt x="3198513" y="544680"/>
                  <a:pt x="3192237" y="543231"/>
                  <a:pt x="3183526" y="548595"/>
                </a:cubicBezTo>
                <a:cubicBezTo>
                  <a:pt x="3180923" y="559131"/>
                  <a:pt x="3173617" y="564923"/>
                  <a:pt x="3170023" y="572932"/>
                </a:cubicBezTo>
                <a:cubicBezTo>
                  <a:pt x="3168865" y="578208"/>
                  <a:pt x="3165958" y="579235"/>
                  <a:pt x="3164606" y="583740"/>
                </a:cubicBezTo>
                <a:cubicBezTo>
                  <a:pt x="3165955" y="583576"/>
                  <a:pt x="3166254" y="583897"/>
                  <a:pt x="3167328" y="583740"/>
                </a:cubicBezTo>
                <a:cubicBezTo>
                  <a:pt x="3165069" y="586168"/>
                  <a:pt x="3161368" y="586941"/>
                  <a:pt x="3159216" y="589130"/>
                </a:cubicBezTo>
                <a:cubicBezTo>
                  <a:pt x="3167711" y="587440"/>
                  <a:pt x="3170079" y="589132"/>
                  <a:pt x="3178136" y="586435"/>
                </a:cubicBezTo>
                <a:cubicBezTo>
                  <a:pt x="3178153" y="599230"/>
                  <a:pt x="3173066" y="610667"/>
                  <a:pt x="3170023" y="621580"/>
                </a:cubicBezTo>
                <a:cubicBezTo>
                  <a:pt x="3170828" y="617767"/>
                  <a:pt x="3174496" y="614280"/>
                  <a:pt x="3175414" y="608050"/>
                </a:cubicBezTo>
                <a:cubicBezTo>
                  <a:pt x="3177290" y="606306"/>
                  <a:pt x="3182418" y="604730"/>
                  <a:pt x="3186248" y="602660"/>
                </a:cubicBezTo>
                <a:cubicBezTo>
                  <a:pt x="3187672" y="604382"/>
                  <a:pt x="3187956" y="606883"/>
                  <a:pt x="3188943" y="608050"/>
                </a:cubicBezTo>
                <a:cubicBezTo>
                  <a:pt x="3187010" y="620680"/>
                  <a:pt x="3183475" y="625613"/>
                  <a:pt x="3180831" y="640499"/>
                </a:cubicBezTo>
                <a:cubicBezTo>
                  <a:pt x="3194061" y="633117"/>
                  <a:pt x="3206427" y="635590"/>
                  <a:pt x="3218671" y="632387"/>
                </a:cubicBezTo>
                <a:cubicBezTo>
                  <a:pt x="3224496" y="651618"/>
                  <a:pt x="3218951" y="654569"/>
                  <a:pt x="3224061" y="675617"/>
                </a:cubicBezTo>
                <a:cubicBezTo>
                  <a:pt x="3207941" y="685608"/>
                  <a:pt x="3197557" y="683704"/>
                  <a:pt x="3186248" y="689147"/>
                </a:cubicBezTo>
                <a:lnTo>
                  <a:pt x="3186248" y="689147"/>
                </a:lnTo>
                <a:cubicBezTo>
                  <a:pt x="3191450" y="687153"/>
                  <a:pt x="3191959" y="688458"/>
                  <a:pt x="3197056" y="686425"/>
                </a:cubicBezTo>
                <a:cubicBezTo>
                  <a:pt x="3198363" y="690301"/>
                  <a:pt x="3198476" y="692201"/>
                  <a:pt x="3199751" y="694537"/>
                </a:cubicBezTo>
                <a:cubicBezTo>
                  <a:pt x="3189132" y="703663"/>
                  <a:pt x="3181231" y="707457"/>
                  <a:pt x="3172719" y="713457"/>
                </a:cubicBezTo>
                <a:cubicBezTo>
                  <a:pt x="3184893" y="713880"/>
                  <a:pt x="3191740" y="718869"/>
                  <a:pt x="3197056" y="718874"/>
                </a:cubicBezTo>
                <a:cubicBezTo>
                  <a:pt x="3195800" y="720249"/>
                  <a:pt x="3195125" y="720369"/>
                  <a:pt x="3194334" y="721569"/>
                </a:cubicBezTo>
                <a:cubicBezTo>
                  <a:pt x="3203275" y="720953"/>
                  <a:pt x="3206144" y="723356"/>
                  <a:pt x="3213254" y="724265"/>
                </a:cubicBezTo>
                <a:cubicBezTo>
                  <a:pt x="3220036" y="720650"/>
                  <a:pt x="3222925" y="721770"/>
                  <a:pt x="3229478" y="716152"/>
                </a:cubicBezTo>
                <a:cubicBezTo>
                  <a:pt x="3223710" y="721876"/>
                  <a:pt x="3219314" y="721935"/>
                  <a:pt x="3213254" y="729682"/>
                </a:cubicBezTo>
                <a:cubicBezTo>
                  <a:pt x="3205459" y="731490"/>
                  <a:pt x="3204385" y="729375"/>
                  <a:pt x="3197056" y="729682"/>
                </a:cubicBezTo>
                <a:cubicBezTo>
                  <a:pt x="3183230" y="743000"/>
                  <a:pt x="3175612" y="745668"/>
                  <a:pt x="3164606" y="759409"/>
                </a:cubicBezTo>
                <a:cubicBezTo>
                  <a:pt x="3167709" y="759953"/>
                  <a:pt x="3168682" y="761725"/>
                  <a:pt x="3172719" y="762104"/>
                </a:cubicBezTo>
                <a:cubicBezTo>
                  <a:pt x="3174210" y="759586"/>
                  <a:pt x="3179872" y="756643"/>
                  <a:pt x="3180831" y="753992"/>
                </a:cubicBezTo>
                <a:cubicBezTo>
                  <a:pt x="3188471" y="751967"/>
                  <a:pt x="3190416" y="755278"/>
                  <a:pt x="3199751" y="753992"/>
                </a:cubicBezTo>
                <a:cubicBezTo>
                  <a:pt x="3205281" y="750597"/>
                  <a:pt x="3213529" y="748169"/>
                  <a:pt x="3218671" y="743184"/>
                </a:cubicBezTo>
                <a:cubicBezTo>
                  <a:pt x="3224784" y="742682"/>
                  <a:pt x="3231712" y="745237"/>
                  <a:pt x="3240286" y="745880"/>
                </a:cubicBezTo>
                <a:cubicBezTo>
                  <a:pt x="3239372" y="745354"/>
                  <a:pt x="3239048" y="744392"/>
                  <a:pt x="3237591" y="743184"/>
                </a:cubicBezTo>
                <a:cubicBezTo>
                  <a:pt x="3242958" y="741967"/>
                  <a:pt x="3246105" y="743529"/>
                  <a:pt x="3253789" y="740489"/>
                </a:cubicBezTo>
                <a:cubicBezTo>
                  <a:pt x="3252819" y="739648"/>
                  <a:pt x="3252220" y="738432"/>
                  <a:pt x="3251093" y="737767"/>
                </a:cubicBezTo>
                <a:cubicBezTo>
                  <a:pt x="3262855" y="736654"/>
                  <a:pt x="3277983" y="739183"/>
                  <a:pt x="3297045" y="737767"/>
                </a:cubicBezTo>
                <a:cubicBezTo>
                  <a:pt x="3300171" y="733176"/>
                  <a:pt x="3305364" y="729882"/>
                  <a:pt x="3307853" y="724265"/>
                </a:cubicBezTo>
                <a:cubicBezTo>
                  <a:pt x="3299991" y="724443"/>
                  <a:pt x="3293712" y="723564"/>
                  <a:pt x="3288933" y="724265"/>
                </a:cubicBezTo>
                <a:cubicBezTo>
                  <a:pt x="3294727" y="716545"/>
                  <a:pt x="3301603" y="716788"/>
                  <a:pt x="3305158" y="710762"/>
                </a:cubicBezTo>
                <a:cubicBezTo>
                  <a:pt x="3307087" y="701852"/>
                  <a:pt x="3310753" y="695360"/>
                  <a:pt x="3310548" y="686425"/>
                </a:cubicBezTo>
                <a:cubicBezTo>
                  <a:pt x="3299483" y="689892"/>
                  <a:pt x="3292976" y="684410"/>
                  <a:pt x="3280821" y="686425"/>
                </a:cubicBezTo>
                <a:cubicBezTo>
                  <a:pt x="3276935" y="682102"/>
                  <a:pt x="3271939" y="670522"/>
                  <a:pt x="3267318" y="664810"/>
                </a:cubicBezTo>
                <a:cubicBezTo>
                  <a:pt x="3270862" y="665398"/>
                  <a:pt x="3275255" y="667213"/>
                  <a:pt x="3283516" y="667505"/>
                </a:cubicBezTo>
                <a:lnTo>
                  <a:pt x="3283516" y="667505"/>
                </a:lnTo>
                <a:cubicBezTo>
                  <a:pt x="3280820" y="663454"/>
                  <a:pt x="3280505" y="659007"/>
                  <a:pt x="3278126" y="654002"/>
                </a:cubicBezTo>
                <a:cubicBezTo>
                  <a:pt x="3271718" y="651795"/>
                  <a:pt x="3267490" y="644994"/>
                  <a:pt x="3256510" y="640499"/>
                </a:cubicBezTo>
                <a:cubicBezTo>
                  <a:pt x="3252967" y="632707"/>
                  <a:pt x="3253441" y="627045"/>
                  <a:pt x="3248398" y="618858"/>
                </a:cubicBezTo>
                <a:cubicBezTo>
                  <a:pt x="3226125" y="614218"/>
                  <a:pt x="3226607" y="609888"/>
                  <a:pt x="3205141" y="602660"/>
                </a:cubicBezTo>
                <a:cubicBezTo>
                  <a:pt x="3208975" y="600646"/>
                  <a:pt x="3217426" y="601375"/>
                  <a:pt x="3224061" y="599964"/>
                </a:cubicBezTo>
                <a:cubicBezTo>
                  <a:pt x="3221671" y="600008"/>
                  <a:pt x="3219246" y="597814"/>
                  <a:pt x="3215975" y="597243"/>
                </a:cubicBezTo>
                <a:cubicBezTo>
                  <a:pt x="3221088" y="593853"/>
                  <a:pt x="3225211" y="594431"/>
                  <a:pt x="3232174" y="589130"/>
                </a:cubicBezTo>
                <a:cubicBezTo>
                  <a:pt x="3236732" y="578936"/>
                  <a:pt x="3241554" y="576347"/>
                  <a:pt x="3245703" y="570237"/>
                </a:cubicBezTo>
                <a:cubicBezTo>
                  <a:pt x="3229355" y="571914"/>
                  <a:pt x="3212357" y="566159"/>
                  <a:pt x="3199751" y="564820"/>
                </a:cubicBezTo>
                <a:cubicBezTo>
                  <a:pt x="3200722" y="563225"/>
                  <a:pt x="3203903" y="561590"/>
                  <a:pt x="3205141" y="559403"/>
                </a:cubicBezTo>
                <a:cubicBezTo>
                  <a:pt x="3204310" y="559552"/>
                  <a:pt x="3203375" y="559103"/>
                  <a:pt x="3202446" y="559403"/>
                </a:cubicBezTo>
                <a:cubicBezTo>
                  <a:pt x="3206028" y="553499"/>
                  <a:pt x="3216800" y="550749"/>
                  <a:pt x="3218671" y="545900"/>
                </a:cubicBezTo>
                <a:cubicBezTo>
                  <a:pt x="3216283" y="544958"/>
                  <a:pt x="3211390" y="541111"/>
                  <a:pt x="3207863" y="540510"/>
                </a:cubicBezTo>
                <a:close/>
                <a:moveTo>
                  <a:pt x="629692" y="737767"/>
                </a:moveTo>
                <a:cubicBezTo>
                  <a:pt x="627857" y="741101"/>
                  <a:pt x="624279" y="743482"/>
                  <a:pt x="621580" y="748601"/>
                </a:cubicBezTo>
                <a:cubicBezTo>
                  <a:pt x="624754" y="747892"/>
                  <a:pt x="629146" y="747843"/>
                  <a:pt x="635082" y="745880"/>
                </a:cubicBezTo>
                <a:cubicBezTo>
                  <a:pt x="634218" y="747941"/>
                  <a:pt x="633157" y="748466"/>
                  <a:pt x="632387" y="751297"/>
                </a:cubicBezTo>
                <a:cubicBezTo>
                  <a:pt x="628889" y="752657"/>
                  <a:pt x="624474" y="752226"/>
                  <a:pt x="621580" y="753992"/>
                </a:cubicBezTo>
                <a:cubicBezTo>
                  <a:pt x="622485" y="753780"/>
                  <a:pt x="623053" y="754228"/>
                  <a:pt x="624275" y="753992"/>
                </a:cubicBezTo>
                <a:cubicBezTo>
                  <a:pt x="622656" y="756288"/>
                  <a:pt x="619810" y="757314"/>
                  <a:pt x="618858" y="759409"/>
                </a:cubicBezTo>
                <a:cubicBezTo>
                  <a:pt x="622323" y="759030"/>
                  <a:pt x="625926" y="760054"/>
                  <a:pt x="629692" y="759409"/>
                </a:cubicBezTo>
                <a:cubicBezTo>
                  <a:pt x="630041" y="758504"/>
                  <a:pt x="631665" y="758030"/>
                  <a:pt x="632387" y="756687"/>
                </a:cubicBezTo>
                <a:cubicBezTo>
                  <a:pt x="633570" y="760099"/>
                  <a:pt x="633414" y="761226"/>
                  <a:pt x="635082" y="764800"/>
                </a:cubicBezTo>
                <a:cubicBezTo>
                  <a:pt x="638936" y="766413"/>
                  <a:pt x="641941" y="769299"/>
                  <a:pt x="645890" y="770217"/>
                </a:cubicBezTo>
                <a:cubicBezTo>
                  <a:pt x="642622" y="773013"/>
                  <a:pt x="639517" y="774222"/>
                  <a:pt x="635082" y="778329"/>
                </a:cubicBezTo>
                <a:cubicBezTo>
                  <a:pt x="639370" y="777722"/>
                  <a:pt x="640781" y="778501"/>
                  <a:pt x="645890" y="778329"/>
                </a:cubicBezTo>
                <a:cubicBezTo>
                  <a:pt x="645332" y="779208"/>
                  <a:pt x="643678" y="780273"/>
                  <a:pt x="643195" y="781024"/>
                </a:cubicBezTo>
                <a:cubicBezTo>
                  <a:pt x="644778" y="781472"/>
                  <a:pt x="646382" y="783180"/>
                  <a:pt x="648585" y="783719"/>
                </a:cubicBezTo>
                <a:cubicBezTo>
                  <a:pt x="646514" y="784860"/>
                  <a:pt x="645521" y="784737"/>
                  <a:pt x="643195" y="786415"/>
                </a:cubicBezTo>
                <a:cubicBezTo>
                  <a:pt x="651451" y="782335"/>
                  <a:pt x="658219" y="784562"/>
                  <a:pt x="667505" y="781024"/>
                </a:cubicBezTo>
                <a:cubicBezTo>
                  <a:pt x="667241" y="790339"/>
                  <a:pt x="663521" y="790614"/>
                  <a:pt x="662115" y="799944"/>
                </a:cubicBezTo>
                <a:lnTo>
                  <a:pt x="662115" y="799944"/>
                </a:lnTo>
                <a:cubicBezTo>
                  <a:pt x="672641" y="796794"/>
                  <a:pt x="675829" y="798601"/>
                  <a:pt x="683730" y="797222"/>
                </a:cubicBezTo>
                <a:cubicBezTo>
                  <a:pt x="678442" y="787906"/>
                  <a:pt x="678196" y="773193"/>
                  <a:pt x="672922" y="753992"/>
                </a:cubicBezTo>
                <a:cubicBezTo>
                  <a:pt x="658107" y="753110"/>
                  <a:pt x="640251" y="738303"/>
                  <a:pt x="629692" y="737767"/>
                </a:cubicBezTo>
                <a:close/>
                <a:moveTo>
                  <a:pt x="683730" y="797222"/>
                </a:moveTo>
                <a:cubicBezTo>
                  <a:pt x="683925" y="797862"/>
                  <a:pt x="683526" y="798740"/>
                  <a:pt x="683730" y="799944"/>
                </a:cubicBezTo>
                <a:cubicBezTo>
                  <a:pt x="684196" y="798898"/>
                  <a:pt x="685803" y="798039"/>
                  <a:pt x="686425" y="797222"/>
                </a:cubicBezTo>
                <a:cubicBezTo>
                  <a:pt x="685873" y="797342"/>
                  <a:pt x="684649" y="797032"/>
                  <a:pt x="683730" y="797222"/>
                </a:cubicBezTo>
                <a:close/>
                <a:moveTo>
                  <a:pt x="1905248" y="818864"/>
                </a:moveTo>
                <a:cubicBezTo>
                  <a:pt x="1905617" y="819058"/>
                  <a:pt x="1906105" y="819108"/>
                  <a:pt x="1906411" y="819234"/>
                </a:cubicBezTo>
                <a:lnTo>
                  <a:pt x="1906411" y="819234"/>
                </a:lnTo>
                <a:cubicBezTo>
                  <a:pt x="1906834" y="819003"/>
                  <a:pt x="1907532" y="819023"/>
                  <a:pt x="1907970" y="818864"/>
                </a:cubicBezTo>
                <a:cubicBezTo>
                  <a:pt x="1906720" y="818884"/>
                  <a:pt x="1906175" y="818613"/>
                  <a:pt x="1905248" y="818864"/>
                </a:cubicBezTo>
                <a:close/>
                <a:moveTo>
                  <a:pt x="675617" y="829671"/>
                </a:moveTo>
                <a:cubicBezTo>
                  <a:pt x="674506" y="830839"/>
                  <a:pt x="671874" y="831056"/>
                  <a:pt x="670227" y="832367"/>
                </a:cubicBezTo>
                <a:lnTo>
                  <a:pt x="670227" y="832367"/>
                </a:lnTo>
                <a:cubicBezTo>
                  <a:pt x="670739" y="831430"/>
                  <a:pt x="672266" y="830785"/>
                  <a:pt x="672922" y="829671"/>
                </a:cubicBezTo>
                <a:cubicBezTo>
                  <a:pt x="673786" y="829649"/>
                  <a:pt x="674802" y="829741"/>
                  <a:pt x="675617" y="829671"/>
                </a:cubicBezTo>
                <a:close/>
                <a:moveTo>
                  <a:pt x="2124148" y="832367"/>
                </a:moveTo>
                <a:lnTo>
                  <a:pt x="2124148" y="832367"/>
                </a:lnTo>
                <a:lnTo>
                  <a:pt x="2124148" y="832367"/>
                </a:lnTo>
                <a:close/>
                <a:moveTo>
                  <a:pt x="2132260" y="721569"/>
                </a:moveTo>
                <a:cubicBezTo>
                  <a:pt x="2126051" y="723590"/>
                  <a:pt x="2121794" y="722477"/>
                  <a:pt x="2118757" y="724265"/>
                </a:cubicBezTo>
                <a:cubicBezTo>
                  <a:pt x="2107461" y="751383"/>
                  <a:pt x="2086016" y="754114"/>
                  <a:pt x="2064693" y="789136"/>
                </a:cubicBezTo>
                <a:cubicBezTo>
                  <a:pt x="2062207" y="791162"/>
                  <a:pt x="2055765" y="790051"/>
                  <a:pt x="2051190" y="791832"/>
                </a:cubicBezTo>
                <a:cubicBezTo>
                  <a:pt x="2047991" y="794397"/>
                  <a:pt x="2045228" y="794946"/>
                  <a:pt x="2043078" y="797222"/>
                </a:cubicBezTo>
                <a:cubicBezTo>
                  <a:pt x="2043950" y="795844"/>
                  <a:pt x="2044866" y="795528"/>
                  <a:pt x="2045773" y="794527"/>
                </a:cubicBezTo>
                <a:cubicBezTo>
                  <a:pt x="2041776" y="798088"/>
                  <a:pt x="2038793" y="797409"/>
                  <a:pt x="2034965" y="799944"/>
                </a:cubicBezTo>
                <a:cubicBezTo>
                  <a:pt x="2040094" y="798420"/>
                  <a:pt x="2046264" y="800747"/>
                  <a:pt x="2053885" y="799944"/>
                </a:cubicBezTo>
                <a:cubicBezTo>
                  <a:pt x="2045780" y="808994"/>
                  <a:pt x="2034657" y="813078"/>
                  <a:pt x="2026880" y="818864"/>
                </a:cubicBezTo>
                <a:cubicBezTo>
                  <a:pt x="2045156" y="814446"/>
                  <a:pt x="2085184" y="825101"/>
                  <a:pt x="2099837" y="818864"/>
                </a:cubicBezTo>
                <a:cubicBezTo>
                  <a:pt x="2098017" y="821995"/>
                  <a:pt x="2093999" y="823025"/>
                  <a:pt x="2091725" y="826950"/>
                </a:cubicBezTo>
                <a:cubicBezTo>
                  <a:pt x="2101938" y="823749"/>
                  <a:pt x="2106665" y="825956"/>
                  <a:pt x="2121452" y="824254"/>
                </a:cubicBezTo>
                <a:cubicBezTo>
                  <a:pt x="2110716" y="832919"/>
                  <a:pt x="2104621" y="835758"/>
                  <a:pt x="2094420" y="845869"/>
                </a:cubicBezTo>
                <a:cubicBezTo>
                  <a:pt x="2104065" y="839004"/>
                  <a:pt x="2119752" y="831764"/>
                  <a:pt x="2126869" y="826950"/>
                </a:cubicBezTo>
                <a:cubicBezTo>
                  <a:pt x="2126615" y="828325"/>
                  <a:pt x="2124633" y="830317"/>
                  <a:pt x="2124148" y="832367"/>
                </a:cubicBezTo>
                <a:cubicBezTo>
                  <a:pt x="2128402" y="826640"/>
                  <a:pt x="2130935" y="825683"/>
                  <a:pt x="2134955" y="818864"/>
                </a:cubicBezTo>
                <a:cubicBezTo>
                  <a:pt x="2138411" y="823728"/>
                  <a:pt x="2137765" y="826743"/>
                  <a:pt x="2140372" y="829671"/>
                </a:cubicBezTo>
                <a:cubicBezTo>
                  <a:pt x="2138666" y="836227"/>
                  <a:pt x="2129911" y="841317"/>
                  <a:pt x="2129565" y="845869"/>
                </a:cubicBezTo>
                <a:cubicBezTo>
                  <a:pt x="2132809" y="843872"/>
                  <a:pt x="2136941" y="842384"/>
                  <a:pt x="2143067" y="837784"/>
                </a:cubicBezTo>
                <a:cubicBezTo>
                  <a:pt x="2142547" y="840896"/>
                  <a:pt x="2141052" y="845082"/>
                  <a:pt x="2140372" y="851286"/>
                </a:cubicBezTo>
                <a:lnTo>
                  <a:pt x="2140372" y="851286"/>
                </a:lnTo>
                <a:cubicBezTo>
                  <a:pt x="2142435" y="849504"/>
                  <a:pt x="2148283" y="849334"/>
                  <a:pt x="2151180" y="848591"/>
                </a:cubicBezTo>
                <a:cubicBezTo>
                  <a:pt x="2151800" y="840702"/>
                  <a:pt x="2162035" y="832186"/>
                  <a:pt x="2164683" y="821559"/>
                </a:cubicBezTo>
                <a:cubicBezTo>
                  <a:pt x="2160263" y="826203"/>
                  <a:pt x="2157830" y="825888"/>
                  <a:pt x="2153875" y="829671"/>
                </a:cubicBezTo>
                <a:cubicBezTo>
                  <a:pt x="2157414" y="822594"/>
                  <a:pt x="2161619" y="820557"/>
                  <a:pt x="2164683" y="810751"/>
                </a:cubicBezTo>
                <a:cubicBezTo>
                  <a:pt x="2158401" y="816005"/>
                  <a:pt x="2153227" y="818547"/>
                  <a:pt x="2145789" y="824254"/>
                </a:cubicBezTo>
                <a:lnTo>
                  <a:pt x="2145789" y="824254"/>
                </a:lnTo>
                <a:cubicBezTo>
                  <a:pt x="2145797" y="820277"/>
                  <a:pt x="2148303" y="817006"/>
                  <a:pt x="2148484" y="813447"/>
                </a:cubicBezTo>
                <a:cubicBezTo>
                  <a:pt x="2146188" y="814006"/>
                  <a:pt x="2145510" y="812818"/>
                  <a:pt x="2143067" y="813447"/>
                </a:cubicBezTo>
                <a:cubicBezTo>
                  <a:pt x="2153462" y="805251"/>
                  <a:pt x="2157281" y="802962"/>
                  <a:pt x="2164683" y="797222"/>
                </a:cubicBezTo>
                <a:lnTo>
                  <a:pt x="2164683" y="797222"/>
                </a:lnTo>
                <a:cubicBezTo>
                  <a:pt x="2156430" y="801237"/>
                  <a:pt x="2149175" y="799990"/>
                  <a:pt x="2140372" y="805334"/>
                </a:cubicBezTo>
                <a:cubicBezTo>
                  <a:pt x="2144991" y="800512"/>
                  <a:pt x="2148259" y="799491"/>
                  <a:pt x="2151180" y="797222"/>
                </a:cubicBezTo>
                <a:cubicBezTo>
                  <a:pt x="2149451" y="796464"/>
                  <a:pt x="2147223" y="794965"/>
                  <a:pt x="2145789" y="794527"/>
                </a:cubicBezTo>
                <a:cubicBezTo>
                  <a:pt x="2146731" y="793145"/>
                  <a:pt x="2148048" y="792692"/>
                  <a:pt x="2148484" y="791832"/>
                </a:cubicBezTo>
                <a:cubicBezTo>
                  <a:pt x="2147283" y="792816"/>
                  <a:pt x="2145127" y="793097"/>
                  <a:pt x="2143067" y="794527"/>
                </a:cubicBezTo>
                <a:cubicBezTo>
                  <a:pt x="2147717" y="790615"/>
                  <a:pt x="2154556" y="788107"/>
                  <a:pt x="2159292" y="781024"/>
                </a:cubicBezTo>
                <a:cubicBezTo>
                  <a:pt x="2155216" y="782234"/>
                  <a:pt x="2144558" y="777760"/>
                  <a:pt x="2140372" y="778329"/>
                </a:cubicBezTo>
                <a:cubicBezTo>
                  <a:pt x="2141036" y="776613"/>
                  <a:pt x="2142063" y="775052"/>
                  <a:pt x="2143067" y="772912"/>
                </a:cubicBezTo>
                <a:cubicBezTo>
                  <a:pt x="2135075" y="778939"/>
                  <a:pt x="2126619" y="781539"/>
                  <a:pt x="2121452" y="786415"/>
                </a:cubicBezTo>
                <a:cubicBezTo>
                  <a:pt x="2123753" y="779586"/>
                  <a:pt x="2125719" y="779524"/>
                  <a:pt x="2126869" y="772912"/>
                </a:cubicBezTo>
                <a:lnTo>
                  <a:pt x="2126869" y="772912"/>
                </a:lnTo>
                <a:cubicBezTo>
                  <a:pt x="2125805" y="775019"/>
                  <a:pt x="2123056" y="776030"/>
                  <a:pt x="2121452" y="778329"/>
                </a:cubicBezTo>
                <a:cubicBezTo>
                  <a:pt x="2122174" y="777515"/>
                  <a:pt x="2123340" y="776828"/>
                  <a:pt x="2124148" y="775607"/>
                </a:cubicBezTo>
                <a:cubicBezTo>
                  <a:pt x="2116594" y="776586"/>
                  <a:pt x="2112750" y="775376"/>
                  <a:pt x="2107949" y="775607"/>
                </a:cubicBezTo>
                <a:cubicBezTo>
                  <a:pt x="2110158" y="772491"/>
                  <a:pt x="2111508" y="773208"/>
                  <a:pt x="2113340" y="770217"/>
                </a:cubicBezTo>
                <a:cubicBezTo>
                  <a:pt x="2111657" y="771203"/>
                  <a:pt x="2109041" y="771603"/>
                  <a:pt x="2107949" y="772912"/>
                </a:cubicBezTo>
                <a:cubicBezTo>
                  <a:pt x="2111959" y="769258"/>
                  <a:pt x="2117545" y="767802"/>
                  <a:pt x="2124148" y="762104"/>
                </a:cubicBezTo>
                <a:cubicBezTo>
                  <a:pt x="2113696" y="766922"/>
                  <a:pt x="2103579" y="766322"/>
                  <a:pt x="2094420" y="772912"/>
                </a:cubicBezTo>
                <a:cubicBezTo>
                  <a:pt x="2098397" y="759307"/>
                  <a:pt x="2120280" y="742578"/>
                  <a:pt x="2126869" y="732377"/>
                </a:cubicBezTo>
                <a:cubicBezTo>
                  <a:pt x="2127512" y="730209"/>
                  <a:pt x="2128704" y="729880"/>
                  <a:pt x="2129565" y="726960"/>
                </a:cubicBezTo>
                <a:cubicBezTo>
                  <a:pt x="2131574" y="724962"/>
                  <a:pt x="2134377" y="724422"/>
                  <a:pt x="2137677" y="721569"/>
                </a:cubicBezTo>
                <a:cubicBezTo>
                  <a:pt x="2136124" y="721905"/>
                  <a:pt x="2134336" y="721002"/>
                  <a:pt x="2132260" y="721569"/>
                </a:cubicBezTo>
                <a:close/>
                <a:moveTo>
                  <a:pt x="6329240" y="851286"/>
                </a:moveTo>
                <a:cubicBezTo>
                  <a:pt x="6335304" y="855610"/>
                  <a:pt x="6340668" y="862567"/>
                  <a:pt x="6348160" y="867511"/>
                </a:cubicBezTo>
                <a:cubicBezTo>
                  <a:pt x="6340852" y="863371"/>
                  <a:pt x="6340310" y="858911"/>
                  <a:pt x="6334630" y="853982"/>
                </a:cubicBezTo>
                <a:cubicBezTo>
                  <a:pt x="6332663" y="853207"/>
                  <a:pt x="6332030" y="852122"/>
                  <a:pt x="6329240" y="851286"/>
                </a:cubicBezTo>
                <a:close/>
                <a:moveTo>
                  <a:pt x="6153571" y="645890"/>
                </a:moveTo>
                <a:cubicBezTo>
                  <a:pt x="6153054" y="648447"/>
                  <a:pt x="6151372" y="648963"/>
                  <a:pt x="6150876" y="651307"/>
                </a:cubicBezTo>
                <a:cubicBezTo>
                  <a:pt x="6159814" y="656559"/>
                  <a:pt x="6163238" y="660215"/>
                  <a:pt x="6172491" y="664810"/>
                </a:cubicBezTo>
                <a:cubicBezTo>
                  <a:pt x="6171515" y="666014"/>
                  <a:pt x="6170257" y="666829"/>
                  <a:pt x="6169795" y="667505"/>
                </a:cubicBezTo>
                <a:cubicBezTo>
                  <a:pt x="6168704" y="668750"/>
                  <a:pt x="6167709" y="668952"/>
                  <a:pt x="6167074" y="670227"/>
                </a:cubicBezTo>
                <a:cubicBezTo>
                  <a:pt x="6176434" y="680533"/>
                  <a:pt x="6179191" y="698009"/>
                  <a:pt x="6196801" y="716152"/>
                </a:cubicBezTo>
                <a:cubicBezTo>
                  <a:pt x="6249638" y="772417"/>
                  <a:pt x="6249516" y="813269"/>
                  <a:pt x="6321128" y="870206"/>
                </a:cubicBezTo>
                <a:cubicBezTo>
                  <a:pt x="6320371" y="865692"/>
                  <a:pt x="6321016" y="857340"/>
                  <a:pt x="6318432" y="848591"/>
                </a:cubicBezTo>
                <a:cubicBezTo>
                  <a:pt x="6323025" y="848579"/>
                  <a:pt x="6325886" y="850953"/>
                  <a:pt x="6329240" y="851286"/>
                </a:cubicBezTo>
                <a:lnTo>
                  <a:pt x="6329240" y="851286"/>
                </a:lnTo>
                <a:cubicBezTo>
                  <a:pt x="6320130" y="847052"/>
                  <a:pt x="6305563" y="827293"/>
                  <a:pt x="6294096" y="821559"/>
                </a:cubicBezTo>
                <a:cubicBezTo>
                  <a:pt x="6285679" y="805342"/>
                  <a:pt x="6289426" y="790356"/>
                  <a:pt x="6283288" y="781024"/>
                </a:cubicBezTo>
                <a:cubicBezTo>
                  <a:pt x="6297381" y="784655"/>
                  <a:pt x="6312864" y="795454"/>
                  <a:pt x="6323823" y="797222"/>
                </a:cubicBezTo>
                <a:cubicBezTo>
                  <a:pt x="6254189" y="754199"/>
                  <a:pt x="6222087" y="687953"/>
                  <a:pt x="6153571" y="645890"/>
                </a:cubicBezTo>
                <a:close/>
                <a:moveTo>
                  <a:pt x="6469765" y="881014"/>
                </a:moveTo>
                <a:cubicBezTo>
                  <a:pt x="6464889" y="882375"/>
                  <a:pt x="6462567" y="881899"/>
                  <a:pt x="6456262" y="883709"/>
                </a:cubicBezTo>
                <a:cubicBezTo>
                  <a:pt x="6457690" y="885811"/>
                  <a:pt x="6457758" y="886808"/>
                  <a:pt x="6458957" y="889126"/>
                </a:cubicBezTo>
                <a:cubicBezTo>
                  <a:pt x="6456875" y="895790"/>
                  <a:pt x="6452835" y="902190"/>
                  <a:pt x="6450845" y="908046"/>
                </a:cubicBezTo>
                <a:cubicBezTo>
                  <a:pt x="6450890" y="908921"/>
                  <a:pt x="6450825" y="909398"/>
                  <a:pt x="6450845" y="910741"/>
                </a:cubicBezTo>
                <a:cubicBezTo>
                  <a:pt x="6451806" y="903763"/>
                  <a:pt x="6454006" y="903036"/>
                  <a:pt x="6456262" y="897238"/>
                </a:cubicBezTo>
                <a:cubicBezTo>
                  <a:pt x="6461411" y="891652"/>
                  <a:pt x="6468103" y="893285"/>
                  <a:pt x="6475155" y="886404"/>
                </a:cubicBezTo>
                <a:cubicBezTo>
                  <a:pt x="6472848" y="884986"/>
                  <a:pt x="6471208" y="882133"/>
                  <a:pt x="6469765" y="881014"/>
                </a:cubicBezTo>
                <a:close/>
                <a:moveTo>
                  <a:pt x="6431925" y="910741"/>
                </a:moveTo>
                <a:cubicBezTo>
                  <a:pt x="6432856" y="918547"/>
                  <a:pt x="6430830" y="920499"/>
                  <a:pt x="6431925" y="926966"/>
                </a:cubicBezTo>
                <a:cubicBezTo>
                  <a:pt x="6434531" y="929128"/>
                  <a:pt x="6434844" y="930782"/>
                  <a:pt x="6437342" y="932356"/>
                </a:cubicBezTo>
                <a:cubicBezTo>
                  <a:pt x="6438949" y="922188"/>
                  <a:pt x="6443729" y="917840"/>
                  <a:pt x="6445428" y="910741"/>
                </a:cubicBezTo>
                <a:cubicBezTo>
                  <a:pt x="6440174" y="912024"/>
                  <a:pt x="6438572" y="910182"/>
                  <a:pt x="6431925" y="910741"/>
                </a:cubicBezTo>
                <a:close/>
                <a:moveTo>
                  <a:pt x="1429610" y="789136"/>
                </a:moveTo>
                <a:cubicBezTo>
                  <a:pt x="1447528" y="789996"/>
                  <a:pt x="1467620" y="808590"/>
                  <a:pt x="1489065" y="816142"/>
                </a:cubicBezTo>
                <a:cubicBezTo>
                  <a:pt x="1486312" y="820674"/>
                  <a:pt x="1483252" y="821250"/>
                  <a:pt x="1480952" y="824254"/>
                </a:cubicBezTo>
                <a:cubicBezTo>
                  <a:pt x="1484390" y="829256"/>
                  <a:pt x="1484568" y="832104"/>
                  <a:pt x="1486369" y="835062"/>
                </a:cubicBezTo>
                <a:cubicBezTo>
                  <a:pt x="1485543" y="836509"/>
                  <a:pt x="1483294" y="837493"/>
                  <a:pt x="1480952" y="840479"/>
                </a:cubicBezTo>
                <a:cubicBezTo>
                  <a:pt x="1482444" y="841274"/>
                  <a:pt x="1484271" y="843918"/>
                  <a:pt x="1486369" y="845869"/>
                </a:cubicBezTo>
                <a:cubicBezTo>
                  <a:pt x="1483984" y="847804"/>
                  <a:pt x="1482924" y="847139"/>
                  <a:pt x="1480952" y="848591"/>
                </a:cubicBezTo>
                <a:cubicBezTo>
                  <a:pt x="1481775" y="848330"/>
                  <a:pt x="1482980" y="848796"/>
                  <a:pt x="1483674" y="848591"/>
                </a:cubicBezTo>
                <a:cubicBezTo>
                  <a:pt x="1481842" y="851527"/>
                  <a:pt x="1479831" y="851434"/>
                  <a:pt x="1478257" y="853982"/>
                </a:cubicBezTo>
                <a:cubicBezTo>
                  <a:pt x="1507322" y="859214"/>
                  <a:pt x="1518979" y="864278"/>
                  <a:pt x="1537712" y="864789"/>
                </a:cubicBezTo>
                <a:cubicBezTo>
                  <a:pt x="1536769" y="866199"/>
                  <a:pt x="1535368" y="866562"/>
                  <a:pt x="1535017" y="867511"/>
                </a:cubicBezTo>
                <a:cubicBezTo>
                  <a:pt x="1539764" y="866917"/>
                  <a:pt x="1541089" y="868533"/>
                  <a:pt x="1545824" y="867511"/>
                </a:cubicBezTo>
                <a:cubicBezTo>
                  <a:pt x="1546084" y="868106"/>
                  <a:pt x="1545541" y="869004"/>
                  <a:pt x="1545824" y="870206"/>
                </a:cubicBezTo>
                <a:cubicBezTo>
                  <a:pt x="1550780" y="873116"/>
                  <a:pt x="1551583" y="875644"/>
                  <a:pt x="1556632" y="878319"/>
                </a:cubicBezTo>
                <a:cubicBezTo>
                  <a:pt x="1558870" y="884175"/>
                  <a:pt x="1558624" y="891596"/>
                  <a:pt x="1562049" y="899934"/>
                </a:cubicBezTo>
                <a:cubicBezTo>
                  <a:pt x="1563057" y="899702"/>
                  <a:pt x="1563738" y="899990"/>
                  <a:pt x="1564744" y="899934"/>
                </a:cubicBezTo>
                <a:cubicBezTo>
                  <a:pt x="1564881" y="901241"/>
                  <a:pt x="1564694" y="901364"/>
                  <a:pt x="1564744" y="902629"/>
                </a:cubicBezTo>
                <a:cubicBezTo>
                  <a:pt x="1563205" y="902632"/>
                  <a:pt x="1561975" y="900927"/>
                  <a:pt x="1559327" y="899934"/>
                </a:cubicBezTo>
                <a:cubicBezTo>
                  <a:pt x="1558485" y="901840"/>
                  <a:pt x="1554387" y="905592"/>
                  <a:pt x="1553936" y="908046"/>
                </a:cubicBezTo>
                <a:cubicBezTo>
                  <a:pt x="1544524" y="908602"/>
                  <a:pt x="1542011" y="904372"/>
                  <a:pt x="1535017" y="905324"/>
                </a:cubicBezTo>
                <a:cubicBezTo>
                  <a:pt x="1533622" y="904408"/>
                  <a:pt x="1533259" y="903321"/>
                  <a:pt x="1532321" y="902629"/>
                </a:cubicBezTo>
                <a:cubicBezTo>
                  <a:pt x="1532938" y="900785"/>
                  <a:pt x="1535808" y="899551"/>
                  <a:pt x="1537712" y="897238"/>
                </a:cubicBezTo>
                <a:cubicBezTo>
                  <a:pt x="1536749" y="897357"/>
                  <a:pt x="1535799" y="896991"/>
                  <a:pt x="1535017" y="897238"/>
                </a:cubicBezTo>
                <a:cubicBezTo>
                  <a:pt x="1534323" y="893998"/>
                  <a:pt x="1535606" y="892151"/>
                  <a:pt x="1535017" y="889126"/>
                </a:cubicBezTo>
                <a:cubicBezTo>
                  <a:pt x="1531320" y="889990"/>
                  <a:pt x="1527758" y="888441"/>
                  <a:pt x="1524209" y="889126"/>
                </a:cubicBezTo>
                <a:cubicBezTo>
                  <a:pt x="1518753" y="911020"/>
                  <a:pt x="1501889" y="923490"/>
                  <a:pt x="1486369" y="948581"/>
                </a:cubicBezTo>
                <a:cubicBezTo>
                  <a:pt x="1485395" y="937490"/>
                  <a:pt x="1482187" y="929979"/>
                  <a:pt x="1480952" y="921549"/>
                </a:cubicBezTo>
                <a:cubicBezTo>
                  <a:pt x="1473293" y="927038"/>
                  <a:pt x="1465368" y="926581"/>
                  <a:pt x="1462059" y="929661"/>
                </a:cubicBezTo>
                <a:lnTo>
                  <a:pt x="1462059" y="929661"/>
                </a:lnTo>
                <a:cubicBezTo>
                  <a:pt x="1467544" y="916810"/>
                  <a:pt x="1481154" y="904965"/>
                  <a:pt x="1489065" y="891821"/>
                </a:cubicBezTo>
                <a:cubicBezTo>
                  <a:pt x="1487192" y="888842"/>
                  <a:pt x="1488006" y="885993"/>
                  <a:pt x="1486369" y="883709"/>
                </a:cubicBezTo>
                <a:cubicBezTo>
                  <a:pt x="1480666" y="883678"/>
                  <a:pt x="1474066" y="877674"/>
                  <a:pt x="1462059" y="875597"/>
                </a:cubicBezTo>
                <a:cubicBezTo>
                  <a:pt x="1453371" y="888898"/>
                  <a:pt x="1442825" y="894898"/>
                  <a:pt x="1437722" y="902629"/>
                </a:cubicBezTo>
                <a:cubicBezTo>
                  <a:pt x="1438284" y="898954"/>
                  <a:pt x="1441376" y="894007"/>
                  <a:pt x="1443139" y="889126"/>
                </a:cubicBezTo>
                <a:cubicBezTo>
                  <a:pt x="1433656" y="917547"/>
                  <a:pt x="1404286" y="933632"/>
                  <a:pt x="1389075" y="972891"/>
                </a:cubicBezTo>
                <a:cubicBezTo>
                  <a:pt x="1384013" y="977219"/>
                  <a:pt x="1371412" y="977443"/>
                  <a:pt x="1362043" y="981004"/>
                </a:cubicBezTo>
                <a:cubicBezTo>
                  <a:pt x="1367776" y="953360"/>
                  <a:pt x="1388299" y="936927"/>
                  <a:pt x="1394492" y="908046"/>
                </a:cubicBezTo>
                <a:cubicBezTo>
                  <a:pt x="1390728" y="908773"/>
                  <a:pt x="1388258" y="907589"/>
                  <a:pt x="1383684" y="908046"/>
                </a:cubicBezTo>
                <a:cubicBezTo>
                  <a:pt x="1396353" y="891009"/>
                  <a:pt x="1409263" y="885158"/>
                  <a:pt x="1418802" y="870206"/>
                </a:cubicBezTo>
                <a:cubicBezTo>
                  <a:pt x="1418896" y="872781"/>
                  <a:pt x="1418539" y="873245"/>
                  <a:pt x="1418802" y="875597"/>
                </a:cubicBezTo>
                <a:cubicBezTo>
                  <a:pt x="1421586" y="873461"/>
                  <a:pt x="1426481" y="871923"/>
                  <a:pt x="1429610" y="870206"/>
                </a:cubicBezTo>
                <a:cubicBezTo>
                  <a:pt x="1427672" y="874335"/>
                  <a:pt x="1425282" y="875213"/>
                  <a:pt x="1424219" y="878319"/>
                </a:cubicBezTo>
                <a:lnTo>
                  <a:pt x="1424219" y="878319"/>
                </a:lnTo>
                <a:cubicBezTo>
                  <a:pt x="1430798" y="875178"/>
                  <a:pt x="1449621" y="871255"/>
                  <a:pt x="1456642" y="864789"/>
                </a:cubicBezTo>
                <a:cubicBezTo>
                  <a:pt x="1459316" y="865020"/>
                  <a:pt x="1462820" y="868293"/>
                  <a:pt x="1467450" y="870206"/>
                </a:cubicBezTo>
                <a:cubicBezTo>
                  <a:pt x="1467978" y="869621"/>
                  <a:pt x="1469626" y="868175"/>
                  <a:pt x="1470145" y="867511"/>
                </a:cubicBezTo>
                <a:cubicBezTo>
                  <a:pt x="1477194" y="866334"/>
                  <a:pt x="1478568" y="868751"/>
                  <a:pt x="1486369" y="867511"/>
                </a:cubicBezTo>
                <a:cubicBezTo>
                  <a:pt x="1475837" y="862926"/>
                  <a:pt x="1474666" y="856309"/>
                  <a:pt x="1467450" y="853982"/>
                </a:cubicBezTo>
                <a:cubicBezTo>
                  <a:pt x="1468866" y="851347"/>
                  <a:pt x="1470967" y="851068"/>
                  <a:pt x="1472867" y="848591"/>
                </a:cubicBezTo>
                <a:cubicBezTo>
                  <a:pt x="1446080" y="852432"/>
                  <a:pt x="1436440" y="850765"/>
                  <a:pt x="1418802" y="853982"/>
                </a:cubicBezTo>
                <a:cubicBezTo>
                  <a:pt x="1416905" y="851146"/>
                  <a:pt x="1417741" y="848568"/>
                  <a:pt x="1416107" y="845869"/>
                </a:cubicBezTo>
                <a:cubicBezTo>
                  <a:pt x="1411125" y="846975"/>
                  <a:pt x="1407761" y="844170"/>
                  <a:pt x="1399882" y="845869"/>
                </a:cubicBezTo>
                <a:cubicBezTo>
                  <a:pt x="1398643" y="842286"/>
                  <a:pt x="1400455" y="837816"/>
                  <a:pt x="1399882" y="835062"/>
                </a:cubicBezTo>
                <a:cubicBezTo>
                  <a:pt x="1378623" y="841224"/>
                  <a:pt x="1369361" y="843409"/>
                  <a:pt x="1343149" y="851286"/>
                </a:cubicBezTo>
                <a:cubicBezTo>
                  <a:pt x="1343116" y="849140"/>
                  <a:pt x="1343310" y="844850"/>
                  <a:pt x="1343149" y="843174"/>
                </a:cubicBezTo>
                <a:cubicBezTo>
                  <a:pt x="1337700" y="844129"/>
                  <a:pt x="1330923" y="843007"/>
                  <a:pt x="1321508" y="845869"/>
                </a:cubicBezTo>
                <a:cubicBezTo>
                  <a:pt x="1362455" y="814453"/>
                  <a:pt x="1387685" y="818870"/>
                  <a:pt x="1413412" y="799944"/>
                </a:cubicBezTo>
                <a:lnTo>
                  <a:pt x="1413412" y="799944"/>
                </a:lnTo>
                <a:cubicBezTo>
                  <a:pt x="1415416" y="797839"/>
                  <a:pt x="1417703" y="795916"/>
                  <a:pt x="1418802" y="794527"/>
                </a:cubicBezTo>
                <a:cubicBezTo>
                  <a:pt x="1420470" y="794014"/>
                  <a:pt x="1422003" y="795063"/>
                  <a:pt x="1424219" y="794527"/>
                </a:cubicBezTo>
                <a:cubicBezTo>
                  <a:pt x="1422717" y="797942"/>
                  <a:pt x="1417694" y="800529"/>
                  <a:pt x="1416107" y="802639"/>
                </a:cubicBezTo>
                <a:cubicBezTo>
                  <a:pt x="1419117" y="799367"/>
                  <a:pt x="1426307" y="796603"/>
                  <a:pt x="1429610" y="794527"/>
                </a:cubicBezTo>
                <a:cubicBezTo>
                  <a:pt x="1428984" y="793041"/>
                  <a:pt x="1429735" y="791133"/>
                  <a:pt x="1429610" y="789136"/>
                </a:cubicBezTo>
                <a:close/>
                <a:moveTo>
                  <a:pt x="3486217" y="951276"/>
                </a:moveTo>
                <a:cubicBezTo>
                  <a:pt x="3486004" y="953114"/>
                  <a:pt x="3484200" y="954938"/>
                  <a:pt x="3483522" y="956693"/>
                </a:cubicBezTo>
                <a:cubicBezTo>
                  <a:pt x="3478614" y="961504"/>
                  <a:pt x="3474677" y="960312"/>
                  <a:pt x="3467297" y="964779"/>
                </a:cubicBezTo>
                <a:cubicBezTo>
                  <a:pt x="3468164" y="965006"/>
                  <a:pt x="3468567" y="966620"/>
                  <a:pt x="3469993" y="967501"/>
                </a:cubicBezTo>
                <a:cubicBezTo>
                  <a:pt x="3470258" y="972531"/>
                  <a:pt x="3469312" y="975909"/>
                  <a:pt x="3469993" y="978308"/>
                </a:cubicBezTo>
                <a:cubicBezTo>
                  <a:pt x="3476029" y="982215"/>
                  <a:pt x="3479521" y="985962"/>
                  <a:pt x="3483522" y="989116"/>
                </a:cubicBezTo>
                <a:cubicBezTo>
                  <a:pt x="3484739" y="970301"/>
                  <a:pt x="3487574" y="964158"/>
                  <a:pt x="3486217" y="951276"/>
                </a:cubicBezTo>
                <a:close/>
                <a:moveTo>
                  <a:pt x="6321128" y="883709"/>
                </a:moveTo>
                <a:cubicBezTo>
                  <a:pt x="6333305" y="895512"/>
                  <a:pt x="6340117" y="923943"/>
                  <a:pt x="6350855" y="943164"/>
                </a:cubicBezTo>
                <a:cubicBezTo>
                  <a:pt x="6346580" y="943363"/>
                  <a:pt x="6337021" y="940904"/>
                  <a:pt x="6331935" y="940469"/>
                </a:cubicBezTo>
                <a:cubicBezTo>
                  <a:pt x="6332868" y="946073"/>
                  <a:pt x="6331400" y="951603"/>
                  <a:pt x="6331935" y="956693"/>
                </a:cubicBezTo>
                <a:cubicBezTo>
                  <a:pt x="6341380" y="961314"/>
                  <a:pt x="6348436" y="979422"/>
                  <a:pt x="6361663" y="989116"/>
                </a:cubicBezTo>
                <a:cubicBezTo>
                  <a:pt x="6361253" y="987094"/>
                  <a:pt x="6361806" y="983660"/>
                  <a:pt x="6361663" y="981004"/>
                </a:cubicBezTo>
                <a:cubicBezTo>
                  <a:pt x="6365655" y="980754"/>
                  <a:pt x="6370071" y="981441"/>
                  <a:pt x="6372470" y="981004"/>
                </a:cubicBezTo>
                <a:cubicBezTo>
                  <a:pt x="6363756" y="977843"/>
                  <a:pt x="6359826" y="972748"/>
                  <a:pt x="6348160" y="967501"/>
                </a:cubicBezTo>
                <a:cubicBezTo>
                  <a:pt x="6348773" y="964629"/>
                  <a:pt x="6350532" y="963356"/>
                  <a:pt x="6350855" y="959388"/>
                </a:cubicBezTo>
                <a:cubicBezTo>
                  <a:pt x="6354209" y="960612"/>
                  <a:pt x="6359468" y="963735"/>
                  <a:pt x="6361663" y="964779"/>
                </a:cubicBezTo>
                <a:cubicBezTo>
                  <a:pt x="6369433" y="962041"/>
                  <a:pt x="6373019" y="963680"/>
                  <a:pt x="6377887" y="962084"/>
                </a:cubicBezTo>
                <a:cubicBezTo>
                  <a:pt x="6396902" y="964969"/>
                  <a:pt x="6399359" y="970666"/>
                  <a:pt x="6415700" y="975587"/>
                </a:cubicBezTo>
                <a:cubicBezTo>
                  <a:pt x="6413653" y="971668"/>
                  <a:pt x="6415375" y="966306"/>
                  <a:pt x="6413005" y="962084"/>
                </a:cubicBezTo>
                <a:cubicBezTo>
                  <a:pt x="6422196" y="951053"/>
                  <a:pt x="6434979" y="952796"/>
                  <a:pt x="6448150" y="937773"/>
                </a:cubicBezTo>
                <a:cubicBezTo>
                  <a:pt x="6444449" y="939180"/>
                  <a:pt x="6443986" y="938988"/>
                  <a:pt x="6440037" y="940469"/>
                </a:cubicBezTo>
                <a:cubicBezTo>
                  <a:pt x="6433734" y="936994"/>
                  <a:pt x="6430444" y="934684"/>
                  <a:pt x="6426534" y="932356"/>
                </a:cubicBezTo>
                <a:cubicBezTo>
                  <a:pt x="6424423" y="924674"/>
                  <a:pt x="6421312" y="919029"/>
                  <a:pt x="6418422" y="913437"/>
                </a:cubicBezTo>
                <a:cubicBezTo>
                  <a:pt x="6414054" y="915836"/>
                  <a:pt x="6408157" y="917975"/>
                  <a:pt x="6402198" y="921549"/>
                </a:cubicBezTo>
                <a:cubicBezTo>
                  <a:pt x="6362578" y="907264"/>
                  <a:pt x="6342198" y="893489"/>
                  <a:pt x="6321128" y="883709"/>
                </a:cubicBezTo>
                <a:close/>
                <a:moveTo>
                  <a:pt x="3796994" y="1021539"/>
                </a:moveTo>
                <a:cubicBezTo>
                  <a:pt x="3799472" y="1022653"/>
                  <a:pt x="3801730" y="1025628"/>
                  <a:pt x="3805106" y="1026956"/>
                </a:cubicBezTo>
                <a:cubicBezTo>
                  <a:pt x="3802817" y="1025589"/>
                  <a:pt x="3800338" y="1023439"/>
                  <a:pt x="3798236" y="1022041"/>
                </a:cubicBezTo>
                <a:lnTo>
                  <a:pt x="3798236" y="1022041"/>
                </a:lnTo>
                <a:cubicBezTo>
                  <a:pt x="3797734" y="1021969"/>
                  <a:pt x="3797491" y="1021763"/>
                  <a:pt x="3796994" y="1021539"/>
                </a:cubicBezTo>
                <a:close/>
                <a:moveTo>
                  <a:pt x="4102380" y="835062"/>
                </a:moveTo>
                <a:cubicBezTo>
                  <a:pt x="4101374" y="836655"/>
                  <a:pt x="4099994" y="836974"/>
                  <a:pt x="4099685" y="837784"/>
                </a:cubicBezTo>
                <a:cubicBezTo>
                  <a:pt x="4102598" y="836838"/>
                  <a:pt x="4108323" y="839080"/>
                  <a:pt x="4113188" y="837784"/>
                </a:cubicBezTo>
                <a:cubicBezTo>
                  <a:pt x="4106997" y="842347"/>
                  <a:pt x="4105568" y="840893"/>
                  <a:pt x="4099685" y="845869"/>
                </a:cubicBezTo>
                <a:cubicBezTo>
                  <a:pt x="4100210" y="848193"/>
                  <a:pt x="4099145" y="848959"/>
                  <a:pt x="4099685" y="851286"/>
                </a:cubicBezTo>
                <a:cubicBezTo>
                  <a:pt x="4096020" y="851402"/>
                  <a:pt x="4088880" y="850479"/>
                  <a:pt x="4086156" y="851286"/>
                </a:cubicBezTo>
                <a:cubicBezTo>
                  <a:pt x="4094079" y="856375"/>
                  <a:pt x="4094180" y="859430"/>
                  <a:pt x="4102380" y="864789"/>
                </a:cubicBezTo>
                <a:cubicBezTo>
                  <a:pt x="4100507" y="866437"/>
                  <a:pt x="4095949" y="868801"/>
                  <a:pt x="4094268" y="870206"/>
                </a:cubicBezTo>
                <a:cubicBezTo>
                  <a:pt x="4092793" y="874534"/>
                  <a:pt x="4089842" y="878380"/>
                  <a:pt x="4088878" y="881014"/>
                </a:cubicBezTo>
                <a:cubicBezTo>
                  <a:pt x="4080804" y="883445"/>
                  <a:pt x="4076221" y="881163"/>
                  <a:pt x="4069958" y="883709"/>
                </a:cubicBezTo>
                <a:cubicBezTo>
                  <a:pt x="4070799" y="884012"/>
                  <a:pt x="4071719" y="885845"/>
                  <a:pt x="4072653" y="886404"/>
                </a:cubicBezTo>
                <a:cubicBezTo>
                  <a:pt x="4070506" y="887526"/>
                  <a:pt x="4068888" y="887482"/>
                  <a:pt x="4067236" y="889126"/>
                </a:cubicBezTo>
                <a:cubicBezTo>
                  <a:pt x="4122965" y="915923"/>
                  <a:pt x="4132768" y="932821"/>
                  <a:pt x="4183450" y="956693"/>
                </a:cubicBezTo>
                <a:cubicBezTo>
                  <a:pt x="4186935" y="974687"/>
                  <a:pt x="4180596" y="977086"/>
                  <a:pt x="4183450" y="994506"/>
                </a:cubicBezTo>
                <a:cubicBezTo>
                  <a:pt x="4104836" y="997001"/>
                  <a:pt x="4026247" y="985618"/>
                  <a:pt x="3921321" y="994506"/>
                </a:cubicBezTo>
                <a:cubicBezTo>
                  <a:pt x="3928259" y="998261"/>
                  <a:pt x="3930597" y="1004766"/>
                  <a:pt x="3937519" y="1008036"/>
                </a:cubicBezTo>
                <a:cubicBezTo>
                  <a:pt x="3929883" y="1011672"/>
                  <a:pt x="3922992" y="1010116"/>
                  <a:pt x="3915904" y="1013426"/>
                </a:cubicBezTo>
                <a:cubicBezTo>
                  <a:pt x="3918056" y="1014118"/>
                  <a:pt x="3919147" y="1015637"/>
                  <a:pt x="3921321" y="1016148"/>
                </a:cubicBezTo>
                <a:cubicBezTo>
                  <a:pt x="3915809" y="1017831"/>
                  <a:pt x="3902042" y="1018016"/>
                  <a:pt x="3896984" y="1018843"/>
                </a:cubicBezTo>
                <a:cubicBezTo>
                  <a:pt x="3894333" y="1018309"/>
                  <a:pt x="3894152" y="1017002"/>
                  <a:pt x="3891593" y="1016148"/>
                </a:cubicBezTo>
                <a:lnTo>
                  <a:pt x="3891593" y="1016148"/>
                </a:lnTo>
                <a:cubicBezTo>
                  <a:pt x="3892473" y="1016534"/>
                  <a:pt x="3893240" y="1018341"/>
                  <a:pt x="3894289" y="1018843"/>
                </a:cubicBezTo>
                <a:cubicBezTo>
                  <a:pt x="3889080" y="1019208"/>
                  <a:pt x="3884962" y="1017064"/>
                  <a:pt x="3878064" y="1016148"/>
                </a:cubicBezTo>
                <a:cubicBezTo>
                  <a:pt x="3870180" y="1022961"/>
                  <a:pt x="3863651" y="1022605"/>
                  <a:pt x="3859144" y="1026956"/>
                </a:cubicBezTo>
                <a:lnTo>
                  <a:pt x="3859144" y="1026956"/>
                </a:lnTo>
                <a:cubicBezTo>
                  <a:pt x="3873958" y="1015461"/>
                  <a:pt x="3882796" y="1011730"/>
                  <a:pt x="3899706" y="999923"/>
                </a:cubicBezTo>
                <a:cubicBezTo>
                  <a:pt x="3903294" y="1000207"/>
                  <a:pt x="3907994" y="1002041"/>
                  <a:pt x="3913208" y="1002619"/>
                </a:cubicBezTo>
                <a:lnTo>
                  <a:pt x="3913208" y="1002619"/>
                </a:lnTo>
                <a:cubicBezTo>
                  <a:pt x="3897080" y="986580"/>
                  <a:pt x="3893753" y="972610"/>
                  <a:pt x="3880786" y="962084"/>
                </a:cubicBezTo>
                <a:cubicBezTo>
                  <a:pt x="3881245" y="943617"/>
                  <a:pt x="3898117" y="935298"/>
                  <a:pt x="3902401" y="908046"/>
                </a:cubicBezTo>
                <a:cubicBezTo>
                  <a:pt x="3903506" y="903284"/>
                  <a:pt x="3906830" y="902055"/>
                  <a:pt x="3907791" y="897238"/>
                </a:cubicBezTo>
                <a:cubicBezTo>
                  <a:pt x="3907867" y="899888"/>
                  <a:pt x="3907443" y="901089"/>
                  <a:pt x="3907791" y="902629"/>
                </a:cubicBezTo>
                <a:cubicBezTo>
                  <a:pt x="3909477" y="897327"/>
                  <a:pt x="3917155" y="891136"/>
                  <a:pt x="3918599" y="886404"/>
                </a:cubicBezTo>
                <a:cubicBezTo>
                  <a:pt x="3917151" y="882914"/>
                  <a:pt x="3917404" y="882197"/>
                  <a:pt x="3915904" y="878319"/>
                </a:cubicBezTo>
                <a:cubicBezTo>
                  <a:pt x="3928610" y="863276"/>
                  <a:pt x="3936377" y="862643"/>
                  <a:pt x="3951048" y="845869"/>
                </a:cubicBezTo>
                <a:cubicBezTo>
                  <a:pt x="3953699" y="845693"/>
                  <a:pt x="3957247" y="848105"/>
                  <a:pt x="3959160" y="848591"/>
                </a:cubicBezTo>
                <a:cubicBezTo>
                  <a:pt x="3958496" y="844593"/>
                  <a:pt x="3956335" y="838807"/>
                  <a:pt x="3953743" y="835062"/>
                </a:cubicBezTo>
                <a:cubicBezTo>
                  <a:pt x="3963428" y="839131"/>
                  <a:pt x="3967395" y="849023"/>
                  <a:pt x="3975359" y="851286"/>
                </a:cubicBezTo>
                <a:cubicBezTo>
                  <a:pt x="3966585" y="853615"/>
                  <a:pt x="3961378" y="852841"/>
                  <a:pt x="3953743" y="853982"/>
                </a:cubicBezTo>
                <a:cubicBezTo>
                  <a:pt x="3961530" y="858074"/>
                  <a:pt x="3965510" y="862600"/>
                  <a:pt x="3972663" y="864789"/>
                </a:cubicBezTo>
                <a:cubicBezTo>
                  <a:pt x="3977437" y="864742"/>
                  <a:pt x="3989490" y="867314"/>
                  <a:pt x="3994278" y="864789"/>
                </a:cubicBezTo>
                <a:cubicBezTo>
                  <a:pt x="3995145" y="866624"/>
                  <a:pt x="3995829" y="871061"/>
                  <a:pt x="3996974" y="872902"/>
                </a:cubicBezTo>
                <a:cubicBezTo>
                  <a:pt x="3991499" y="876808"/>
                  <a:pt x="3983240" y="877756"/>
                  <a:pt x="3978054" y="883709"/>
                </a:cubicBezTo>
                <a:cubicBezTo>
                  <a:pt x="3985896" y="884891"/>
                  <a:pt x="3995692" y="893871"/>
                  <a:pt x="4002391" y="894517"/>
                </a:cubicBezTo>
                <a:cubicBezTo>
                  <a:pt x="4003299" y="898297"/>
                  <a:pt x="4002077" y="902979"/>
                  <a:pt x="4002391" y="908046"/>
                </a:cubicBezTo>
                <a:cubicBezTo>
                  <a:pt x="4006524" y="906144"/>
                  <a:pt x="4011350" y="908451"/>
                  <a:pt x="4018615" y="908046"/>
                </a:cubicBezTo>
                <a:cubicBezTo>
                  <a:pt x="4029704" y="898504"/>
                  <a:pt x="4038763" y="899613"/>
                  <a:pt x="4045621" y="891821"/>
                </a:cubicBezTo>
                <a:cubicBezTo>
                  <a:pt x="4049996" y="891711"/>
                  <a:pt x="4056324" y="894380"/>
                  <a:pt x="4059150" y="894517"/>
                </a:cubicBezTo>
                <a:cubicBezTo>
                  <a:pt x="4060660" y="890683"/>
                  <a:pt x="4062214" y="889279"/>
                  <a:pt x="4064541" y="883709"/>
                </a:cubicBezTo>
                <a:cubicBezTo>
                  <a:pt x="4051757" y="885514"/>
                  <a:pt x="4049740" y="880609"/>
                  <a:pt x="4037509" y="883709"/>
                </a:cubicBezTo>
                <a:cubicBezTo>
                  <a:pt x="4030390" y="877060"/>
                  <a:pt x="4030997" y="872905"/>
                  <a:pt x="4026701" y="867511"/>
                </a:cubicBezTo>
                <a:cubicBezTo>
                  <a:pt x="4029545" y="863445"/>
                  <a:pt x="4030183" y="859695"/>
                  <a:pt x="4032118" y="856677"/>
                </a:cubicBezTo>
                <a:cubicBezTo>
                  <a:pt x="4031673" y="860190"/>
                  <a:pt x="4029796" y="860795"/>
                  <a:pt x="4029423" y="864789"/>
                </a:cubicBezTo>
                <a:lnTo>
                  <a:pt x="4029423" y="864789"/>
                </a:lnTo>
                <a:cubicBezTo>
                  <a:pt x="4043443" y="850210"/>
                  <a:pt x="4077028" y="854860"/>
                  <a:pt x="4102380" y="835062"/>
                </a:cubicBezTo>
                <a:close/>
                <a:moveTo>
                  <a:pt x="3805106" y="1026956"/>
                </a:moveTo>
                <a:lnTo>
                  <a:pt x="3805106" y="1026956"/>
                </a:lnTo>
                <a:lnTo>
                  <a:pt x="3805106" y="1026956"/>
                </a:lnTo>
                <a:close/>
                <a:moveTo>
                  <a:pt x="3805106" y="1026956"/>
                </a:moveTo>
                <a:lnTo>
                  <a:pt x="3805106" y="1026956"/>
                </a:lnTo>
                <a:lnTo>
                  <a:pt x="3805106" y="1026956"/>
                </a:lnTo>
                <a:close/>
                <a:moveTo>
                  <a:pt x="3461880" y="1002619"/>
                </a:moveTo>
                <a:cubicBezTo>
                  <a:pt x="3462186" y="1006058"/>
                  <a:pt x="3461723" y="1007707"/>
                  <a:pt x="3461880" y="1010731"/>
                </a:cubicBezTo>
                <a:cubicBezTo>
                  <a:pt x="3464868" y="1022970"/>
                  <a:pt x="3466036" y="1034484"/>
                  <a:pt x="3467297" y="1045875"/>
                </a:cubicBezTo>
                <a:cubicBezTo>
                  <a:pt x="3472580" y="1044538"/>
                  <a:pt x="3481417" y="1049328"/>
                  <a:pt x="3491608" y="1048571"/>
                </a:cubicBezTo>
                <a:cubicBezTo>
                  <a:pt x="3491514" y="1038789"/>
                  <a:pt x="3492734" y="1020305"/>
                  <a:pt x="3491608" y="1002619"/>
                </a:cubicBezTo>
                <a:cubicBezTo>
                  <a:pt x="3481951" y="1003649"/>
                  <a:pt x="3473299" y="1001006"/>
                  <a:pt x="3461880" y="1002619"/>
                </a:cubicBezTo>
                <a:close/>
                <a:moveTo>
                  <a:pt x="4375344" y="840479"/>
                </a:moveTo>
                <a:cubicBezTo>
                  <a:pt x="4381134" y="841240"/>
                  <a:pt x="4384719" y="845652"/>
                  <a:pt x="4388847" y="845869"/>
                </a:cubicBezTo>
                <a:cubicBezTo>
                  <a:pt x="4391378" y="844456"/>
                  <a:pt x="4392092" y="844565"/>
                  <a:pt x="4394237" y="843174"/>
                </a:cubicBezTo>
                <a:cubicBezTo>
                  <a:pt x="4397988" y="842692"/>
                  <a:pt x="4401529" y="844399"/>
                  <a:pt x="4405071" y="843174"/>
                </a:cubicBezTo>
                <a:cubicBezTo>
                  <a:pt x="4411507" y="851747"/>
                  <a:pt x="4418744" y="875987"/>
                  <a:pt x="4423965" y="886404"/>
                </a:cubicBezTo>
                <a:cubicBezTo>
                  <a:pt x="4412870" y="890505"/>
                  <a:pt x="4401883" y="882431"/>
                  <a:pt x="4383430" y="886404"/>
                </a:cubicBezTo>
                <a:cubicBezTo>
                  <a:pt x="4387490" y="894010"/>
                  <a:pt x="4386711" y="902528"/>
                  <a:pt x="4391542" y="908046"/>
                </a:cubicBezTo>
                <a:cubicBezTo>
                  <a:pt x="4380489" y="912862"/>
                  <a:pt x="4377031" y="909793"/>
                  <a:pt x="4367232" y="913437"/>
                </a:cubicBezTo>
                <a:cubicBezTo>
                  <a:pt x="4370204" y="913442"/>
                  <a:pt x="4375464" y="916803"/>
                  <a:pt x="4378039" y="916132"/>
                </a:cubicBezTo>
                <a:cubicBezTo>
                  <a:pt x="4387302" y="923344"/>
                  <a:pt x="4389776" y="936642"/>
                  <a:pt x="4396959" y="943164"/>
                </a:cubicBezTo>
                <a:cubicBezTo>
                  <a:pt x="4400138" y="943269"/>
                  <a:pt x="4401617" y="945452"/>
                  <a:pt x="4405071" y="945859"/>
                </a:cubicBezTo>
                <a:cubicBezTo>
                  <a:pt x="4407179" y="947359"/>
                  <a:pt x="4407905" y="948839"/>
                  <a:pt x="4410462" y="951276"/>
                </a:cubicBezTo>
                <a:cubicBezTo>
                  <a:pt x="4417280" y="951758"/>
                  <a:pt x="4420226" y="954684"/>
                  <a:pt x="4423965" y="953971"/>
                </a:cubicBezTo>
                <a:cubicBezTo>
                  <a:pt x="4434775" y="974184"/>
                  <a:pt x="4435739" y="987269"/>
                  <a:pt x="4442885" y="997228"/>
                </a:cubicBezTo>
                <a:cubicBezTo>
                  <a:pt x="4440169" y="991317"/>
                  <a:pt x="4443673" y="978728"/>
                  <a:pt x="4442885" y="972891"/>
                </a:cubicBezTo>
                <a:cubicBezTo>
                  <a:pt x="4464100" y="984879"/>
                  <a:pt x="4467461" y="993758"/>
                  <a:pt x="4483420" y="999923"/>
                </a:cubicBezTo>
                <a:cubicBezTo>
                  <a:pt x="4482655" y="1003491"/>
                  <a:pt x="4479302" y="1005055"/>
                  <a:pt x="4478029" y="1010731"/>
                </a:cubicBezTo>
                <a:cubicBezTo>
                  <a:pt x="4470119" y="1011199"/>
                  <a:pt x="4453682" y="999924"/>
                  <a:pt x="4445606" y="999923"/>
                </a:cubicBezTo>
                <a:cubicBezTo>
                  <a:pt x="4448622" y="1008246"/>
                  <a:pt x="4452216" y="1020725"/>
                  <a:pt x="4456414" y="1032346"/>
                </a:cubicBezTo>
                <a:cubicBezTo>
                  <a:pt x="4458716" y="1029857"/>
                  <a:pt x="4463293" y="1028680"/>
                  <a:pt x="4464526" y="1026956"/>
                </a:cubicBezTo>
                <a:cubicBezTo>
                  <a:pt x="4466585" y="1030682"/>
                  <a:pt x="4468259" y="1035786"/>
                  <a:pt x="4469917" y="1037763"/>
                </a:cubicBezTo>
                <a:cubicBezTo>
                  <a:pt x="4467609" y="1038434"/>
                  <a:pt x="4464659" y="1037553"/>
                  <a:pt x="4461804" y="1037763"/>
                </a:cubicBezTo>
                <a:cubicBezTo>
                  <a:pt x="4462549" y="1040318"/>
                  <a:pt x="4461150" y="1041870"/>
                  <a:pt x="4461804" y="1045875"/>
                </a:cubicBezTo>
                <a:cubicBezTo>
                  <a:pt x="4465648" y="1046675"/>
                  <a:pt x="4468967" y="1047806"/>
                  <a:pt x="4472612" y="1048571"/>
                </a:cubicBezTo>
                <a:cubicBezTo>
                  <a:pt x="4484040" y="1070526"/>
                  <a:pt x="4479674" y="1086651"/>
                  <a:pt x="4486141" y="1110721"/>
                </a:cubicBezTo>
                <a:cubicBezTo>
                  <a:pt x="4488748" y="1110403"/>
                  <a:pt x="4489323" y="1110804"/>
                  <a:pt x="4491532" y="1110721"/>
                </a:cubicBezTo>
                <a:cubicBezTo>
                  <a:pt x="4489765" y="1112192"/>
                  <a:pt x="4488219" y="1111803"/>
                  <a:pt x="4486141" y="1113416"/>
                </a:cubicBezTo>
                <a:cubicBezTo>
                  <a:pt x="4486115" y="1112165"/>
                  <a:pt x="4486399" y="1111991"/>
                  <a:pt x="4486141" y="1110721"/>
                </a:cubicBezTo>
                <a:cubicBezTo>
                  <a:pt x="4467487" y="1118028"/>
                  <a:pt x="4444943" y="1107655"/>
                  <a:pt x="4423965" y="1113416"/>
                </a:cubicBezTo>
                <a:cubicBezTo>
                  <a:pt x="4405497" y="1106451"/>
                  <a:pt x="4402647" y="1094403"/>
                  <a:pt x="4375344" y="1086410"/>
                </a:cubicBezTo>
                <a:cubicBezTo>
                  <a:pt x="4373157" y="1073811"/>
                  <a:pt x="4371328" y="1058352"/>
                  <a:pt x="4369927" y="1048571"/>
                </a:cubicBezTo>
                <a:lnTo>
                  <a:pt x="4369927" y="1048571"/>
                </a:lnTo>
                <a:cubicBezTo>
                  <a:pt x="4370651" y="1049652"/>
                  <a:pt x="4370861" y="1051697"/>
                  <a:pt x="4372622" y="1053961"/>
                </a:cubicBezTo>
                <a:cubicBezTo>
                  <a:pt x="4381323" y="1040817"/>
                  <a:pt x="4390400" y="1030555"/>
                  <a:pt x="4394237" y="1021539"/>
                </a:cubicBezTo>
                <a:cubicBezTo>
                  <a:pt x="4366927" y="1008011"/>
                  <a:pt x="4354101" y="969028"/>
                  <a:pt x="4313167" y="943164"/>
                </a:cubicBezTo>
                <a:cubicBezTo>
                  <a:pt x="4311376" y="939290"/>
                  <a:pt x="4313305" y="932016"/>
                  <a:pt x="4313167" y="926966"/>
                </a:cubicBezTo>
                <a:cubicBezTo>
                  <a:pt x="4312754" y="930457"/>
                  <a:pt x="4311154" y="931666"/>
                  <a:pt x="4310472" y="935052"/>
                </a:cubicBezTo>
                <a:cubicBezTo>
                  <a:pt x="4302308" y="930546"/>
                  <a:pt x="4296481" y="913339"/>
                  <a:pt x="4288857" y="905324"/>
                </a:cubicBezTo>
                <a:cubicBezTo>
                  <a:pt x="4288918" y="903589"/>
                  <a:pt x="4290932" y="902478"/>
                  <a:pt x="4291552" y="899934"/>
                </a:cubicBezTo>
                <a:cubicBezTo>
                  <a:pt x="4292339" y="899809"/>
                  <a:pt x="4293050" y="900080"/>
                  <a:pt x="4294248" y="899934"/>
                </a:cubicBezTo>
                <a:cubicBezTo>
                  <a:pt x="4294076" y="890502"/>
                  <a:pt x="4298395" y="883805"/>
                  <a:pt x="4296969" y="875597"/>
                </a:cubicBezTo>
                <a:cubicBezTo>
                  <a:pt x="4298110" y="876131"/>
                  <a:pt x="4299563" y="877315"/>
                  <a:pt x="4302360" y="878319"/>
                </a:cubicBezTo>
                <a:cubicBezTo>
                  <a:pt x="4310553" y="872286"/>
                  <a:pt x="4314777" y="874404"/>
                  <a:pt x="4323975" y="870206"/>
                </a:cubicBezTo>
                <a:cubicBezTo>
                  <a:pt x="4322079" y="867856"/>
                  <a:pt x="4322976" y="867142"/>
                  <a:pt x="4321280" y="864789"/>
                </a:cubicBezTo>
                <a:cubicBezTo>
                  <a:pt x="4324525" y="862247"/>
                  <a:pt x="4327838" y="862235"/>
                  <a:pt x="4332087" y="859399"/>
                </a:cubicBezTo>
                <a:cubicBezTo>
                  <a:pt x="4332706" y="858270"/>
                  <a:pt x="4333713" y="857863"/>
                  <a:pt x="4334783" y="856677"/>
                </a:cubicBezTo>
                <a:cubicBezTo>
                  <a:pt x="4333653" y="856097"/>
                  <a:pt x="4333202" y="854503"/>
                  <a:pt x="4332087" y="853982"/>
                </a:cubicBezTo>
                <a:cubicBezTo>
                  <a:pt x="4346936" y="848553"/>
                  <a:pt x="4355711" y="851158"/>
                  <a:pt x="4375344" y="840479"/>
                </a:cubicBezTo>
                <a:close/>
                <a:moveTo>
                  <a:pt x="3629437" y="1072881"/>
                </a:moveTo>
                <a:cubicBezTo>
                  <a:pt x="3618121" y="1077727"/>
                  <a:pt x="3590776" y="1074357"/>
                  <a:pt x="3580790" y="1078298"/>
                </a:cubicBezTo>
                <a:cubicBezTo>
                  <a:pt x="3573968" y="1077644"/>
                  <a:pt x="3569283" y="1074489"/>
                  <a:pt x="3564592" y="1075603"/>
                </a:cubicBezTo>
                <a:cubicBezTo>
                  <a:pt x="3593945" y="1089080"/>
                  <a:pt x="3601820" y="1111325"/>
                  <a:pt x="3621325" y="1116138"/>
                </a:cubicBezTo>
                <a:cubicBezTo>
                  <a:pt x="3621779" y="1113710"/>
                  <a:pt x="3622960" y="1110994"/>
                  <a:pt x="3624047" y="1108025"/>
                </a:cubicBezTo>
                <a:cubicBezTo>
                  <a:pt x="3622877" y="1105632"/>
                  <a:pt x="3622243" y="1102495"/>
                  <a:pt x="3621325" y="1099913"/>
                </a:cubicBezTo>
                <a:cubicBezTo>
                  <a:pt x="3622878" y="1092695"/>
                  <a:pt x="3628449" y="1080346"/>
                  <a:pt x="3629437" y="1072881"/>
                </a:cubicBezTo>
                <a:close/>
                <a:moveTo>
                  <a:pt x="3875369" y="1153951"/>
                </a:moveTo>
                <a:cubicBezTo>
                  <a:pt x="3871567" y="1156778"/>
                  <a:pt x="3867502" y="1156004"/>
                  <a:pt x="3861866" y="1159368"/>
                </a:cubicBezTo>
                <a:cubicBezTo>
                  <a:pt x="3862895" y="1159271"/>
                  <a:pt x="3864012" y="1159519"/>
                  <a:pt x="3864561" y="1159368"/>
                </a:cubicBezTo>
                <a:cubicBezTo>
                  <a:pt x="3869226" y="1155521"/>
                  <a:pt x="3871039" y="1156349"/>
                  <a:pt x="3875369" y="1153951"/>
                </a:cubicBezTo>
                <a:close/>
                <a:moveTo>
                  <a:pt x="3815914" y="1145865"/>
                </a:moveTo>
                <a:cubicBezTo>
                  <a:pt x="3814869" y="1147049"/>
                  <a:pt x="3813634" y="1147889"/>
                  <a:pt x="3813219" y="1148560"/>
                </a:cubicBezTo>
                <a:cubicBezTo>
                  <a:pt x="3813869" y="1151867"/>
                  <a:pt x="3812353" y="1154973"/>
                  <a:pt x="3813219" y="1156673"/>
                </a:cubicBezTo>
                <a:cubicBezTo>
                  <a:pt x="3824146" y="1159763"/>
                  <a:pt x="3831207" y="1165207"/>
                  <a:pt x="3840251" y="1164785"/>
                </a:cubicBezTo>
                <a:cubicBezTo>
                  <a:pt x="3846872" y="1162600"/>
                  <a:pt x="3851692" y="1164220"/>
                  <a:pt x="3861866" y="1159368"/>
                </a:cubicBezTo>
                <a:cubicBezTo>
                  <a:pt x="3860401" y="1156820"/>
                  <a:pt x="3860812" y="1156460"/>
                  <a:pt x="3859144" y="1153951"/>
                </a:cubicBezTo>
                <a:cubicBezTo>
                  <a:pt x="3843939" y="1153325"/>
                  <a:pt x="3837196" y="1150821"/>
                  <a:pt x="3824026" y="1151256"/>
                </a:cubicBezTo>
                <a:cubicBezTo>
                  <a:pt x="3824406" y="1150284"/>
                  <a:pt x="3825961" y="1149351"/>
                  <a:pt x="3826722" y="1148560"/>
                </a:cubicBezTo>
                <a:cubicBezTo>
                  <a:pt x="3823521" y="1147909"/>
                  <a:pt x="3820375" y="1146362"/>
                  <a:pt x="3815914" y="1145865"/>
                </a:cubicBezTo>
                <a:close/>
                <a:moveTo>
                  <a:pt x="4059150" y="1145865"/>
                </a:moveTo>
                <a:cubicBezTo>
                  <a:pt x="4042715" y="1155763"/>
                  <a:pt x="4025897" y="1153089"/>
                  <a:pt x="4010503" y="1162063"/>
                </a:cubicBezTo>
                <a:cubicBezTo>
                  <a:pt x="4020869" y="1166495"/>
                  <a:pt x="4023880" y="1173968"/>
                  <a:pt x="4029423" y="1175593"/>
                </a:cubicBezTo>
                <a:cubicBezTo>
                  <a:pt x="4037490" y="1169626"/>
                  <a:pt x="4046577" y="1169908"/>
                  <a:pt x="4051038" y="1164785"/>
                </a:cubicBezTo>
                <a:cubicBezTo>
                  <a:pt x="4052296" y="1159674"/>
                  <a:pt x="4058418" y="1152450"/>
                  <a:pt x="4059150" y="1148560"/>
                </a:cubicBezTo>
                <a:cubicBezTo>
                  <a:pt x="4059114" y="1147398"/>
                  <a:pt x="4059280" y="1146910"/>
                  <a:pt x="4059150" y="1145865"/>
                </a:cubicBezTo>
                <a:close/>
                <a:moveTo>
                  <a:pt x="6383278" y="991811"/>
                </a:moveTo>
                <a:cubicBezTo>
                  <a:pt x="6381119" y="993068"/>
                  <a:pt x="6377895" y="992699"/>
                  <a:pt x="6375165" y="994506"/>
                </a:cubicBezTo>
                <a:cubicBezTo>
                  <a:pt x="6379403" y="995028"/>
                  <a:pt x="6380632" y="997236"/>
                  <a:pt x="6385973" y="997228"/>
                </a:cubicBezTo>
                <a:cubicBezTo>
                  <a:pt x="6383913" y="1000991"/>
                  <a:pt x="6381630" y="1002087"/>
                  <a:pt x="6380582" y="1005314"/>
                </a:cubicBezTo>
                <a:cubicBezTo>
                  <a:pt x="6374152" y="1001784"/>
                  <a:pt x="6371351" y="995797"/>
                  <a:pt x="6367080" y="994506"/>
                </a:cubicBezTo>
                <a:cubicBezTo>
                  <a:pt x="6368581" y="997130"/>
                  <a:pt x="6368713" y="999815"/>
                  <a:pt x="6369775" y="1002619"/>
                </a:cubicBezTo>
                <a:cubicBezTo>
                  <a:pt x="6369262" y="1003807"/>
                  <a:pt x="6367165" y="1006377"/>
                  <a:pt x="6367080" y="1008036"/>
                </a:cubicBezTo>
                <a:cubicBezTo>
                  <a:pt x="6371331" y="1013216"/>
                  <a:pt x="6370582" y="1020882"/>
                  <a:pt x="6375165" y="1026956"/>
                </a:cubicBezTo>
                <a:cubicBezTo>
                  <a:pt x="6374320" y="1027069"/>
                  <a:pt x="6373234" y="1026754"/>
                  <a:pt x="6372470" y="1026956"/>
                </a:cubicBezTo>
                <a:cubicBezTo>
                  <a:pt x="6381076" y="1040937"/>
                  <a:pt x="6381747" y="1060092"/>
                  <a:pt x="6391390" y="1078298"/>
                </a:cubicBezTo>
                <a:cubicBezTo>
                  <a:pt x="6389993" y="1080613"/>
                  <a:pt x="6386970" y="1083671"/>
                  <a:pt x="6385973" y="1086410"/>
                </a:cubicBezTo>
                <a:cubicBezTo>
                  <a:pt x="6385394" y="1094285"/>
                  <a:pt x="6382634" y="1095718"/>
                  <a:pt x="6380582" y="1102608"/>
                </a:cubicBezTo>
                <a:cubicBezTo>
                  <a:pt x="6375305" y="1108281"/>
                  <a:pt x="6371696" y="1107607"/>
                  <a:pt x="6367080" y="1113416"/>
                </a:cubicBezTo>
                <a:cubicBezTo>
                  <a:pt x="6361994" y="1112268"/>
                  <a:pt x="6359611" y="1109728"/>
                  <a:pt x="6353550" y="1108025"/>
                </a:cubicBezTo>
                <a:cubicBezTo>
                  <a:pt x="6353390" y="1101078"/>
                  <a:pt x="6356765" y="1097509"/>
                  <a:pt x="6356246" y="1094496"/>
                </a:cubicBezTo>
                <a:lnTo>
                  <a:pt x="6356246" y="1094496"/>
                </a:lnTo>
                <a:cubicBezTo>
                  <a:pt x="6353581" y="1098068"/>
                  <a:pt x="6348567" y="1098455"/>
                  <a:pt x="6345438" y="1102608"/>
                </a:cubicBezTo>
                <a:cubicBezTo>
                  <a:pt x="6347601" y="1119019"/>
                  <a:pt x="6347680" y="1131053"/>
                  <a:pt x="6350855" y="1143143"/>
                </a:cubicBezTo>
                <a:cubicBezTo>
                  <a:pt x="6345029" y="1146107"/>
                  <a:pt x="6340943" y="1146197"/>
                  <a:pt x="6334630" y="1148560"/>
                </a:cubicBezTo>
                <a:cubicBezTo>
                  <a:pt x="6332231" y="1148258"/>
                  <a:pt x="6330464" y="1146604"/>
                  <a:pt x="6326518" y="1145865"/>
                </a:cubicBezTo>
                <a:cubicBezTo>
                  <a:pt x="6316279" y="1150709"/>
                  <a:pt x="6288266" y="1151934"/>
                  <a:pt x="6275176" y="1162063"/>
                </a:cubicBezTo>
                <a:cubicBezTo>
                  <a:pt x="6267725" y="1176735"/>
                  <a:pt x="6260187" y="1179621"/>
                  <a:pt x="6256256" y="1191791"/>
                </a:cubicBezTo>
                <a:cubicBezTo>
                  <a:pt x="6270887" y="1192166"/>
                  <a:pt x="6273332" y="1196684"/>
                  <a:pt x="6285983" y="1194512"/>
                </a:cubicBezTo>
                <a:cubicBezTo>
                  <a:pt x="6284635" y="1191488"/>
                  <a:pt x="6284160" y="1186604"/>
                  <a:pt x="6283288" y="1183678"/>
                </a:cubicBezTo>
                <a:cubicBezTo>
                  <a:pt x="6309716" y="1178226"/>
                  <a:pt x="6326257" y="1184413"/>
                  <a:pt x="6350855" y="1175593"/>
                </a:cubicBezTo>
                <a:cubicBezTo>
                  <a:pt x="6350163" y="1179537"/>
                  <a:pt x="6348681" y="1181729"/>
                  <a:pt x="6348160" y="1183678"/>
                </a:cubicBezTo>
                <a:cubicBezTo>
                  <a:pt x="6357839" y="1190979"/>
                  <a:pt x="6358928" y="1197185"/>
                  <a:pt x="6367080" y="1205320"/>
                </a:cubicBezTo>
                <a:cubicBezTo>
                  <a:pt x="6371944" y="1194736"/>
                  <a:pt x="6378262" y="1194321"/>
                  <a:pt x="6385973" y="1183678"/>
                </a:cubicBezTo>
                <a:cubicBezTo>
                  <a:pt x="6380128" y="1175475"/>
                  <a:pt x="6378345" y="1169074"/>
                  <a:pt x="6375165" y="1164785"/>
                </a:cubicBezTo>
                <a:cubicBezTo>
                  <a:pt x="6379312" y="1168087"/>
                  <a:pt x="6380111" y="1170150"/>
                  <a:pt x="6383278" y="1172871"/>
                </a:cubicBezTo>
                <a:cubicBezTo>
                  <a:pt x="6382854" y="1171321"/>
                  <a:pt x="6383675" y="1168789"/>
                  <a:pt x="6383278" y="1167480"/>
                </a:cubicBezTo>
                <a:cubicBezTo>
                  <a:pt x="6384747" y="1169758"/>
                  <a:pt x="6384121" y="1172874"/>
                  <a:pt x="6385973" y="1175593"/>
                </a:cubicBezTo>
                <a:cubicBezTo>
                  <a:pt x="6391464" y="1174164"/>
                  <a:pt x="6403977" y="1176793"/>
                  <a:pt x="6413005" y="1175593"/>
                </a:cubicBezTo>
                <a:cubicBezTo>
                  <a:pt x="6416240" y="1170965"/>
                  <a:pt x="6421146" y="1165807"/>
                  <a:pt x="6423813" y="1162063"/>
                </a:cubicBezTo>
                <a:cubicBezTo>
                  <a:pt x="6425105" y="1162014"/>
                  <a:pt x="6426570" y="1162219"/>
                  <a:pt x="6429230" y="1162063"/>
                </a:cubicBezTo>
                <a:cubicBezTo>
                  <a:pt x="6430186" y="1160025"/>
                  <a:pt x="6431755" y="1158188"/>
                  <a:pt x="6431925" y="1156673"/>
                </a:cubicBezTo>
                <a:cubicBezTo>
                  <a:pt x="6433094" y="1156556"/>
                  <a:pt x="6434732" y="1156832"/>
                  <a:pt x="6437342" y="1156673"/>
                </a:cubicBezTo>
                <a:cubicBezTo>
                  <a:pt x="6435731" y="1152920"/>
                  <a:pt x="6435002" y="1149813"/>
                  <a:pt x="6434620" y="1145865"/>
                </a:cubicBezTo>
                <a:cubicBezTo>
                  <a:pt x="6436912" y="1145915"/>
                  <a:pt x="6439808" y="1148627"/>
                  <a:pt x="6442733" y="1148560"/>
                </a:cubicBezTo>
                <a:cubicBezTo>
                  <a:pt x="6443076" y="1151950"/>
                  <a:pt x="6441842" y="1153949"/>
                  <a:pt x="6442733" y="1156673"/>
                </a:cubicBezTo>
                <a:cubicBezTo>
                  <a:pt x="6444820" y="1160680"/>
                  <a:pt x="6446359" y="1164315"/>
                  <a:pt x="6448150" y="1167480"/>
                </a:cubicBezTo>
                <a:cubicBezTo>
                  <a:pt x="6450521" y="1158328"/>
                  <a:pt x="6453899" y="1154946"/>
                  <a:pt x="6458957" y="1143143"/>
                </a:cubicBezTo>
                <a:cubicBezTo>
                  <a:pt x="6454993" y="1139482"/>
                  <a:pt x="6451527" y="1133641"/>
                  <a:pt x="6448150" y="1132336"/>
                </a:cubicBezTo>
                <a:cubicBezTo>
                  <a:pt x="6438627" y="1114346"/>
                  <a:pt x="6440049" y="1100304"/>
                  <a:pt x="6426534" y="1072881"/>
                </a:cubicBezTo>
                <a:cubicBezTo>
                  <a:pt x="6430272" y="1071235"/>
                  <a:pt x="6432323" y="1071463"/>
                  <a:pt x="6434620" y="1070186"/>
                </a:cubicBezTo>
                <a:cubicBezTo>
                  <a:pt x="6431427" y="1062404"/>
                  <a:pt x="6432896" y="1057399"/>
                  <a:pt x="6431925" y="1053961"/>
                </a:cubicBezTo>
                <a:cubicBezTo>
                  <a:pt x="6431626" y="1053350"/>
                  <a:pt x="6432061" y="1052061"/>
                  <a:pt x="6431925" y="1051266"/>
                </a:cubicBezTo>
                <a:cubicBezTo>
                  <a:pt x="6408130" y="1028502"/>
                  <a:pt x="6406115" y="1014336"/>
                  <a:pt x="6383278" y="991811"/>
                </a:cubicBezTo>
                <a:close/>
                <a:moveTo>
                  <a:pt x="6313015" y="1183678"/>
                </a:moveTo>
                <a:cubicBezTo>
                  <a:pt x="6312670" y="1186558"/>
                  <a:pt x="6310710" y="1187646"/>
                  <a:pt x="6310320" y="1191791"/>
                </a:cubicBezTo>
                <a:cubicBezTo>
                  <a:pt x="6307091" y="1191254"/>
                  <a:pt x="6304731" y="1190112"/>
                  <a:pt x="6299513" y="1189095"/>
                </a:cubicBezTo>
                <a:cubicBezTo>
                  <a:pt x="6299180" y="1191988"/>
                  <a:pt x="6298400" y="1194925"/>
                  <a:pt x="6296791" y="1197208"/>
                </a:cubicBezTo>
                <a:cubicBezTo>
                  <a:pt x="6293663" y="1203210"/>
                  <a:pt x="6290979" y="1204072"/>
                  <a:pt x="6288705" y="1208015"/>
                </a:cubicBezTo>
                <a:cubicBezTo>
                  <a:pt x="6291282" y="1208394"/>
                  <a:pt x="6294182" y="1210978"/>
                  <a:pt x="6299513" y="1213406"/>
                </a:cubicBezTo>
                <a:cubicBezTo>
                  <a:pt x="6303988" y="1217076"/>
                  <a:pt x="6304861" y="1221838"/>
                  <a:pt x="6307625" y="1224240"/>
                </a:cubicBezTo>
                <a:cubicBezTo>
                  <a:pt x="6314124" y="1215042"/>
                  <a:pt x="6323576" y="1211842"/>
                  <a:pt x="6329240" y="1205320"/>
                </a:cubicBezTo>
                <a:cubicBezTo>
                  <a:pt x="6332623" y="1207114"/>
                  <a:pt x="6333078" y="1208988"/>
                  <a:pt x="6337352" y="1210710"/>
                </a:cubicBezTo>
                <a:cubicBezTo>
                  <a:pt x="6338511" y="1204695"/>
                  <a:pt x="6341417" y="1201637"/>
                  <a:pt x="6342743" y="1197208"/>
                </a:cubicBezTo>
                <a:cubicBezTo>
                  <a:pt x="6338616" y="1192917"/>
                  <a:pt x="6337942" y="1189712"/>
                  <a:pt x="6331935" y="1183678"/>
                </a:cubicBezTo>
                <a:cubicBezTo>
                  <a:pt x="6327289" y="1183717"/>
                  <a:pt x="6317770" y="1183492"/>
                  <a:pt x="6313015" y="1183678"/>
                </a:cubicBezTo>
                <a:close/>
                <a:moveTo>
                  <a:pt x="4013198" y="1259358"/>
                </a:moveTo>
                <a:cubicBezTo>
                  <a:pt x="4012751" y="1260234"/>
                  <a:pt x="4011629" y="1260726"/>
                  <a:pt x="4010503" y="1262053"/>
                </a:cubicBezTo>
                <a:cubicBezTo>
                  <a:pt x="4014548" y="1263114"/>
                  <a:pt x="4014809" y="1264547"/>
                  <a:pt x="4018615" y="1264775"/>
                </a:cubicBezTo>
                <a:cubicBezTo>
                  <a:pt x="4017274" y="1263592"/>
                  <a:pt x="4015366" y="1260735"/>
                  <a:pt x="4013198" y="1259358"/>
                </a:cubicBezTo>
                <a:close/>
                <a:moveTo>
                  <a:pt x="6248170" y="1197208"/>
                </a:moveTo>
                <a:cubicBezTo>
                  <a:pt x="6246822" y="1200137"/>
                  <a:pt x="6239702" y="1203031"/>
                  <a:pt x="6237336" y="1205320"/>
                </a:cubicBezTo>
                <a:cubicBezTo>
                  <a:pt x="6237956" y="1207499"/>
                  <a:pt x="6237274" y="1208463"/>
                  <a:pt x="6237336" y="1210710"/>
                </a:cubicBezTo>
                <a:cubicBezTo>
                  <a:pt x="6236000" y="1209702"/>
                  <a:pt x="6235705" y="1208478"/>
                  <a:pt x="6234641" y="1208015"/>
                </a:cubicBezTo>
                <a:cubicBezTo>
                  <a:pt x="6239494" y="1213729"/>
                  <a:pt x="6241514" y="1219460"/>
                  <a:pt x="6245448" y="1221518"/>
                </a:cubicBezTo>
                <a:cubicBezTo>
                  <a:pt x="6241804" y="1220381"/>
                  <a:pt x="6240333" y="1217581"/>
                  <a:pt x="6237336" y="1216127"/>
                </a:cubicBezTo>
                <a:cubicBezTo>
                  <a:pt x="6241773" y="1220508"/>
                  <a:pt x="6242013" y="1224296"/>
                  <a:pt x="6245448" y="1229630"/>
                </a:cubicBezTo>
                <a:cubicBezTo>
                  <a:pt x="6247628" y="1227450"/>
                  <a:pt x="6251485" y="1224466"/>
                  <a:pt x="6253561" y="1221518"/>
                </a:cubicBezTo>
                <a:cubicBezTo>
                  <a:pt x="6251226" y="1219861"/>
                  <a:pt x="6250358" y="1217842"/>
                  <a:pt x="6248170" y="1216127"/>
                </a:cubicBezTo>
                <a:cubicBezTo>
                  <a:pt x="6249533" y="1216486"/>
                  <a:pt x="6251298" y="1218268"/>
                  <a:pt x="6253561" y="1218823"/>
                </a:cubicBezTo>
                <a:cubicBezTo>
                  <a:pt x="6257731" y="1222079"/>
                  <a:pt x="6258831" y="1227865"/>
                  <a:pt x="6261673" y="1229630"/>
                </a:cubicBezTo>
                <a:cubicBezTo>
                  <a:pt x="6266192" y="1241840"/>
                  <a:pt x="6261545" y="1254418"/>
                  <a:pt x="6264368" y="1262053"/>
                </a:cubicBezTo>
                <a:cubicBezTo>
                  <a:pt x="6270227" y="1263562"/>
                  <a:pt x="6272778" y="1266500"/>
                  <a:pt x="6277897" y="1267470"/>
                </a:cubicBezTo>
                <a:cubicBezTo>
                  <a:pt x="6276807" y="1262562"/>
                  <a:pt x="6279175" y="1257079"/>
                  <a:pt x="6277897" y="1253967"/>
                </a:cubicBezTo>
                <a:cubicBezTo>
                  <a:pt x="6279276" y="1258508"/>
                  <a:pt x="6278934" y="1264572"/>
                  <a:pt x="6283288" y="1272861"/>
                </a:cubicBezTo>
                <a:cubicBezTo>
                  <a:pt x="6284062" y="1271235"/>
                  <a:pt x="6285374" y="1269960"/>
                  <a:pt x="6285983" y="1267470"/>
                </a:cubicBezTo>
                <a:cubicBezTo>
                  <a:pt x="6285457" y="1265087"/>
                  <a:pt x="6286278" y="1263772"/>
                  <a:pt x="6285983" y="1262053"/>
                </a:cubicBezTo>
                <a:cubicBezTo>
                  <a:pt x="6287629" y="1261709"/>
                  <a:pt x="6291526" y="1262962"/>
                  <a:pt x="6294096" y="1262053"/>
                </a:cubicBezTo>
                <a:cubicBezTo>
                  <a:pt x="6292547" y="1249059"/>
                  <a:pt x="6284304" y="1228692"/>
                  <a:pt x="6285983" y="1210710"/>
                </a:cubicBezTo>
                <a:cubicBezTo>
                  <a:pt x="6282233" y="1210719"/>
                  <a:pt x="6280095" y="1210109"/>
                  <a:pt x="6277897" y="1210710"/>
                </a:cubicBezTo>
                <a:cubicBezTo>
                  <a:pt x="6277646" y="1206366"/>
                  <a:pt x="6275809" y="1203289"/>
                  <a:pt x="6275176" y="1199903"/>
                </a:cubicBezTo>
                <a:cubicBezTo>
                  <a:pt x="6273038" y="1201427"/>
                  <a:pt x="6271234" y="1201705"/>
                  <a:pt x="6269785" y="1202598"/>
                </a:cubicBezTo>
                <a:cubicBezTo>
                  <a:pt x="6265518" y="1201253"/>
                  <a:pt x="6263695" y="1199410"/>
                  <a:pt x="6258978" y="1197208"/>
                </a:cubicBezTo>
                <a:cubicBezTo>
                  <a:pt x="6254582" y="1197946"/>
                  <a:pt x="6251004" y="1196619"/>
                  <a:pt x="6248170" y="1197208"/>
                </a:cubicBezTo>
                <a:close/>
                <a:moveTo>
                  <a:pt x="1310700" y="1305310"/>
                </a:moveTo>
                <a:cubicBezTo>
                  <a:pt x="1311459" y="1305886"/>
                  <a:pt x="1311899" y="1307091"/>
                  <a:pt x="1313422" y="1308005"/>
                </a:cubicBezTo>
                <a:cubicBezTo>
                  <a:pt x="1312820" y="1307240"/>
                  <a:pt x="1312320" y="1306137"/>
                  <a:pt x="1312101" y="1305389"/>
                </a:cubicBezTo>
                <a:lnTo>
                  <a:pt x="1312101" y="1305389"/>
                </a:lnTo>
                <a:cubicBezTo>
                  <a:pt x="1311715" y="1305473"/>
                  <a:pt x="1311336" y="1305202"/>
                  <a:pt x="1310700" y="1305310"/>
                </a:cubicBezTo>
                <a:close/>
                <a:moveTo>
                  <a:pt x="1413412" y="1410690"/>
                </a:moveTo>
                <a:cubicBezTo>
                  <a:pt x="1413391" y="1410720"/>
                  <a:pt x="1413330" y="1410749"/>
                  <a:pt x="1413306" y="1410796"/>
                </a:cubicBezTo>
                <a:lnTo>
                  <a:pt x="1413306" y="1410796"/>
                </a:lnTo>
                <a:cubicBezTo>
                  <a:pt x="1413192" y="1411606"/>
                  <a:pt x="1413338" y="1412455"/>
                  <a:pt x="1413412" y="1413412"/>
                </a:cubicBezTo>
                <a:cubicBezTo>
                  <a:pt x="1413411" y="1412111"/>
                  <a:pt x="1413675" y="1411790"/>
                  <a:pt x="1413412" y="1410690"/>
                </a:cubicBezTo>
                <a:close/>
                <a:moveTo>
                  <a:pt x="6121148" y="1429610"/>
                </a:moveTo>
                <a:cubicBezTo>
                  <a:pt x="6118628" y="1431603"/>
                  <a:pt x="6115605" y="1430781"/>
                  <a:pt x="6110341" y="1432332"/>
                </a:cubicBezTo>
                <a:cubicBezTo>
                  <a:pt x="6109761" y="1442639"/>
                  <a:pt x="6097678" y="1462999"/>
                  <a:pt x="6094116" y="1472866"/>
                </a:cubicBezTo>
                <a:cubicBezTo>
                  <a:pt x="6105209" y="1484460"/>
                  <a:pt x="6103972" y="1501291"/>
                  <a:pt x="6121148" y="1518792"/>
                </a:cubicBezTo>
                <a:cubicBezTo>
                  <a:pt x="6118304" y="1489011"/>
                  <a:pt x="6132844" y="1470000"/>
                  <a:pt x="6126539" y="1440417"/>
                </a:cubicBezTo>
                <a:cubicBezTo>
                  <a:pt x="6123523" y="1437018"/>
                  <a:pt x="6123929" y="1433581"/>
                  <a:pt x="6121148" y="1429610"/>
                </a:cubicBezTo>
                <a:close/>
                <a:moveTo>
                  <a:pt x="1226935" y="1529600"/>
                </a:moveTo>
                <a:cubicBezTo>
                  <a:pt x="1227025" y="1530515"/>
                  <a:pt x="1226823" y="1531279"/>
                  <a:pt x="1226935" y="1532321"/>
                </a:cubicBezTo>
                <a:cubicBezTo>
                  <a:pt x="1228752" y="1530851"/>
                  <a:pt x="1229942" y="1531244"/>
                  <a:pt x="1232326" y="1529600"/>
                </a:cubicBezTo>
                <a:cubicBezTo>
                  <a:pt x="1229632" y="1529757"/>
                  <a:pt x="1228939" y="1529021"/>
                  <a:pt x="1226935" y="1529600"/>
                </a:cubicBezTo>
                <a:close/>
                <a:moveTo>
                  <a:pt x="4656393" y="1562049"/>
                </a:moveTo>
                <a:lnTo>
                  <a:pt x="4656393" y="1562049"/>
                </a:lnTo>
                <a:lnTo>
                  <a:pt x="4656393" y="1562049"/>
                </a:lnTo>
                <a:close/>
                <a:moveTo>
                  <a:pt x="1375572" y="1486369"/>
                </a:moveTo>
                <a:cubicBezTo>
                  <a:pt x="1350277" y="1502565"/>
                  <a:pt x="1328404" y="1496355"/>
                  <a:pt x="1299893" y="1510680"/>
                </a:cubicBezTo>
                <a:cubicBezTo>
                  <a:pt x="1299409" y="1512789"/>
                  <a:pt x="1297794" y="1513382"/>
                  <a:pt x="1297197" y="1516097"/>
                </a:cubicBezTo>
                <a:cubicBezTo>
                  <a:pt x="1294546" y="1518607"/>
                  <a:pt x="1290809" y="1518109"/>
                  <a:pt x="1286390" y="1521514"/>
                </a:cubicBezTo>
                <a:cubicBezTo>
                  <a:pt x="1289788" y="1520050"/>
                  <a:pt x="1292854" y="1519609"/>
                  <a:pt x="1294502" y="1518792"/>
                </a:cubicBezTo>
                <a:cubicBezTo>
                  <a:pt x="1294897" y="1520431"/>
                  <a:pt x="1294459" y="1522662"/>
                  <a:pt x="1294502" y="1524209"/>
                </a:cubicBezTo>
                <a:cubicBezTo>
                  <a:pt x="1315333" y="1509595"/>
                  <a:pt x="1330550" y="1518279"/>
                  <a:pt x="1359348" y="1499872"/>
                </a:cubicBezTo>
                <a:lnTo>
                  <a:pt x="1359348" y="1499872"/>
                </a:lnTo>
                <a:cubicBezTo>
                  <a:pt x="1357574" y="1502457"/>
                  <a:pt x="1356270" y="1502651"/>
                  <a:pt x="1353957" y="1505289"/>
                </a:cubicBezTo>
                <a:cubicBezTo>
                  <a:pt x="1395520" y="1509382"/>
                  <a:pt x="1411148" y="1532184"/>
                  <a:pt x="1432332" y="1529600"/>
                </a:cubicBezTo>
                <a:cubicBezTo>
                  <a:pt x="1434451" y="1533629"/>
                  <a:pt x="1432365" y="1538637"/>
                  <a:pt x="1435027" y="1545824"/>
                </a:cubicBezTo>
                <a:cubicBezTo>
                  <a:pt x="1441912" y="1546752"/>
                  <a:pt x="1448680" y="1552834"/>
                  <a:pt x="1462059" y="1553936"/>
                </a:cubicBezTo>
                <a:cubicBezTo>
                  <a:pt x="1459850" y="1560633"/>
                  <a:pt x="1453821" y="1567080"/>
                  <a:pt x="1448530" y="1575552"/>
                </a:cubicBezTo>
                <a:lnTo>
                  <a:pt x="1448530" y="1575552"/>
                </a:lnTo>
                <a:cubicBezTo>
                  <a:pt x="1471460" y="1568385"/>
                  <a:pt x="1492713" y="1578375"/>
                  <a:pt x="1507985" y="1570135"/>
                </a:cubicBezTo>
                <a:cubicBezTo>
                  <a:pt x="1509051" y="1570640"/>
                  <a:pt x="1510043" y="1572288"/>
                  <a:pt x="1510680" y="1572856"/>
                </a:cubicBezTo>
                <a:cubicBezTo>
                  <a:pt x="1518048" y="1570050"/>
                  <a:pt x="1521031" y="1572797"/>
                  <a:pt x="1529600" y="1570135"/>
                </a:cubicBezTo>
                <a:cubicBezTo>
                  <a:pt x="1529598" y="1567852"/>
                  <a:pt x="1530269" y="1564342"/>
                  <a:pt x="1529600" y="1562049"/>
                </a:cubicBezTo>
                <a:cubicBezTo>
                  <a:pt x="1514788" y="1555299"/>
                  <a:pt x="1497354" y="1538652"/>
                  <a:pt x="1472867" y="1535017"/>
                </a:cubicBezTo>
                <a:cubicBezTo>
                  <a:pt x="1470087" y="1533366"/>
                  <a:pt x="1468813" y="1530870"/>
                  <a:pt x="1467450" y="1529600"/>
                </a:cubicBezTo>
                <a:cubicBezTo>
                  <a:pt x="1465320" y="1528701"/>
                  <a:pt x="1464171" y="1527808"/>
                  <a:pt x="1462059" y="1526904"/>
                </a:cubicBezTo>
                <a:cubicBezTo>
                  <a:pt x="1463977" y="1526462"/>
                  <a:pt x="1465073" y="1527280"/>
                  <a:pt x="1467450" y="1526904"/>
                </a:cubicBezTo>
                <a:cubicBezTo>
                  <a:pt x="1462494" y="1524716"/>
                  <a:pt x="1459731" y="1522203"/>
                  <a:pt x="1456642" y="1521514"/>
                </a:cubicBezTo>
                <a:cubicBezTo>
                  <a:pt x="1458097" y="1522720"/>
                  <a:pt x="1458068" y="1523086"/>
                  <a:pt x="1459337" y="1524209"/>
                </a:cubicBezTo>
                <a:cubicBezTo>
                  <a:pt x="1417882" y="1507883"/>
                  <a:pt x="1410846" y="1497734"/>
                  <a:pt x="1375572" y="1486369"/>
                </a:cubicBezTo>
                <a:close/>
                <a:moveTo>
                  <a:pt x="5477953" y="1575552"/>
                </a:moveTo>
                <a:lnTo>
                  <a:pt x="5477953" y="1575552"/>
                </a:lnTo>
                <a:lnTo>
                  <a:pt x="5477953" y="1575552"/>
                </a:lnTo>
                <a:close/>
                <a:moveTo>
                  <a:pt x="5883329" y="1570135"/>
                </a:moveTo>
                <a:cubicBezTo>
                  <a:pt x="5883444" y="1571333"/>
                  <a:pt x="5883265" y="1571650"/>
                  <a:pt x="5883329" y="1572856"/>
                </a:cubicBezTo>
                <a:cubicBezTo>
                  <a:pt x="5875675" y="1574919"/>
                  <a:pt x="5869381" y="1574036"/>
                  <a:pt x="5856297" y="1578247"/>
                </a:cubicBezTo>
                <a:cubicBezTo>
                  <a:pt x="5857125" y="1578041"/>
                  <a:pt x="5858285" y="1578350"/>
                  <a:pt x="5858992" y="1578247"/>
                </a:cubicBezTo>
                <a:cubicBezTo>
                  <a:pt x="5854242" y="1584833"/>
                  <a:pt x="5850242" y="1585729"/>
                  <a:pt x="5845489" y="1594471"/>
                </a:cubicBezTo>
                <a:cubicBezTo>
                  <a:pt x="5850959" y="1603099"/>
                  <a:pt x="5855114" y="1611267"/>
                  <a:pt x="5858992" y="1616086"/>
                </a:cubicBezTo>
                <a:cubicBezTo>
                  <a:pt x="5869804" y="1609748"/>
                  <a:pt x="5878471" y="1610359"/>
                  <a:pt x="5886024" y="1607974"/>
                </a:cubicBezTo>
                <a:cubicBezTo>
                  <a:pt x="5886985" y="1600544"/>
                  <a:pt x="5894328" y="1592143"/>
                  <a:pt x="5896832" y="1583664"/>
                </a:cubicBezTo>
                <a:cubicBezTo>
                  <a:pt x="5890682" y="1580390"/>
                  <a:pt x="5887483" y="1572341"/>
                  <a:pt x="5883329" y="1570135"/>
                </a:cubicBezTo>
                <a:close/>
                <a:moveTo>
                  <a:pt x="1440417" y="1610696"/>
                </a:moveTo>
                <a:cubicBezTo>
                  <a:pt x="1437782" y="1611769"/>
                  <a:pt x="1435683" y="1611776"/>
                  <a:pt x="1432332" y="1613391"/>
                </a:cubicBezTo>
                <a:cubicBezTo>
                  <a:pt x="1435855" y="1617092"/>
                  <a:pt x="1439198" y="1626977"/>
                  <a:pt x="1443139" y="1629589"/>
                </a:cubicBezTo>
                <a:cubicBezTo>
                  <a:pt x="1446502" y="1630224"/>
                  <a:pt x="1451251" y="1632262"/>
                  <a:pt x="1453947" y="1632311"/>
                </a:cubicBezTo>
                <a:cubicBezTo>
                  <a:pt x="1458789" y="1628880"/>
                  <a:pt x="1464883" y="1628579"/>
                  <a:pt x="1467450" y="1626894"/>
                </a:cubicBezTo>
                <a:cubicBezTo>
                  <a:pt x="1469718" y="1626688"/>
                  <a:pt x="1473881" y="1627308"/>
                  <a:pt x="1478257" y="1626894"/>
                </a:cubicBezTo>
                <a:cubicBezTo>
                  <a:pt x="1464784" y="1626240"/>
                  <a:pt x="1451205" y="1614555"/>
                  <a:pt x="1440417" y="1610696"/>
                </a:cubicBezTo>
                <a:close/>
                <a:moveTo>
                  <a:pt x="1548519" y="1578247"/>
                </a:moveTo>
                <a:cubicBezTo>
                  <a:pt x="1554752" y="1579827"/>
                  <a:pt x="1557769" y="1585253"/>
                  <a:pt x="1562049" y="1586359"/>
                </a:cubicBezTo>
                <a:cubicBezTo>
                  <a:pt x="1562643" y="1590837"/>
                  <a:pt x="1560999" y="1593192"/>
                  <a:pt x="1562049" y="1597167"/>
                </a:cubicBezTo>
                <a:cubicBezTo>
                  <a:pt x="1567345" y="1602756"/>
                  <a:pt x="1566458" y="1606129"/>
                  <a:pt x="1570135" y="1610696"/>
                </a:cubicBezTo>
                <a:cubicBezTo>
                  <a:pt x="1566691" y="1612101"/>
                  <a:pt x="1564057" y="1612632"/>
                  <a:pt x="1562049" y="1613391"/>
                </a:cubicBezTo>
                <a:cubicBezTo>
                  <a:pt x="1546361" y="1614502"/>
                  <a:pt x="1544042" y="1606710"/>
                  <a:pt x="1526904" y="1607974"/>
                </a:cubicBezTo>
                <a:cubicBezTo>
                  <a:pt x="1525513" y="1611909"/>
                  <a:pt x="1522153" y="1613151"/>
                  <a:pt x="1521514" y="1616086"/>
                </a:cubicBezTo>
                <a:cubicBezTo>
                  <a:pt x="1526469" y="1619176"/>
                  <a:pt x="1528276" y="1621616"/>
                  <a:pt x="1532321" y="1624199"/>
                </a:cubicBezTo>
                <a:cubicBezTo>
                  <a:pt x="1539481" y="1619593"/>
                  <a:pt x="1561356" y="1624585"/>
                  <a:pt x="1570135" y="1618782"/>
                </a:cubicBezTo>
                <a:cubicBezTo>
                  <a:pt x="1572997" y="1620261"/>
                  <a:pt x="1576189" y="1624213"/>
                  <a:pt x="1583664" y="1626894"/>
                </a:cubicBezTo>
                <a:cubicBezTo>
                  <a:pt x="1587186" y="1629059"/>
                  <a:pt x="1590112" y="1633358"/>
                  <a:pt x="1591776" y="1635006"/>
                </a:cubicBezTo>
                <a:cubicBezTo>
                  <a:pt x="1592555" y="1629131"/>
                  <a:pt x="1596707" y="1625308"/>
                  <a:pt x="1599862" y="1618782"/>
                </a:cubicBezTo>
                <a:cubicBezTo>
                  <a:pt x="1620148" y="1615984"/>
                  <a:pt x="1629083" y="1625279"/>
                  <a:pt x="1656621" y="1618782"/>
                </a:cubicBezTo>
                <a:cubicBezTo>
                  <a:pt x="1659294" y="1613098"/>
                  <a:pt x="1661324" y="1612157"/>
                  <a:pt x="1664734" y="1605279"/>
                </a:cubicBezTo>
                <a:cubicBezTo>
                  <a:pt x="1655105" y="1604108"/>
                  <a:pt x="1646953" y="1597862"/>
                  <a:pt x="1637702" y="1594471"/>
                </a:cubicBezTo>
                <a:cubicBezTo>
                  <a:pt x="1640844" y="1593043"/>
                  <a:pt x="1642612" y="1593705"/>
                  <a:pt x="1645814" y="1591776"/>
                </a:cubicBezTo>
                <a:cubicBezTo>
                  <a:pt x="1614766" y="1598548"/>
                  <a:pt x="1589968" y="1582483"/>
                  <a:pt x="1548519" y="1578247"/>
                </a:cubicBezTo>
                <a:close/>
                <a:moveTo>
                  <a:pt x="5515793" y="1680958"/>
                </a:moveTo>
                <a:lnTo>
                  <a:pt x="5515793" y="1680958"/>
                </a:lnTo>
                <a:lnTo>
                  <a:pt x="5515793" y="1680958"/>
                </a:lnTo>
                <a:close/>
                <a:moveTo>
                  <a:pt x="1294502" y="1697156"/>
                </a:moveTo>
                <a:cubicBezTo>
                  <a:pt x="1294556" y="1697828"/>
                  <a:pt x="1294453" y="1699153"/>
                  <a:pt x="1294502" y="1699878"/>
                </a:cubicBezTo>
                <a:cubicBezTo>
                  <a:pt x="1295378" y="1700334"/>
                  <a:pt x="1296361" y="1701852"/>
                  <a:pt x="1297197" y="1702573"/>
                </a:cubicBezTo>
                <a:lnTo>
                  <a:pt x="1297197" y="1702573"/>
                </a:lnTo>
                <a:cubicBezTo>
                  <a:pt x="1295868" y="1700853"/>
                  <a:pt x="1296041" y="1699143"/>
                  <a:pt x="1294502" y="1697156"/>
                </a:cubicBezTo>
                <a:close/>
                <a:moveTo>
                  <a:pt x="1167480" y="1753916"/>
                </a:moveTo>
                <a:cubicBezTo>
                  <a:pt x="1169541" y="1754495"/>
                  <a:pt x="1171539" y="1756414"/>
                  <a:pt x="1172871" y="1756611"/>
                </a:cubicBezTo>
                <a:lnTo>
                  <a:pt x="1172871" y="1756611"/>
                </a:lnTo>
                <a:cubicBezTo>
                  <a:pt x="1172112" y="1756214"/>
                  <a:pt x="1171333" y="1754809"/>
                  <a:pt x="1170176" y="1753916"/>
                </a:cubicBezTo>
                <a:cubicBezTo>
                  <a:pt x="1169356" y="1754007"/>
                  <a:pt x="1168114" y="1753596"/>
                  <a:pt x="1167480" y="1753916"/>
                </a:cubicBezTo>
                <a:close/>
                <a:moveTo>
                  <a:pt x="6137346" y="1610696"/>
                </a:moveTo>
                <a:cubicBezTo>
                  <a:pt x="6135971" y="1615475"/>
                  <a:pt x="6131843" y="1620935"/>
                  <a:pt x="6129260" y="1629589"/>
                </a:cubicBezTo>
                <a:cubicBezTo>
                  <a:pt x="6134892" y="1652743"/>
                  <a:pt x="6130211" y="1661088"/>
                  <a:pt x="6134651" y="1678237"/>
                </a:cubicBezTo>
                <a:cubicBezTo>
                  <a:pt x="6128255" y="1676141"/>
                  <a:pt x="6127009" y="1673723"/>
                  <a:pt x="6121148" y="1672846"/>
                </a:cubicBezTo>
                <a:cubicBezTo>
                  <a:pt x="6127048" y="1682953"/>
                  <a:pt x="6134383" y="1707054"/>
                  <a:pt x="6140068" y="1716076"/>
                </a:cubicBezTo>
                <a:cubicBezTo>
                  <a:pt x="6141320" y="1713611"/>
                  <a:pt x="6144375" y="1712009"/>
                  <a:pt x="6145459" y="1710686"/>
                </a:cubicBezTo>
                <a:cubicBezTo>
                  <a:pt x="6150338" y="1715288"/>
                  <a:pt x="6152131" y="1719122"/>
                  <a:pt x="6156266" y="1721493"/>
                </a:cubicBezTo>
                <a:cubicBezTo>
                  <a:pt x="6154589" y="1727928"/>
                  <a:pt x="6152377" y="1731942"/>
                  <a:pt x="6150876" y="1740413"/>
                </a:cubicBezTo>
                <a:cubicBezTo>
                  <a:pt x="6160699" y="1741163"/>
                  <a:pt x="6166791" y="1744333"/>
                  <a:pt x="6172491" y="1743108"/>
                </a:cubicBezTo>
                <a:cubicBezTo>
                  <a:pt x="6173237" y="1740355"/>
                  <a:pt x="6176387" y="1738358"/>
                  <a:pt x="6177881" y="1734996"/>
                </a:cubicBezTo>
                <a:cubicBezTo>
                  <a:pt x="6186544" y="1741527"/>
                  <a:pt x="6192437" y="1746415"/>
                  <a:pt x="6202218" y="1753916"/>
                </a:cubicBezTo>
                <a:cubicBezTo>
                  <a:pt x="6200567" y="1750647"/>
                  <a:pt x="6197549" y="1741507"/>
                  <a:pt x="6194106" y="1737691"/>
                </a:cubicBezTo>
                <a:cubicBezTo>
                  <a:pt x="6209764" y="1743394"/>
                  <a:pt x="6225344" y="1768057"/>
                  <a:pt x="6237336" y="1772836"/>
                </a:cubicBezTo>
                <a:cubicBezTo>
                  <a:pt x="6228345" y="1762343"/>
                  <a:pt x="6228023" y="1754209"/>
                  <a:pt x="6221138" y="1743108"/>
                </a:cubicBezTo>
                <a:cubicBezTo>
                  <a:pt x="6224655" y="1740951"/>
                  <a:pt x="6226201" y="1742171"/>
                  <a:pt x="6229250" y="1740413"/>
                </a:cubicBezTo>
                <a:cubicBezTo>
                  <a:pt x="6221720" y="1738351"/>
                  <a:pt x="6217540" y="1735558"/>
                  <a:pt x="6213026" y="1734996"/>
                </a:cubicBezTo>
                <a:cubicBezTo>
                  <a:pt x="6213331" y="1737259"/>
                  <a:pt x="6212846" y="1739240"/>
                  <a:pt x="6213026" y="1740413"/>
                </a:cubicBezTo>
                <a:cubicBezTo>
                  <a:pt x="6204428" y="1735900"/>
                  <a:pt x="6204048" y="1730087"/>
                  <a:pt x="6196801" y="1726884"/>
                </a:cubicBezTo>
                <a:cubicBezTo>
                  <a:pt x="6193522" y="1728680"/>
                  <a:pt x="6191598" y="1728252"/>
                  <a:pt x="6188715" y="1729606"/>
                </a:cubicBezTo>
                <a:cubicBezTo>
                  <a:pt x="6189459" y="1730830"/>
                  <a:pt x="6189960" y="1733173"/>
                  <a:pt x="6191410" y="1734996"/>
                </a:cubicBezTo>
                <a:cubicBezTo>
                  <a:pt x="6178639" y="1720841"/>
                  <a:pt x="6174233" y="1705016"/>
                  <a:pt x="6164378" y="1699878"/>
                </a:cubicBezTo>
                <a:cubicBezTo>
                  <a:pt x="6167220" y="1691742"/>
                  <a:pt x="6169903" y="1685253"/>
                  <a:pt x="6169795" y="1678237"/>
                </a:cubicBezTo>
                <a:cubicBezTo>
                  <a:pt x="6173331" y="1674591"/>
                  <a:pt x="6174310" y="1674476"/>
                  <a:pt x="6177881" y="1670151"/>
                </a:cubicBezTo>
                <a:cubicBezTo>
                  <a:pt x="6172297" y="1650161"/>
                  <a:pt x="6178851" y="1631047"/>
                  <a:pt x="6172491" y="1616086"/>
                </a:cubicBezTo>
                <a:cubicBezTo>
                  <a:pt x="6169179" y="1617367"/>
                  <a:pt x="6166764" y="1617728"/>
                  <a:pt x="6164378" y="1618782"/>
                </a:cubicBezTo>
                <a:cubicBezTo>
                  <a:pt x="6154359" y="1616137"/>
                  <a:pt x="6147416" y="1613498"/>
                  <a:pt x="6137346" y="1610696"/>
                </a:cubicBezTo>
                <a:close/>
                <a:moveTo>
                  <a:pt x="6237336" y="1772836"/>
                </a:moveTo>
                <a:lnTo>
                  <a:pt x="6237336" y="1772836"/>
                </a:lnTo>
                <a:lnTo>
                  <a:pt x="6237336" y="1772836"/>
                </a:lnTo>
                <a:close/>
                <a:moveTo>
                  <a:pt x="6148154" y="1748499"/>
                </a:moveTo>
                <a:cubicBezTo>
                  <a:pt x="6163483" y="1760452"/>
                  <a:pt x="6162626" y="1769475"/>
                  <a:pt x="6175186" y="1780948"/>
                </a:cubicBezTo>
                <a:cubicBezTo>
                  <a:pt x="6174447" y="1771280"/>
                  <a:pt x="6175673" y="1769812"/>
                  <a:pt x="6175186" y="1759333"/>
                </a:cubicBezTo>
                <a:cubicBezTo>
                  <a:pt x="6170421" y="1758535"/>
                  <a:pt x="6163511" y="1750442"/>
                  <a:pt x="6158988" y="1748499"/>
                </a:cubicBezTo>
                <a:cubicBezTo>
                  <a:pt x="6156002" y="1749409"/>
                  <a:pt x="6150654" y="1748454"/>
                  <a:pt x="6148154" y="1748499"/>
                </a:cubicBezTo>
                <a:close/>
                <a:moveTo>
                  <a:pt x="5886024" y="1789060"/>
                </a:moveTo>
                <a:lnTo>
                  <a:pt x="5886024" y="1789060"/>
                </a:lnTo>
                <a:lnTo>
                  <a:pt x="5886024" y="1789060"/>
                </a:lnTo>
                <a:close/>
                <a:moveTo>
                  <a:pt x="5886024" y="1789060"/>
                </a:moveTo>
                <a:cubicBezTo>
                  <a:pt x="5885878" y="1789430"/>
                  <a:pt x="5885792" y="1789714"/>
                  <a:pt x="5885681" y="1790064"/>
                </a:cubicBezTo>
                <a:cubicBezTo>
                  <a:pt x="5885912" y="1790529"/>
                  <a:pt x="5885988" y="1791085"/>
                  <a:pt x="5886024" y="1791756"/>
                </a:cubicBezTo>
                <a:cubicBezTo>
                  <a:pt x="5885826" y="1790526"/>
                  <a:pt x="5886172" y="1789786"/>
                  <a:pt x="5886024" y="1789060"/>
                </a:cubicBezTo>
                <a:close/>
                <a:moveTo>
                  <a:pt x="6218443" y="1772836"/>
                </a:moveTo>
                <a:cubicBezTo>
                  <a:pt x="6219486" y="1780045"/>
                  <a:pt x="6217553" y="1786980"/>
                  <a:pt x="6218443" y="1791756"/>
                </a:cubicBezTo>
                <a:cubicBezTo>
                  <a:pt x="6222070" y="1788891"/>
                  <a:pt x="6225846" y="1789107"/>
                  <a:pt x="6229250" y="1786339"/>
                </a:cubicBezTo>
                <a:cubicBezTo>
                  <a:pt x="6234013" y="1789726"/>
                  <a:pt x="6235191" y="1790887"/>
                  <a:pt x="6240058" y="1794451"/>
                </a:cubicBezTo>
                <a:cubicBezTo>
                  <a:pt x="6235551" y="1789578"/>
                  <a:pt x="6230702" y="1783311"/>
                  <a:pt x="6223833" y="1775531"/>
                </a:cubicBezTo>
                <a:cubicBezTo>
                  <a:pt x="6222060" y="1774924"/>
                  <a:pt x="6220211" y="1772967"/>
                  <a:pt x="6218443" y="1772836"/>
                </a:cubicBezTo>
                <a:close/>
                <a:moveTo>
                  <a:pt x="6242753" y="1772836"/>
                </a:moveTo>
                <a:cubicBezTo>
                  <a:pt x="6249371" y="1780137"/>
                  <a:pt x="6259396" y="1799986"/>
                  <a:pt x="6264368" y="1807954"/>
                </a:cubicBezTo>
                <a:cubicBezTo>
                  <a:pt x="6269230" y="1808067"/>
                  <a:pt x="6273369" y="1812148"/>
                  <a:pt x="6280593" y="1813371"/>
                </a:cubicBezTo>
                <a:cubicBezTo>
                  <a:pt x="6281355" y="1813108"/>
                  <a:pt x="6282331" y="1813387"/>
                  <a:pt x="6283288" y="1813371"/>
                </a:cubicBezTo>
                <a:cubicBezTo>
                  <a:pt x="6278295" y="1804544"/>
                  <a:pt x="6276285" y="1791687"/>
                  <a:pt x="6267063" y="1778226"/>
                </a:cubicBezTo>
                <a:cubicBezTo>
                  <a:pt x="6255154" y="1778532"/>
                  <a:pt x="6253681" y="1772954"/>
                  <a:pt x="6242753" y="1772836"/>
                </a:cubicBezTo>
                <a:close/>
                <a:moveTo>
                  <a:pt x="6191410" y="1791756"/>
                </a:moveTo>
                <a:cubicBezTo>
                  <a:pt x="6190573" y="1792932"/>
                  <a:pt x="6189554" y="1793358"/>
                  <a:pt x="6188715" y="1794451"/>
                </a:cubicBezTo>
                <a:cubicBezTo>
                  <a:pt x="6190583" y="1794753"/>
                  <a:pt x="6192140" y="1796961"/>
                  <a:pt x="6194106" y="1797146"/>
                </a:cubicBezTo>
                <a:cubicBezTo>
                  <a:pt x="6197041" y="1808168"/>
                  <a:pt x="6192738" y="1820373"/>
                  <a:pt x="6194106" y="1832291"/>
                </a:cubicBezTo>
                <a:cubicBezTo>
                  <a:pt x="6203655" y="1819214"/>
                  <a:pt x="6212248" y="1814384"/>
                  <a:pt x="6218443" y="1807954"/>
                </a:cubicBezTo>
                <a:cubicBezTo>
                  <a:pt x="6204807" y="1803264"/>
                  <a:pt x="6201773" y="1797073"/>
                  <a:pt x="6191410" y="1791756"/>
                </a:cubicBezTo>
                <a:close/>
                <a:moveTo>
                  <a:pt x="6248170" y="1802563"/>
                </a:moveTo>
                <a:cubicBezTo>
                  <a:pt x="6249776" y="1806380"/>
                  <a:pt x="6249704" y="1808721"/>
                  <a:pt x="6250865" y="1813371"/>
                </a:cubicBezTo>
                <a:cubicBezTo>
                  <a:pt x="6255074" y="1817021"/>
                  <a:pt x="6256951" y="1819518"/>
                  <a:pt x="6258978" y="1821483"/>
                </a:cubicBezTo>
                <a:cubicBezTo>
                  <a:pt x="6263455" y="1827085"/>
                  <a:pt x="6263548" y="1833980"/>
                  <a:pt x="6267063" y="1843098"/>
                </a:cubicBezTo>
                <a:cubicBezTo>
                  <a:pt x="6266417" y="1837933"/>
                  <a:pt x="6267614" y="1836812"/>
                  <a:pt x="6267063" y="1832291"/>
                </a:cubicBezTo>
                <a:cubicBezTo>
                  <a:pt x="6268036" y="1834135"/>
                  <a:pt x="6268993" y="1835833"/>
                  <a:pt x="6269785" y="1837681"/>
                </a:cubicBezTo>
                <a:cubicBezTo>
                  <a:pt x="6269478" y="1836548"/>
                  <a:pt x="6270043" y="1836250"/>
                  <a:pt x="6269785" y="1834986"/>
                </a:cubicBezTo>
                <a:cubicBezTo>
                  <a:pt x="6269740" y="1832861"/>
                  <a:pt x="6270189" y="1830576"/>
                  <a:pt x="6269785" y="1826874"/>
                </a:cubicBezTo>
                <a:cubicBezTo>
                  <a:pt x="6269100" y="1825315"/>
                  <a:pt x="6267993" y="1823640"/>
                  <a:pt x="6267063" y="1821483"/>
                </a:cubicBezTo>
                <a:cubicBezTo>
                  <a:pt x="6264549" y="1815905"/>
                  <a:pt x="6263387" y="1808471"/>
                  <a:pt x="6261673" y="1805258"/>
                </a:cubicBezTo>
                <a:cubicBezTo>
                  <a:pt x="6259971" y="1806251"/>
                  <a:pt x="6258664" y="1806267"/>
                  <a:pt x="6256256" y="1807954"/>
                </a:cubicBezTo>
                <a:cubicBezTo>
                  <a:pt x="6252622" y="1806870"/>
                  <a:pt x="6250197" y="1803854"/>
                  <a:pt x="6248170" y="1802563"/>
                </a:cubicBezTo>
                <a:close/>
                <a:moveTo>
                  <a:pt x="5102304" y="1845793"/>
                </a:moveTo>
                <a:cubicBezTo>
                  <a:pt x="5105479" y="1849719"/>
                  <a:pt x="5104844" y="1853039"/>
                  <a:pt x="5107695" y="1856601"/>
                </a:cubicBezTo>
                <a:cubicBezTo>
                  <a:pt x="5105656" y="1852850"/>
                  <a:pt x="5105933" y="1850801"/>
                  <a:pt x="5104128" y="1848779"/>
                </a:cubicBezTo>
                <a:cubicBezTo>
                  <a:pt x="5103376" y="1847506"/>
                  <a:pt x="5103062" y="1847082"/>
                  <a:pt x="5102304" y="1845793"/>
                </a:cubicBezTo>
                <a:close/>
                <a:moveTo>
                  <a:pt x="6226528" y="1818788"/>
                </a:moveTo>
                <a:cubicBezTo>
                  <a:pt x="6222007" y="1822621"/>
                  <a:pt x="6220213" y="1820953"/>
                  <a:pt x="6215721" y="1824178"/>
                </a:cubicBezTo>
                <a:cubicBezTo>
                  <a:pt x="6214883" y="1827093"/>
                  <a:pt x="6213807" y="1827431"/>
                  <a:pt x="6213026" y="1829595"/>
                </a:cubicBezTo>
                <a:cubicBezTo>
                  <a:pt x="6214568" y="1831588"/>
                  <a:pt x="6213410" y="1835372"/>
                  <a:pt x="6215721" y="1840403"/>
                </a:cubicBezTo>
                <a:cubicBezTo>
                  <a:pt x="6213058" y="1843924"/>
                  <a:pt x="6207857" y="1845063"/>
                  <a:pt x="6204913" y="1848515"/>
                </a:cubicBezTo>
                <a:cubicBezTo>
                  <a:pt x="6216193" y="1855547"/>
                  <a:pt x="6218771" y="1864638"/>
                  <a:pt x="6226528" y="1867408"/>
                </a:cubicBezTo>
                <a:cubicBezTo>
                  <a:pt x="6222106" y="1852736"/>
                  <a:pt x="6227575" y="1841680"/>
                  <a:pt x="6226528" y="1818788"/>
                </a:cubicBezTo>
                <a:close/>
                <a:moveTo>
                  <a:pt x="6131956" y="1807954"/>
                </a:moveTo>
                <a:cubicBezTo>
                  <a:pt x="6128752" y="1830039"/>
                  <a:pt x="6094542" y="1861486"/>
                  <a:pt x="6086004" y="1883633"/>
                </a:cubicBezTo>
                <a:cubicBezTo>
                  <a:pt x="6086306" y="1884358"/>
                  <a:pt x="6085743" y="1885750"/>
                  <a:pt x="6086004" y="1886328"/>
                </a:cubicBezTo>
                <a:cubicBezTo>
                  <a:pt x="6101779" y="1860807"/>
                  <a:pt x="6116334" y="1858410"/>
                  <a:pt x="6137346" y="1832291"/>
                </a:cubicBezTo>
                <a:cubicBezTo>
                  <a:pt x="6135472" y="1824322"/>
                  <a:pt x="6135291" y="1817837"/>
                  <a:pt x="6131956" y="1807954"/>
                </a:cubicBezTo>
                <a:close/>
                <a:moveTo>
                  <a:pt x="5194182" y="1853906"/>
                </a:moveTo>
                <a:cubicBezTo>
                  <a:pt x="5193993" y="1867517"/>
                  <a:pt x="5190139" y="1877148"/>
                  <a:pt x="5188791" y="1897136"/>
                </a:cubicBezTo>
                <a:cubicBezTo>
                  <a:pt x="5188941" y="1898921"/>
                  <a:pt x="5188682" y="1900457"/>
                  <a:pt x="5188791" y="1902553"/>
                </a:cubicBezTo>
                <a:cubicBezTo>
                  <a:pt x="5195766" y="1911507"/>
                  <a:pt x="5202736" y="1931911"/>
                  <a:pt x="5221214" y="1948505"/>
                </a:cubicBezTo>
                <a:cubicBezTo>
                  <a:pt x="5222966" y="1925838"/>
                  <a:pt x="5230028" y="1924528"/>
                  <a:pt x="5234717" y="1905248"/>
                </a:cubicBezTo>
                <a:cubicBezTo>
                  <a:pt x="5222903" y="1894863"/>
                  <a:pt x="5215291" y="1869579"/>
                  <a:pt x="5202294" y="1856601"/>
                </a:cubicBezTo>
                <a:cubicBezTo>
                  <a:pt x="5199614" y="1856729"/>
                  <a:pt x="5198050" y="1855033"/>
                  <a:pt x="5194182" y="1853906"/>
                </a:cubicBezTo>
                <a:close/>
                <a:moveTo>
                  <a:pt x="6277897" y="1856601"/>
                </a:moveTo>
                <a:cubicBezTo>
                  <a:pt x="6279514" y="1862764"/>
                  <a:pt x="6277716" y="1866216"/>
                  <a:pt x="6277897" y="1870130"/>
                </a:cubicBezTo>
                <a:cubicBezTo>
                  <a:pt x="6275383" y="1872985"/>
                  <a:pt x="6269174" y="1872502"/>
                  <a:pt x="6264368" y="1875521"/>
                </a:cubicBezTo>
                <a:cubicBezTo>
                  <a:pt x="6264603" y="1877779"/>
                  <a:pt x="6263957" y="1879314"/>
                  <a:pt x="6264368" y="1880938"/>
                </a:cubicBezTo>
                <a:cubicBezTo>
                  <a:pt x="6262540" y="1881530"/>
                  <a:pt x="6259988" y="1880496"/>
                  <a:pt x="6256256" y="1880938"/>
                </a:cubicBezTo>
                <a:cubicBezTo>
                  <a:pt x="6255399" y="1885332"/>
                  <a:pt x="6254167" y="1887082"/>
                  <a:pt x="6253561" y="1891745"/>
                </a:cubicBezTo>
                <a:cubicBezTo>
                  <a:pt x="6250681" y="1894471"/>
                  <a:pt x="6245046" y="1895429"/>
                  <a:pt x="6242753" y="1897136"/>
                </a:cubicBezTo>
                <a:cubicBezTo>
                  <a:pt x="6241613" y="1891024"/>
                  <a:pt x="6242800" y="1887443"/>
                  <a:pt x="6240058" y="1880938"/>
                </a:cubicBezTo>
                <a:cubicBezTo>
                  <a:pt x="6236463" y="1882512"/>
                  <a:pt x="6232069" y="1882086"/>
                  <a:pt x="6229250" y="1883633"/>
                </a:cubicBezTo>
                <a:cubicBezTo>
                  <a:pt x="6227541" y="1887007"/>
                  <a:pt x="6222677" y="1889795"/>
                  <a:pt x="6221138" y="1894441"/>
                </a:cubicBezTo>
                <a:cubicBezTo>
                  <a:pt x="6217218" y="1897297"/>
                  <a:pt x="6210417" y="1897086"/>
                  <a:pt x="6204913" y="1899858"/>
                </a:cubicBezTo>
                <a:cubicBezTo>
                  <a:pt x="6205337" y="1906963"/>
                  <a:pt x="6204838" y="1913959"/>
                  <a:pt x="6204913" y="1924168"/>
                </a:cubicBezTo>
                <a:cubicBezTo>
                  <a:pt x="6207003" y="1917103"/>
                  <a:pt x="6213614" y="1911376"/>
                  <a:pt x="6215721" y="1902553"/>
                </a:cubicBezTo>
                <a:cubicBezTo>
                  <a:pt x="6218927" y="1902310"/>
                  <a:pt x="6221613" y="1905039"/>
                  <a:pt x="6226528" y="1905248"/>
                </a:cubicBezTo>
                <a:cubicBezTo>
                  <a:pt x="6230984" y="1908567"/>
                  <a:pt x="6230859" y="1910201"/>
                  <a:pt x="6234641" y="1913360"/>
                </a:cubicBezTo>
                <a:cubicBezTo>
                  <a:pt x="6234429" y="1908748"/>
                  <a:pt x="6236995" y="1905551"/>
                  <a:pt x="6237336" y="1902553"/>
                </a:cubicBezTo>
                <a:cubicBezTo>
                  <a:pt x="6241038" y="1903398"/>
                  <a:pt x="6245011" y="1906735"/>
                  <a:pt x="6248170" y="1907970"/>
                </a:cubicBezTo>
                <a:cubicBezTo>
                  <a:pt x="6250674" y="1919352"/>
                  <a:pt x="6249719" y="1925539"/>
                  <a:pt x="6250865" y="1932280"/>
                </a:cubicBezTo>
                <a:cubicBezTo>
                  <a:pt x="6261391" y="1936736"/>
                  <a:pt x="6266890" y="1946045"/>
                  <a:pt x="6277897" y="1953895"/>
                </a:cubicBezTo>
                <a:cubicBezTo>
                  <a:pt x="6279131" y="1952555"/>
                  <a:pt x="6279761" y="1952441"/>
                  <a:pt x="6280593" y="1951200"/>
                </a:cubicBezTo>
                <a:cubicBezTo>
                  <a:pt x="6281189" y="1953062"/>
                  <a:pt x="6280538" y="1954534"/>
                  <a:pt x="6280593" y="1956591"/>
                </a:cubicBezTo>
                <a:cubicBezTo>
                  <a:pt x="6285658" y="1953822"/>
                  <a:pt x="6287104" y="1954842"/>
                  <a:pt x="6291400" y="1951200"/>
                </a:cubicBezTo>
                <a:cubicBezTo>
                  <a:pt x="6287739" y="1947820"/>
                  <a:pt x="6288614" y="1941849"/>
                  <a:pt x="6283288" y="1934976"/>
                </a:cubicBezTo>
                <a:cubicBezTo>
                  <a:pt x="6283858" y="1928152"/>
                  <a:pt x="6288497" y="1923998"/>
                  <a:pt x="6288705" y="1918777"/>
                </a:cubicBezTo>
                <a:cubicBezTo>
                  <a:pt x="6292703" y="1920327"/>
                  <a:pt x="6292710" y="1921545"/>
                  <a:pt x="6296791" y="1924168"/>
                </a:cubicBezTo>
                <a:cubicBezTo>
                  <a:pt x="6298182" y="1929850"/>
                  <a:pt x="6300824" y="1937588"/>
                  <a:pt x="6302208" y="1943088"/>
                </a:cubicBezTo>
                <a:cubicBezTo>
                  <a:pt x="6301246" y="1938435"/>
                  <a:pt x="6303695" y="1935061"/>
                  <a:pt x="6302208" y="1929585"/>
                </a:cubicBezTo>
                <a:cubicBezTo>
                  <a:pt x="6304848" y="1925421"/>
                  <a:pt x="6309302" y="1922290"/>
                  <a:pt x="6310320" y="1918777"/>
                </a:cubicBezTo>
                <a:cubicBezTo>
                  <a:pt x="6305242" y="1906221"/>
                  <a:pt x="6304927" y="1894905"/>
                  <a:pt x="6302208" y="1883633"/>
                </a:cubicBezTo>
                <a:cubicBezTo>
                  <a:pt x="6300862" y="1882718"/>
                  <a:pt x="6300820" y="1882045"/>
                  <a:pt x="6299513" y="1880938"/>
                </a:cubicBezTo>
                <a:cubicBezTo>
                  <a:pt x="6300628" y="1878207"/>
                  <a:pt x="6301593" y="1876791"/>
                  <a:pt x="6302208" y="1875521"/>
                </a:cubicBezTo>
                <a:cubicBezTo>
                  <a:pt x="6299243" y="1870449"/>
                  <a:pt x="6299146" y="1866691"/>
                  <a:pt x="6296791" y="1862018"/>
                </a:cubicBezTo>
                <a:cubicBezTo>
                  <a:pt x="6292006" y="1862208"/>
                  <a:pt x="6287398" y="1857424"/>
                  <a:pt x="6277897" y="1856601"/>
                </a:cubicBezTo>
                <a:close/>
                <a:moveTo>
                  <a:pt x="6353550" y="2053885"/>
                </a:moveTo>
                <a:cubicBezTo>
                  <a:pt x="6349884" y="2063324"/>
                  <a:pt x="6344857" y="2066577"/>
                  <a:pt x="6342743" y="2075500"/>
                </a:cubicBezTo>
                <a:cubicBezTo>
                  <a:pt x="6345248" y="2088802"/>
                  <a:pt x="6341076" y="2102485"/>
                  <a:pt x="6345438" y="2121452"/>
                </a:cubicBezTo>
                <a:cubicBezTo>
                  <a:pt x="6353785" y="2127362"/>
                  <a:pt x="6354679" y="2133751"/>
                  <a:pt x="6364358" y="2140372"/>
                </a:cubicBezTo>
                <a:cubicBezTo>
                  <a:pt x="6358695" y="2128301"/>
                  <a:pt x="6357788" y="2113711"/>
                  <a:pt x="6350855" y="2102532"/>
                </a:cubicBezTo>
                <a:cubicBezTo>
                  <a:pt x="6359527" y="2103850"/>
                  <a:pt x="6362935" y="2106664"/>
                  <a:pt x="6375165" y="2107949"/>
                </a:cubicBezTo>
                <a:cubicBezTo>
                  <a:pt x="6371084" y="2102631"/>
                  <a:pt x="6368793" y="2095477"/>
                  <a:pt x="6361663" y="2089030"/>
                </a:cubicBezTo>
                <a:cubicBezTo>
                  <a:pt x="6362991" y="2087331"/>
                  <a:pt x="6366772" y="2086605"/>
                  <a:pt x="6369775" y="2083613"/>
                </a:cubicBezTo>
                <a:cubicBezTo>
                  <a:pt x="6369064" y="2081052"/>
                  <a:pt x="6370089" y="2077720"/>
                  <a:pt x="6369775" y="2075500"/>
                </a:cubicBezTo>
                <a:cubicBezTo>
                  <a:pt x="6362906" y="2078646"/>
                  <a:pt x="6356479" y="2081020"/>
                  <a:pt x="6345438" y="2086334"/>
                </a:cubicBezTo>
                <a:cubicBezTo>
                  <a:pt x="6348448" y="2082748"/>
                  <a:pt x="6351446" y="2080440"/>
                  <a:pt x="6353550" y="2078222"/>
                </a:cubicBezTo>
                <a:cubicBezTo>
                  <a:pt x="6352970" y="2076179"/>
                  <a:pt x="6353713" y="2072850"/>
                  <a:pt x="6353550" y="2070110"/>
                </a:cubicBezTo>
                <a:cubicBezTo>
                  <a:pt x="6352444" y="2068731"/>
                  <a:pt x="6351657" y="2066104"/>
                  <a:pt x="6350855" y="2064693"/>
                </a:cubicBezTo>
                <a:cubicBezTo>
                  <a:pt x="6351517" y="2060804"/>
                  <a:pt x="6353053" y="2056444"/>
                  <a:pt x="6353550" y="2053885"/>
                </a:cubicBezTo>
                <a:close/>
                <a:moveTo>
                  <a:pt x="2110645" y="2121452"/>
                </a:moveTo>
                <a:cubicBezTo>
                  <a:pt x="2090669" y="2127123"/>
                  <a:pt x="2075058" y="2124387"/>
                  <a:pt x="2064693" y="2129565"/>
                </a:cubicBezTo>
                <a:cubicBezTo>
                  <a:pt x="2064898" y="2138320"/>
                  <a:pt x="2062946" y="2142570"/>
                  <a:pt x="2064693" y="2153875"/>
                </a:cubicBezTo>
                <a:cubicBezTo>
                  <a:pt x="2067177" y="2155947"/>
                  <a:pt x="2068801" y="2159715"/>
                  <a:pt x="2072805" y="2161987"/>
                </a:cubicBezTo>
                <a:cubicBezTo>
                  <a:pt x="2082978" y="2158377"/>
                  <a:pt x="2086993" y="2157892"/>
                  <a:pt x="2099837" y="2153875"/>
                </a:cubicBezTo>
                <a:cubicBezTo>
                  <a:pt x="2104791" y="2146939"/>
                  <a:pt x="2110910" y="2140250"/>
                  <a:pt x="2116062" y="2132260"/>
                </a:cubicBezTo>
                <a:cubicBezTo>
                  <a:pt x="2113136" y="2127913"/>
                  <a:pt x="2112102" y="2123643"/>
                  <a:pt x="2110645" y="2121452"/>
                </a:cubicBezTo>
                <a:close/>
                <a:moveTo>
                  <a:pt x="6899451" y="2183602"/>
                </a:moveTo>
                <a:cubicBezTo>
                  <a:pt x="6899294" y="2185378"/>
                  <a:pt x="6897001" y="2186926"/>
                  <a:pt x="6896756" y="2189019"/>
                </a:cubicBezTo>
                <a:cubicBezTo>
                  <a:pt x="6898680" y="2189219"/>
                  <a:pt x="6900565" y="2191268"/>
                  <a:pt x="6902173" y="2191715"/>
                </a:cubicBezTo>
                <a:cubicBezTo>
                  <a:pt x="6903051" y="2191461"/>
                  <a:pt x="6904080" y="2191864"/>
                  <a:pt x="6904868" y="2191715"/>
                </a:cubicBezTo>
                <a:cubicBezTo>
                  <a:pt x="6902750" y="2189809"/>
                  <a:pt x="6901771" y="2185341"/>
                  <a:pt x="6899451" y="2183602"/>
                </a:cubicBezTo>
                <a:close/>
                <a:moveTo>
                  <a:pt x="5826569" y="2161987"/>
                </a:moveTo>
                <a:cubicBezTo>
                  <a:pt x="5819664" y="2164764"/>
                  <a:pt x="5814625" y="2163435"/>
                  <a:pt x="5807650" y="2164682"/>
                </a:cubicBezTo>
                <a:cubicBezTo>
                  <a:pt x="5808844" y="2167165"/>
                  <a:pt x="5809358" y="2169900"/>
                  <a:pt x="5810345" y="2172795"/>
                </a:cubicBezTo>
                <a:cubicBezTo>
                  <a:pt x="5816059" y="2176289"/>
                  <a:pt x="5815689" y="2177399"/>
                  <a:pt x="5821152" y="2180907"/>
                </a:cubicBezTo>
                <a:cubicBezTo>
                  <a:pt x="5821540" y="2183598"/>
                  <a:pt x="5820187" y="2187174"/>
                  <a:pt x="5821152" y="2189019"/>
                </a:cubicBezTo>
                <a:cubicBezTo>
                  <a:pt x="5826694" y="2191321"/>
                  <a:pt x="5834334" y="2195731"/>
                  <a:pt x="5840072" y="2197132"/>
                </a:cubicBezTo>
                <a:cubicBezTo>
                  <a:pt x="5840536" y="2191908"/>
                  <a:pt x="5841471" y="2187845"/>
                  <a:pt x="5842794" y="2183602"/>
                </a:cubicBezTo>
                <a:cubicBezTo>
                  <a:pt x="5833722" y="2174545"/>
                  <a:pt x="5834810" y="2167900"/>
                  <a:pt x="5826569" y="2161987"/>
                </a:cubicBezTo>
                <a:close/>
                <a:moveTo>
                  <a:pt x="5867104" y="2183602"/>
                </a:moveTo>
                <a:cubicBezTo>
                  <a:pt x="5865770" y="2186619"/>
                  <a:pt x="5863657" y="2189300"/>
                  <a:pt x="5861714" y="2194410"/>
                </a:cubicBezTo>
                <a:cubicBezTo>
                  <a:pt x="5862079" y="2196226"/>
                  <a:pt x="5861426" y="2199362"/>
                  <a:pt x="5861714" y="2202522"/>
                </a:cubicBezTo>
                <a:cubicBezTo>
                  <a:pt x="5864825" y="2201210"/>
                  <a:pt x="5870449" y="2199390"/>
                  <a:pt x="5875217" y="2197132"/>
                </a:cubicBezTo>
                <a:cubicBezTo>
                  <a:pt x="5870527" y="2191947"/>
                  <a:pt x="5872441" y="2189549"/>
                  <a:pt x="5867104" y="2183602"/>
                </a:cubicBezTo>
                <a:close/>
                <a:moveTo>
                  <a:pt x="6353550" y="2202522"/>
                </a:moveTo>
                <a:cubicBezTo>
                  <a:pt x="6352779" y="2204350"/>
                  <a:pt x="6349892" y="2206679"/>
                  <a:pt x="6348160" y="2210634"/>
                </a:cubicBezTo>
                <a:lnTo>
                  <a:pt x="6348160" y="2210634"/>
                </a:lnTo>
                <a:cubicBezTo>
                  <a:pt x="6349728" y="2208513"/>
                  <a:pt x="6353123" y="2205896"/>
                  <a:pt x="6356246" y="2202522"/>
                </a:cubicBezTo>
                <a:cubicBezTo>
                  <a:pt x="6355233" y="2202526"/>
                  <a:pt x="6354287" y="2202322"/>
                  <a:pt x="6353550" y="2202522"/>
                </a:cubicBezTo>
                <a:close/>
                <a:moveTo>
                  <a:pt x="6364358" y="2191715"/>
                </a:moveTo>
                <a:cubicBezTo>
                  <a:pt x="6362214" y="2196651"/>
                  <a:pt x="6357676" y="2199088"/>
                  <a:pt x="6356246" y="2202522"/>
                </a:cubicBezTo>
                <a:cubicBezTo>
                  <a:pt x="6358238" y="2203440"/>
                  <a:pt x="6359724" y="2206480"/>
                  <a:pt x="6361663" y="2207939"/>
                </a:cubicBezTo>
                <a:cubicBezTo>
                  <a:pt x="6368018" y="2205901"/>
                  <a:pt x="6371163" y="2206153"/>
                  <a:pt x="6375165" y="2205244"/>
                </a:cubicBezTo>
                <a:cubicBezTo>
                  <a:pt x="6380327" y="2205976"/>
                  <a:pt x="6380937" y="2207614"/>
                  <a:pt x="6385973" y="2207939"/>
                </a:cubicBezTo>
                <a:cubicBezTo>
                  <a:pt x="6387958" y="2206386"/>
                  <a:pt x="6390654" y="2207449"/>
                  <a:pt x="6394085" y="2205244"/>
                </a:cubicBezTo>
                <a:cubicBezTo>
                  <a:pt x="6405540" y="2207928"/>
                  <a:pt x="6407665" y="2214102"/>
                  <a:pt x="6418422" y="2218747"/>
                </a:cubicBezTo>
                <a:cubicBezTo>
                  <a:pt x="6407722" y="2213073"/>
                  <a:pt x="6400956" y="2204314"/>
                  <a:pt x="6383278" y="2191715"/>
                </a:cubicBezTo>
                <a:cubicBezTo>
                  <a:pt x="6377809" y="2193725"/>
                  <a:pt x="6370172" y="2191320"/>
                  <a:pt x="6364358" y="2191715"/>
                </a:cubicBezTo>
                <a:close/>
                <a:moveTo>
                  <a:pt x="6077891" y="1924168"/>
                </a:moveTo>
                <a:cubicBezTo>
                  <a:pt x="6071883" y="1937306"/>
                  <a:pt x="6056533" y="1947868"/>
                  <a:pt x="6050886" y="1962008"/>
                </a:cubicBezTo>
                <a:cubicBezTo>
                  <a:pt x="6051679" y="1965251"/>
                  <a:pt x="6049927" y="1970177"/>
                  <a:pt x="6050886" y="1975511"/>
                </a:cubicBezTo>
                <a:cubicBezTo>
                  <a:pt x="6047377" y="1978278"/>
                  <a:pt x="6039846" y="1978308"/>
                  <a:pt x="6037357" y="1980928"/>
                </a:cubicBezTo>
                <a:cubicBezTo>
                  <a:pt x="6037101" y="1979754"/>
                  <a:pt x="6037621" y="1979473"/>
                  <a:pt x="6037357" y="1978232"/>
                </a:cubicBezTo>
                <a:cubicBezTo>
                  <a:pt x="6030896" y="1984555"/>
                  <a:pt x="6020122" y="1986835"/>
                  <a:pt x="6013046" y="1991735"/>
                </a:cubicBezTo>
                <a:cubicBezTo>
                  <a:pt x="6009479" y="2004738"/>
                  <a:pt x="6002829" y="2006126"/>
                  <a:pt x="5999517" y="2018767"/>
                </a:cubicBezTo>
                <a:cubicBezTo>
                  <a:pt x="5984806" y="2032247"/>
                  <a:pt x="5975118" y="2025952"/>
                  <a:pt x="5956287" y="2040382"/>
                </a:cubicBezTo>
                <a:cubicBezTo>
                  <a:pt x="5955584" y="2042127"/>
                  <a:pt x="5954284" y="2043498"/>
                  <a:pt x="5953591" y="2045773"/>
                </a:cubicBezTo>
                <a:cubicBezTo>
                  <a:pt x="5953019" y="2046582"/>
                  <a:pt x="5951641" y="2047528"/>
                  <a:pt x="5950896" y="2048495"/>
                </a:cubicBezTo>
                <a:cubicBezTo>
                  <a:pt x="5951291" y="2059611"/>
                  <a:pt x="5950895" y="2067116"/>
                  <a:pt x="5950896" y="2078222"/>
                </a:cubicBezTo>
                <a:cubicBezTo>
                  <a:pt x="5939354" y="2076802"/>
                  <a:pt x="5922475" y="2060922"/>
                  <a:pt x="5910335" y="2059302"/>
                </a:cubicBezTo>
                <a:cubicBezTo>
                  <a:pt x="5907398" y="2064865"/>
                  <a:pt x="5899351" y="2075324"/>
                  <a:pt x="5896832" y="2080917"/>
                </a:cubicBezTo>
                <a:cubicBezTo>
                  <a:pt x="5898136" y="2080596"/>
                  <a:pt x="5898285" y="2080980"/>
                  <a:pt x="5899527" y="2080917"/>
                </a:cubicBezTo>
                <a:cubicBezTo>
                  <a:pt x="5920287" y="2124592"/>
                  <a:pt x="5906405" y="2158563"/>
                  <a:pt x="5923864" y="2194410"/>
                </a:cubicBezTo>
                <a:cubicBezTo>
                  <a:pt x="5935663" y="2191294"/>
                  <a:pt x="5943549" y="2198010"/>
                  <a:pt x="5958982" y="2194410"/>
                </a:cubicBezTo>
                <a:cubicBezTo>
                  <a:pt x="5962744" y="2197403"/>
                  <a:pt x="5963569" y="2206262"/>
                  <a:pt x="5967094" y="2210634"/>
                </a:cubicBezTo>
                <a:cubicBezTo>
                  <a:pt x="5968418" y="2209160"/>
                  <a:pt x="5970668" y="2207281"/>
                  <a:pt x="5972511" y="2205244"/>
                </a:cubicBezTo>
                <a:cubicBezTo>
                  <a:pt x="5974643" y="2205163"/>
                  <a:pt x="5978332" y="2208046"/>
                  <a:pt x="5980623" y="2207939"/>
                </a:cubicBezTo>
                <a:cubicBezTo>
                  <a:pt x="5982983" y="2202410"/>
                  <a:pt x="5987101" y="2200122"/>
                  <a:pt x="5991431" y="2194410"/>
                </a:cubicBezTo>
                <a:cubicBezTo>
                  <a:pt x="5997058" y="2198926"/>
                  <a:pt x="6001321" y="2205393"/>
                  <a:pt x="6007629" y="2207939"/>
                </a:cubicBezTo>
                <a:cubicBezTo>
                  <a:pt x="6014686" y="2204615"/>
                  <a:pt x="6019749" y="2205610"/>
                  <a:pt x="6023854" y="2202522"/>
                </a:cubicBezTo>
                <a:cubicBezTo>
                  <a:pt x="6025029" y="2204679"/>
                  <a:pt x="6024822" y="2206043"/>
                  <a:pt x="6026549" y="2207939"/>
                </a:cubicBezTo>
                <a:cubicBezTo>
                  <a:pt x="6029211" y="2213829"/>
                  <a:pt x="6032303" y="2220117"/>
                  <a:pt x="6034661" y="2226859"/>
                </a:cubicBezTo>
                <a:cubicBezTo>
                  <a:pt x="6040607" y="2219508"/>
                  <a:pt x="6057929" y="2216855"/>
                  <a:pt x="6061693" y="2210634"/>
                </a:cubicBezTo>
                <a:cubicBezTo>
                  <a:pt x="6065113" y="2204930"/>
                  <a:pt x="6065941" y="2205122"/>
                  <a:pt x="6069806" y="2199827"/>
                </a:cubicBezTo>
                <a:cubicBezTo>
                  <a:pt x="6068255" y="2197529"/>
                  <a:pt x="6068988" y="2196721"/>
                  <a:pt x="6067084" y="2194410"/>
                </a:cubicBezTo>
                <a:cubicBezTo>
                  <a:pt x="6068805" y="2190075"/>
                  <a:pt x="6071395" y="2189654"/>
                  <a:pt x="6072501" y="2186324"/>
                </a:cubicBezTo>
                <a:cubicBezTo>
                  <a:pt x="6069707" y="2181912"/>
                  <a:pt x="6071054" y="2172238"/>
                  <a:pt x="6069806" y="2164682"/>
                </a:cubicBezTo>
                <a:cubicBezTo>
                  <a:pt x="6074269" y="2156207"/>
                  <a:pt x="6078888" y="2150649"/>
                  <a:pt x="6083308" y="2143067"/>
                </a:cubicBezTo>
                <a:cubicBezTo>
                  <a:pt x="6085138" y="2142590"/>
                  <a:pt x="6089616" y="2144010"/>
                  <a:pt x="6091421" y="2143067"/>
                </a:cubicBezTo>
                <a:cubicBezTo>
                  <a:pt x="6091793" y="2123010"/>
                  <a:pt x="6110548" y="2099597"/>
                  <a:pt x="6110341" y="2086334"/>
                </a:cubicBezTo>
                <a:cubicBezTo>
                  <a:pt x="6117495" y="2086729"/>
                  <a:pt x="6122434" y="2092110"/>
                  <a:pt x="6126539" y="2091725"/>
                </a:cubicBezTo>
                <a:cubicBezTo>
                  <a:pt x="6129082" y="2091011"/>
                  <a:pt x="6131780" y="2092362"/>
                  <a:pt x="6134651" y="2091725"/>
                </a:cubicBezTo>
                <a:cubicBezTo>
                  <a:pt x="6133198" y="2089664"/>
                  <a:pt x="6133136" y="2087987"/>
                  <a:pt x="6131956" y="2086334"/>
                </a:cubicBezTo>
                <a:cubicBezTo>
                  <a:pt x="6121892" y="2080521"/>
                  <a:pt x="6121454" y="2070043"/>
                  <a:pt x="6107619" y="2059302"/>
                </a:cubicBezTo>
                <a:cubicBezTo>
                  <a:pt x="6104538" y="2049809"/>
                  <a:pt x="6106441" y="2042724"/>
                  <a:pt x="6104924" y="2037687"/>
                </a:cubicBezTo>
                <a:cubicBezTo>
                  <a:pt x="6103511" y="2036407"/>
                  <a:pt x="6103105" y="2035515"/>
                  <a:pt x="6102228" y="2034965"/>
                </a:cubicBezTo>
                <a:cubicBezTo>
                  <a:pt x="6094780" y="2028907"/>
                  <a:pt x="6093946" y="2021589"/>
                  <a:pt x="6088699" y="2016045"/>
                </a:cubicBezTo>
                <a:cubicBezTo>
                  <a:pt x="6091996" y="2013969"/>
                  <a:pt x="6097149" y="2014241"/>
                  <a:pt x="6099533" y="2013350"/>
                </a:cubicBezTo>
                <a:cubicBezTo>
                  <a:pt x="6099951" y="2012299"/>
                  <a:pt x="6101124" y="2012219"/>
                  <a:pt x="6102228" y="2010655"/>
                </a:cubicBezTo>
                <a:cubicBezTo>
                  <a:pt x="6100763" y="2006002"/>
                  <a:pt x="6103820" y="2000280"/>
                  <a:pt x="6102228" y="1997152"/>
                </a:cubicBezTo>
                <a:cubicBezTo>
                  <a:pt x="6111100" y="1994883"/>
                  <a:pt x="6115309" y="1999289"/>
                  <a:pt x="6123843" y="1997152"/>
                </a:cubicBezTo>
                <a:cubicBezTo>
                  <a:pt x="6121994" y="1991471"/>
                  <a:pt x="6118226" y="1984563"/>
                  <a:pt x="6115731" y="1978232"/>
                </a:cubicBezTo>
                <a:cubicBezTo>
                  <a:pt x="6119969" y="1975093"/>
                  <a:pt x="6131213" y="1977123"/>
                  <a:pt x="6137346" y="1975511"/>
                </a:cubicBezTo>
                <a:cubicBezTo>
                  <a:pt x="6122663" y="1967925"/>
                  <a:pt x="6123381" y="1959816"/>
                  <a:pt x="6107619" y="1951200"/>
                </a:cubicBezTo>
                <a:cubicBezTo>
                  <a:pt x="6104147" y="1952960"/>
                  <a:pt x="6100806" y="1952260"/>
                  <a:pt x="6096811" y="1953895"/>
                </a:cubicBezTo>
                <a:cubicBezTo>
                  <a:pt x="6093586" y="1942686"/>
                  <a:pt x="6090315" y="1937255"/>
                  <a:pt x="6088699" y="1926863"/>
                </a:cubicBezTo>
                <a:cubicBezTo>
                  <a:pt x="6084123" y="1930355"/>
                  <a:pt x="6080756" y="1932270"/>
                  <a:pt x="6077891" y="1934976"/>
                </a:cubicBezTo>
                <a:cubicBezTo>
                  <a:pt x="6077359" y="1931922"/>
                  <a:pt x="6079068" y="1928148"/>
                  <a:pt x="6077891" y="1924168"/>
                </a:cubicBezTo>
                <a:close/>
                <a:moveTo>
                  <a:pt x="6904868" y="2191715"/>
                </a:moveTo>
                <a:cubicBezTo>
                  <a:pt x="6926623" y="2213356"/>
                  <a:pt x="6926107" y="2221596"/>
                  <a:pt x="6945403" y="2245779"/>
                </a:cubicBezTo>
                <a:cubicBezTo>
                  <a:pt x="6940742" y="2238150"/>
                  <a:pt x="6940302" y="2225109"/>
                  <a:pt x="6931900" y="2213330"/>
                </a:cubicBezTo>
                <a:cubicBezTo>
                  <a:pt x="6925587" y="2208570"/>
                  <a:pt x="6911370" y="2195384"/>
                  <a:pt x="6904868" y="2191715"/>
                </a:cubicBezTo>
                <a:close/>
                <a:moveTo>
                  <a:pt x="6280593" y="2067414"/>
                </a:moveTo>
                <a:cubicBezTo>
                  <a:pt x="6278803" y="2072476"/>
                  <a:pt x="6269883" y="2078192"/>
                  <a:pt x="6267063" y="2083613"/>
                </a:cubicBezTo>
                <a:cubicBezTo>
                  <a:pt x="6238484" y="2091848"/>
                  <a:pt x="6218760" y="2079143"/>
                  <a:pt x="6199523" y="2086334"/>
                </a:cubicBezTo>
                <a:cubicBezTo>
                  <a:pt x="6196954" y="2084406"/>
                  <a:pt x="6195721" y="2082208"/>
                  <a:pt x="6194106" y="2080917"/>
                </a:cubicBezTo>
                <a:cubicBezTo>
                  <a:pt x="6189669" y="2083835"/>
                  <a:pt x="6177794" y="2083472"/>
                  <a:pt x="6169795" y="2089030"/>
                </a:cubicBezTo>
                <a:cubicBezTo>
                  <a:pt x="6165593" y="2100704"/>
                  <a:pt x="6157933" y="2104431"/>
                  <a:pt x="6156266" y="2110645"/>
                </a:cubicBezTo>
                <a:cubicBezTo>
                  <a:pt x="6156771" y="2112324"/>
                  <a:pt x="6155770" y="2114924"/>
                  <a:pt x="6156266" y="2116062"/>
                </a:cubicBezTo>
                <a:cubicBezTo>
                  <a:pt x="6155430" y="2117509"/>
                  <a:pt x="6154666" y="2117573"/>
                  <a:pt x="6153571" y="2118757"/>
                </a:cubicBezTo>
                <a:cubicBezTo>
                  <a:pt x="6155496" y="2126203"/>
                  <a:pt x="6154667" y="2130898"/>
                  <a:pt x="6156266" y="2137677"/>
                </a:cubicBezTo>
                <a:cubicBezTo>
                  <a:pt x="6154608" y="2135684"/>
                  <a:pt x="6154958" y="2134059"/>
                  <a:pt x="6153571" y="2132260"/>
                </a:cubicBezTo>
                <a:cubicBezTo>
                  <a:pt x="6146335" y="2159448"/>
                  <a:pt x="6137396" y="2174158"/>
                  <a:pt x="6131956" y="2205244"/>
                </a:cubicBezTo>
                <a:cubicBezTo>
                  <a:pt x="6134520" y="2206210"/>
                  <a:pt x="6136748" y="2208916"/>
                  <a:pt x="6140068" y="2210634"/>
                </a:cubicBezTo>
                <a:cubicBezTo>
                  <a:pt x="6141635" y="2211377"/>
                  <a:pt x="6143211" y="2214553"/>
                  <a:pt x="6145459" y="2216051"/>
                </a:cubicBezTo>
                <a:cubicBezTo>
                  <a:pt x="6151918" y="2239874"/>
                  <a:pt x="6146870" y="2258420"/>
                  <a:pt x="6148154" y="2270089"/>
                </a:cubicBezTo>
                <a:cubicBezTo>
                  <a:pt x="6157442" y="2267898"/>
                  <a:pt x="6161788" y="2268751"/>
                  <a:pt x="6167074" y="2267394"/>
                </a:cubicBezTo>
                <a:cubicBezTo>
                  <a:pt x="6167850" y="2240770"/>
                  <a:pt x="6171105" y="2218277"/>
                  <a:pt x="6172491" y="2189019"/>
                </a:cubicBezTo>
                <a:cubicBezTo>
                  <a:pt x="6184810" y="2208326"/>
                  <a:pt x="6184675" y="2227117"/>
                  <a:pt x="6194106" y="2240362"/>
                </a:cubicBezTo>
                <a:cubicBezTo>
                  <a:pt x="6199711" y="2235001"/>
                  <a:pt x="6219332" y="2234638"/>
                  <a:pt x="6226528" y="2229554"/>
                </a:cubicBezTo>
                <a:cubicBezTo>
                  <a:pt x="6223421" y="2225953"/>
                  <a:pt x="6219259" y="2220149"/>
                  <a:pt x="6213026" y="2213330"/>
                </a:cubicBezTo>
                <a:cubicBezTo>
                  <a:pt x="6212667" y="2206519"/>
                  <a:pt x="6215950" y="2202519"/>
                  <a:pt x="6215721" y="2197132"/>
                </a:cubicBezTo>
                <a:cubicBezTo>
                  <a:pt x="6206160" y="2185295"/>
                  <a:pt x="6202001" y="2176884"/>
                  <a:pt x="6194106" y="2167404"/>
                </a:cubicBezTo>
                <a:cubicBezTo>
                  <a:pt x="6195287" y="2167172"/>
                  <a:pt x="6197828" y="2167614"/>
                  <a:pt x="6199523" y="2167404"/>
                </a:cubicBezTo>
                <a:cubicBezTo>
                  <a:pt x="6211804" y="2154078"/>
                  <a:pt x="6220292" y="2150294"/>
                  <a:pt x="6229250" y="2140372"/>
                </a:cubicBezTo>
                <a:cubicBezTo>
                  <a:pt x="6233669" y="2140479"/>
                  <a:pt x="6236093" y="2142711"/>
                  <a:pt x="6240058" y="2143067"/>
                </a:cubicBezTo>
                <a:cubicBezTo>
                  <a:pt x="6236388" y="2139501"/>
                  <a:pt x="6234816" y="2135346"/>
                  <a:pt x="6229250" y="2132260"/>
                </a:cubicBezTo>
                <a:cubicBezTo>
                  <a:pt x="6229549" y="2133069"/>
                  <a:pt x="6229222" y="2133865"/>
                  <a:pt x="6229250" y="2134955"/>
                </a:cubicBezTo>
                <a:cubicBezTo>
                  <a:pt x="6215200" y="2138924"/>
                  <a:pt x="6196555" y="2134402"/>
                  <a:pt x="6172491" y="2145789"/>
                </a:cubicBezTo>
                <a:cubicBezTo>
                  <a:pt x="6168900" y="2142360"/>
                  <a:pt x="6167971" y="2137770"/>
                  <a:pt x="6164378" y="2132260"/>
                </a:cubicBezTo>
                <a:cubicBezTo>
                  <a:pt x="6162801" y="2127044"/>
                  <a:pt x="6162837" y="2122776"/>
                  <a:pt x="6161683" y="2118757"/>
                </a:cubicBezTo>
                <a:cubicBezTo>
                  <a:pt x="6181793" y="2113681"/>
                  <a:pt x="6204970" y="2116709"/>
                  <a:pt x="6234641" y="2102532"/>
                </a:cubicBezTo>
                <a:cubicBezTo>
                  <a:pt x="6241366" y="2104828"/>
                  <a:pt x="6244110" y="2108196"/>
                  <a:pt x="6248170" y="2107949"/>
                </a:cubicBezTo>
                <a:cubicBezTo>
                  <a:pt x="6251154" y="2105833"/>
                  <a:pt x="6255690" y="2106966"/>
                  <a:pt x="6261673" y="2105228"/>
                </a:cubicBezTo>
                <a:cubicBezTo>
                  <a:pt x="6269311" y="2096998"/>
                  <a:pt x="6272610" y="2098071"/>
                  <a:pt x="6277897" y="2089030"/>
                </a:cubicBezTo>
                <a:cubicBezTo>
                  <a:pt x="6276539" y="2083044"/>
                  <a:pt x="6281417" y="2075256"/>
                  <a:pt x="6280593" y="2067414"/>
                </a:cubicBezTo>
                <a:close/>
                <a:moveTo>
                  <a:pt x="5564440" y="1972815"/>
                </a:moveTo>
                <a:cubicBezTo>
                  <a:pt x="5656387" y="2091071"/>
                  <a:pt x="5710094" y="2174166"/>
                  <a:pt x="5788730" y="2275506"/>
                </a:cubicBezTo>
                <a:cubicBezTo>
                  <a:pt x="5787907" y="2271683"/>
                  <a:pt x="5789950" y="2267996"/>
                  <a:pt x="5788730" y="2264699"/>
                </a:cubicBezTo>
                <a:cubicBezTo>
                  <a:pt x="5798868" y="2267628"/>
                  <a:pt x="5805595" y="2271474"/>
                  <a:pt x="5813067" y="2272784"/>
                </a:cubicBezTo>
                <a:cubicBezTo>
                  <a:pt x="5812918" y="2243893"/>
                  <a:pt x="5824962" y="2225360"/>
                  <a:pt x="5823874" y="2199827"/>
                </a:cubicBezTo>
                <a:cubicBezTo>
                  <a:pt x="5816752" y="2196983"/>
                  <a:pt x="5801974" y="2185819"/>
                  <a:pt x="5794147" y="2183602"/>
                </a:cubicBezTo>
                <a:cubicBezTo>
                  <a:pt x="5793141" y="2171503"/>
                  <a:pt x="5791586" y="2155907"/>
                  <a:pt x="5786034" y="2143067"/>
                </a:cubicBezTo>
                <a:cubicBezTo>
                  <a:pt x="5778459" y="2142463"/>
                  <a:pt x="5774390" y="2137123"/>
                  <a:pt x="5769810" y="2137677"/>
                </a:cubicBezTo>
                <a:cubicBezTo>
                  <a:pt x="5768136" y="2135535"/>
                  <a:pt x="5765795" y="2129511"/>
                  <a:pt x="5764419" y="2126869"/>
                </a:cubicBezTo>
                <a:cubicBezTo>
                  <a:pt x="5765473" y="2122500"/>
                  <a:pt x="5771494" y="2117284"/>
                  <a:pt x="5772532" y="2113340"/>
                </a:cubicBezTo>
                <a:cubicBezTo>
                  <a:pt x="5769196" y="2109274"/>
                  <a:pt x="5764892" y="2102723"/>
                  <a:pt x="5761698" y="2099837"/>
                </a:cubicBezTo>
                <a:cubicBezTo>
                  <a:pt x="5753691" y="2105524"/>
                  <a:pt x="5751028" y="2101935"/>
                  <a:pt x="5742804" y="2107949"/>
                </a:cubicBezTo>
                <a:cubicBezTo>
                  <a:pt x="5745957" y="2106149"/>
                  <a:pt x="5749351" y="2105418"/>
                  <a:pt x="5753612" y="2102532"/>
                </a:cubicBezTo>
                <a:cubicBezTo>
                  <a:pt x="5744347" y="2093679"/>
                  <a:pt x="5731766" y="2070634"/>
                  <a:pt x="5710355" y="2056607"/>
                </a:cubicBezTo>
                <a:cubicBezTo>
                  <a:pt x="5708596" y="2059027"/>
                  <a:pt x="5703792" y="2060625"/>
                  <a:pt x="5702243" y="2061997"/>
                </a:cubicBezTo>
                <a:cubicBezTo>
                  <a:pt x="5658110" y="2024473"/>
                  <a:pt x="5650351" y="1989881"/>
                  <a:pt x="5618478" y="1972815"/>
                </a:cubicBezTo>
                <a:cubicBezTo>
                  <a:pt x="5597238" y="1979161"/>
                  <a:pt x="5589051" y="1968169"/>
                  <a:pt x="5564440" y="1972815"/>
                </a:cubicBezTo>
                <a:close/>
                <a:moveTo>
                  <a:pt x="6504883" y="2261977"/>
                </a:moveTo>
                <a:cubicBezTo>
                  <a:pt x="6502918" y="2265021"/>
                  <a:pt x="6497753" y="2267658"/>
                  <a:pt x="6496797" y="2270089"/>
                </a:cubicBezTo>
                <a:cubicBezTo>
                  <a:pt x="6496448" y="2272184"/>
                  <a:pt x="6495614" y="2274979"/>
                  <a:pt x="6494075" y="2278201"/>
                </a:cubicBezTo>
                <a:cubicBezTo>
                  <a:pt x="6501086" y="2280614"/>
                  <a:pt x="6502970" y="2285547"/>
                  <a:pt x="6507604" y="2286314"/>
                </a:cubicBezTo>
                <a:cubicBezTo>
                  <a:pt x="6507672" y="2279614"/>
                  <a:pt x="6510055" y="2277915"/>
                  <a:pt x="6510300" y="2272784"/>
                </a:cubicBezTo>
                <a:cubicBezTo>
                  <a:pt x="6507627" y="2267662"/>
                  <a:pt x="6506729" y="2264370"/>
                  <a:pt x="6504883" y="2261977"/>
                </a:cubicBezTo>
                <a:close/>
                <a:moveTo>
                  <a:pt x="6918371" y="2229554"/>
                </a:moveTo>
                <a:cubicBezTo>
                  <a:pt x="6918926" y="2233612"/>
                  <a:pt x="6915762" y="2240263"/>
                  <a:pt x="6915676" y="2243057"/>
                </a:cubicBezTo>
                <a:cubicBezTo>
                  <a:pt x="6906294" y="2251947"/>
                  <a:pt x="6895724" y="2256604"/>
                  <a:pt x="6888643" y="2264699"/>
                </a:cubicBezTo>
                <a:cubicBezTo>
                  <a:pt x="6886182" y="2265514"/>
                  <a:pt x="6883987" y="2264098"/>
                  <a:pt x="6880531" y="2264699"/>
                </a:cubicBezTo>
                <a:cubicBezTo>
                  <a:pt x="6879314" y="2259808"/>
                  <a:pt x="6879025" y="2255384"/>
                  <a:pt x="6877836" y="2251169"/>
                </a:cubicBezTo>
                <a:cubicBezTo>
                  <a:pt x="6877426" y="2255277"/>
                  <a:pt x="6874154" y="2259289"/>
                  <a:pt x="6872445" y="2264699"/>
                </a:cubicBezTo>
                <a:cubicBezTo>
                  <a:pt x="6858876" y="2268442"/>
                  <a:pt x="6849069" y="2264361"/>
                  <a:pt x="6834606" y="2270089"/>
                </a:cubicBezTo>
                <a:cubicBezTo>
                  <a:pt x="6841809" y="2273968"/>
                  <a:pt x="6854518" y="2282903"/>
                  <a:pt x="6864333" y="2286314"/>
                </a:cubicBezTo>
                <a:cubicBezTo>
                  <a:pt x="6879615" y="2273162"/>
                  <a:pt x="6902943" y="2272611"/>
                  <a:pt x="6926483" y="2259282"/>
                </a:cubicBezTo>
                <a:cubicBezTo>
                  <a:pt x="6925486" y="2257506"/>
                  <a:pt x="6924792" y="2254771"/>
                  <a:pt x="6923788" y="2253865"/>
                </a:cubicBezTo>
                <a:cubicBezTo>
                  <a:pt x="6925025" y="2252998"/>
                  <a:pt x="6927685" y="2252362"/>
                  <a:pt x="6929178" y="2251169"/>
                </a:cubicBezTo>
                <a:cubicBezTo>
                  <a:pt x="6932577" y="2243855"/>
                  <a:pt x="6932747" y="2238722"/>
                  <a:pt x="6934595" y="2232250"/>
                </a:cubicBezTo>
                <a:cubicBezTo>
                  <a:pt x="6930639" y="2233186"/>
                  <a:pt x="6925813" y="2229581"/>
                  <a:pt x="6918371" y="2229554"/>
                </a:cubicBezTo>
                <a:close/>
                <a:moveTo>
                  <a:pt x="6585979" y="2321432"/>
                </a:moveTo>
                <a:cubicBezTo>
                  <a:pt x="6581492" y="2333115"/>
                  <a:pt x="6577308" y="2332517"/>
                  <a:pt x="6572450" y="2343047"/>
                </a:cubicBezTo>
                <a:cubicBezTo>
                  <a:pt x="6579748" y="2340864"/>
                  <a:pt x="6587407" y="2340998"/>
                  <a:pt x="6596786" y="2337656"/>
                </a:cubicBezTo>
                <a:cubicBezTo>
                  <a:pt x="6590684" y="2332654"/>
                  <a:pt x="6592690" y="2327715"/>
                  <a:pt x="6585979" y="2321432"/>
                </a:cubicBezTo>
                <a:close/>
                <a:moveTo>
                  <a:pt x="5826569" y="2278201"/>
                </a:moveTo>
                <a:cubicBezTo>
                  <a:pt x="5820146" y="2284196"/>
                  <a:pt x="5813614" y="2285571"/>
                  <a:pt x="5804954" y="2297121"/>
                </a:cubicBezTo>
                <a:cubicBezTo>
                  <a:pt x="5806179" y="2298161"/>
                  <a:pt x="5806136" y="2301078"/>
                  <a:pt x="5807650" y="2302512"/>
                </a:cubicBezTo>
                <a:cubicBezTo>
                  <a:pt x="5867084" y="2305833"/>
                  <a:pt x="5931456" y="2342845"/>
                  <a:pt x="6004934" y="2348464"/>
                </a:cubicBezTo>
                <a:cubicBezTo>
                  <a:pt x="6009608" y="2348008"/>
                  <a:pt x="6015398" y="2350965"/>
                  <a:pt x="6018437" y="2351159"/>
                </a:cubicBezTo>
                <a:cubicBezTo>
                  <a:pt x="6017058" y="2343021"/>
                  <a:pt x="6018734" y="2337823"/>
                  <a:pt x="6018437" y="2326849"/>
                </a:cubicBezTo>
                <a:cubicBezTo>
                  <a:pt x="6006642" y="2327147"/>
                  <a:pt x="5989063" y="2316383"/>
                  <a:pt x="5980623" y="2316041"/>
                </a:cubicBezTo>
                <a:cubicBezTo>
                  <a:pt x="5979148" y="2312459"/>
                  <a:pt x="5976736" y="2306819"/>
                  <a:pt x="5975206" y="2302512"/>
                </a:cubicBezTo>
                <a:cubicBezTo>
                  <a:pt x="5959892" y="2302087"/>
                  <a:pt x="5944935" y="2291717"/>
                  <a:pt x="5934671" y="2291704"/>
                </a:cubicBezTo>
                <a:cubicBezTo>
                  <a:pt x="5933328" y="2295278"/>
                  <a:pt x="5927560" y="2299424"/>
                  <a:pt x="5926559" y="2302512"/>
                </a:cubicBezTo>
                <a:cubicBezTo>
                  <a:pt x="5905351" y="2304501"/>
                  <a:pt x="5892215" y="2300097"/>
                  <a:pt x="5883329" y="2299817"/>
                </a:cubicBezTo>
                <a:cubicBezTo>
                  <a:pt x="5877133" y="2294733"/>
                  <a:pt x="5878495" y="2290834"/>
                  <a:pt x="5872521" y="2286314"/>
                </a:cubicBezTo>
                <a:cubicBezTo>
                  <a:pt x="5862053" y="2286864"/>
                  <a:pt x="5835985" y="2278590"/>
                  <a:pt x="5826569" y="2278201"/>
                </a:cubicBezTo>
                <a:close/>
                <a:moveTo>
                  <a:pt x="6018437" y="2334961"/>
                </a:moveTo>
                <a:cubicBezTo>
                  <a:pt x="6025147" y="2343390"/>
                  <a:pt x="6026524" y="2349067"/>
                  <a:pt x="6031966" y="2353881"/>
                </a:cubicBezTo>
                <a:cubicBezTo>
                  <a:pt x="6034621" y="2350338"/>
                  <a:pt x="6045155" y="2346116"/>
                  <a:pt x="6048164" y="2343047"/>
                </a:cubicBezTo>
                <a:cubicBezTo>
                  <a:pt x="6043997" y="2342123"/>
                  <a:pt x="6039785" y="2336317"/>
                  <a:pt x="6034661" y="2334961"/>
                </a:cubicBezTo>
                <a:cubicBezTo>
                  <a:pt x="6026575" y="2336297"/>
                  <a:pt x="6024428" y="2334100"/>
                  <a:pt x="6018437" y="2334961"/>
                </a:cubicBezTo>
                <a:close/>
                <a:moveTo>
                  <a:pt x="6061693" y="2340352"/>
                </a:moveTo>
                <a:cubicBezTo>
                  <a:pt x="6057295" y="2345317"/>
                  <a:pt x="6053710" y="2347713"/>
                  <a:pt x="6050886" y="2351159"/>
                </a:cubicBezTo>
                <a:cubicBezTo>
                  <a:pt x="6057636" y="2350883"/>
                  <a:pt x="6063093" y="2355344"/>
                  <a:pt x="6069806" y="2356576"/>
                </a:cubicBezTo>
                <a:cubicBezTo>
                  <a:pt x="6069732" y="2351322"/>
                  <a:pt x="6073276" y="2346588"/>
                  <a:pt x="6072501" y="2343047"/>
                </a:cubicBezTo>
                <a:cubicBezTo>
                  <a:pt x="6069786" y="2343618"/>
                  <a:pt x="6066876" y="2340350"/>
                  <a:pt x="6061693" y="2340352"/>
                </a:cubicBezTo>
                <a:close/>
                <a:moveTo>
                  <a:pt x="6221138" y="2337656"/>
                </a:moveTo>
                <a:cubicBezTo>
                  <a:pt x="6215236" y="2342654"/>
                  <a:pt x="6212442" y="2342897"/>
                  <a:pt x="6207609" y="2348464"/>
                </a:cubicBezTo>
                <a:cubicBezTo>
                  <a:pt x="6187336" y="2348683"/>
                  <a:pt x="6172581" y="2339855"/>
                  <a:pt x="6161683" y="2340352"/>
                </a:cubicBezTo>
                <a:cubicBezTo>
                  <a:pt x="6157405" y="2342784"/>
                  <a:pt x="6151450" y="2341002"/>
                  <a:pt x="6148154" y="2343047"/>
                </a:cubicBezTo>
                <a:cubicBezTo>
                  <a:pt x="6149074" y="2348637"/>
                  <a:pt x="6147128" y="2353074"/>
                  <a:pt x="6148154" y="2356576"/>
                </a:cubicBezTo>
                <a:cubicBezTo>
                  <a:pt x="6168416" y="2352179"/>
                  <a:pt x="6178202" y="2356009"/>
                  <a:pt x="6202218" y="2351159"/>
                </a:cubicBezTo>
                <a:cubicBezTo>
                  <a:pt x="6207037" y="2348887"/>
                  <a:pt x="6210660" y="2348444"/>
                  <a:pt x="6218443" y="2345769"/>
                </a:cubicBezTo>
                <a:cubicBezTo>
                  <a:pt x="6220370" y="2342691"/>
                  <a:pt x="6223317" y="2339823"/>
                  <a:pt x="6223833" y="2337656"/>
                </a:cubicBezTo>
                <a:cubicBezTo>
                  <a:pt x="6223018" y="2337772"/>
                  <a:pt x="6222448" y="2337502"/>
                  <a:pt x="6221138" y="2337656"/>
                </a:cubicBezTo>
                <a:close/>
                <a:moveTo>
                  <a:pt x="6102228" y="2334961"/>
                </a:moveTo>
                <a:cubicBezTo>
                  <a:pt x="6099731" y="2337805"/>
                  <a:pt x="6098327" y="2338147"/>
                  <a:pt x="6096811" y="2340352"/>
                </a:cubicBezTo>
                <a:cubicBezTo>
                  <a:pt x="6100261" y="2342650"/>
                  <a:pt x="6101345" y="2347698"/>
                  <a:pt x="6104924" y="2351159"/>
                </a:cubicBezTo>
                <a:lnTo>
                  <a:pt x="6104924" y="2351159"/>
                </a:lnTo>
                <a:cubicBezTo>
                  <a:pt x="6098880" y="2349463"/>
                  <a:pt x="6093117" y="2342919"/>
                  <a:pt x="6088699" y="2343047"/>
                </a:cubicBezTo>
                <a:cubicBezTo>
                  <a:pt x="6087166" y="2350676"/>
                  <a:pt x="6079744" y="2356193"/>
                  <a:pt x="6077891" y="2361967"/>
                </a:cubicBezTo>
                <a:cubicBezTo>
                  <a:pt x="6089909" y="2354206"/>
                  <a:pt x="6100166" y="2357784"/>
                  <a:pt x="6113036" y="2351159"/>
                </a:cubicBezTo>
                <a:cubicBezTo>
                  <a:pt x="6117296" y="2351965"/>
                  <a:pt x="6120270" y="2353761"/>
                  <a:pt x="6123843" y="2353881"/>
                </a:cubicBezTo>
                <a:cubicBezTo>
                  <a:pt x="6122538" y="2353011"/>
                  <a:pt x="6122503" y="2352346"/>
                  <a:pt x="6121148" y="2351159"/>
                </a:cubicBezTo>
                <a:cubicBezTo>
                  <a:pt x="6122201" y="2351099"/>
                  <a:pt x="6122552" y="2351344"/>
                  <a:pt x="6123843" y="2351159"/>
                </a:cubicBezTo>
                <a:cubicBezTo>
                  <a:pt x="6122343" y="2349342"/>
                  <a:pt x="6122568" y="2346169"/>
                  <a:pt x="6121148" y="2343047"/>
                </a:cubicBezTo>
                <a:cubicBezTo>
                  <a:pt x="6117167" y="2342142"/>
                  <a:pt x="6114315" y="2340100"/>
                  <a:pt x="6110341" y="2340352"/>
                </a:cubicBezTo>
                <a:cubicBezTo>
                  <a:pt x="6107761" y="2338652"/>
                  <a:pt x="6104075" y="2335920"/>
                  <a:pt x="6102228" y="2334961"/>
                </a:cubicBezTo>
                <a:close/>
                <a:moveTo>
                  <a:pt x="6148154" y="2367384"/>
                </a:moveTo>
                <a:cubicBezTo>
                  <a:pt x="6141784" y="2369554"/>
                  <a:pt x="6132006" y="2372615"/>
                  <a:pt x="6123843" y="2375496"/>
                </a:cubicBezTo>
                <a:cubicBezTo>
                  <a:pt x="6134626" y="2379162"/>
                  <a:pt x="6141611" y="2385696"/>
                  <a:pt x="6148154" y="2388999"/>
                </a:cubicBezTo>
                <a:cubicBezTo>
                  <a:pt x="6155570" y="2386129"/>
                  <a:pt x="6160044" y="2385095"/>
                  <a:pt x="6164378" y="2383608"/>
                </a:cubicBezTo>
                <a:cubicBezTo>
                  <a:pt x="6159372" y="2379912"/>
                  <a:pt x="6155647" y="2371040"/>
                  <a:pt x="6148154" y="2367384"/>
                </a:cubicBezTo>
                <a:close/>
                <a:moveTo>
                  <a:pt x="6326518" y="2343047"/>
                </a:moveTo>
                <a:cubicBezTo>
                  <a:pt x="6308549" y="2348423"/>
                  <a:pt x="6298056" y="2344266"/>
                  <a:pt x="6288705" y="2345769"/>
                </a:cubicBezTo>
                <a:cubicBezTo>
                  <a:pt x="6277872" y="2358146"/>
                  <a:pt x="6256941" y="2363109"/>
                  <a:pt x="6234641" y="2380887"/>
                </a:cubicBezTo>
                <a:cubicBezTo>
                  <a:pt x="6235768" y="2383511"/>
                  <a:pt x="6233589" y="2387948"/>
                  <a:pt x="6234641" y="2391694"/>
                </a:cubicBezTo>
                <a:cubicBezTo>
                  <a:pt x="6241502" y="2388836"/>
                  <a:pt x="6255172" y="2386245"/>
                  <a:pt x="6264368" y="2380887"/>
                </a:cubicBezTo>
                <a:cubicBezTo>
                  <a:pt x="6279392" y="2364864"/>
                  <a:pt x="6307232" y="2364051"/>
                  <a:pt x="6326518" y="2343047"/>
                </a:cubicBezTo>
                <a:close/>
                <a:moveTo>
                  <a:pt x="6464348" y="2124148"/>
                </a:moveTo>
                <a:cubicBezTo>
                  <a:pt x="6457269" y="2135969"/>
                  <a:pt x="6438052" y="2139780"/>
                  <a:pt x="6426534" y="2151180"/>
                </a:cubicBezTo>
                <a:cubicBezTo>
                  <a:pt x="6432113" y="2152099"/>
                  <a:pt x="6436589" y="2155903"/>
                  <a:pt x="6445428" y="2156597"/>
                </a:cubicBezTo>
                <a:cubicBezTo>
                  <a:pt x="6447706" y="2161085"/>
                  <a:pt x="6448658" y="2167437"/>
                  <a:pt x="6450845" y="2170099"/>
                </a:cubicBezTo>
                <a:cubicBezTo>
                  <a:pt x="6455140" y="2171938"/>
                  <a:pt x="6456866" y="2174442"/>
                  <a:pt x="6458957" y="2175516"/>
                </a:cubicBezTo>
                <a:cubicBezTo>
                  <a:pt x="6467564" y="2172884"/>
                  <a:pt x="6480381" y="2177101"/>
                  <a:pt x="6494075" y="2172795"/>
                </a:cubicBezTo>
                <a:cubicBezTo>
                  <a:pt x="6492141" y="2178995"/>
                  <a:pt x="6489964" y="2181611"/>
                  <a:pt x="6488684" y="2186324"/>
                </a:cubicBezTo>
                <a:cubicBezTo>
                  <a:pt x="6471286" y="2192369"/>
                  <a:pt x="6457161" y="2186634"/>
                  <a:pt x="6448150" y="2191715"/>
                </a:cubicBezTo>
                <a:cubicBezTo>
                  <a:pt x="6453796" y="2193096"/>
                  <a:pt x="6455630" y="2197236"/>
                  <a:pt x="6461652" y="2199827"/>
                </a:cubicBezTo>
                <a:cubicBezTo>
                  <a:pt x="6464519" y="2207002"/>
                  <a:pt x="6466784" y="2214098"/>
                  <a:pt x="6467069" y="2221442"/>
                </a:cubicBezTo>
                <a:cubicBezTo>
                  <a:pt x="6475743" y="2209998"/>
                  <a:pt x="6485865" y="2207244"/>
                  <a:pt x="6491380" y="2197132"/>
                </a:cubicBezTo>
                <a:cubicBezTo>
                  <a:pt x="6494686" y="2203968"/>
                  <a:pt x="6492284" y="2213514"/>
                  <a:pt x="6494075" y="2218747"/>
                </a:cubicBezTo>
                <a:cubicBezTo>
                  <a:pt x="6501855" y="2219040"/>
                  <a:pt x="6507451" y="2221637"/>
                  <a:pt x="6515717" y="2221442"/>
                </a:cubicBezTo>
                <a:cubicBezTo>
                  <a:pt x="6519075" y="2226103"/>
                  <a:pt x="6517994" y="2231837"/>
                  <a:pt x="6521107" y="2234971"/>
                </a:cubicBezTo>
                <a:cubicBezTo>
                  <a:pt x="6544877" y="2244861"/>
                  <a:pt x="6565222" y="2264864"/>
                  <a:pt x="6596786" y="2270089"/>
                </a:cubicBezTo>
                <a:cubicBezTo>
                  <a:pt x="6594436" y="2271951"/>
                  <a:pt x="6592553" y="2271702"/>
                  <a:pt x="6591369" y="2272784"/>
                </a:cubicBezTo>
                <a:cubicBezTo>
                  <a:pt x="6593129" y="2272516"/>
                  <a:pt x="6595070" y="2273369"/>
                  <a:pt x="6596786" y="2272784"/>
                </a:cubicBezTo>
                <a:cubicBezTo>
                  <a:pt x="6607190" y="2290482"/>
                  <a:pt x="6607170" y="2303266"/>
                  <a:pt x="6612985" y="2310624"/>
                </a:cubicBezTo>
                <a:cubicBezTo>
                  <a:pt x="6609865" y="2312438"/>
                  <a:pt x="6605730" y="2311363"/>
                  <a:pt x="6602177" y="2313319"/>
                </a:cubicBezTo>
                <a:cubicBezTo>
                  <a:pt x="6604102" y="2317589"/>
                  <a:pt x="6605118" y="2321754"/>
                  <a:pt x="6607594" y="2326849"/>
                </a:cubicBezTo>
                <a:cubicBezTo>
                  <a:pt x="6607291" y="2330449"/>
                  <a:pt x="6603867" y="2332561"/>
                  <a:pt x="6602177" y="2337656"/>
                </a:cubicBezTo>
                <a:cubicBezTo>
                  <a:pt x="6613616" y="2332483"/>
                  <a:pt x="6626296" y="2332000"/>
                  <a:pt x="6634626" y="2329544"/>
                </a:cubicBezTo>
                <a:cubicBezTo>
                  <a:pt x="6635601" y="2335374"/>
                  <a:pt x="6633394" y="2339758"/>
                  <a:pt x="6634626" y="2343047"/>
                </a:cubicBezTo>
                <a:cubicBezTo>
                  <a:pt x="6641761" y="2349489"/>
                  <a:pt x="6642615" y="2355349"/>
                  <a:pt x="6650824" y="2361967"/>
                </a:cubicBezTo>
                <a:cubicBezTo>
                  <a:pt x="6665617" y="2361077"/>
                  <a:pt x="6678478" y="2364656"/>
                  <a:pt x="6699472" y="2361967"/>
                </a:cubicBezTo>
                <a:cubicBezTo>
                  <a:pt x="6700932" y="2358442"/>
                  <a:pt x="6706047" y="2354289"/>
                  <a:pt x="6707584" y="2351159"/>
                </a:cubicBezTo>
                <a:cubicBezTo>
                  <a:pt x="6700518" y="2350177"/>
                  <a:pt x="6689620" y="2340113"/>
                  <a:pt x="6683247" y="2337656"/>
                </a:cubicBezTo>
                <a:cubicBezTo>
                  <a:pt x="6692531" y="2336102"/>
                  <a:pt x="6712655" y="2337915"/>
                  <a:pt x="6723808" y="2332239"/>
                </a:cubicBezTo>
                <a:cubicBezTo>
                  <a:pt x="6723755" y="2331178"/>
                  <a:pt x="6724077" y="2330178"/>
                  <a:pt x="6723808" y="2329544"/>
                </a:cubicBezTo>
                <a:cubicBezTo>
                  <a:pt x="6724424" y="2329527"/>
                  <a:pt x="6725825" y="2329620"/>
                  <a:pt x="6726504" y="2329544"/>
                </a:cubicBezTo>
                <a:cubicBezTo>
                  <a:pt x="6721596" y="2325144"/>
                  <a:pt x="6722693" y="2323859"/>
                  <a:pt x="6718391" y="2318736"/>
                </a:cubicBezTo>
                <a:cubicBezTo>
                  <a:pt x="6722414" y="2319114"/>
                  <a:pt x="6727304" y="2322106"/>
                  <a:pt x="6734616" y="2324153"/>
                </a:cubicBezTo>
                <a:cubicBezTo>
                  <a:pt x="6737223" y="2322895"/>
                  <a:pt x="6741651" y="2323194"/>
                  <a:pt x="6748119" y="2321432"/>
                </a:cubicBezTo>
                <a:cubicBezTo>
                  <a:pt x="6775845" y="2341381"/>
                  <a:pt x="6785470" y="2373295"/>
                  <a:pt x="6807574" y="2386304"/>
                </a:cubicBezTo>
                <a:cubicBezTo>
                  <a:pt x="6822556" y="2385034"/>
                  <a:pt x="6843636" y="2400102"/>
                  <a:pt x="6872445" y="2405223"/>
                </a:cubicBezTo>
                <a:cubicBezTo>
                  <a:pt x="6871582" y="2403575"/>
                  <a:pt x="6872801" y="2398761"/>
                  <a:pt x="6872445" y="2397111"/>
                </a:cubicBezTo>
                <a:cubicBezTo>
                  <a:pt x="6875617" y="2395368"/>
                  <a:pt x="6881049" y="2395608"/>
                  <a:pt x="6883253" y="2394416"/>
                </a:cubicBezTo>
                <a:cubicBezTo>
                  <a:pt x="6872150" y="2392760"/>
                  <a:pt x="6867590" y="2387067"/>
                  <a:pt x="6861611" y="2386304"/>
                </a:cubicBezTo>
                <a:cubicBezTo>
                  <a:pt x="6861371" y="2384619"/>
                  <a:pt x="6862113" y="2382638"/>
                  <a:pt x="6861611" y="2380887"/>
                </a:cubicBezTo>
                <a:cubicBezTo>
                  <a:pt x="6856910" y="2374494"/>
                  <a:pt x="6853845" y="2368439"/>
                  <a:pt x="6848109" y="2361967"/>
                </a:cubicBezTo>
                <a:cubicBezTo>
                  <a:pt x="6841711" y="2362187"/>
                  <a:pt x="6839516" y="2361517"/>
                  <a:pt x="6834606" y="2361967"/>
                </a:cubicBezTo>
                <a:cubicBezTo>
                  <a:pt x="6817336" y="2337611"/>
                  <a:pt x="6809578" y="2312768"/>
                  <a:pt x="6799461" y="2299817"/>
                </a:cubicBezTo>
                <a:cubicBezTo>
                  <a:pt x="6804266" y="2299059"/>
                  <a:pt x="6815462" y="2299428"/>
                  <a:pt x="6821076" y="2297121"/>
                </a:cubicBezTo>
                <a:cubicBezTo>
                  <a:pt x="6805073" y="2292982"/>
                  <a:pt x="6798634" y="2272997"/>
                  <a:pt x="6777846" y="2264699"/>
                </a:cubicBezTo>
                <a:cubicBezTo>
                  <a:pt x="6776563" y="2257271"/>
                  <a:pt x="6776857" y="2255133"/>
                  <a:pt x="6775151" y="2245779"/>
                </a:cubicBezTo>
                <a:cubicBezTo>
                  <a:pt x="6742666" y="2236544"/>
                  <a:pt x="6709434" y="2194109"/>
                  <a:pt x="6656241" y="2183602"/>
                </a:cubicBezTo>
                <a:cubicBezTo>
                  <a:pt x="6633878" y="2180030"/>
                  <a:pt x="6610411" y="2162676"/>
                  <a:pt x="6594065" y="2159292"/>
                </a:cubicBezTo>
                <a:cubicBezTo>
                  <a:pt x="6585677" y="2163744"/>
                  <a:pt x="6581176" y="2160476"/>
                  <a:pt x="6572450" y="2164682"/>
                </a:cubicBezTo>
                <a:cubicBezTo>
                  <a:pt x="6572758" y="2166940"/>
                  <a:pt x="6571818" y="2167652"/>
                  <a:pt x="6572450" y="2170099"/>
                </a:cubicBezTo>
                <a:cubicBezTo>
                  <a:pt x="6551912" y="2186567"/>
                  <a:pt x="6537459" y="2191757"/>
                  <a:pt x="6526524" y="2205244"/>
                </a:cubicBezTo>
                <a:cubicBezTo>
                  <a:pt x="6518573" y="2199985"/>
                  <a:pt x="6517381" y="2189891"/>
                  <a:pt x="6510300" y="2183602"/>
                </a:cubicBezTo>
                <a:cubicBezTo>
                  <a:pt x="6510160" y="2186157"/>
                  <a:pt x="6508003" y="2187505"/>
                  <a:pt x="6507604" y="2191715"/>
                </a:cubicBezTo>
                <a:cubicBezTo>
                  <a:pt x="6500392" y="2172211"/>
                  <a:pt x="6504567" y="2150432"/>
                  <a:pt x="6496797" y="2134955"/>
                </a:cubicBezTo>
                <a:cubicBezTo>
                  <a:pt x="6482360" y="2130988"/>
                  <a:pt x="6479261" y="2129022"/>
                  <a:pt x="6464348" y="2124148"/>
                </a:cubicBezTo>
                <a:close/>
                <a:moveTo>
                  <a:pt x="6413005" y="2418726"/>
                </a:moveTo>
                <a:cubicBezTo>
                  <a:pt x="6404816" y="2421388"/>
                  <a:pt x="6398280" y="2419002"/>
                  <a:pt x="6394085" y="2421421"/>
                </a:cubicBezTo>
                <a:cubicBezTo>
                  <a:pt x="6394698" y="2423127"/>
                  <a:pt x="6393492" y="2424971"/>
                  <a:pt x="6394085" y="2426838"/>
                </a:cubicBezTo>
                <a:cubicBezTo>
                  <a:pt x="6398338" y="2431663"/>
                  <a:pt x="6399516" y="2436325"/>
                  <a:pt x="6404893" y="2440341"/>
                </a:cubicBezTo>
                <a:cubicBezTo>
                  <a:pt x="6409121" y="2431986"/>
                  <a:pt x="6408539" y="2426086"/>
                  <a:pt x="6413005" y="2418726"/>
                </a:cubicBezTo>
                <a:close/>
                <a:moveTo>
                  <a:pt x="7550759" y="2553860"/>
                </a:moveTo>
                <a:cubicBezTo>
                  <a:pt x="7548162" y="2555366"/>
                  <a:pt x="7546424" y="2556013"/>
                  <a:pt x="7545342" y="2556556"/>
                </a:cubicBezTo>
                <a:cubicBezTo>
                  <a:pt x="7533987" y="2561357"/>
                  <a:pt x="7525191" y="2563799"/>
                  <a:pt x="7515614" y="2567363"/>
                </a:cubicBezTo>
                <a:cubicBezTo>
                  <a:pt x="7514178" y="2568237"/>
                  <a:pt x="7512501" y="2568417"/>
                  <a:pt x="7510224" y="2570058"/>
                </a:cubicBezTo>
                <a:cubicBezTo>
                  <a:pt x="7520787" y="2568592"/>
                  <a:pt x="7527750" y="2572693"/>
                  <a:pt x="7537256" y="2570058"/>
                </a:cubicBezTo>
                <a:cubicBezTo>
                  <a:pt x="7541865" y="2562673"/>
                  <a:pt x="7549110" y="2558785"/>
                  <a:pt x="7550759" y="2553860"/>
                </a:cubicBezTo>
                <a:close/>
                <a:moveTo>
                  <a:pt x="7548063" y="2564668"/>
                </a:moveTo>
                <a:cubicBezTo>
                  <a:pt x="7545247" y="2567333"/>
                  <a:pt x="7541013" y="2566627"/>
                  <a:pt x="7537256" y="2570058"/>
                </a:cubicBezTo>
                <a:cubicBezTo>
                  <a:pt x="7539079" y="2569960"/>
                  <a:pt x="7542019" y="2570958"/>
                  <a:pt x="7545342" y="2570058"/>
                </a:cubicBezTo>
                <a:cubicBezTo>
                  <a:pt x="7546385" y="2568836"/>
                  <a:pt x="7546811" y="2566116"/>
                  <a:pt x="7548063" y="2564668"/>
                </a:cubicBezTo>
                <a:close/>
                <a:moveTo>
                  <a:pt x="7504807" y="2591700"/>
                </a:moveTo>
                <a:cubicBezTo>
                  <a:pt x="7493246" y="2600709"/>
                  <a:pt x="7481165" y="2600198"/>
                  <a:pt x="7475079" y="2605203"/>
                </a:cubicBezTo>
                <a:cubicBezTo>
                  <a:pt x="7483596" y="2603881"/>
                  <a:pt x="7493885" y="2609106"/>
                  <a:pt x="7499416" y="2607898"/>
                </a:cubicBezTo>
                <a:cubicBezTo>
                  <a:pt x="7502511" y="2603908"/>
                  <a:pt x="7505366" y="2602092"/>
                  <a:pt x="7507528" y="2599786"/>
                </a:cubicBezTo>
                <a:cubicBezTo>
                  <a:pt x="7506263" y="2597207"/>
                  <a:pt x="7505081" y="2594217"/>
                  <a:pt x="7504807" y="2591700"/>
                </a:cubicBezTo>
                <a:close/>
                <a:moveTo>
                  <a:pt x="4461804" y="2451149"/>
                </a:moveTo>
                <a:cubicBezTo>
                  <a:pt x="4454342" y="2452723"/>
                  <a:pt x="4451990" y="2451298"/>
                  <a:pt x="4442885" y="2453871"/>
                </a:cubicBezTo>
                <a:cubicBezTo>
                  <a:pt x="4444881" y="2462479"/>
                  <a:pt x="4442330" y="2467699"/>
                  <a:pt x="4442885" y="2475486"/>
                </a:cubicBezTo>
                <a:cubicBezTo>
                  <a:pt x="4437640" y="2482020"/>
                  <a:pt x="4425794" y="2486444"/>
                  <a:pt x="4421269" y="2491684"/>
                </a:cubicBezTo>
                <a:cubicBezTo>
                  <a:pt x="4421493" y="2496306"/>
                  <a:pt x="4418689" y="2505680"/>
                  <a:pt x="4421269" y="2513325"/>
                </a:cubicBezTo>
                <a:cubicBezTo>
                  <a:pt x="4417899" y="2516400"/>
                  <a:pt x="4412807" y="2517214"/>
                  <a:pt x="4407767" y="2521411"/>
                </a:cubicBezTo>
                <a:cubicBezTo>
                  <a:pt x="4406818" y="2520575"/>
                  <a:pt x="4405791" y="2519212"/>
                  <a:pt x="4405071" y="2518716"/>
                </a:cubicBezTo>
                <a:cubicBezTo>
                  <a:pt x="4401199" y="2524781"/>
                  <a:pt x="4386195" y="2538088"/>
                  <a:pt x="4383430" y="2545748"/>
                </a:cubicBezTo>
                <a:cubicBezTo>
                  <a:pt x="4380176" y="2546055"/>
                  <a:pt x="4373860" y="2543547"/>
                  <a:pt x="4369927" y="2543053"/>
                </a:cubicBezTo>
                <a:cubicBezTo>
                  <a:pt x="4366620" y="2544707"/>
                  <a:pt x="4361739" y="2546366"/>
                  <a:pt x="4359119" y="2548443"/>
                </a:cubicBezTo>
                <a:cubicBezTo>
                  <a:pt x="4357331" y="2548799"/>
                  <a:pt x="4355085" y="2547998"/>
                  <a:pt x="4353702" y="2548443"/>
                </a:cubicBezTo>
                <a:cubicBezTo>
                  <a:pt x="4347415" y="2555955"/>
                  <a:pt x="4338763" y="2557899"/>
                  <a:pt x="4334783" y="2561973"/>
                </a:cubicBezTo>
                <a:cubicBezTo>
                  <a:pt x="4306518" y="2643690"/>
                  <a:pt x="4314732" y="2728678"/>
                  <a:pt x="4315889" y="2799792"/>
                </a:cubicBezTo>
                <a:cubicBezTo>
                  <a:pt x="4320786" y="2801189"/>
                  <a:pt x="4327780" y="2806917"/>
                  <a:pt x="4332087" y="2807878"/>
                </a:cubicBezTo>
                <a:cubicBezTo>
                  <a:pt x="4347707" y="2798705"/>
                  <a:pt x="4355602" y="2806394"/>
                  <a:pt x="4372622" y="2797070"/>
                </a:cubicBezTo>
                <a:cubicBezTo>
                  <a:pt x="4397774" y="2701402"/>
                  <a:pt x="4442218" y="2619488"/>
                  <a:pt x="4459109" y="2537636"/>
                </a:cubicBezTo>
                <a:cubicBezTo>
                  <a:pt x="4464729" y="2540629"/>
                  <a:pt x="4464488" y="2542098"/>
                  <a:pt x="4469917" y="2545748"/>
                </a:cubicBezTo>
                <a:cubicBezTo>
                  <a:pt x="4470959" y="2543899"/>
                  <a:pt x="4474579" y="2542272"/>
                  <a:pt x="4475334" y="2540331"/>
                </a:cubicBezTo>
                <a:cubicBezTo>
                  <a:pt x="4466868" y="2505483"/>
                  <a:pt x="4461240" y="2473679"/>
                  <a:pt x="4461804" y="2451149"/>
                </a:cubicBezTo>
                <a:close/>
                <a:moveTo>
                  <a:pt x="2097142" y="2972739"/>
                </a:moveTo>
                <a:cubicBezTo>
                  <a:pt x="2094035" y="2977251"/>
                  <a:pt x="2092636" y="2976423"/>
                  <a:pt x="2089030" y="2980851"/>
                </a:cubicBezTo>
                <a:cubicBezTo>
                  <a:pt x="2089549" y="2982172"/>
                  <a:pt x="2088488" y="2985053"/>
                  <a:pt x="2089030" y="2986242"/>
                </a:cubicBezTo>
                <a:cubicBezTo>
                  <a:pt x="2091425" y="2978586"/>
                  <a:pt x="2096377" y="2977464"/>
                  <a:pt x="2097142" y="2972739"/>
                </a:cubicBezTo>
                <a:close/>
                <a:moveTo>
                  <a:pt x="4891517" y="99989"/>
                </a:moveTo>
                <a:cubicBezTo>
                  <a:pt x="4882878" y="106916"/>
                  <a:pt x="4872528" y="110808"/>
                  <a:pt x="4864485" y="116214"/>
                </a:cubicBezTo>
                <a:cubicBezTo>
                  <a:pt x="4869736" y="116419"/>
                  <a:pt x="4879471" y="123693"/>
                  <a:pt x="4886100" y="124326"/>
                </a:cubicBezTo>
                <a:cubicBezTo>
                  <a:pt x="4869908" y="128449"/>
                  <a:pt x="4862117" y="123390"/>
                  <a:pt x="4842870" y="124326"/>
                </a:cubicBezTo>
                <a:cubicBezTo>
                  <a:pt x="4847817" y="125214"/>
                  <a:pt x="4855080" y="130290"/>
                  <a:pt x="4861790" y="132412"/>
                </a:cubicBezTo>
                <a:cubicBezTo>
                  <a:pt x="4863588" y="133827"/>
                  <a:pt x="4864979" y="137637"/>
                  <a:pt x="4867180" y="140524"/>
                </a:cubicBezTo>
                <a:lnTo>
                  <a:pt x="4867180" y="140524"/>
                </a:lnTo>
                <a:cubicBezTo>
                  <a:pt x="4863105" y="138995"/>
                  <a:pt x="4861639" y="134343"/>
                  <a:pt x="4856373" y="132412"/>
                </a:cubicBezTo>
                <a:cubicBezTo>
                  <a:pt x="4815231" y="137880"/>
                  <a:pt x="4787469" y="123828"/>
                  <a:pt x="4759078" y="135134"/>
                </a:cubicBezTo>
                <a:cubicBezTo>
                  <a:pt x="4766880" y="135214"/>
                  <a:pt x="4770757" y="137509"/>
                  <a:pt x="4780694" y="137829"/>
                </a:cubicBezTo>
                <a:cubicBezTo>
                  <a:pt x="4742275" y="143932"/>
                  <a:pt x="4714282" y="137776"/>
                  <a:pt x="4686121" y="151332"/>
                </a:cubicBezTo>
                <a:cubicBezTo>
                  <a:pt x="4688406" y="152333"/>
                  <a:pt x="4689139" y="154645"/>
                  <a:pt x="4691511" y="156749"/>
                </a:cubicBezTo>
                <a:cubicBezTo>
                  <a:pt x="4690765" y="159500"/>
                  <a:pt x="4688124" y="161080"/>
                  <a:pt x="4686121" y="164861"/>
                </a:cubicBezTo>
                <a:cubicBezTo>
                  <a:pt x="4680840" y="164083"/>
                  <a:pt x="4677944" y="162921"/>
                  <a:pt x="4672618" y="162139"/>
                </a:cubicBezTo>
                <a:cubicBezTo>
                  <a:pt x="4686812" y="164044"/>
                  <a:pt x="4687406" y="167603"/>
                  <a:pt x="4702345" y="170252"/>
                </a:cubicBezTo>
                <a:cubicBezTo>
                  <a:pt x="4693390" y="172258"/>
                  <a:pt x="4690829" y="169889"/>
                  <a:pt x="4683425" y="170252"/>
                </a:cubicBezTo>
                <a:cubicBezTo>
                  <a:pt x="4698473" y="174561"/>
                  <a:pt x="4704732" y="180087"/>
                  <a:pt x="4718543" y="181059"/>
                </a:cubicBezTo>
                <a:cubicBezTo>
                  <a:pt x="4715659" y="182252"/>
                  <a:pt x="4711537" y="183353"/>
                  <a:pt x="4705041" y="186476"/>
                </a:cubicBezTo>
                <a:cubicBezTo>
                  <a:pt x="4706919" y="184037"/>
                  <a:pt x="4708577" y="184057"/>
                  <a:pt x="4710431" y="181059"/>
                </a:cubicBezTo>
                <a:lnTo>
                  <a:pt x="4710431" y="181059"/>
                </a:lnTo>
                <a:cubicBezTo>
                  <a:pt x="4678080" y="187873"/>
                  <a:pt x="4655238" y="183639"/>
                  <a:pt x="4610441" y="186476"/>
                </a:cubicBezTo>
                <a:cubicBezTo>
                  <a:pt x="4612291" y="189541"/>
                  <a:pt x="4613390" y="193924"/>
                  <a:pt x="4615858" y="197284"/>
                </a:cubicBezTo>
                <a:cubicBezTo>
                  <a:pt x="4617738" y="197595"/>
                  <a:pt x="4621601" y="199224"/>
                  <a:pt x="4623971" y="199979"/>
                </a:cubicBezTo>
                <a:cubicBezTo>
                  <a:pt x="4625064" y="202004"/>
                  <a:pt x="4625566" y="204009"/>
                  <a:pt x="4626666" y="205396"/>
                </a:cubicBezTo>
                <a:cubicBezTo>
                  <a:pt x="4655942" y="214213"/>
                  <a:pt x="4674345" y="224810"/>
                  <a:pt x="4694233" y="232402"/>
                </a:cubicBezTo>
                <a:cubicBezTo>
                  <a:pt x="4696555" y="234223"/>
                  <a:pt x="4697712" y="239807"/>
                  <a:pt x="4699624" y="243236"/>
                </a:cubicBezTo>
                <a:cubicBezTo>
                  <a:pt x="4703052" y="244694"/>
                  <a:pt x="4705216" y="248153"/>
                  <a:pt x="4710431" y="251322"/>
                </a:cubicBezTo>
                <a:cubicBezTo>
                  <a:pt x="4709429" y="253626"/>
                  <a:pt x="4709151" y="256146"/>
                  <a:pt x="4708000" y="258667"/>
                </a:cubicBezTo>
                <a:cubicBezTo>
                  <a:pt x="4704746" y="255005"/>
                  <a:pt x="4702849" y="250927"/>
                  <a:pt x="4699624" y="248626"/>
                </a:cubicBezTo>
                <a:cubicBezTo>
                  <a:pt x="4696673" y="252028"/>
                  <a:pt x="4694074" y="253706"/>
                  <a:pt x="4691511" y="256739"/>
                </a:cubicBezTo>
                <a:cubicBezTo>
                  <a:pt x="4684360" y="245894"/>
                  <a:pt x="4683875" y="237705"/>
                  <a:pt x="4678008" y="227011"/>
                </a:cubicBezTo>
                <a:cubicBezTo>
                  <a:pt x="4645020" y="227538"/>
                  <a:pt x="4608931" y="211412"/>
                  <a:pt x="4580714" y="216204"/>
                </a:cubicBezTo>
                <a:lnTo>
                  <a:pt x="4580714" y="216204"/>
                </a:lnTo>
                <a:cubicBezTo>
                  <a:pt x="4587360" y="217699"/>
                  <a:pt x="4591830" y="224179"/>
                  <a:pt x="4596939" y="224316"/>
                </a:cubicBezTo>
                <a:cubicBezTo>
                  <a:pt x="4587479" y="227944"/>
                  <a:pt x="4577450" y="222510"/>
                  <a:pt x="4561794" y="224316"/>
                </a:cubicBezTo>
                <a:cubicBezTo>
                  <a:pt x="4584942" y="226362"/>
                  <a:pt x="4600165" y="242272"/>
                  <a:pt x="4629361" y="243236"/>
                </a:cubicBezTo>
                <a:lnTo>
                  <a:pt x="4629361" y="243236"/>
                </a:lnTo>
                <a:cubicBezTo>
                  <a:pt x="4604543" y="241342"/>
                  <a:pt x="4588973" y="236625"/>
                  <a:pt x="4556404" y="235123"/>
                </a:cubicBezTo>
                <a:cubicBezTo>
                  <a:pt x="4556344" y="232715"/>
                  <a:pt x="4556740" y="231624"/>
                  <a:pt x="4556404" y="229706"/>
                </a:cubicBezTo>
                <a:cubicBezTo>
                  <a:pt x="4554482" y="229298"/>
                  <a:pt x="4552510" y="227155"/>
                  <a:pt x="4550987" y="227011"/>
                </a:cubicBezTo>
                <a:cubicBezTo>
                  <a:pt x="4550190" y="223457"/>
                  <a:pt x="4551294" y="219109"/>
                  <a:pt x="4550987" y="216204"/>
                </a:cubicBezTo>
                <a:cubicBezTo>
                  <a:pt x="4539855" y="213442"/>
                  <a:pt x="4535720" y="204391"/>
                  <a:pt x="4526676" y="202674"/>
                </a:cubicBezTo>
                <a:lnTo>
                  <a:pt x="4526676" y="202674"/>
                </a:lnTo>
                <a:cubicBezTo>
                  <a:pt x="4533752" y="209578"/>
                  <a:pt x="4533277" y="214785"/>
                  <a:pt x="4537484" y="218899"/>
                </a:cubicBezTo>
                <a:cubicBezTo>
                  <a:pt x="4533678" y="224205"/>
                  <a:pt x="4526136" y="227189"/>
                  <a:pt x="4521259" y="235123"/>
                </a:cubicBezTo>
                <a:cubicBezTo>
                  <a:pt x="4532670" y="238690"/>
                  <a:pt x="4539415" y="249012"/>
                  <a:pt x="4550987" y="251322"/>
                </a:cubicBezTo>
                <a:cubicBezTo>
                  <a:pt x="4550794" y="258817"/>
                  <a:pt x="4553615" y="265921"/>
                  <a:pt x="4553708" y="272963"/>
                </a:cubicBezTo>
                <a:cubicBezTo>
                  <a:pt x="4589173" y="276844"/>
                  <a:pt x="4594980" y="293700"/>
                  <a:pt x="4621249" y="294578"/>
                </a:cubicBezTo>
                <a:cubicBezTo>
                  <a:pt x="4609365" y="295400"/>
                  <a:pt x="4604369" y="290091"/>
                  <a:pt x="4596939" y="291856"/>
                </a:cubicBezTo>
                <a:cubicBezTo>
                  <a:pt x="4600028" y="303973"/>
                  <a:pt x="4598542" y="306921"/>
                  <a:pt x="4602329" y="318889"/>
                </a:cubicBezTo>
                <a:cubicBezTo>
                  <a:pt x="4601170" y="321663"/>
                  <a:pt x="4598017" y="325352"/>
                  <a:pt x="4596939" y="327001"/>
                </a:cubicBezTo>
                <a:cubicBezTo>
                  <a:pt x="4597248" y="328271"/>
                  <a:pt x="4596655" y="330124"/>
                  <a:pt x="4596939" y="332418"/>
                </a:cubicBezTo>
                <a:cubicBezTo>
                  <a:pt x="4591192" y="341485"/>
                  <a:pt x="4582246" y="348360"/>
                  <a:pt x="4578019" y="354033"/>
                </a:cubicBezTo>
                <a:cubicBezTo>
                  <a:pt x="4547595" y="350387"/>
                  <a:pt x="4535458" y="340089"/>
                  <a:pt x="4515869" y="340504"/>
                </a:cubicBezTo>
                <a:cubicBezTo>
                  <a:pt x="4522334" y="339667"/>
                  <a:pt x="4531552" y="343731"/>
                  <a:pt x="4545596" y="340504"/>
                </a:cubicBezTo>
                <a:cubicBezTo>
                  <a:pt x="4546735" y="341721"/>
                  <a:pt x="4546725" y="343584"/>
                  <a:pt x="4548291" y="345921"/>
                </a:cubicBezTo>
                <a:cubicBezTo>
                  <a:pt x="4551329" y="344323"/>
                  <a:pt x="4558984" y="344032"/>
                  <a:pt x="4561794" y="343225"/>
                </a:cubicBezTo>
                <a:cubicBezTo>
                  <a:pt x="4558481" y="342124"/>
                  <a:pt x="4557831" y="339222"/>
                  <a:pt x="4553708" y="337808"/>
                </a:cubicBezTo>
                <a:cubicBezTo>
                  <a:pt x="4558863" y="325354"/>
                  <a:pt x="4564791" y="323145"/>
                  <a:pt x="4572602" y="310776"/>
                </a:cubicBezTo>
                <a:cubicBezTo>
                  <a:pt x="4572404" y="308238"/>
                  <a:pt x="4573821" y="303528"/>
                  <a:pt x="4572602" y="299969"/>
                </a:cubicBezTo>
                <a:cubicBezTo>
                  <a:pt x="4563413" y="298586"/>
                  <a:pt x="4558915" y="292682"/>
                  <a:pt x="4553708" y="291856"/>
                </a:cubicBezTo>
                <a:cubicBezTo>
                  <a:pt x="4537744" y="279412"/>
                  <a:pt x="4541398" y="272536"/>
                  <a:pt x="4526676" y="262129"/>
                </a:cubicBezTo>
                <a:cubicBezTo>
                  <a:pt x="4526253" y="260193"/>
                  <a:pt x="4527064" y="259350"/>
                  <a:pt x="4526676" y="256739"/>
                </a:cubicBezTo>
                <a:cubicBezTo>
                  <a:pt x="4524168" y="252080"/>
                  <a:pt x="4524432" y="250242"/>
                  <a:pt x="4521259" y="245931"/>
                </a:cubicBezTo>
                <a:cubicBezTo>
                  <a:pt x="4515444" y="244324"/>
                  <a:pt x="4507129" y="238460"/>
                  <a:pt x="4499644" y="235123"/>
                </a:cubicBezTo>
                <a:cubicBezTo>
                  <a:pt x="4497493" y="223479"/>
                  <a:pt x="4501047" y="217357"/>
                  <a:pt x="4496949" y="208091"/>
                </a:cubicBezTo>
                <a:cubicBezTo>
                  <a:pt x="4482437" y="210949"/>
                  <a:pt x="4464122" y="202732"/>
                  <a:pt x="4453692" y="202674"/>
                </a:cubicBezTo>
                <a:cubicBezTo>
                  <a:pt x="4448156" y="207221"/>
                  <a:pt x="4438192" y="208099"/>
                  <a:pt x="4432077" y="213508"/>
                </a:cubicBezTo>
                <a:cubicBezTo>
                  <a:pt x="4432583" y="219884"/>
                  <a:pt x="4430486" y="224351"/>
                  <a:pt x="4429382" y="232402"/>
                </a:cubicBezTo>
                <a:cubicBezTo>
                  <a:pt x="4425805" y="235711"/>
                  <a:pt x="4420171" y="238996"/>
                  <a:pt x="4415879" y="243236"/>
                </a:cubicBezTo>
                <a:cubicBezTo>
                  <a:pt x="4423343" y="245479"/>
                  <a:pt x="4428511" y="248394"/>
                  <a:pt x="4432077" y="248626"/>
                </a:cubicBezTo>
                <a:cubicBezTo>
                  <a:pt x="4433692" y="255272"/>
                  <a:pt x="4435433" y="267328"/>
                  <a:pt x="4440189" y="275658"/>
                </a:cubicBezTo>
                <a:cubicBezTo>
                  <a:pt x="4454505" y="279087"/>
                  <a:pt x="4478007" y="288645"/>
                  <a:pt x="4488837" y="289161"/>
                </a:cubicBezTo>
                <a:cubicBezTo>
                  <a:pt x="4486687" y="297588"/>
                  <a:pt x="4484210" y="298414"/>
                  <a:pt x="4480724" y="305386"/>
                </a:cubicBezTo>
                <a:cubicBezTo>
                  <a:pt x="4435798" y="303637"/>
                  <a:pt x="4402818" y="283951"/>
                  <a:pt x="4337504" y="270241"/>
                </a:cubicBezTo>
                <a:cubicBezTo>
                  <a:pt x="4332804" y="273616"/>
                  <a:pt x="4326202" y="273003"/>
                  <a:pt x="4323975" y="275658"/>
                </a:cubicBezTo>
                <a:cubicBezTo>
                  <a:pt x="4332156" y="279603"/>
                  <a:pt x="4334083" y="281719"/>
                  <a:pt x="4342895" y="286466"/>
                </a:cubicBezTo>
                <a:cubicBezTo>
                  <a:pt x="4339286" y="291665"/>
                  <a:pt x="4333442" y="291396"/>
                  <a:pt x="4329392" y="297273"/>
                </a:cubicBezTo>
                <a:cubicBezTo>
                  <a:pt x="4293989" y="300994"/>
                  <a:pt x="4240545" y="291901"/>
                  <a:pt x="4218595" y="305386"/>
                </a:cubicBezTo>
                <a:lnTo>
                  <a:pt x="4218595" y="305386"/>
                </a:lnTo>
                <a:cubicBezTo>
                  <a:pt x="4221004" y="304346"/>
                  <a:pt x="4223815" y="304400"/>
                  <a:pt x="4226707" y="302690"/>
                </a:cubicBezTo>
                <a:cubicBezTo>
                  <a:pt x="4225832" y="298889"/>
                  <a:pt x="4224038" y="295472"/>
                  <a:pt x="4223985" y="291856"/>
                </a:cubicBezTo>
                <a:cubicBezTo>
                  <a:pt x="4223081" y="292035"/>
                  <a:pt x="4222450" y="291559"/>
                  <a:pt x="4221290" y="291856"/>
                </a:cubicBezTo>
                <a:cubicBezTo>
                  <a:pt x="4210102" y="296570"/>
                  <a:pt x="4208266" y="294244"/>
                  <a:pt x="4196980" y="297273"/>
                </a:cubicBezTo>
                <a:cubicBezTo>
                  <a:pt x="4199307" y="297798"/>
                  <a:pt x="4202757" y="299439"/>
                  <a:pt x="4205065" y="299969"/>
                </a:cubicBezTo>
                <a:cubicBezTo>
                  <a:pt x="4202210" y="301171"/>
                  <a:pt x="4199710" y="301250"/>
                  <a:pt x="4196980" y="302690"/>
                </a:cubicBezTo>
                <a:cubicBezTo>
                  <a:pt x="4194431" y="302022"/>
                  <a:pt x="4193601" y="300537"/>
                  <a:pt x="4191563" y="299969"/>
                </a:cubicBezTo>
                <a:cubicBezTo>
                  <a:pt x="4168505" y="311181"/>
                  <a:pt x="4162298" y="305781"/>
                  <a:pt x="4140220" y="316193"/>
                </a:cubicBezTo>
                <a:cubicBezTo>
                  <a:pt x="4142457" y="316725"/>
                  <a:pt x="4144321" y="318352"/>
                  <a:pt x="4145611" y="318889"/>
                </a:cubicBezTo>
                <a:cubicBezTo>
                  <a:pt x="4128601" y="331497"/>
                  <a:pt x="4115649" y="329324"/>
                  <a:pt x="4102380" y="340504"/>
                </a:cubicBezTo>
                <a:cubicBezTo>
                  <a:pt x="4095702" y="338961"/>
                  <a:pt x="4088589" y="328239"/>
                  <a:pt x="4078070" y="324306"/>
                </a:cubicBezTo>
                <a:cubicBezTo>
                  <a:pt x="4083638" y="321265"/>
                  <a:pt x="4095186" y="320583"/>
                  <a:pt x="4105076" y="316193"/>
                </a:cubicBezTo>
                <a:cubicBezTo>
                  <a:pt x="4076061" y="312294"/>
                  <a:pt x="4062167" y="302900"/>
                  <a:pt x="4040230" y="297273"/>
                </a:cubicBezTo>
                <a:cubicBezTo>
                  <a:pt x="4044517" y="298675"/>
                  <a:pt x="4052814" y="306743"/>
                  <a:pt x="4059150" y="308081"/>
                </a:cubicBezTo>
                <a:cubicBezTo>
                  <a:pt x="4059523" y="313175"/>
                  <a:pt x="4057512" y="320599"/>
                  <a:pt x="4059150" y="327001"/>
                </a:cubicBezTo>
                <a:cubicBezTo>
                  <a:pt x="4064574" y="330051"/>
                  <a:pt x="4067197" y="332609"/>
                  <a:pt x="4075348" y="337808"/>
                </a:cubicBezTo>
                <a:cubicBezTo>
                  <a:pt x="4077323" y="346811"/>
                  <a:pt x="4074020" y="351975"/>
                  <a:pt x="4075348" y="359424"/>
                </a:cubicBezTo>
                <a:cubicBezTo>
                  <a:pt x="4062659" y="355838"/>
                  <a:pt x="4055376" y="352745"/>
                  <a:pt x="4037509" y="348616"/>
                </a:cubicBezTo>
                <a:cubicBezTo>
                  <a:pt x="4026045" y="360733"/>
                  <a:pt x="4016631" y="359130"/>
                  <a:pt x="4002391" y="370231"/>
                </a:cubicBezTo>
                <a:cubicBezTo>
                  <a:pt x="4010020" y="375052"/>
                  <a:pt x="4012755" y="385020"/>
                  <a:pt x="4018615" y="389151"/>
                </a:cubicBezTo>
                <a:cubicBezTo>
                  <a:pt x="4013871" y="392038"/>
                  <a:pt x="4008771" y="392527"/>
                  <a:pt x="4005086" y="394568"/>
                </a:cubicBezTo>
                <a:cubicBezTo>
                  <a:pt x="3985886" y="392102"/>
                  <a:pt x="3978711" y="382768"/>
                  <a:pt x="3953743" y="378343"/>
                </a:cubicBezTo>
                <a:cubicBezTo>
                  <a:pt x="3951855" y="380468"/>
                  <a:pt x="3949854" y="381258"/>
                  <a:pt x="3948326" y="383760"/>
                </a:cubicBezTo>
                <a:cubicBezTo>
                  <a:pt x="3962864" y="390228"/>
                  <a:pt x="3965848" y="396567"/>
                  <a:pt x="3978054" y="402680"/>
                </a:cubicBezTo>
                <a:cubicBezTo>
                  <a:pt x="3976923" y="405720"/>
                  <a:pt x="3973072" y="408501"/>
                  <a:pt x="3972663" y="410766"/>
                </a:cubicBezTo>
                <a:cubicBezTo>
                  <a:pt x="3936558" y="395720"/>
                  <a:pt x="3914594" y="369881"/>
                  <a:pt x="3880786" y="351311"/>
                </a:cubicBezTo>
                <a:cubicBezTo>
                  <a:pt x="3882608" y="349703"/>
                  <a:pt x="3883952" y="350242"/>
                  <a:pt x="3886176" y="348616"/>
                </a:cubicBezTo>
                <a:cubicBezTo>
                  <a:pt x="3873251" y="348053"/>
                  <a:pt x="3865514" y="338531"/>
                  <a:pt x="3848337" y="332418"/>
                </a:cubicBezTo>
                <a:cubicBezTo>
                  <a:pt x="3910861" y="330202"/>
                  <a:pt x="3955582" y="350066"/>
                  <a:pt x="3991583" y="354033"/>
                </a:cubicBezTo>
                <a:cubicBezTo>
                  <a:pt x="4000250" y="346034"/>
                  <a:pt x="4009904" y="346441"/>
                  <a:pt x="4015893" y="340504"/>
                </a:cubicBezTo>
                <a:cubicBezTo>
                  <a:pt x="4013947" y="337133"/>
                  <a:pt x="4015059" y="332295"/>
                  <a:pt x="4013198" y="327001"/>
                </a:cubicBezTo>
                <a:cubicBezTo>
                  <a:pt x="3998756" y="323178"/>
                  <a:pt x="3989990" y="309246"/>
                  <a:pt x="3980775" y="308081"/>
                </a:cubicBezTo>
                <a:cubicBezTo>
                  <a:pt x="3982212" y="309295"/>
                  <a:pt x="3982083" y="309775"/>
                  <a:pt x="3983471" y="310776"/>
                </a:cubicBezTo>
                <a:lnTo>
                  <a:pt x="3983471" y="310776"/>
                </a:lnTo>
                <a:cubicBezTo>
                  <a:pt x="3926227" y="298149"/>
                  <a:pt x="3895439" y="279295"/>
                  <a:pt x="3869978" y="281049"/>
                </a:cubicBezTo>
                <a:cubicBezTo>
                  <a:pt x="3865613" y="283492"/>
                  <a:pt x="3862202" y="284090"/>
                  <a:pt x="3859144" y="286466"/>
                </a:cubicBezTo>
                <a:cubicBezTo>
                  <a:pt x="3856879" y="284328"/>
                  <a:pt x="3855222" y="281946"/>
                  <a:pt x="3853754" y="281049"/>
                </a:cubicBezTo>
                <a:cubicBezTo>
                  <a:pt x="3853566" y="279964"/>
                  <a:pt x="3853835" y="279601"/>
                  <a:pt x="3853754" y="278354"/>
                </a:cubicBezTo>
                <a:cubicBezTo>
                  <a:pt x="3848759" y="278682"/>
                  <a:pt x="3840843" y="276035"/>
                  <a:pt x="3837529" y="275658"/>
                </a:cubicBezTo>
                <a:cubicBezTo>
                  <a:pt x="3841179" y="274506"/>
                  <a:pt x="3848184" y="273778"/>
                  <a:pt x="3851058" y="272963"/>
                </a:cubicBezTo>
                <a:cubicBezTo>
                  <a:pt x="3844249" y="271700"/>
                  <a:pt x="3841713" y="268727"/>
                  <a:pt x="3832139" y="267546"/>
                </a:cubicBezTo>
                <a:lnTo>
                  <a:pt x="3832139" y="267546"/>
                </a:lnTo>
                <a:cubicBezTo>
                  <a:pt x="3833289" y="268053"/>
                  <a:pt x="3833664" y="269117"/>
                  <a:pt x="3834834" y="270241"/>
                </a:cubicBezTo>
                <a:cubicBezTo>
                  <a:pt x="3816504" y="275156"/>
                  <a:pt x="3805833" y="270011"/>
                  <a:pt x="3794299" y="272963"/>
                </a:cubicBezTo>
                <a:cubicBezTo>
                  <a:pt x="3792673" y="270680"/>
                  <a:pt x="3793118" y="270169"/>
                  <a:pt x="3791604" y="267546"/>
                </a:cubicBezTo>
                <a:cubicBezTo>
                  <a:pt x="3784926" y="265675"/>
                  <a:pt x="3779668" y="262346"/>
                  <a:pt x="3775379" y="262129"/>
                </a:cubicBezTo>
                <a:cubicBezTo>
                  <a:pt x="3790721" y="261380"/>
                  <a:pt x="3798617" y="265573"/>
                  <a:pt x="3807802" y="262129"/>
                </a:cubicBezTo>
                <a:cubicBezTo>
                  <a:pt x="3798626" y="259557"/>
                  <a:pt x="3788545" y="251047"/>
                  <a:pt x="3780796" y="248626"/>
                </a:cubicBezTo>
                <a:cubicBezTo>
                  <a:pt x="3773361" y="255908"/>
                  <a:pt x="3770435" y="256052"/>
                  <a:pt x="3764571" y="262129"/>
                </a:cubicBezTo>
                <a:cubicBezTo>
                  <a:pt x="3761444" y="259277"/>
                  <a:pt x="3755389" y="250044"/>
                  <a:pt x="3751069" y="248626"/>
                </a:cubicBezTo>
                <a:cubicBezTo>
                  <a:pt x="3746692" y="252297"/>
                  <a:pt x="3742942" y="253266"/>
                  <a:pt x="3737539" y="256739"/>
                </a:cubicBezTo>
                <a:cubicBezTo>
                  <a:pt x="3736395" y="254558"/>
                  <a:pt x="3736497" y="253287"/>
                  <a:pt x="3734844" y="251322"/>
                </a:cubicBezTo>
                <a:cubicBezTo>
                  <a:pt x="3733315" y="251024"/>
                  <a:pt x="3731264" y="249501"/>
                  <a:pt x="3729427" y="248626"/>
                </a:cubicBezTo>
                <a:cubicBezTo>
                  <a:pt x="3726885" y="253419"/>
                  <a:pt x="3720325" y="257410"/>
                  <a:pt x="3718619" y="262129"/>
                </a:cubicBezTo>
                <a:cubicBezTo>
                  <a:pt x="3719106" y="256426"/>
                  <a:pt x="3720824" y="253007"/>
                  <a:pt x="3721341" y="248626"/>
                </a:cubicBezTo>
                <a:cubicBezTo>
                  <a:pt x="3714533" y="248731"/>
                  <a:pt x="3713158" y="245661"/>
                  <a:pt x="3707812" y="245931"/>
                </a:cubicBezTo>
                <a:cubicBezTo>
                  <a:pt x="3700311" y="254440"/>
                  <a:pt x="3688568" y="257605"/>
                  <a:pt x="3683502" y="264851"/>
                </a:cubicBezTo>
                <a:cubicBezTo>
                  <a:pt x="3678295" y="261778"/>
                  <a:pt x="3674798" y="259599"/>
                  <a:pt x="3669972" y="256739"/>
                </a:cubicBezTo>
                <a:cubicBezTo>
                  <a:pt x="3665307" y="259849"/>
                  <a:pt x="3657081" y="258784"/>
                  <a:pt x="3648357" y="262129"/>
                </a:cubicBezTo>
                <a:cubicBezTo>
                  <a:pt x="3651332" y="263126"/>
                  <a:pt x="3653768" y="267022"/>
                  <a:pt x="3659165" y="270241"/>
                </a:cubicBezTo>
                <a:cubicBezTo>
                  <a:pt x="3654559" y="270851"/>
                  <a:pt x="3647337" y="266998"/>
                  <a:pt x="3642967" y="267546"/>
                </a:cubicBezTo>
                <a:cubicBezTo>
                  <a:pt x="3641624" y="269131"/>
                  <a:pt x="3637084" y="270133"/>
                  <a:pt x="3634854" y="272963"/>
                </a:cubicBezTo>
                <a:cubicBezTo>
                  <a:pt x="3637517" y="275118"/>
                  <a:pt x="3637532" y="276365"/>
                  <a:pt x="3640245" y="278354"/>
                </a:cubicBezTo>
                <a:cubicBezTo>
                  <a:pt x="3638219" y="280029"/>
                  <a:pt x="3631456" y="279234"/>
                  <a:pt x="3629437" y="281049"/>
                </a:cubicBezTo>
                <a:cubicBezTo>
                  <a:pt x="3629295" y="274555"/>
                  <a:pt x="3629834" y="272082"/>
                  <a:pt x="3629437" y="267546"/>
                </a:cubicBezTo>
                <a:cubicBezTo>
                  <a:pt x="3627972" y="270813"/>
                  <a:pt x="3622923" y="276104"/>
                  <a:pt x="3621325" y="278354"/>
                </a:cubicBezTo>
                <a:cubicBezTo>
                  <a:pt x="3614227" y="279372"/>
                  <a:pt x="3610493" y="277277"/>
                  <a:pt x="3602432" y="278354"/>
                </a:cubicBezTo>
                <a:cubicBezTo>
                  <a:pt x="3605977" y="278780"/>
                  <a:pt x="3608610" y="280639"/>
                  <a:pt x="3610517" y="281049"/>
                </a:cubicBezTo>
                <a:cubicBezTo>
                  <a:pt x="3604523" y="282171"/>
                  <a:pt x="3602380" y="280723"/>
                  <a:pt x="3597015" y="281049"/>
                </a:cubicBezTo>
                <a:cubicBezTo>
                  <a:pt x="3597508" y="283311"/>
                  <a:pt x="3596916" y="285110"/>
                  <a:pt x="3597015" y="286466"/>
                </a:cubicBezTo>
                <a:cubicBezTo>
                  <a:pt x="3594344" y="286911"/>
                  <a:pt x="3590566" y="285568"/>
                  <a:pt x="3588902" y="286466"/>
                </a:cubicBezTo>
                <a:cubicBezTo>
                  <a:pt x="3588002" y="289171"/>
                  <a:pt x="3586782" y="290169"/>
                  <a:pt x="3586207" y="291856"/>
                </a:cubicBezTo>
                <a:cubicBezTo>
                  <a:pt x="3579676" y="296029"/>
                  <a:pt x="3577025" y="294548"/>
                  <a:pt x="3569983" y="299969"/>
                </a:cubicBezTo>
                <a:cubicBezTo>
                  <a:pt x="3576031" y="299005"/>
                  <a:pt x="3579810" y="303221"/>
                  <a:pt x="3588902" y="302690"/>
                </a:cubicBezTo>
                <a:cubicBezTo>
                  <a:pt x="3582922" y="303089"/>
                  <a:pt x="3579797" y="302067"/>
                  <a:pt x="3575399" y="302690"/>
                </a:cubicBezTo>
                <a:cubicBezTo>
                  <a:pt x="3574096" y="305382"/>
                  <a:pt x="3571993" y="307430"/>
                  <a:pt x="3569983" y="310776"/>
                </a:cubicBezTo>
                <a:cubicBezTo>
                  <a:pt x="3570063" y="312053"/>
                  <a:pt x="3569506" y="314981"/>
                  <a:pt x="3569983" y="316193"/>
                </a:cubicBezTo>
                <a:cubicBezTo>
                  <a:pt x="3567753" y="314619"/>
                  <a:pt x="3564600" y="309037"/>
                  <a:pt x="3561870" y="308081"/>
                </a:cubicBezTo>
                <a:cubicBezTo>
                  <a:pt x="3559073" y="309927"/>
                  <a:pt x="3553903" y="309932"/>
                  <a:pt x="3551063" y="310776"/>
                </a:cubicBezTo>
                <a:cubicBezTo>
                  <a:pt x="3553689" y="311345"/>
                  <a:pt x="3553918" y="312376"/>
                  <a:pt x="3556480" y="313498"/>
                </a:cubicBezTo>
                <a:cubicBezTo>
                  <a:pt x="3551742" y="315773"/>
                  <a:pt x="3548139" y="315816"/>
                  <a:pt x="3542977" y="318889"/>
                </a:cubicBezTo>
                <a:cubicBezTo>
                  <a:pt x="3545819" y="318506"/>
                  <a:pt x="3548749" y="318999"/>
                  <a:pt x="3551063" y="318889"/>
                </a:cubicBezTo>
                <a:cubicBezTo>
                  <a:pt x="3555246" y="320777"/>
                  <a:pt x="3556990" y="323607"/>
                  <a:pt x="3559175" y="324306"/>
                </a:cubicBezTo>
                <a:cubicBezTo>
                  <a:pt x="3559362" y="325500"/>
                  <a:pt x="3558923" y="326322"/>
                  <a:pt x="3559175" y="327001"/>
                </a:cubicBezTo>
                <a:cubicBezTo>
                  <a:pt x="3552569" y="327991"/>
                  <a:pt x="3548253" y="327952"/>
                  <a:pt x="3537560" y="329696"/>
                </a:cubicBezTo>
                <a:cubicBezTo>
                  <a:pt x="3545651" y="329542"/>
                  <a:pt x="3552063" y="331670"/>
                  <a:pt x="3556480" y="329696"/>
                </a:cubicBezTo>
                <a:cubicBezTo>
                  <a:pt x="3545784" y="335249"/>
                  <a:pt x="3532287" y="334154"/>
                  <a:pt x="3524057" y="337808"/>
                </a:cubicBezTo>
                <a:cubicBezTo>
                  <a:pt x="3525908" y="338591"/>
                  <a:pt x="3526643" y="339432"/>
                  <a:pt x="3529448" y="340504"/>
                </a:cubicBezTo>
                <a:cubicBezTo>
                  <a:pt x="3525819" y="343590"/>
                  <a:pt x="3521048" y="342993"/>
                  <a:pt x="3515945" y="345921"/>
                </a:cubicBezTo>
                <a:cubicBezTo>
                  <a:pt x="3521631" y="347405"/>
                  <a:pt x="3524865" y="350877"/>
                  <a:pt x="3532143" y="351311"/>
                </a:cubicBezTo>
                <a:cubicBezTo>
                  <a:pt x="3524925" y="355331"/>
                  <a:pt x="3516456" y="354213"/>
                  <a:pt x="3510528" y="356728"/>
                </a:cubicBezTo>
                <a:cubicBezTo>
                  <a:pt x="3512174" y="357419"/>
                  <a:pt x="3514396" y="359355"/>
                  <a:pt x="3515945" y="359424"/>
                </a:cubicBezTo>
                <a:cubicBezTo>
                  <a:pt x="3517450" y="367103"/>
                  <a:pt x="3515345" y="369421"/>
                  <a:pt x="3515945" y="375648"/>
                </a:cubicBezTo>
                <a:cubicBezTo>
                  <a:pt x="3513887" y="377178"/>
                  <a:pt x="3510744" y="378671"/>
                  <a:pt x="3507832" y="381039"/>
                </a:cubicBezTo>
                <a:cubicBezTo>
                  <a:pt x="3506227" y="380469"/>
                  <a:pt x="3504801" y="378817"/>
                  <a:pt x="3502415" y="378343"/>
                </a:cubicBezTo>
                <a:cubicBezTo>
                  <a:pt x="3495795" y="382871"/>
                  <a:pt x="3492016" y="383366"/>
                  <a:pt x="3486217" y="389151"/>
                </a:cubicBezTo>
                <a:cubicBezTo>
                  <a:pt x="3490036" y="387579"/>
                  <a:pt x="3492153" y="387352"/>
                  <a:pt x="3494330" y="386456"/>
                </a:cubicBezTo>
                <a:cubicBezTo>
                  <a:pt x="3482097" y="396869"/>
                  <a:pt x="3475199" y="402523"/>
                  <a:pt x="3459185" y="416183"/>
                </a:cubicBezTo>
                <a:cubicBezTo>
                  <a:pt x="3461691" y="417150"/>
                  <a:pt x="3462687" y="418466"/>
                  <a:pt x="3464602" y="418878"/>
                </a:cubicBezTo>
                <a:cubicBezTo>
                  <a:pt x="3469383" y="414165"/>
                  <a:pt x="3475656" y="415712"/>
                  <a:pt x="3483522" y="410766"/>
                </a:cubicBezTo>
                <a:cubicBezTo>
                  <a:pt x="3482107" y="409738"/>
                  <a:pt x="3481609" y="408655"/>
                  <a:pt x="3480800" y="408071"/>
                </a:cubicBezTo>
                <a:cubicBezTo>
                  <a:pt x="3484996" y="407505"/>
                  <a:pt x="3487385" y="409169"/>
                  <a:pt x="3491608" y="408071"/>
                </a:cubicBezTo>
                <a:cubicBezTo>
                  <a:pt x="3489545" y="409669"/>
                  <a:pt x="3488426" y="409353"/>
                  <a:pt x="3486217" y="410766"/>
                </a:cubicBezTo>
                <a:cubicBezTo>
                  <a:pt x="3488839" y="410334"/>
                  <a:pt x="3490322" y="411301"/>
                  <a:pt x="3491608" y="410766"/>
                </a:cubicBezTo>
                <a:cubicBezTo>
                  <a:pt x="3487234" y="415987"/>
                  <a:pt x="3483373" y="416539"/>
                  <a:pt x="3480800" y="418878"/>
                </a:cubicBezTo>
                <a:cubicBezTo>
                  <a:pt x="3468165" y="422021"/>
                  <a:pt x="3449741" y="416418"/>
                  <a:pt x="3437570" y="421600"/>
                </a:cubicBezTo>
                <a:cubicBezTo>
                  <a:pt x="3436116" y="422632"/>
                  <a:pt x="3434550" y="422511"/>
                  <a:pt x="3432153" y="424295"/>
                </a:cubicBezTo>
                <a:cubicBezTo>
                  <a:pt x="3436313" y="429473"/>
                  <a:pt x="3437464" y="433636"/>
                  <a:pt x="3440265" y="435103"/>
                </a:cubicBezTo>
                <a:cubicBezTo>
                  <a:pt x="3425630" y="436867"/>
                  <a:pt x="3417616" y="433638"/>
                  <a:pt x="3405147" y="437798"/>
                </a:cubicBezTo>
                <a:cubicBezTo>
                  <a:pt x="3415010" y="436106"/>
                  <a:pt x="3424641" y="438450"/>
                  <a:pt x="3432153" y="437798"/>
                </a:cubicBezTo>
                <a:cubicBezTo>
                  <a:pt x="3422326" y="442889"/>
                  <a:pt x="3412629" y="440984"/>
                  <a:pt x="3403060" y="444034"/>
                </a:cubicBezTo>
                <a:lnTo>
                  <a:pt x="3403060" y="444034"/>
                </a:lnTo>
                <a:cubicBezTo>
                  <a:pt x="3397286" y="448127"/>
                  <a:pt x="3387368" y="447492"/>
                  <a:pt x="3378115" y="454023"/>
                </a:cubicBezTo>
                <a:cubicBezTo>
                  <a:pt x="3392210" y="454727"/>
                  <a:pt x="3395858" y="460852"/>
                  <a:pt x="3407843" y="459413"/>
                </a:cubicBezTo>
                <a:cubicBezTo>
                  <a:pt x="3392997" y="460826"/>
                  <a:pt x="3391413" y="456753"/>
                  <a:pt x="3375420" y="459413"/>
                </a:cubicBezTo>
                <a:cubicBezTo>
                  <a:pt x="3380501" y="466303"/>
                  <a:pt x="3378480" y="471078"/>
                  <a:pt x="3383506" y="478333"/>
                </a:cubicBezTo>
                <a:cubicBezTo>
                  <a:pt x="3398973" y="471345"/>
                  <a:pt x="3406255" y="473819"/>
                  <a:pt x="3421346" y="470221"/>
                </a:cubicBezTo>
                <a:cubicBezTo>
                  <a:pt x="3422786" y="472598"/>
                  <a:pt x="3423101" y="474136"/>
                  <a:pt x="3424067" y="475638"/>
                </a:cubicBezTo>
                <a:cubicBezTo>
                  <a:pt x="3422557" y="477336"/>
                  <a:pt x="3417319" y="479114"/>
                  <a:pt x="3415955" y="481055"/>
                </a:cubicBezTo>
                <a:cubicBezTo>
                  <a:pt x="3398531" y="482654"/>
                  <a:pt x="3394845" y="482410"/>
                  <a:pt x="3375420" y="483750"/>
                </a:cubicBezTo>
                <a:cubicBezTo>
                  <a:pt x="3379011" y="483355"/>
                  <a:pt x="3385590" y="489119"/>
                  <a:pt x="3388923" y="489141"/>
                </a:cubicBezTo>
                <a:cubicBezTo>
                  <a:pt x="3386276" y="493087"/>
                  <a:pt x="3382753" y="494319"/>
                  <a:pt x="3380811" y="497253"/>
                </a:cubicBezTo>
                <a:cubicBezTo>
                  <a:pt x="3383760" y="498552"/>
                  <a:pt x="3385398" y="501615"/>
                  <a:pt x="3388923" y="502670"/>
                </a:cubicBezTo>
                <a:cubicBezTo>
                  <a:pt x="3387114" y="504700"/>
                  <a:pt x="3382519" y="506395"/>
                  <a:pt x="3380811" y="508061"/>
                </a:cubicBezTo>
                <a:cubicBezTo>
                  <a:pt x="3381606" y="508805"/>
                  <a:pt x="3382705" y="510243"/>
                  <a:pt x="3383506" y="510782"/>
                </a:cubicBezTo>
                <a:cubicBezTo>
                  <a:pt x="3392490" y="500862"/>
                  <a:pt x="3406380" y="500142"/>
                  <a:pt x="3413233" y="491862"/>
                </a:cubicBezTo>
                <a:cubicBezTo>
                  <a:pt x="3410198" y="497244"/>
                  <a:pt x="3406736" y="499774"/>
                  <a:pt x="3405147" y="502670"/>
                </a:cubicBezTo>
                <a:cubicBezTo>
                  <a:pt x="3402409" y="503071"/>
                  <a:pt x="3400008" y="502011"/>
                  <a:pt x="3397035" y="502670"/>
                </a:cubicBezTo>
                <a:cubicBezTo>
                  <a:pt x="3398797" y="505080"/>
                  <a:pt x="3397775" y="506973"/>
                  <a:pt x="3399730" y="510782"/>
                </a:cubicBezTo>
                <a:cubicBezTo>
                  <a:pt x="3392218" y="517832"/>
                  <a:pt x="3387285" y="516758"/>
                  <a:pt x="3380811" y="524285"/>
                </a:cubicBezTo>
                <a:cubicBezTo>
                  <a:pt x="3391436" y="520499"/>
                  <a:pt x="3400238" y="518777"/>
                  <a:pt x="3405147" y="516173"/>
                </a:cubicBezTo>
                <a:cubicBezTo>
                  <a:pt x="3403012" y="518992"/>
                  <a:pt x="3399006" y="520917"/>
                  <a:pt x="3397035" y="524285"/>
                </a:cubicBezTo>
                <a:cubicBezTo>
                  <a:pt x="3400289" y="526261"/>
                  <a:pt x="3402234" y="527933"/>
                  <a:pt x="3405147" y="529676"/>
                </a:cubicBezTo>
                <a:cubicBezTo>
                  <a:pt x="3402374" y="532846"/>
                  <a:pt x="3394614" y="533204"/>
                  <a:pt x="3388923" y="537788"/>
                </a:cubicBezTo>
                <a:cubicBezTo>
                  <a:pt x="3396094" y="538416"/>
                  <a:pt x="3403010" y="545578"/>
                  <a:pt x="3410538" y="548595"/>
                </a:cubicBezTo>
                <a:cubicBezTo>
                  <a:pt x="3409704" y="549888"/>
                  <a:pt x="3408691" y="550404"/>
                  <a:pt x="3407843" y="551317"/>
                </a:cubicBezTo>
                <a:cubicBezTo>
                  <a:pt x="3423693" y="540491"/>
                  <a:pt x="3436654" y="545724"/>
                  <a:pt x="3461880" y="532397"/>
                </a:cubicBezTo>
                <a:cubicBezTo>
                  <a:pt x="3461975" y="530981"/>
                  <a:pt x="3464049" y="528530"/>
                  <a:pt x="3464602" y="526980"/>
                </a:cubicBezTo>
                <a:cubicBezTo>
                  <a:pt x="3470629" y="524561"/>
                  <a:pt x="3476982" y="526133"/>
                  <a:pt x="3480800" y="524285"/>
                </a:cubicBezTo>
                <a:cubicBezTo>
                  <a:pt x="3480553" y="521716"/>
                  <a:pt x="3481066" y="518569"/>
                  <a:pt x="3480800" y="516173"/>
                </a:cubicBezTo>
                <a:cubicBezTo>
                  <a:pt x="3481822" y="514484"/>
                  <a:pt x="3482806" y="512330"/>
                  <a:pt x="3483522" y="510782"/>
                </a:cubicBezTo>
                <a:cubicBezTo>
                  <a:pt x="3486831" y="515647"/>
                  <a:pt x="3486498" y="522068"/>
                  <a:pt x="3488913" y="524285"/>
                </a:cubicBezTo>
                <a:cubicBezTo>
                  <a:pt x="3492293" y="525257"/>
                  <a:pt x="3496890" y="528436"/>
                  <a:pt x="3499720" y="529676"/>
                </a:cubicBezTo>
                <a:cubicBezTo>
                  <a:pt x="3501213" y="533601"/>
                  <a:pt x="3498896" y="539495"/>
                  <a:pt x="3499720" y="545900"/>
                </a:cubicBezTo>
                <a:cubicBezTo>
                  <a:pt x="3509769" y="555647"/>
                  <a:pt x="3520374" y="579380"/>
                  <a:pt x="3532143" y="589130"/>
                </a:cubicBezTo>
                <a:cubicBezTo>
                  <a:pt x="3532685" y="591382"/>
                  <a:pt x="3532109" y="592247"/>
                  <a:pt x="3532143" y="594547"/>
                </a:cubicBezTo>
                <a:cubicBezTo>
                  <a:pt x="3533744" y="597042"/>
                  <a:pt x="3533385" y="597517"/>
                  <a:pt x="3534865" y="599964"/>
                </a:cubicBezTo>
                <a:cubicBezTo>
                  <a:pt x="3532463" y="600313"/>
                  <a:pt x="3530148" y="599037"/>
                  <a:pt x="3526752" y="599964"/>
                </a:cubicBezTo>
                <a:cubicBezTo>
                  <a:pt x="3531130" y="606212"/>
                  <a:pt x="3533795" y="615565"/>
                  <a:pt x="3537560" y="621580"/>
                </a:cubicBezTo>
                <a:cubicBezTo>
                  <a:pt x="3545601" y="618172"/>
                  <a:pt x="3559091" y="619020"/>
                  <a:pt x="3567287" y="616163"/>
                </a:cubicBezTo>
                <a:cubicBezTo>
                  <a:pt x="3569008" y="610797"/>
                  <a:pt x="3571368" y="611078"/>
                  <a:pt x="3572704" y="605355"/>
                </a:cubicBezTo>
                <a:cubicBezTo>
                  <a:pt x="3582526" y="603538"/>
                  <a:pt x="3588114" y="605235"/>
                  <a:pt x="3594319" y="602660"/>
                </a:cubicBezTo>
                <a:cubicBezTo>
                  <a:pt x="3597112" y="577350"/>
                  <a:pt x="3600761" y="565912"/>
                  <a:pt x="3605127" y="543205"/>
                </a:cubicBezTo>
                <a:cubicBezTo>
                  <a:pt x="3606227" y="542917"/>
                  <a:pt x="3608217" y="543788"/>
                  <a:pt x="3610517" y="543205"/>
                </a:cubicBezTo>
                <a:cubicBezTo>
                  <a:pt x="3602927" y="543437"/>
                  <a:pt x="3599751" y="541263"/>
                  <a:pt x="3594319" y="540510"/>
                </a:cubicBezTo>
                <a:cubicBezTo>
                  <a:pt x="3606134" y="530943"/>
                  <a:pt x="3630408" y="527543"/>
                  <a:pt x="3640245" y="521590"/>
                </a:cubicBezTo>
                <a:cubicBezTo>
                  <a:pt x="3636349" y="521925"/>
                  <a:pt x="3632063" y="520472"/>
                  <a:pt x="3626742" y="521590"/>
                </a:cubicBezTo>
                <a:cubicBezTo>
                  <a:pt x="3630193" y="516255"/>
                  <a:pt x="3640959" y="512641"/>
                  <a:pt x="3645662" y="508061"/>
                </a:cubicBezTo>
                <a:cubicBezTo>
                  <a:pt x="3632507" y="503429"/>
                  <a:pt x="3628453" y="494848"/>
                  <a:pt x="3610517" y="483750"/>
                </a:cubicBezTo>
                <a:cubicBezTo>
                  <a:pt x="3608731" y="477893"/>
                  <a:pt x="3609857" y="470615"/>
                  <a:pt x="3605127" y="462135"/>
                </a:cubicBezTo>
                <a:cubicBezTo>
                  <a:pt x="3607792" y="462948"/>
                  <a:pt x="3608044" y="463823"/>
                  <a:pt x="3610517" y="464830"/>
                </a:cubicBezTo>
                <a:cubicBezTo>
                  <a:pt x="3609222" y="461025"/>
                  <a:pt x="3611095" y="456730"/>
                  <a:pt x="3610517" y="451327"/>
                </a:cubicBezTo>
                <a:cubicBezTo>
                  <a:pt x="3607869" y="447886"/>
                  <a:pt x="3607523" y="446357"/>
                  <a:pt x="3605127" y="443215"/>
                </a:cubicBezTo>
                <a:cubicBezTo>
                  <a:pt x="3610460" y="441566"/>
                  <a:pt x="3615176" y="441514"/>
                  <a:pt x="3618630" y="440493"/>
                </a:cubicBezTo>
                <a:cubicBezTo>
                  <a:pt x="3617768" y="440634"/>
                  <a:pt x="3616951" y="440204"/>
                  <a:pt x="3615934" y="440493"/>
                </a:cubicBezTo>
                <a:cubicBezTo>
                  <a:pt x="3615004" y="438904"/>
                  <a:pt x="3614473" y="437261"/>
                  <a:pt x="3613239" y="435103"/>
                </a:cubicBezTo>
                <a:cubicBezTo>
                  <a:pt x="3618336" y="432720"/>
                  <a:pt x="3621347" y="434182"/>
                  <a:pt x="3624047" y="432408"/>
                </a:cubicBezTo>
                <a:cubicBezTo>
                  <a:pt x="3623472" y="432576"/>
                  <a:pt x="3622403" y="432287"/>
                  <a:pt x="3621325" y="432408"/>
                </a:cubicBezTo>
                <a:cubicBezTo>
                  <a:pt x="3624860" y="429578"/>
                  <a:pt x="3629312" y="429271"/>
                  <a:pt x="3632159" y="426991"/>
                </a:cubicBezTo>
                <a:cubicBezTo>
                  <a:pt x="3631171" y="426603"/>
                  <a:pt x="3630450" y="425223"/>
                  <a:pt x="3629437" y="424295"/>
                </a:cubicBezTo>
                <a:cubicBezTo>
                  <a:pt x="3634346" y="423256"/>
                  <a:pt x="3640412" y="423339"/>
                  <a:pt x="3642967" y="421600"/>
                </a:cubicBezTo>
                <a:cubicBezTo>
                  <a:pt x="3642687" y="420735"/>
                  <a:pt x="3643062" y="419870"/>
                  <a:pt x="3642967" y="418878"/>
                </a:cubicBezTo>
                <a:cubicBezTo>
                  <a:pt x="3650133" y="409960"/>
                  <a:pt x="3665169" y="405998"/>
                  <a:pt x="3675389" y="397263"/>
                </a:cubicBezTo>
                <a:cubicBezTo>
                  <a:pt x="3671052" y="392363"/>
                  <a:pt x="3670358" y="389948"/>
                  <a:pt x="3667277" y="386456"/>
                </a:cubicBezTo>
                <a:cubicBezTo>
                  <a:pt x="3667729" y="380927"/>
                  <a:pt x="3669201" y="379750"/>
                  <a:pt x="3669972" y="375648"/>
                </a:cubicBezTo>
                <a:cubicBezTo>
                  <a:pt x="3670545" y="375572"/>
                  <a:pt x="3671794" y="375892"/>
                  <a:pt x="3672694" y="375648"/>
                </a:cubicBezTo>
                <a:cubicBezTo>
                  <a:pt x="3674372" y="373436"/>
                  <a:pt x="3677273" y="371983"/>
                  <a:pt x="3678085" y="370231"/>
                </a:cubicBezTo>
                <a:cubicBezTo>
                  <a:pt x="3680479" y="370012"/>
                  <a:pt x="3680976" y="370569"/>
                  <a:pt x="3683502" y="370231"/>
                </a:cubicBezTo>
                <a:cubicBezTo>
                  <a:pt x="3682409" y="369705"/>
                  <a:pt x="3681363" y="368077"/>
                  <a:pt x="3680780" y="367536"/>
                </a:cubicBezTo>
                <a:cubicBezTo>
                  <a:pt x="3700005" y="362826"/>
                  <a:pt x="3712845" y="368457"/>
                  <a:pt x="3726732" y="362145"/>
                </a:cubicBezTo>
                <a:cubicBezTo>
                  <a:pt x="3732139" y="363798"/>
                  <a:pt x="3734769" y="368085"/>
                  <a:pt x="3740235" y="370231"/>
                </a:cubicBezTo>
                <a:cubicBezTo>
                  <a:pt x="3740840" y="375156"/>
                  <a:pt x="3742337" y="381409"/>
                  <a:pt x="3742956" y="386456"/>
                </a:cubicBezTo>
                <a:cubicBezTo>
                  <a:pt x="3720680" y="405069"/>
                  <a:pt x="3708626" y="406273"/>
                  <a:pt x="3694309" y="418878"/>
                </a:cubicBezTo>
                <a:cubicBezTo>
                  <a:pt x="3694372" y="419829"/>
                  <a:pt x="3694120" y="420322"/>
                  <a:pt x="3694309" y="421600"/>
                </a:cubicBezTo>
                <a:cubicBezTo>
                  <a:pt x="3688509" y="424292"/>
                  <a:pt x="3684282" y="424206"/>
                  <a:pt x="3680780" y="426991"/>
                </a:cubicBezTo>
                <a:cubicBezTo>
                  <a:pt x="3682893" y="447825"/>
                  <a:pt x="3684068" y="463263"/>
                  <a:pt x="3688892" y="489141"/>
                </a:cubicBezTo>
                <a:cubicBezTo>
                  <a:pt x="3695701" y="487919"/>
                  <a:pt x="3706306" y="495390"/>
                  <a:pt x="3713229" y="494558"/>
                </a:cubicBezTo>
                <a:cubicBezTo>
                  <a:pt x="3713402" y="496797"/>
                  <a:pt x="3713206" y="497700"/>
                  <a:pt x="3713229" y="499948"/>
                </a:cubicBezTo>
                <a:cubicBezTo>
                  <a:pt x="3714937" y="499913"/>
                  <a:pt x="3716215" y="500144"/>
                  <a:pt x="3718619" y="499948"/>
                </a:cubicBezTo>
                <a:cubicBezTo>
                  <a:pt x="3719381" y="503770"/>
                  <a:pt x="3720623" y="507081"/>
                  <a:pt x="3721341" y="510782"/>
                </a:cubicBezTo>
                <a:cubicBezTo>
                  <a:pt x="3738474" y="504846"/>
                  <a:pt x="3761704" y="505584"/>
                  <a:pt x="3778074" y="497253"/>
                </a:cubicBezTo>
                <a:cubicBezTo>
                  <a:pt x="3776518" y="496266"/>
                  <a:pt x="3776698" y="495416"/>
                  <a:pt x="3775379" y="494558"/>
                </a:cubicBezTo>
                <a:cubicBezTo>
                  <a:pt x="3778351" y="492363"/>
                  <a:pt x="3786011" y="490591"/>
                  <a:pt x="3788882" y="489141"/>
                </a:cubicBezTo>
                <a:cubicBezTo>
                  <a:pt x="3787769" y="491964"/>
                  <a:pt x="3787299" y="492063"/>
                  <a:pt x="3786187" y="494558"/>
                </a:cubicBezTo>
                <a:cubicBezTo>
                  <a:pt x="3801392" y="491679"/>
                  <a:pt x="3816412" y="496267"/>
                  <a:pt x="3824423" y="491995"/>
                </a:cubicBezTo>
                <a:lnTo>
                  <a:pt x="3824423" y="491995"/>
                </a:lnTo>
                <a:cubicBezTo>
                  <a:pt x="3837864" y="496573"/>
                  <a:pt x="3846781" y="501316"/>
                  <a:pt x="3859144" y="505365"/>
                </a:cubicBezTo>
                <a:cubicBezTo>
                  <a:pt x="3844940" y="508023"/>
                  <a:pt x="3836140" y="504196"/>
                  <a:pt x="3829417" y="508061"/>
                </a:cubicBezTo>
                <a:cubicBezTo>
                  <a:pt x="3829098" y="509920"/>
                  <a:pt x="3826879" y="511618"/>
                  <a:pt x="3826722" y="513478"/>
                </a:cubicBezTo>
                <a:cubicBezTo>
                  <a:pt x="3823831" y="512717"/>
                  <a:pt x="3823824" y="511528"/>
                  <a:pt x="3821331" y="510782"/>
                </a:cubicBezTo>
                <a:cubicBezTo>
                  <a:pt x="3820361" y="513654"/>
                  <a:pt x="3819631" y="515707"/>
                  <a:pt x="3818609" y="518868"/>
                </a:cubicBezTo>
                <a:cubicBezTo>
                  <a:pt x="3790642" y="520005"/>
                  <a:pt x="3760817" y="517402"/>
                  <a:pt x="3745652" y="521590"/>
                </a:cubicBezTo>
                <a:cubicBezTo>
                  <a:pt x="3742891" y="525544"/>
                  <a:pt x="3736606" y="527096"/>
                  <a:pt x="3734844" y="529676"/>
                </a:cubicBezTo>
                <a:cubicBezTo>
                  <a:pt x="3741754" y="534205"/>
                  <a:pt x="3752865" y="546786"/>
                  <a:pt x="3759154" y="551317"/>
                </a:cubicBezTo>
                <a:cubicBezTo>
                  <a:pt x="3759734" y="559962"/>
                  <a:pt x="3758432" y="568131"/>
                  <a:pt x="3759154" y="575628"/>
                </a:cubicBezTo>
                <a:cubicBezTo>
                  <a:pt x="3737477" y="576859"/>
                  <a:pt x="3725941" y="564771"/>
                  <a:pt x="3707812" y="564820"/>
                </a:cubicBezTo>
                <a:cubicBezTo>
                  <a:pt x="3705437" y="578589"/>
                  <a:pt x="3698424" y="580392"/>
                  <a:pt x="3697004" y="591852"/>
                </a:cubicBezTo>
                <a:cubicBezTo>
                  <a:pt x="3698416" y="600801"/>
                  <a:pt x="3698114" y="604381"/>
                  <a:pt x="3699700" y="616163"/>
                </a:cubicBezTo>
                <a:cubicBezTo>
                  <a:pt x="3701337" y="621011"/>
                  <a:pt x="3701894" y="627055"/>
                  <a:pt x="3702421" y="632387"/>
                </a:cubicBezTo>
                <a:cubicBezTo>
                  <a:pt x="3698734" y="632916"/>
                  <a:pt x="3696249" y="632116"/>
                  <a:pt x="3694309" y="632387"/>
                </a:cubicBezTo>
                <a:cubicBezTo>
                  <a:pt x="3694426" y="625622"/>
                  <a:pt x="3698389" y="620997"/>
                  <a:pt x="3699700" y="616163"/>
                </a:cubicBezTo>
                <a:cubicBezTo>
                  <a:pt x="3693979" y="627214"/>
                  <a:pt x="3680202" y="634422"/>
                  <a:pt x="3669972" y="648585"/>
                </a:cubicBezTo>
                <a:cubicBezTo>
                  <a:pt x="3665603" y="646370"/>
                  <a:pt x="3661776" y="642329"/>
                  <a:pt x="3656469" y="640499"/>
                </a:cubicBezTo>
                <a:cubicBezTo>
                  <a:pt x="3619445" y="655644"/>
                  <a:pt x="3597521" y="641783"/>
                  <a:pt x="3559175" y="654002"/>
                </a:cubicBezTo>
                <a:cubicBezTo>
                  <a:pt x="3564243" y="656756"/>
                  <a:pt x="3569276" y="665393"/>
                  <a:pt x="3575399" y="667505"/>
                </a:cubicBezTo>
                <a:cubicBezTo>
                  <a:pt x="3570347" y="666346"/>
                  <a:pt x="3567869" y="664263"/>
                  <a:pt x="3561870" y="662115"/>
                </a:cubicBezTo>
                <a:cubicBezTo>
                  <a:pt x="3560274" y="660024"/>
                  <a:pt x="3561100" y="656691"/>
                  <a:pt x="3559175" y="654002"/>
                </a:cubicBezTo>
                <a:cubicBezTo>
                  <a:pt x="3552989" y="653304"/>
                  <a:pt x="3547664" y="647156"/>
                  <a:pt x="3534865" y="645890"/>
                </a:cubicBezTo>
                <a:cubicBezTo>
                  <a:pt x="3529368" y="651191"/>
                  <a:pt x="3520136" y="650862"/>
                  <a:pt x="3510528" y="659419"/>
                </a:cubicBezTo>
                <a:cubicBezTo>
                  <a:pt x="3501062" y="655598"/>
                  <a:pt x="3487313" y="645585"/>
                  <a:pt x="3478105" y="645890"/>
                </a:cubicBezTo>
                <a:cubicBezTo>
                  <a:pt x="3477871" y="642462"/>
                  <a:pt x="3478694" y="640348"/>
                  <a:pt x="3478105" y="637778"/>
                </a:cubicBezTo>
                <a:cubicBezTo>
                  <a:pt x="3474246" y="635038"/>
                  <a:pt x="3473063" y="632571"/>
                  <a:pt x="3469993" y="629692"/>
                </a:cubicBezTo>
                <a:cubicBezTo>
                  <a:pt x="3469679" y="625507"/>
                  <a:pt x="3472978" y="621786"/>
                  <a:pt x="3472688" y="618858"/>
                </a:cubicBezTo>
                <a:cubicBezTo>
                  <a:pt x="3474560" y="617373"/>
                  <a:pt x="3478701" y="615986"/>
                  <a:pt x="3480800" y="613467"/>
                </a:cubicBezTo>
                <a:cubicBezTo>
                  <a:pt x="3480136" y="613024"/>
                  <a:pt x="3478911" y="611441"/>
                  <a:pt x="3478105" y="610772"/>
                </a:cubicBezTo>
                <a:cubicBezTo>
                  <a:pt x="3484355" y="602233"/>
                  <a:pt x="3491692" y="600366"/>
                  <a:pt x="3497025" y="594547"/>
                </a:cubicBezTo>
                <a:cubicBezTo>
                  <a:pt x="3493905" y="594065"/>
                  <a:pt x="3489144" y="592179"/>
                  <a:pt x="3486217" y="591852"/>
                </a:cubicBezTo>
                <a:cubicBezTo>
                  <a:pt x="3486454" y="581475"/>
                  <a:pt x="3489822" y="574985"/>
                  <a:pt x="3488913" y="562125"/>
                </a:cubicBezTo>
                <a:lnTo>
                  <a:pt x="3488913" y="562125"/>
                </a:lnTo>
                <a:cubicBezTo>
                  <a:pt x="3476721" y="568362"/>
                  <a:pt x="3464017" y="569336"/>
                  <a:pt x="3451073" y="578323"/>
                </a:cubicBezTo>
                <a:cubicBezTo>
                  <a:pt x="3451577" y="580962"/>
                  <a:pt x="3450674" y="584180"/>
                  <a:pt x="3451073" y="586435"/>
                </a:cubicBezTo>
                <a:cubicBezTo>
                  <a:pt x="3455353" y="586484"/>
                  <a:pt x="3457544" y="589045"/>
                  <a:pt x="3461880" y="589130"/>
                </a:cubicBezTo>
                <a:cubicBezTo>
                  <a:pt x="3459192" y="590775"/>
                  <a:pt x="3456019" y="590161"/>
                  <a:pt x="3453795" y="591852"/>
                </a:cubicBezTo>
                <a:cubicBezTo>
                  <a:pt x="3448924" y="592160"/>
                  <a:pt x="3448097" y="591505"/>
                  <a:pt x="3442961" y="591852"/>
                </a:cubicBezTo>
                <a:cubicBezTo>
                  <a:pt x="3444559" y="603853"/>
                  <a:pt x="3440436" y="609006"/>
                  <a:pt x="3442961" y="616163"/>
                </a:cubicBezTo>
                <a:cubicBezTo>
                  <a:pt x="3449881" y="620873"/>
                  <a:pt x="3452497" y="637358"/>
                  <a:pt x="3459185" y="643195"/>
                </a:cubicBezTo>
                <a:cubicBezTo>
                  <a:pt x="3458665" y="645323"/>
                  <a:pt x="3456790" y="646935"/>
                  <a:pt x="3456490" y="648585"/>
                </a:cubicBezTo>
                <a:cubicBezTo>
                  <a:pt x="3466980" y="654259"/>
                  <a:pt x="3473000" y="663583"/>
                  <a:pt x="3478105" y="667505"/>
                </a:cubicBezTo>
                <a:cubicBezTo>
                  <a:pt x="3471937" y="666006"/>
                  <a:pt x="3466685" y="662421"/>
                  <a:pt x="3461880" y="662115"/>
                </a:cubicBezTo>
                <a:cubicBezTo>
                  <a:pt x="3459323" y="666800"/>
                  <a:pt x="3456689" y="666905"/>
                  <a:pt x="3453795" y="672922"/>
                </a:cubicBezTo>
                <a:cubicBezTo>
                  <a:pt x="3438042" y="672992"/>
                  <a:pt x="3423089" y="668976"/>
                  <a:pt x="3405147" y="672922"/>
                </a:cubicBezTo>
                <a:cubicBezTo>
                  <a:pt x="3392192" y="680980"/>
                  <a:pt x="3386199" y="680096"/>
                  <a:pt x="3375420" y="689147"/>
                </a:cubicBezTo>
                <a:cubicBezTo>
                  <a:pt x="3372701" y="698549"/>
                  <a:pt x="3369644" y="708850"/>
                  <a:pt x="3367308" y="718874"/>
                </a:cubicBezTo>
                <a:cubicBezTo>
                  <a:pt x="3364865" y="718931"/>
                  <a:pt x="3364384" y="718679"/>
                  <a:pt x="3361891" y="718874"/>
                </a:cubicBezTo>
                <a:cubicBezTo>
                  <a:pt x="3366223" y="721060"/>
                  <a:pt x="3367494" y="722865"/>
                  <a:pt x="3370003" y="724265"/>
                </a:cubicBezTo>
                <a:lnTo>
                  <a:pt x="3370003" y="724265"/>
                </a:lnTo>
                <a:cubicBezTo>
                  <a:pt x="3364775" y="724936"/>
                  <a:pt x="3356981" y="721877"/>
                  <a:pt x="3351083" y="721569"/>
                </a:cubicBezTo>
                <a:lnTo>
                  <a:pt x="3351083" y="721569"/>
                </a:lnTo>
                <a:cubicBezTo>
                  <a:pt x="3356246" y="721304"/>
                  <a:pt x="3362877" y="724566"/>
                  <a:pt x="3367308" y="724265"/>
                </a:cubicBezTo>
                <a:cubicBezTo>
                  <a:pt x="3342528" y="732604"/>
                  <a:pt x="3339466" y="731519"/>
                  <a:pt x="3313243" y="740489"/>
                </a:cubicBezTo>
                <a:cubicBezTo>
                  <a:pt x="3312054" y="749298"/>
                  <a:pt x="3305987" y="753962"/>
                  <a:pt x="3302436" y="762104"/>
                </a:cubicBezTo>
                <a:cubicBezTo>
                  <a:pt x="3295679" y="767596"/>
                  <a:pt x="3291102" y="766535"/>
                  <a:pt x="3283516" y="770217"/>
                </a:cubicBezTo>
                <a:cubicBezTo>
                  <a:pt x="3285630" y="771570"/>
                  <a:pt x="3287095" y="774575"/>
                  <a:pt x="3288933" y="775607"/>
                </a:cubicBezTo>
                <a:cubicBezTo>
                  <a:pt x="3275468" y="777384"/>
                  <a:pt x="3267416" y="777203"/>
                  <a:pt x="3256510" y="778329"/>
                </a:cubicBezTo>
                <a:cubicBezTo>
                  <a:pt x="3255550" y="775667"/>
                  <a:pt x="3254870" y="772913"/>
                  <a:pt x="3253789" y="770217"/>
                </a:cubicBezTo>
                <a:cubicBezTo>
                  <a:pt x="3250983" y="773036"/>
                  <a:pt x="3246409" y="773144"/>
                  <a:pt x="3242981" y="775607"/>
                </a:cubicBezTo>
                <a:cubicBezTo>
                  <a:pt x="3246253" y="783034"/>
                  <a:pt x="3246466" y="790835"/>
                  <a:pt x="3251093" y="797222"/>
                </a:cubicBezTo>
                <a:cubicBezTo>
                  <a:pt x="3226755" y="806848"/>
                  <a:pt x="3211278" y="793991"/>
                  <a:pt x="3180831" y="802639"/>
                </a:cubicBezTo>
                <a:cubicBezTo>
                  <a:pt x="3183953" y="803101"/>
                  <a:pt x="3187807" y="804999"/>
                  <a:pt x="3191639" y="805334"/>
                </a:cubicBezTo>
                <a:cubicBezTo>
                  <a:pt x="3188728" y="807338"/>
                  <a:pt x="3187127" y="806360"/>
                  <a:pt x="3183526" y="808056"/>
                </a:cubicBezTo>
                <a:cubicBezTo>
                  <a:pt x="3186156" y="808657"/>
                  <a:pt x="3186645" y="809750"/>
                  <a:pt x="3188943" y="810751"/>
                </a:cubicBezTo>
                <a:cubicBezTo>
                  <a:pt x="3186576" y="811633"/>
                  <a:pt x="3184454" y="812232"/>
                  <a:pt x="3180831" y="813447"/>
                </a:cubicBezTo>
                <a:cubicBezTo>
                  <a:pt x="3197796" y="817178"/>
                  <a:pt x="3208014" y="823584"/>
                  <a:pt x="3224061" y="824254"/>
                </a:cubicBezTo>
                <a:cubicBezTo>
                  <a:pt x="3223212" y="825353"/>
                  <a:pt x="3222319" y="825763"/>
                  <a:pt x="3221366" y="826950"/>
                </a:cubicBezTo>
                <a:cubicBezTo>
                  <a:pt x="3223743" y="826421"/>
                  <a:pt x="3224281" y="827176"/>
                  <a:pt x="3226783" y="826950"/>
                </a:cubicBezTo>
                <a:cubicBezTo>
                  <a:pt x="3227029" y="827592"/>
                  <a:pt x="3226751" y="828873"/>
                  <a:pt x="3226783" y="829671"/>
                </a:cubicBezTo>
                <a:cubicBezTo>
                  <a:pt x="3233635" y="830344"/>
                  <a:pt x="3236413" y="833519"/>
                  <a:pt x="3242981" y="835062"/>
                </a:cubicBezTo>
                <a:cubicBezTo>
                  <a:pt x="3240171" y="836538"/>
                  <a:pt x="3237719" y="836177"/>
                  <a:pt x="3234869" y="837784"/>
                </a:cubicBezTo>
                <a:cubicBezTo>
                  <a:pt x="3235358" y="841917"/>
                  <a:pt x="3237077" y="844957"/>
                  <a:pt x="3237591" y="848591"/>
                </a:cubicBezTo>
                <a:cubicBezTo>
                  <a:pt x="3244387" y="852357"/>
                  <a:pt x="3249949" y="858494"/>
                  <a:pt x="3256510" y="859399"/>
                </a:cubicBezTo>
                <a:cubicBezTo>
                  <a:pt x="3258621" y="865034"/>
                  <a:pt x="3256782" y="868630"/>
                  <a:pt x="3259206" y="875597"/>
                </a:cubicBezTo>
                <a:cubicBezTo>
                  <a:pt x="3256482" y="874581"/>
                  <a:pt x="3255196" y="873365"/>
                  <a:pt x="3253789" y="872902"/>
                </a:cubicBezTo>
                <a:cubicBezTo>
                  <a:pt x="3259851" y="880030"/>
                  <a:pt x="3261936" y="888036"/>
                  <a:pt x="3270013" y="894517"/>
                </a:cubicBezTo>
                <a:lnTo>
                  <a:pt x="3270013" y="894517"/>
                </a:lnTo>
                <a:cubicBezTo>
                  <a:pt x="3262748" y="889805"/>
                  <a:pt x="3263850" y="886202"/>
                  <a:pt x="3256510" y="881014"/>
                </a:cubicBezTo>
                <a:cubicBezTo>
                  <a:pt x="3254618" y="889455"/>
                  <a:pt x="3256026" y="895775"/>
                  <a:pt x="3253789" y="905324"/>
                </a:cubicBezTo>
                <a:cubicBezTo>
                  <a:pt x="3254296" y="904353"/>
                  <a:pt x="3255246" y="904018"/>
                  <a:pt x="3256510" y="902629"/>
                </a:cubicBezTo>
                <a:cubicBezTo>
                  <a:pt x="3256809" y="903966"/>
                  <a:pt x="3256381" y="904267"/>
                  <a:pt x="3256510" y="905324"/>
                </a:cubicBezTo>
                <a:cubicBezTo>
                  <a:pt x="3251388" y="919431"/>
                  <a:pt x="3246578" y="924709"/>
                  <a:pt x="3245703" y="935052"/>
                </a:cubicBezTo>
                <a:cubicBezTo>
                  <a:pt x="3191427" y="946240"/>
                  <a:pt x="3145322" y="931210"/>
                  <a:pt x="3102456" y="932356"/>
                </a:cubicBezTo>
                <a:cubicBezTo>
                  <a:pt x="3101684" y="935203"/>
                  <a:pt x="3100671" y="934961"/>
                  <a:pt x="3099761" y="937773"/>
                </a:cubicBezTo>
                <a:cubicBezTo>
                  <a:pt x="3094578" y="939690"/>
                  <a:pt x="3091116" y="938795"/>
                  <a:pt x="3088954" y="940469"/>
                </a:cubicBezTo>
                <a:cubicBezTo>
                  <a:pt x="3087317" y="946632"/>
                  <a:pt x="3083918" y="953265"/>
                  <a:pt x="3083537" y="959388"/>
                </a:cubicBezTo>
                <a:cubicBezTo>
                  <a:pt x="3085456" y="959050"/>
                  <a:pt x="3087516" y="959992"/>
                  <a:pt x="3088954" y="959388"/>
                </a:cubicBezTo>
                <a:cubicBezTo>
                  <a:pt x="3089679" y="963315"/>
                  <a:pt x="3088898" y="964409"/>
                  <a:pt x="3088954" y="967501"/>
                </a:cubicBezTo>
                <a:cubicBezTo>
                  <a:pt x="3089944" y="967473"/>
                  <a:pt x="3090547" y="967775"/>
                  <a:pt x="3091649" y="967501"/>
                </a:cubicBezTo>
                <a:cubicBezTo>
                  <a:pt x="3090832" y="1003682"/>
                  <a:pt x="3070723" y="1013236"/>
                  <a:pt x="3070034" y="1059378"/>
                </a:cubicBezTo>
                <a:cubicBezTo>
                  <a:pt x="3073869" y="1055139"/>
                  <a:pt x="3081918" y="1054388"/>
                  <a:pt x="3086232" y="1051266"/>
                </a:cubicBezTo>
                <a:cubicBezTo>
                  <a:pt x="3082384" y="1057942"/>
                  <a:pt x="3078320" y="1058894"/>
                  <a:pt x="3075424" y="1064769"/>
                </a:cubicBezTo>
                <a:cubicBezTo>
                  <a:pt x="3077440" y="1065459"/>
                  <a:pt x="3080618" y="1067698"/>
                  <a:pt x="3083378" y="1068759"/>
                </a:cubicBezTo>
                <a:lnTo>
                  <a:pt x="3083378" y="1068759"/>
                </a:lnTo>
                <a:cubicBezTo>
                  <a:pt x="3085262" y="1081878"/>
                  <a:pt x="3075883" y="1092746"/>
                  <a:pt x="3078146" y="1108025"/>
                </a:cubicBezTo>
                <a:cubicBezTo>
                  <a:pt x="3090228" y="1106001"/>
                  <a:pt x="3111280" y="1108109"/>
                  <a:pt x="3126793" y="1099913"/>
                </a:cubicBezTo>
                <a:cubicBezTo>
                  <a:pt x="3131182" y="1102455"/>
                  <a:pt x="3132361" y="1109701"/>
                  <a:pt x="3137601" y="1113416"/>
                </a:cubicBezTo>
                <a:cubicBezTo>
                  <a:pt x="3138679" y="1112135"/>
                  <a:pt x="3139714" y="1111373"/>
                  <a:pt x="3140296" y="1110721"/>
                </a:cubicBezTo>
                <a:cubicBezTo>
                  <a:pt x="3150659" y="1120894"/>
                  <a:pt x="3148605" y="1123823"/>
                  <a:pt x="3156521" y="1135058"/>
                </a:cubicBezTo>
                <a:cubicBezTo>
                  <a:pt x="3180523" y="1119460"/>
                  <a:pt x="3214589" y="1124428"/>
                  <a:pt x="3234869" y="1110721"/>
                </a:cubicBezTo>
                <a:cubicBezTo>
                  <a:pt x="3237640" y="1105633"/>
                  <a:pt x="3241692" y="1102534"/>
                  <a:pt x="3242981" y="1099913"/>
                </a:cubicBezTo>
                <a:cubicBezTo>
                  <a:pt x="3249591" y="1097135"/>
                  <a:pt x="3259086" y="1094099"/>
                  <a:pt x="3264596" y="1091801"/>
                </a:cubicBezTo>
                <a:cubicBezTo>
                  <a:pt x="3267095" y="1085542"/>
                  <a:pt x="3268081" y="1076356"/>
                  <a:pt x="3272709" y="1070186"/>
                </a:cubicBezTo>
                <a:cubicBezTo>
                  <a:pt x="3274520" y="1067373"/>
                  <a:pt x="3281865" y="1065040"/>
                  <a:pt x="3283516" y="1062074"/>
                </a:cubicBezTo>
                <a:cubicBezTo>
                  <a:pt x="3280661" y="1059648"/>
                  <a:pt x="3278542" y="1054082"/>
                  <a:pt x="3275430" y="1051266"/>
                </a:cubicBezTo>
                <a:cubicBezTo>
                  <a:pt x="3283187" y="1029344"/>
                  <a:pt x="3290492" y="1025830"/>
                  <a:pt x="3297045" y="1005314"/>
                </a:cubicBezTo>
                <a:cubicBezTo>
                  <a:pt x="3319814" y="990197"/>
                  <a:pt x="3327783" y="994481"/>
                  <a:pt x="3351083" y="975587"/>
                </a:cubicBezTo>
                <a:cubicBezTo>
                  <a:pt x="3350702" y="967824"/>
                  <a:pt x="3352742" y="950664"/>
                  <a:pt x="3351083" y="943164"/>
                </a:cubicBezTo>
                <a:cubicBezTo>
                  <a:pt x="3387435" y="933077"/>
                  <a:pt x="3405272" y="950142"/>
                  <a:pt x="3426763" y="940469"/>
                </a:cubicBezTo>
                <a:cubicBezTo>
                  <a:pt x="3440077" y="925673"/>
                  <a:pt x="3459656" y="921150"/>
                  <a:pt x="3469993" y="910741"/>
                </a:cubicBezTo>
                <a:cubicBezTo>
                  <a:pt x="3513934" y="933448"/>
                  <a:pt x="3547854" y="979204"/>
                  <a:pt x="3618630" y="1026956"/>
                </a:cubicBezTo>
                <a:cubicBezTo>
                  <a:pt x="3622316" y="1026609"/>
                  <a:pt x="3624706" y="1027548"/>
                  <a:pt x="3626742" y="1026956"/>
                </a:cubicBezTo>
                <a:cubicBezTo>
                  <a:pt x="3633270" y="1033742"/>
                  <a:pt x="3636944" y="1052942"/>
                  <a:pt x="3640245" y="1059378"/>
                </a:cubicBezTo>
                <a:cubicBezTo>
                  <a:pt x="3638187" y="1060605"/>
                  <a:pt x="3637208" y="1060453"/>
                  <a:pt x="3634854" y="1062074"/>
                </a:cubicBezTo>
                <a:cubicBezTo>
                  <a:pt x="3633414" y="1067494"/>
                  <a:pt x="3630839" y="1072132"/>
                  <a:pt x="3629437" y="1078298"/>
                </a:cubicBezTo>
                <a:cubicBezTo>
                  <a:pt x="3632079" y="1078600"/>
                  <a:pt x="3634999" y="1082545"/>
                  <a:pt x="3640245" y="1083689"/>
                </a:cubicBezTo>
                <a:cubicBezTo>
                  <a:pt x="3642066" y="1070303"/>
                  <a:pt x="3650363" y="1063912"/>
                  <a:pt x="3651052" y="1056683"/>
                </a:cubicBezTo>
                <a:cubicBezTo>
                  <a:pt x="3653168" y="1055226"/>
                  <a:pt x="3658201" y="1055775"/>
                  <a:pt x="3661886" y="1053961"/>
                </a:cubicBezTo>
                <a:cubicBezTo>
                  <a:pt x="3661005" y="1049236"/>
                  <a:pt x="3659803" y="1044952"/>
                  <a:pt x="3659165" y="1040458"/>
                </a:cubicBezTo>
                <a:cubicBezTo>
                  <a:pt x="3655572" y="1040118"/>
                  <a:pt x="3653743" y="1037640"/>
                  <a:pt x="3648357" y="1035041"/>
                </a:cubicBezTo>
                <a:cubicBezTo>
                  <a:pt x="3648264" y="1029060"/>
                  <a:pt x="3654484" y="1026109"/>
                  <a:pt x="3656469" y="1016148"/>
                </a:cubicBezTo>
                <a:cubicBezTo>
                  <a:pt x="3664406" y="1018508"/>
                  <a:pt x="3674118" y="1025798"/>
                  <a:pt x="3688892" y="1029651"/>
                </a:cubicBezTo>
                <a:cubicBezTo>
                  <a:pt x="3675091" y="1021026"/>
                  <a:pt x="3660103" y="1005203"/>
                  <a:pt x="3632159" y="989116"/>
                </a:cubicBezTo>
                <a:cubicBezTo>
                  <a:pt x="3632726" y="985108"/>
                  <a:pt x="3634324" y="982423"/>
                  <a:pt x="3634854" y="978308"/>
                </a:cubicBezTo>
                <a:cubicBezTo>
                  <a:pt x="3622278" y="977277"/>
                  <a:pt x="3613375" y="972995"/>
                  <a:pt x="3605127" y="972891"/>
                </a:cubicBezTo>
                <a:cubicBezTo>
                  <a:pt x="3579890" y="945901"/>
                  <a:pt x="3565188" y="917697"/>
                  <a:pt x="3545672" y="899934"/>
                </a:cubicBezTo>
                <a:cubicBezTo>
                  <a:pt x="3544586" y="892335"/>
                  <a:pt x="3547744" y="889822"/>
                  <a:pt x="3548367" y="881014"/>
                </a:cubicBezTo>
                <a:cubicBezTo>
                  <a:pt x="3559870" y="877152"/>
                  <a:pt x="3563566" y="881744"/>
                  <a:pt x="3575399" y="878319"/>
                </a:cubicBezTo>
                <a:cubicBezTo>
                  <a:pt x="3575270" y="883094"/>
                  <a:pt x="3572059" y="886629"/>
                  <a:pt x="3572704" y="891821"/>
                </a:cubicBezTo>
                <a:cubicBezTo>
                  <a:pt x="3577706" y="891708"/>
                  <a:pt x="3582653" y="892599"/>
                  <a:pt x="3586207" y="891821"/>
                </a:cubicBezTo>
                <a:cubicBezTo>
                  <a:pt x="3586610" y="890216"/>
                  <a:pt x="3588714" y="888256"/>
                  <a:pt x="3588902" y="886404"/>
                </a:cubicBezTo>
                <a:cubicBezTo>
                  <a:pt x="3595788" y="893880"/>
                  <a:pt x="3609439" y="910078"/>
                  <a:pt x="3615934" y="916132"/>
                </a:cubicBezTo>
                <a:cubicBezTo>
                  <a:pt x="3613442" y="916582"/>
                  <a:pt x="3611877" y="915986"/>
                  <a:pt x="3607822" y="916132"/>
                </a:cubicBezTo>
                <a:cubicBezTo>
                  <a:pt x="3636835" y="932472"/>
                  <a:pt x="3648735" y="950326"/>
                  <a:pt x="3667277" y="953971"/>
                </a:cubicBezTo>
                <a:cubicBezTo>
                  <a:pt x="3661437" y="953669"/>
                  <a:pt x="3657793" y="949822"/>
                  <a:pt x="3651052" y="948581"/>
                </a:cubicBezTo>
                <a:cubicBezTo>
                  <a:pt x="3674251" y="953639"/>
                  <a:pt x="3682248" y="975621"/>
                  <a:pt x="3710507" y="986421"/>
                </a:cubicBezTo>
                <a:cubicBezTo>
                  <a:pt x="3712611" y="1002088"/>
                  <a:pt x="3708220" y="1003372"/>
                  <a:pt x="3710507" y="1018843"/>
                </a:cubicBezTo>
                <a:cubicBezTo>
                  <a:pt x="3709686" y="1018901"/>
                  <a:pt x="3709075" y="1018643"/>
                  <a:pt x="3707812" y="1018843"/>
                </a:cubicBezTo>
                <a:cubicBezTo>
                  <a:pt x="3726427" y="1029203"/>
                  <a:pt x="3727813" y="1044438"/>
                  <a:pt x="3751069" y="1056683"/>
                </a:cubicBezTo>
                <a:cubicBezTo>
                  <a:pt x="3749126" y="1057052"/>
                  <a:pt x="3745219" y="1056452"/>
                  <a:pt x="3742956" y="1056683"/>
                </a:cubicBezTo>
                <a:cubicBezTo>
                  <a:pt x="3746036" y="1058316"/>
                  <a:pt x="3748129" y="1064037"/>
                  <a:pt x="3751069" y="1067490"/>
                </a:cubicBezTo>
                <a:cubicBezTo>
                  <a:pt x="3758644" y="1066937"/>
                  <a:pt x="3770312" y="1069808"/>
                  <a:pt x="3780796" y="1070186"/>
                </a:cubicBezTo>
                <a:cubicBezTo>
                  <a:pt x="3786780" y="1073229"/>
                  <a:pt x="3787362" y="1075144"/>
                  <a:pt x="3791604" y="1078298"/>
                </a:cubicBezTo>
                <a:cubicBezTo>
                  <a:pt x="3791610" y="1078969"/>
                  <a:pt x="3791572" y="1079806"/>
                  <a:pt x="3791604" y="1080993"/>
                </a:cubicBezTo>
                <a:cubicBezTo>
                  <a:pt x="3774529" y="1082945"/>
                  <a:pt x="3768092" y="1079174"/>
                  <a:pt x="3756459" y="1080993"/>
                </a:cubicBezTo>
                <a:cubicBezTo>
                  <a:pt x="3763106" y="1093680"/>
                  <a:pt x="3766031" y="1106990"/>
                  <a:pt x="3772684" y="1116138"/>
                </a:cubicBezTo>
                <a:cubicBezTo>
                  <a:pt x="3779798" y="1119391"/>
                  <a:pt x="3782932" y="1122489"/>
                  <a:pt x="3786187" y="1124224"/>
                </a:cubicBezTo>
                <a:cubicBezTo>
                  <a:pt x="3793737" y="1124019"/>
                  <a:pt x="3794684" y="1124845"/>
                  <a:pt x="3802411" y="1124224"/>
                </a:cubicBezTo>
                <a:cubicBezTo>
                  <a:pt x="3798774" y="1115918"/>
                  <a:pt x="3795904" y="1102824"/>
                  <a:pt x="3791604" y="1091801"/>
                </a:cubicBezTo>
                <a:cubicBezTo>
                  <a:pt x="3796132" y="1091852"/>
                  <a:pt x="3800816" y="1096372"/>
                  <a:pt x="3807802" y="1097218"/>
                </a:cubicBezTo>
                <a:lnTo>
                  <a:pt x="3807802" y="1097218"/>
                </a:lnTo>
                <a:cubicBezTo>
                  <a:pt x="3802279" y="1092694"/>
                  <a:pt x="3798051" y="1086901"/>
                  <a:pt x="3794299" y="1083689"/>
                </a:cubicBezTo>
                <a:cubicBezTo>
                  <a:pt x="3798210" y="1083554"/>
                  <a:pt x="3805244" y="1084948"/>
                  <a:pt x="3810523" y="1083689"/>
                </a:cubicBezTo>
                <a:cubicBezTo>
                  <a:pt x="3812275" y="1081267"/>
                  <a:pt x="3814016" y="1080470"/>
                  <a:pt x="3815914" y="1078298"/>
                </a:cubicBezTo>
                <a:cubicBezTo>
                  <a:pt x="3801855" y="1074264"/>
                  <a:pt x="3796454" y="1064664"/>
                  <a:pt x="3783491" y="1056683"/>
                </a:cubicBezTo>
                <a:cubicBezTo>
                  <a:pt x="3786482" y="1054638"/>
                  <a:pt x="3789925" y="1054051"/>
                  <a:pt x="3794299" y="1051266"/>
                </a:cubicBezTo>
                <a:cubicBezTo>
                  <a:pt x="3791496" y="1050165"/>
                  <a:pt x="3790905" y="1049164"/>
                  <a:pt x="3788882" y="1048571"/>
                </a:cubicBezTo>
                <a:cubicBezTo>
                  <a:pt x="3790779" y="1047571"/>
                  <a:pt x="3792774" y="1047380"/>
                  <a:pt x="3794299" y="1045875"/>
                </a:cubicBezTo>
                <a:cubicBezTo>
                  <a:pt x="3795173" y="1046862"/>
                  <a:pt x="3796233" y="1050047"/>
                  <a:pt x="3796994" y="1051266"/>
                </a:cubicBezTo>
                <a:cubicBezTo>
                  <a:pt x="3795600" y="1048767"/>
                  <a:pt x="3795687" y="1044552"/>
                  <a:pt x="3794299" y="1043154"/>
                </a:cubicBezTo>
                <a:cubicBezTo>
                  <a:pt x="3788307" y="1037060"/>
                  <a:pt x="3786770" y="1030763"/>
                  <a:pt x="3780796" y="1024234"/>
                </a:cubicBezTo>
                <a:cubicBezTo>
                  <a:pt x="3783327" y="1019109"/>
                  <a:pt x="3784555" y="1018191"/>
                  <a:pt x="3786187" y="1013426"/>
                </a:cubicBezTo>
                <a:cubicBezTo>
                  <a:pt x="3791140" y="1016375"/>
                  <a:pt x="3795181" y="1020068"/>
                  <a:pt x="3798236" y="1022041"/>
                </a:cubicBezTo>
                <a:lnTo>
                  <a:pt x="3798236" y="1022041"/>
                </a:lnTo>
                <a:cubicBezTo>
                  <a:pt x="3801444" y="1021898"/>
                  <a:pt x="3806592" y="1025483"/>
                  <a:pt x="3810523" y="1026956"/>
                </a:cubicBezTo>
                <a:cubicBezTo>
                  <a:pt x="3809727" y="1024468"/>
                  <a:pt x="3808317" y="1022167"/>
                  <a:pt x="3807802" y="1018843"/>
                </a:cubicBezTo>
                <a:cubicBezTo>
                  <a:pt x="3811163" y="1019178"/>
                  <a:pt x="3814794" y="1022894"/>
                  <a:pt x="3818609" y="1024234"/>
                </a:cubicBezTo>
                <a:cubicBezTo>
                  <a:pt x="3813106" y="1020325"/>
                  <a:pt x="3812327" y="1016965"/>
                  <a:pt x="3805106" y="1010731"/>
                </a:cubicBezTo>
                <a:cubicBezTo>
                  <a:pt x="3819915" y="1006997"/>
                  <a:pt x="3839438" y="1010149"/>
                  <a:pt x="3848337" y="1005314"/>
                </a:cubicBezTo>
                <a:cubicBezTo>
                  <a:pt x="3852157" y="1007738"/>
                  <a:pt x="3854517" y="1009560"/>
                  <a:pt x="3856449" y="1010731"/>
                </a:cubicBezTo>
                <a:cubicBezTo>
                  <a:pt x="3860909" y="1010198"/>
                  <a:pt x="3867384" y="1011799"/>
                  <a:pt x="3872673" y="1010731"/>
                </a:cubicBezTo>
                <a:cubicBezTo>
                  <a:pt x="3869289" y="1017581"/>
                  <a:pt x="3864003" y="1018665"/>
                  <a:pt x="3859144" y="1026956"/>
                </a:cubicBezTo>
                <a:cubicBezTo>
                  <a:pt x="3869672" y="1035224"/>
                  <a:pt x="3868433" y="1043837"/>
                  <a:pt x="3880786" y="1056683"/>
                </a:cubicBezTo>
                <a:cubicBezTo>
                  <a:pt x="3879703" y="1060017"/>
                  <a:pt x="3879166" y="1062101"/>
                  <a:pt x="3878064" y="1064769"/>
                </a:cubicBezTo>
                <a:cubicBezTo>
                  <a:pt x="3881723" y="1065773"/>
                  <a:pt x="3882641" y="1066870"/>
                  <a:pt x="3886176" y="1067490"/>
                </a:cubicBezTo>
                <a:cubicBezTo>
                  <a:pt x="3882199" y="1070943"/>
                  <a:pt x="3879824" y="1069826"/>
                  <a:pt x="3875369" y="1072881"/>
                </a:cubicBezTo>
                <a:cubicBezTo>
                  <a:pt x="3872888" y="1070086"/>
                  <a:pt x="3872188" y="1067102"/>
                  <a:pt x="3869978" y="1064769"/>
                </a:cubicBezTo>
                <a:cubicBezTo>
                  <a:pt x="3868450" y="1067757"/>
                  <a:pt x="3868754" y="1072329"/>
                  <a:pt x="3867256" y="1075603"/>
                </a:cubicBezTo>
                <a:cubicBezTo>
                  <a:pt x="3870136" y="1075802"/>
                  <a:pt x="3874488" y="1078107"/>
                  <a:pt x="3880786" y="1078298"/>
                </a:cubicBezTo>
                <a:cubicBezTo>
                  <a:pt x="3890395" y="1087764"/>
                  <a:pt x="3890059" y="1098121"/>
                  <a:pt x="3896984" y="1102608"/>
                </a:cubicBezTo>
                <a:cubicBezTo>
                  <a:pt x="3895829" y="1104021"/>
                  <a:pt x="3895253" y="1103860"/>
                  <a:pt x="3894289" y="1105330"/>
                </a:cubicBezTo>
                <a:cubicBezTo>
                  <a:pt x="3893475" y="1106394"/>
                  <a:pt x="3892335" y="1107006"/>
                  <a:pt x="3891593" y="1108025"/>
                </a:cubicBezTo>
                <a:cubicBezTo>
                  <a:pt x="3896176" y="1106912"/>
                  <a:pt x="3906013" y="1109019"/>
                  <a:pt x="3913208" y="1108025"/>
                </a:cubicBezTo>
                <a:cubicBezTo>
                  <a:pt x="3907335" y="1111797"/>
                  <a:pt x="3901509" y="1112098"/>
                  <a:pt x="3896984" y="1116138"/>
                </a:cubicBezTo>
                <a:cubicBezTo>
                  <a:pt x="3902459" y="1115809"/>
                  <a:pt x="3907081" y="1116677"/>
                  <a:pt x="3910513" y="1116138"/>
                </a:cubicBezTo>
                <a:cubicBezTo>
                  <a:pt x="3910616" y="1116783"/>
                  <a:pt x="3910393" y="1117930"/>
                  <a:pt x="3910513" y="1118833"/>
                </a:cubicBezTo>
                <a:cubicBezTo>
                  <a:pt x="3914159" y="1117544"/>
                  <a:pt x="3919083" y="1117622"/>
                  <a:pt x="3926711" y="1116138"/>
                </a:cubicBezTo>
                <a:cubicBezTo>
                  <a:pt x="3932799" y="1117926"/>
                  <a:pt x="3944027" y="1131353"/>
                  <a:pt x="3951048" y="1132336"/>
                </a:cubicBezTo>
                <a:cubicBezTo>
                  <a:pt x="3955859" y="1129178"/>
                  <a:pt x="3960054" y="1129790"/>
                  <a:pt x="3967246" y="1126945"/>
                </a:cubicBezTo>
                <a:cubicBezTo>
                  <a:pt x="3969191" y="1122434"/>
                  <a:pt x="3970776" y="1118208"/>
                  <a:pt x="3972663" y="1113416"/>
                </a:cubicBezTo>
                <a:cubicBezTo>
                  <a:pt x="3995358" y="1118586"/>
                  <a:pt x="4005181" y="1129598"/>
                  <a:pt x="4018615" y="1135058"/>
                </a:cubicBezTo>
                <a:cubicBezTo>
                  <a:pt x="4027720" y="1133018"/>
                  <a:pt x="4031286" y="1135419"/>
                  <a:pt x="4040230" y="1132336"/>
                </a:cubicBezTo>
                <a:cubicBezTo>
                  <a:pt x="4044846" y="1125095"/>
                  <a:pt x="4052012" y="1123372"/>
                  <a:pt x="4056428" y="1116138"/>
                </a:cubicBezTo>
                <a:cubicBezTo>
                  <a:pt x="4061282" y="1115351"/>
                  <a:pt x="4070479" y="1120145"/>
                  <a:pt x="4075348" y="1121528"/>
                </a:cubicBezTo>
                <a:cubicBezTo>
                  <a:pt x="4076920" y="1118505"/>
                  <a:pt x="4083307" y="1116362"/>
                  <a:pt x="4086156" y="1113416"/>
                </a:cubicBezTo>
                <a:cubicBezTo>
                  <a:pt x="4070515" y="1163694"/>
                  <a:pt x="4068386" y="1222470"/>
                  <a:pt x="4069958" y="1259358"/>
                </a:cubicBezTo>
                <a:cubicBezTo>
                  <a:pt x="4053027" y="1264533"/>
                  <a:pt x="4039777" y="1266740"/>
                  <a:pt x="4029423" y="1270165"/>
                </a:cubicBezTo>
                <a:cubicBezTo>
                  <a:pt x="4024253" y="1267661"/>
                  <a:pt x="4022490" y="1266382"/>
                  <a:pt x="4018615" y="1264775"/>
                </a:cubicBezTo>
                <a:cubicBezTo>
                  <a:pt x="4016861" y="1265049"/>
                  <a:pt x="4013417" y="1264446"/>
                  <a:pt x="4010503" y="1264775"/>
                </a:cubicBezTo>
                <a:cubicBezTo>
                  <a:pt x="4010282" y="1264055"/>
                  <a:pt x="4010571" y="1263392"/>
                  <a:pt x="4010503" y="1262053"/>
                </a:cubicBezTo>
                <a:cubicBezTo>
                  <a:pt x="4007288" y="1260828"/>
                  <a:pt x="4003060" y="1259044"/>
                  <a:pt x="3996974" y="1256662"/>
                </a:cubicBezTo>
                <a:cubicBezTo>
                  <a:pt x="3991362" y="1260031"/>
                  <a:pt x="3984362" y="1259768"/>
                  <a:pt x="3980775" y="1262053"/>
                </a:cubicBezTo>
                <a:cubicBezTo>
                  <a:pt x="3984612" y="1259040"/>
                  <a:pt x="3986683" y="1258847"/>
                  <a:pt x="3988888" y="1256662"/>
                </a:cubicBezTo>
                <a:lnTo>
                  <a:pt x="3988888" y="1256662"/>
                </a:lnTo>
                <a:cubicBezTo>
                  <a:pt x="3979400" y="1265777"/>
                  <a:pt x="3953069" y="1265369"/>
                  <a:pt x="3940241" y="1272861"/>
                </a:cubicBezTo>
                <a:cubicBezTo>
                  <a:pt x="3920216" y="1275916"/>
                  <a:pt x="3899300" y="1259098"/>
                  <a:pt x="3861866" y="1259358"/>
                </a:cubicBezTo>
                <a:cubicBezTo>
                  <a:pt x="3856251" y="1254992"/>
                  <a:pt x="3853869" y="1249354"/>
                  <a:pt x="3851058" y="1245855"/>
                </a:cubicBezTo>
                <a:cubicBezTo>
                  <a:pt x="3840326" y="1243448"/>
                  <a:pt x="3826031" y="1239534"/>
                  <a:pt x="3807802" y="1235047"/>
                </a:cubicBezTo>
                <a:cubicBezTo>
                  <a:pt x="3806582" y="1233212"/>
                  <a:pt x="3807152" y="1230419"/>
                  <a:pt x="3805106" y="1226935"/>
                </a:cubicBezTo>
                <a:cubicBezTo>
                  <a:pt x="3799379" y="1224968"/>
                  <a:pt x="3797319" y="1223045"/>
                  <a:pt x="3791604" y="1221518"/>
                </a:cubicBezTo>
                <a:cubicBezTo>
                  <a:pt x="3782474" y="1224148"/>
                  <a:pt x="3766837" y="1223696"/>
                  <a:pt x="3751069" y="1229630"/>
                </a:cubicBezTo>
                <a:cubicBezTo>
                  <a:pt x="3748190" y="1234230"/>
                  <a:pt x="3741485" y="1240638"/>
                  <a:pt x="3737539" y="1248550"/>
                </a:cubicBezTo>
                <a:cubicBezTo>
                  <a:pt x="3739711" y="1255986"/>
                  <a:pt x="3742991" y="1264852"/>
                  <a:pt x="3742956" y="1272861"/>
                </a:cubicBezTo>
                <a:cubicBezTo>
                  <a:pt x="3732127" y="1280073"/>
                  <a:pt x="3715808" y="1277471"/>
                  <a:pt x="3702421" y="1283695"/>
                </a:cubicBezTo>
                <a:cubicBezTo>
                  <a:pt x="3624490" y="1265853"/>
                  <a:pt x="3595382" y="1231312"/>
                  <a:pt x="3534865" y="1210710"/>
                </a:cubicBezTo>
                <a:cubicBezTo>
                  <a:pt x="3536057" y="1210524"/>
                  <a:pt x="3536454" y="1211007"/>
                  <a:pt x="3537560" y="1210710"/>
                </a:cubicBezTo>
                <a:cubicBezTo>
                  <a:pt x="3526265" y="1205595"/>
                  <a:pt x="3517973" y="1190270"/>
                  <a:pt x="3507832" y="1186400"/>
                </a:cubicBezTo>
                <a:cubicBezTo>
                  <a:pt x="3511728" y="1175246"/>
                  <a:pt x="3525100" y="1164885"/>
                  <a:pt x="3529448" y="1153951"/>
                </a:cubicBezTo>
                <a:cubicBezTo>
                  <a:pt x="3523962" y="1146943"/>
                  <a:pt x="3523640" y="1144518"/>
                  <a:pt x="3518640" y="1137753"/>
                </a:cubicBezTo>
                <a:cubicBezTo>
                  <a:pt x="3521651" y="1127456"/>
                  <a:pt x="3524810" y="1115037"/>
                  <a:pt x="3526752" y="1108025"/>
                </a:cubicBezTo>
                <a:cubicBezTo>
                  <a:pt x="3520849" y="1111148"/>
                  <a:pt x="3517752" y="1110060"/>
                  <a:pt x="3510528" y="1113416"/>
                </a:cubicBezTo>
                <a:cubicBezTo>
                  <a:pt x="3509855" y="1109426"/>
                  <a:pt x="3510627" y="1108479"/>
                  <a:pt x="3510528" y="1105330"/>
                </a:cubicBezTo>
                <a:cubicBezTo>
                  <a:pt x="3506266" y="1104713"/>
                  <a:pt x="3505064" y="1103046"/>
                  <a:pt x="3502415" y="1102608"/>
                </a:cubicBezTo>
                <a:cubicBezTo>
                  <a:pt x="3502194" y="1101296"/>
                  <a:pt x="3502619" y="1100519"/>
                  <a:pt x="3502415" y="1099913"/>
                </a:cubicBezTo>
                <a:cubicBezTo>
                  <a:pt x="3488472" y="1106367"/>
                  <a:pt x="3476588" y="1102990"/>
                  <a:pt x="3456490" y="1113416"/>
                </a:cubicBezTo>
                <a:cubicBezTo>
                  <a:pt x="3452458" y="1111985"/>
                  <a:pt x="3449811" y="1108365"/>
                  <a:pt x="3442961" y="1105330"/>
                </a:cubicBezTo>
                <a:cubicBezTo>
                  <a:pt x="3392598" y="1118975"/>
                  <a:pt x="3283444" y="1122734"/>
                  <a:pt x="3232174" y="1162063"/>
                </a:cubicBezTo>
                <a:cubicBezTo>
                  <a:pt x="3226680" y="1161766"/>
                  <a:pt x="3219036" y="1155701"/>
                  <a:pt x="3213254" y="1153951"/>
                </a:cubicBezTo>
                <a:cubicBezTo>
                  <a:pt x="3205258" y="1157816"/>
                  <a:pt x="3189107" y="1155637"/>
                  <a:pt x="3183526" y="1159368"/>
                </a:cubicBezTo>
                <a:cubicBezTo>
                  <a:pt x="3174059" y="1155010"/>
                  <a:pt x="3167620" y="1143297"/>
                  <a:pt x="3161911" y="1137753"/>
                </a:cubicBezTo>
                <a:cubicBezTo>
                  <a:pt x="3130778" y="1183452"/>
                  <a:pt x="3081624" y="1210487"/>
                  <a:pt x="3053809" y="1280973"/>
                </a:cubicBezTo>
                <a:cubicBezTo>
                  <a:pt x="3056774" y="1283964"/>
                  <a:pt x="3057028" y="1287720"/>
                  <a:pt x="3059226" y="1289085"/>
                </a:cubicBezTo>
                <a:cubicBezTo>
                  <a:pt x="3049601" y="1309901"/>
                  <a:pt x="3022732" y="1328531"/>
                  <a:pt x="3013274" y="1345845"/>
                </a:cubicBezTo>
                <a:cubicBezTo>
                  <a:pt x="2999586" y="1350407"/>
                  <a:pt x="2993043" y="1350097"/>
                  <a:pt x="2983547" y="1353957"/>
                </a:cubicBezTo>
                <a:cubicBezTo>
                  <a:pt x="2962914" y="1409019"/>
                  <a:pt x="2913419" y="1441670"/>
                  <a:pt x="2905172" y="1472866"/>
                </a:cubicBezTo>
                <a:lnTo>
                  <a:pt x="2905172" y="1472866"/>
                </a:lnTo>
                <a:cubicBezTo>
                  <a:pt x="2905846" y="1471259"/>
                  <a:pt x="2908179" y="1470211"/>
                  <a:pt x="2910589" y="1467449"/>
                </a:cubicBezTo>
                <a:lnTo>
                  <a:pt x="2910589" y="1467449"/>
                </a:lnTo>
                <a:cubicBezTo>
                  <a:pt x="2897593" y="1506496"/>
                  <a:pt x="2881110" y="1524727"/>
                  <a:pt x="2878140" y="1548519"/>
                </a:cubicBezTo>
                <a:cubicBezTo>
                  <a:pt x="2882510" y="1549747"/>
                  <a:pt x="2887929" y="1553055"/>
                  <a:pt x="2891669" y="1553936"/>
                </a:cubicBezTo>
                <a:cubicBezTo>
                  <a:pt x="2893405" y="1569531"/>
                  <a:pt x="2891321" y="1571025"/>
                  <a:pt x="2891669" y="1586359"/>
                </a:cubicBezTo>
                <a:cubicBezTo>
                  <a:pt x="2893834" y="1584726"/>
                  <a:pt x="2895758" y="1584931"/>
                  <a:pt x="2897060" y="1583664"/>
                </a:cubicBezTo>
                <a:cubicBezTo>
                  <a:pt x="2901813" y="1616649"/>
                  <a:pt x="2886194" y="1633251"/>
                  <a:pt x="2888974" y="1683654"/>
                </a:cubicBezTo>
                <a:cubicBezTo>
                  <a:pt x="2881588" y="1698569"/>
                  <a:pt x="2873848" y="1697812"/>
                  <a:pt x="2864637" y="1713381"/>
                </a:cubicBezTo>
                <a:cubicBezTo>
                  <a:pt x="2872172" y="1718119"/>
                  <a:pt x="2872021" y="1725117"/>
                  <a:pt x="2880862" y="1734996"/>
                </a:cubicBezTo>
                <a:cubicBezTo>
                  <a:pt x="2882936" y="1733636"/>
                  <a:pt x="2885154" y="1733153"/>
                  <a:pt x="2886252" y="1732301"/>
                </a:cubicBezTo>
                <a:cubicBezTo>
                  <a:pt x="2887843" y="1737278"/>
                  <a:pt x="2884412" y="1744257"/>
                  <a:pt x="2886252" y="1748499"/>
                </a:cubicBezTo>
                <a:cubicBezTo>
                  <a:pt x="2892056" y="1745674"/>
                  <a:pt x="2902442" y="1750508"/>
                  <a:pt x="2913284" y="1748499"/>
                </a:cubicBezTo>
                <a:cubicBezTo>
                  <a:pt x="2904108" y="1752939"/>
                  <a:pt x="2896068" y="1750700"/>
                  <a:pt x="2888974" y="1753916"/>
                </a:cubicBezTo>
                <a:cubicBezTo>
                  <a:pt x="2887920" y="1753254"/>
                  <a:pt x="2887615" y="1752498"/>
                  <a:pt x="2886252" y="1751221"/>
                </a:cubicBezTo>
                <a:cubicBezTo>
                  <a:pt x="2884589" y="1759267"/>
                  <a:pt x="2882404" y="1762697"/>
                  <a:pt x="2880862" y="1772836"/>
                </a:cubicBezTo>
                <a:lnTo>
                  <a:pt x="2880862" y="1772836"/>
                </a:lnTo>
                <a:cubicBezTo>
                  <a:pt x="2882349" y="1771634"/>
                  <a:pt x="2883984" y="1771328"/>
                  <a:pt x="2886252" y="1770140"/>
                </a:cubicBezTo>
                <a:cubicBezTo>
                  <a:pt x="2892403" y="1781047"/>
                  <a:pt x="2891982" y="1785657"/>
                  <a:pt x="2899782" y="1794451"/>
                </a:cubicBezTo>
                <a:cubicBezTo>
                  <a:pt x="2905213" y="1790914"/>
                  <a:pt x="2915228" y="1791901"/>
                  <a:pt x="2921397" y="1789060"/>
                </a:cubicBezTo>
                <a:lnTo>
                  <a:pt x="2921397" y="1789060"/>
                </a:lnTo>
                <a:cubicBezTo>
                  <a:pt x="2919163" y="1790947"/>
                  <a:pt x="2913996" y="1791240"/>
                  <a:pt x="2910589" y="1794451"/>
                </a:cubicBezTo>
                <a:cubicBezTo>
                  <a:pt x="2914083" y="1795077"/>
                  <a:pt x="2918077" y="1798214"/>
                  <a:pt x="2921397" y="1799868"/>
                </a:cubicBezTo>
                <a:cubicBezTo>
                  <a:pt x="2917940" y="1801623"/>
                  <a:pt x="2912840" y="1802691"/>
                  <a:pt x="2910589" y="1805258"/>
                </a:cubicBezTo>
                <a:cubicBezTo>
                  <a:pt x="2911293" y="1805144"/>
                  <a:pt x="2912652" y="1805401"/>
                  <a:pt x="2913284" y="1805258"/>
                </a:cubicBezTo>
                <a:cubicBezTo>
                  <a:pt x="2916297" y="1807035"/>
                  <a:pt x="2916660" y="1808968"/>
                  <a:pt x="2918701" y="1810675"/>
                </a:cubicBezTo>
                <a:cubicBezTo>
                  <a:pt x="2917771" y="1813021"/>
                  <a:pt x="2916591" y="1813790"/>
                  <a:pt x="2915980" y="1816066"/>
                </a:cubicBezTo>
                <a:cubicBezTo>
                  <a:pt x="2918264" y="1814215"/>
                  <a:pt x="2919282" y="1814543"/>
                  <a:pt x="2921397" y="1813371"/>
                </a:cubicBezTo>
                <a:cubicBezTo>
                  <a:pt x="2922800" y="1815250"/>
                  <a:pt x="2922631" y="1818630"/>
                  <a:pt x="2924092" y="1821483"/>
                </a:cubicBezTo>
                <a:cubicBezTo>
                  <a:pt x="2925716" y="1821509"/>
                  <a:pt x="2926717" y="1823104"/>
                  <a:pt x="2929509" y="1824178"/>
                </a:cubicBezTo>
                <a:cubicBezTo>
                  <a:pt x="2930420" y="1822800"/>
                  <a:pt x="2931089" y="1822662"/>
                  <a:pt x="2932204" y="1821483"/>
                </a:cubicBezTo>
                <a:cubicBezTo>
                  <a:pt x="2935366" y="1825761"/>
                  <a:pt x="2937587" y="1831086"/>
                  <a:pt x="2943012" y="1840403"/>
                </a:cubicBezTo>
                <a:cubicBezTo>
                  <a:pt x="2948132" y="1842710"/>
                  <a:pt x="2948474" y="1844289"/>
                  <a:pt x="2953819" y="1845793"/>
                </a:cubicBezTo>
                <a:cubicBezTo>
                  <a:pt x="2954438" y="1850517"/>
                  <a:pt x="2953093" y="1852857"/>
                  <a:pt x="2953819" y="1856601"/>
                </a:cubicBezTo>
                <a:cubicBezTo>
                  <a:pt x="2957515" y="1859406"/>
                  <a:pt x="2961503" y="1867198"/>
                  <a:pt x="2967322" y="1872825"/>
                </a:cubicBezTo>
                <a:cubicBezTo>
                  <a:pt x="2967058" y="1876541"/>
                  <a:pt x="2965717" y="1877358"/>
                  <a:pt x="2964627" y="1880938"/>
                </a:cubicBezTo>
                <a:cubicBezTo>
                  <a:pt x="2968501" y="1880464"/>
                  <a:pt x="2970442" y="1881684"/>
                  <a:pt x="2972739" y="1880938"/>
                </a:cubicBezTo>
                <a:cubicBezTo>
                  <a:pt x="2969813" y="1882307"/>
                  <a:pt x="2967603" y="1882169"/>
                  <a:pt x="2964627" y="1883633"/>
                </a:cubicBezTo>
                <a:cubicBezTo>
                  <a:pt x="3036738" y="1916218"/>
                  <a:pt x="3048666" y="1961168"/>
                  <a:pt x="3105152" y="1994430"/>
                </a:cubicBezTo>
                <a:cubicBezTo>
                  <a:pt x="3121339" y="1985703"/>
                  <a:pt x="3142741" y="1983393"/>
                  <a:pt x="3159216" y="1975511"/>
                </a:cubicBezTo>
                <a:cubicBezTo>
                  <a:pt x="3155842" y="1976423"/>
                  <a:pt x="3154705" y="1975175"/>
                  <a:pt x="3151104" y="1975511"/>
                </a:cubicBezTo>
                <a:cubicBezTo>
                  <a:pt x="3166416" y="1973585"/>
                  <a:pt x="3172710" y="1975015"/>
                  <a:pt x="3183526" y="1972815"/>
                </a:cubicBezTo>
                <a:cubicBezTo>
                  <a:pt x="3177667" y="1973919"/>
                  <a:pt x="3175794" y="1972730"/>
                  <a:pt x="3170023" y="1972815"/>
                </a:cubicBezTo>
                <a:cubicBezTo>
                  <a:pt x="3184878" y="1970594"/>
                  <a:pt x="3192129" y="1974690"/>
                  <a:pt x="3205141" y="1970120"/>
                </a:cubicBezTo>
                <a:cubicBezTo>
                  <a:pt x="3205639" y="1971962"/>
                  <a:pt x="3207416" y="1973444"/>
                  <a:pt x="3207863" y="1975511"/>
                </a:cubicBezTo>
                <a:cubicBezTo>
                  <a:pt x="3254399" y="1952865"/>
                  <a:pt x="3290527" y="1955235"/>
                  <a:pt x="3370003" y="1934976"/>
                </a:cubicBezTo>
                <a:cubicBezTo>
                  <a:pt x="3369080" y="1936484"/>
                  <a:pt x="3366394" y="1937610"/>
                  <a:pt x="3364612" y="1940393"/>
                </a:cubicBezTo>
                <a:cubicBezTo>
                  <a:pt x="3380851" y="1945023"/>
                  <a:pt x="3399212" y="1960521"/>
                  <a:pt x="3413233" y="1967425"/>
                </a:cubicBezTo>
                <a:cubicBezTo>
                  <a:pt x="3414053" y="1970453"/>
                  <a:pt x="3412565" y="1973822"/>
                  <a:pt x="3413233" y="1975511"/>
                </a:cubicBezTo>
                <a:cubicBezTo>
                  <a:pt x="3412436" y="1975757"/>
                  <a:pt x="3411219" y="1975340"/>
                  <a:pt x="3410538" y="1975511"/>
                </a:cubicBezTo>
                <a:cubicBezTo>
                  <a:pt x="3421727" y="1981447"/>
                  <a:pt x="3421721" y="1987761"/>
                  <a:pt x="3432153" y="1994430"/>
                </a:cubicBezTo>
                <a:cubicBezTo>
                  <a:pt x="3433615" y="1993924"/>
                  <a:pt x="3435055" y="1994523"/>
                  <a:pt x="3437570" y="1994430"/>
                </a:cubicBezTo>
                <a:cubicBezTo>
                  <a:pt x="3439800" y="1994123"/>
                  <a:pt x="3443313" y="1997367"/>
                  <a:pt x="3445682" y="1997152"/>
                </a:cubicBezTo>
                <a:cubicBezTo>
                  <a:pt x="3444955" y="1994448"/>
                  <a:pt x="3444786" y="1989479"/>
                  <a:pt x="3442961" y="1986318"/>
                </a:cubicBezTo>
                <a:cubicBezTo>
                  <a:pt x="3443834" y="1989094"/>
                  <a:pt x="3444409" y="1991351"/>
                  <a:pt x="3445682" y="1994430"/>
                </a:cubicBezTo>
                <a:cubicBezTo>
                  <a:pt x="3446152" y="1991814"/>
                  <a:pt x="3449013" y="1989493"/>
                  <a:pt x="3451073" y="1986318"/>
                </a:cubicBezTo>
                <a:cubicBezTo>
                  <a:pt x="3461844" y="1986511"/>
                  <a:pt x="3464229" y="1990792"/>
                  <a:pt x="3472688" y="1991735"/>
                </a:cubicBezTo>
                <a:cubicBezTo>
                  <a:pt x="3472741" y="1988785"/>
                  <a:pt x="3475880" y="1985691"/>
                  <a:pt x="3478105" y="1980928"/>
                </a:cubicBezTo>
                <a:cubicBezTo>
                  <a:pt x="3488019" y="1989140"/>
                  <a:pt x="3491024" y="1999281"/>
                  <a:pt x="3497025" y="2002543"/>
                </a:cubicBezTo>
                <a:cubicBezTo>
                  <a:pt x="3501208" y="2002582"/>
                  <a:pt x="3505006" y="2005733"/>
                  <a:pt x="3513249" y="2005238"/>
                </a:cubicBezTo>
                <a:cubicBezTo>
                  <a:pt x="3504311" y="2035198"/>
                  <a:pt x="3506995" y="2070404"/>
                  <a:pt x="3510528" y="2099837"/>
                </a:cubicBezTo>
                <a:cubicBezTo>
                  <a:pt x="3509460" y="2101149"/>
                  <a:pt x="3505965" y="2101422"/>
                  <a:pt x="3505137" y="2102532"/>
                </a:cubicBezTo>
                <a:cubicBezTo>
                  <a:pt x="3509716" y="2104229"/>
                  <a:pt x="3516586" y="2110412"/>
                  <a:pt x="3521335" y="2110645"/>
                </a:cubicBezTo>
                <a:cubicBezTo>
                  <a:pt x="3519315" y="2111930"/>
                  <a:pt x="3516799" y="2112204"/>
                  <a:pt x="3515945" y="2113340"/>
                </a:cubicBezTo>
                <a:cubicBezTo>
                  <a:pt x="3512834" y="2112557"/>
                  <a:pt x="3509511" y="2107423"/>
                  <a:pt x="3505137" y="2105228"/>
                </a:cubicBezTo>
                <a:cubicBezTo>
                  <a:pt x="3501699" y="2113683"/>
                  <a:pt x="3503440" y="2122769"/>
                  <a:pt x="3499720" y="2129565"/>
                </a:cubicBezTo>
                <a:cubicBezTo>
                  <a:pt x="3497369" y="2130911"/>
                  <a:pt x="3493177" y="2129936"/>
                  <a:pt x="3488913" y="2132260"/>
                </a:cubicBezTo>
                <a:cubicBezTo>
                  <a:pt x="3500346" y="2141794"/>
                  <a:pt x="3498340" y="2149002"/>
                  <a:pt x="3510528" y="2159292"/>
                </a:cubicBezTo>
                <a:lnTo>
                  <a:pt x="3510528" y="2159292"/>
                </a:lnTo>
                <a:cubicBezTo>
                  <a:pt x="3503408" y="2156939"/>
                  <a:pt x="3502390" y="2154148"/>
                  <a:pt x="3497025" y="2151180"/>
                </a:cubicBezTo>
                <a:cubicBezTo>
                  <a:pt x="3501886" y="2158321"/>
                  <a:pt x="3504824" y="2163572"/>
                  <a:pt x="3507832" y="2167404"/>
                </a:cubicBezTo>
                <a:cubicBezTo>
                  <a:pt x="3506495" y="2167711"/>
                  <a:pt x="3506442" y="2167091"/>
                  <a:pt x="3505137" y="2167404"/>
                </a:cubicBezTo>
                <a:cubicBezTo>
                  <a:pt x="3512522" y="2172283"/>
                  <a:pt x="3513879" y="2177027"/>
                  <a:pt x="3521335" y="2183602"/>
                </a:cubicBezTo>
                <a:cubicBezTo>
                  <a:pt x="3517815" y="2182801"/>
                  <a:pt x="3516199" y="2180904"/>
                  <a:pt x="3513249" y="2180907"/>
                </a:cubicBezTo>
                <a:cubicBezTo>
                  <a:pt x="3533402" y="2200040"/>
                  <a:pt x="3543065" y="2240577"/>
                  <a:pt x="3572704" y="2270089"/>
                </a:cubicBezTo>
                <a:cubicBezTo>
                  <a:pt x="3579889" y="2271230"/>
                  <a:pt x="3586965" y="2274170"/>
                  <a:pt x="3594319" y="2275506"/>
                </a:cubicBezTo>
                <a:cubicBezTo>
                  <a:pt x="3585346" y="2278595"/>
                  <a:pt x="3579312" y="2278521"/>
                  <a:pt x="3575399" y="2280897"/>
                </a:cubicBezTo>
                <a:cubicBezTo>
                  <a:pt x="3591785" y="2316889"/>
                  <a:pt x="3578315" y="2332245"/>
                  <a:pt x="3591598" y="2359271"/>
                </a:cubicBezTo>
                <a:cubicBezTo>
                  <a:pt x="3592298" y="2358444"/>
                  <a:pt x="3593995" y="2357394"/>
                  <a:pt x="3594319" y="2356576"/>
                </a:cubicBezTo>
                <a:cubicBezTo>
                  <a:pt x="3600613" y="2380084"/>
                  <a:pt x="3603555" y="2416650"/>
                  <a:pt x="3605127" y="2445758"/>
                </a:cubicBezTo>
                <a:cubicBezTo>
                  <a:pt x="3589971" y="2495298"/>
                  <a:pt x="3577462" y="2503324"/>
                  <a:pt x="3561870" y="2553860"/>
                </a:cubicBezTo>
                <a:cubicBezTo>
                  <a:pt x="3607081" y="2637486"/>
                  <a:pt x="3594037" y="2664846"/>
                  <a:pt x="3621325" y="2737615"/>
                </a:cubicBezTo>
                <a:cubicBezTo>
                  <a:pt x="3620576" y="2737724"/>
                  <a:pt x="3619700" y="2737325"/>
                  <a:pt x="3618630" y="2737615"/>
                </a:cubicBezTo>
                <a:cubicBezTo>
                  <a:pt x="3682486" y="2847944"/>
                  <a:pt x="3656444" y="2941236"/>
                  <a:pt x="3699700" y="3048419"/>
                </a:cubicBezTo>
                <a:cubicBezTo>
                  <a:pt x="3754735" y="3040343"/>
                  <a:pt x="3794439" y="3047953"/>
                  <a:pt x="3861866" y="3037611"/>
                </a:cubicBezTo>
                <a:cubicBezTo>
                  <a:pt x="3864931" y="3034851"/>
                  <a:pt x="3868714" y="3032802"/>
                  <a:pt x="3872673" y="3029499"/>
                </a:cubicBezTo>
                <a:cubicBezTo>
                  <a:pt x="3876142" y="3028041"/>
                  <a:pt x="3882811" y="3030223"/>
                  <a:pt x="3886176" y="3029499"/>
                </a:cubicBezTo>
                <a:cubicBezTo>
                  <a:pt x="3904082" y="2978561"/>
                  <a:pt x="4013212" y="2925030"/>
                  <a:pt x="4034813" y="2883557"/>
                </a:cubicBezTo>
                <a:cubicBezTo>
                  <a:pt x="4037534" y="2869271"/>
                  <a:pt x="4046728" y="2840627"/>
                  <a:pt x="4048343" y="2826797"/>
                </a:cubicBezTo>
                <a:cubicBezTo>
                  <a:pt x="4047162" y="2828073"/>
                  <a:pt x="4046162" y="2828864"/>
                  <a:pt x="4045621" y="2829519"/>
                </a:cubicBezTo>
                <a:cubicBezTo>
                  <a:pt x="4046297" y="2827125"/>
                  <a:pt x="4047622" y="2827066"/>
                  <a:pt x="4048343" y="2824102"/>
                </a:cubicBezTo>
                <a:cubicBezTo>
                  <a:pt x="4048579" y="2824791"/>
                  <a:pt x="4048171" y="2826052"/>
                  <a:pt x="4048343" y="2826797"/>
                </a:cubicBezTo>
                <a:cubicBezTo>
                  <a:pt x="4064075" y="2803365"/>
                  <a:pt x="4092026" y="2784460"/>
                  <a:pt x="4113188" y="2761952"/>
                </a:cubicBezTo>
                <a:cubicBezTo>
                  <a:pt x="4109201" y="2747338"/>
                  <a:pt x="4113258" y="2732006"/>
                  <a:pt x="4113188" y="2716000"/>
                </a:cubicBezTo>
                <a:cubicBezTo>
                  <a:pt x="4112142" y="2719442"/>
                  <a:pt x="4110969" y="2721407"/>
                  <a:pt x="4110493" y="2724112"/>
                </a:cubicBezTo>
                <a:cubicBezTo>
                  <a:pt x="4102848" y="2700983"/>
                  <a:pt x="4099586" y="2672854"/>
                  <a:pt x="4096963" y="2651155"/>
                </a:cubicBezTo>
                <a:cubicBezTo>
                  <a:pt x="4159009" y="2597018"/>
                  <a:pt x="4185553" y="2604882"/>
                  <a:pt x="4245600" y="2534940"/>
                </a:cubicBezTo>
                <a:cubicBezTo>
                  <a:pt x="4237553" y="2489619"/>
                  <a:pt x="4253287" y="2444161"/>
                  <a:pt x="4251017" y="2407919"/>
                </a:cubicBezTo>
                <a:cubicBezTo>
                  <a:pt x="4240828" y="2400114"/>
                  <a:pt x="4239298" y="2392481"/>
                  <a:pt x="4229402" y="2386304"/>
                </a:cubicBezTo>
                <a:cubicBezTo>
                  <a:pt x="4227231" y="2362044"/>
                  <a:pt x="4230198" y="2327162"/>
                  <a:pt x="4226707" y="2302512"/>
                </a:cubicBezTo>
                <a:cubicBezTo>
                  <a:pt x="4221644" y="2300061"/>
                  <a:pt x="4215869" y="2290340"/>
                  <a:pt x="4210482" y="2286314"/>
                </a:cubicBezTo>
                <a:cubicBezTo>
                  <a:pt x="4224798" y="2225897"/>
                  <a:pt x="4254910" y="2217814"/>
                  <a:pt x="4261825" y="2170099"/>
                </a:cubicBezTo>
                <a:cubicBezTo>
                  <a:pt x="4265252" y="2168992"/>
                  <a:pt x="4269056" y="2168886"/>
                  <a:pt x="4272632" y="2167404"/>
                </a:cubicBezTo>
                <a:cubicBezTo>
                  <a:pt x="4383129" y="2009054"/>
                  <a:pt x="4440344" y="2005333"/>
                  <a:pt x="4507756" y="1832291"/>
                </a:cubicBezTo>
                <a:cubicBezTo>
                  <a:pt x="4505880" y="1831547"/>
                  <a:pt x="4505184" y="1828636"/>
                  <a:pt x="4502339" y="1826874"/>
                </a:cubicBezTo>
                <a:cubicBezTo>
                  <a:pt x="4502014" y="1828903"/>
                  <a:pt x="4500176" y="1830119"/>
                  <a:pt x="4499644" y="1832291"/>
                </a:cubicBezTo>
                <a:cubicBezTo>
                  <a:pt x="4495606" y="1824091"/>
                  <a:pt x="4501414" y="1801622"/>
                  <a:pt x="4496949" y="1791756"/>
                </a:cubicBezTo>
                <a:cubicBezTo>
                  <a:pt x="4428801" y="1810712"/>
                  <a:pt x="4383299" y="1812749"/>
                  <a:pt x="4348312" y="1832291"/>
                </a:cubicBezTo>
                <a:cubicBezTo>
                  <a:pt x="4318780" y="1822403"/>
                  <a:pt x="4307999" y="1807747"/>
                  <a:pt x="4294248" y="1799868"/>
                </a:cubicBezTo>
                <a:cubicBezTo>
                  <a:pt x="4303591" y="1791761"/>
                  <a:pt x="4308529" y="1791318"/>
                  <a:pt x="4315889" y="1786339"/>
                </a:cubicBezTo>
                <a:cubicBezTo>
                  <a:pt x="4310086" y="1780253"/>
                  <a:pt x="4310539" y="1771574"/>
                  <a:pt x="4305055" y="1764723"/>
                </a:cubicBezTo>
                <a:cubicBezTo>
                  <a:pt x="4305360" y="1765527"/>
                  <a:pt x="4304867" y="1766267"/>
                  <a:pt x="4305055" y="1767419"/>
                </a:cubicBezTo>
                <a:cubicBezTo>
                  <a:pt x="4282523" y="1755294"/>
                  <a:pt x="4251843" y="1716172"/>
                  <a:pt x="4226707" y="1694461"/>
                </a:cubicBezTo>
                <a:cubicBezTo>
                  <a:pt x="4227235" y="1699246"/>
                  <a:pt x="4226110" y="1702758"/>
                  <a:pt x="4226707" y="1705269"/>
                </a:cubicBezTo>
                <a:cubicBezTo>
                  <a:pt x="4195623" y="1636380"/>
                  <a:pt x="4180479" y="1576500"/>
                  <a:pt x="4153723" y="1540407"/>
                </a:cubicBezTo>
                <a:lnTo>
                  <a:pt x="4153723" y="1540407"/>
                </a:lnTo>
                <a:cubicBezTo>
                  <a:pt x="4154559" y="1540981"/>
                  <a:pt x="4155321" y="1542291"/>
                  <a:pt x="4156418" y="1543129"/>
                </a:cubicBezTo>
                <a:cubicBezTo>
                  <a:pt x="4145860" y="1530659"/>
                  <a:pt x="4142965" y="1516769"/>
                  <a:pt x="4132108" y="1499872"/>
                </a:cubicBezTo>
                <a:cubicBezTo>
                  <a:pt x="4129261" y="1498959"/>
                  <a:pt x="4126242" y="1496375"/>
                  <a:pt x="4121300" y="1494482"/>
                </a:cubicBezTo>
                <a:cubicBezTo>
                  <a:pt x="4117245" y="1491411"/>
                  <a:pt x="4116170" y="1486082"/>
                  <a:pt x="4113188" y="1483674"/>
                </a:cubicBezTo>
                <a:cubicBezTo>
                  <a:pt x="4116524" y="1478196"/>
                  <a:pt x="4116679" y="1471923"/>
                  <a:pt x="4118605" y="1464754"/>
                </a:cubicBezTo>
                <a:cubicBezTo>
                  <a:pt x="4071662" y="1395078"/>
                  <a:pt x="4074394" y="1355773"/>
                  <a:pt x="4032118" y="1299893"/>
                </a:cubicBezTo>
                <a:lnTo>
                  <a:pt x="4032118" y="1299893"/>
                </a:lnTo>
                <a:cubicBezTo>
                  <a:pt x="4043165" y="1309394"/>
                  <a:pt x="4051159" y="1342007"/>
                  <a:pt x="4061845" y="1351235"/>
                </a:cubicBezTo>
                <a:cubicBezTo>
                  <a:pt x="4068738" y="1346610"/>
                  <a:pt x="4072882" y="1346564"/>
                  <a:pt x="4078070" y="1343149"/>
                </a:cubicBezTo>
                <a:cubicBezTo>
                  <a:pt x="4080566" y="1334161"/>
                  <a:pt x="4087128" y="1321222"/>
                  <a:pt x="4088878" y="1310700"/>
                </a:cubicBezTo>
                <a:cubicBezTo>
                  <a:pt x="4084005" y="1325424"/>
                  <a:pt x="4085503" y="1339045"/>
                  <a:pt x="4083461" y="1351235"/>
                </a:cubicBezTo>
                <a:cubicBezTo>
                  <a:pt x="4125538" y="1390737"/>
                  <a:pt x="4139916" y="1432145"/>
                  <a:pt x="4194258" y="1494482"/>
                </a:cubicBezTo>
                <a:cubicBezTo>
                  <a:pt x="4193666" y="1494502"/>
                  <a:pt x="4192661" y="1494431"/>
                  <a:pt x="4191563" y="1494482"/>
                </a:cubicBezTo>
                <a:cubicBezTo>
                  <a:pt x="4239393" y="1538076"/>
                  <a:pt x="4239523" y="1599968"/>
                  <a:pt x="4296969" y="1699878"/>
                </a:cubicBezTo>
                <a:cubicBezTo>
                  <a:pt x="4295583" y="1698713"/>
                  <a:pt x="4295157" y="1697771"/>
                  <a:pt x="4294248" y="1697156"/>
                </a:cubicBezTo>
                <a:lnTo>
                  <a:pt x="4294248" y="1697156"/>
                </a:lnTo>
                <a:cubicBezTo>
                  <a:pt x="4305987" y="1710751"/>
                  <a:pt x="4301489" y="1742849"/>
                  <a:pt x="4315889" y="1770140"/>
                </a:cubicBezTo>
                <a:cubicBezTo>
                  <a:pt x="4371801" y="1739390"/>
                  <a:pt x="4453337" y="1740628"/>
                  <a:pt x="4521259" y="1686349"/>
                </a:cubicBezTo>
                <a:cubicBezTo>
                  <a:pt x="4520932" y="1681599"/>
                  <a:pt x="4522134" y="1678349"/>
                  <a:pt x="4521259" y="1675541"/>
                </a:cubicBezTo>
                <a:cubicBezTo>
                  <a:pt x="4539663" y="1667791"/>
                  <a:pt x="4567150" y="1658836"/>
                  <a:pt x="4586131" y="1651231"/>
                </a:cubicBezTo>
                <a:cubicBezTo>
                  <a:pt x="4586346" y="1647900"/>
                  <a:pt x="4588744" y="1643738"/>
                  <a:pt x="4588826" y="1637702"/>
                </a:cubicBezTo>
                <a:cubicBezTo>
                  <a:pt x="4595244" y="1631396"/>
                  <a:pt x="4606510" y="1630119"/>
                  <a:pt x="4613163" y="1626894"/>
                </a:cubicBezTo>
                <a:cubicBezTo>
                  <a:pt x="4615457" y="1618926"/>
                  <a:pt x="4622346" y="1611655"/>
                  <a:pt x="4623971" y="1605279"/>
                </a:cubicBezTo>
                <a:cubicBezTo>
                  <a:pt x="4633078" y="1600522"/>
                  <a:pt x="4638680" y="1602488"/>
                  <a:pt x="4645586" y="1597167"/>
                </a:cubicBezTo>
                <a:cubicBezTo>
                  <a:pt x="4641975" y="1588759"/>
                  <a:pt x="4645087" y="1585382"/>
                  <a:pt x="4642891" y="1575552"/>
                </a:cubicBezTo>
                <a:cubicBezTo>
                  <a:pt x="4644896" y="1566951"/>
                  <a:pt x="4651003" y="1565136"/>
                  <a:pt x="4653698" y="1553936"/>
                </a:cubicBezTo>
                <a:cubicBezTo>
                  <a:pt x="4655320" y="1555911"/>
                  <a:pt x="4655497" y="1559636"/>
                  <a:pt x="4656393" y="1562049"/>
                </a:cubicBezTo>
                <a:cubicBezTo>
                  <a:pt x="4661118" y="1541886"/>
                  <a:pt x="4679135" y="1536149"/>
                  <a:pt x="4686121" y="1510680"/>
                </a:cubicBezTo>
                <a:cubicBezTo>
                  <a:pt x="4663484" y="1499996"/>
                  <a:pt x="4650365" y="1473963"/>
                  <a:pt x="4605051" y="1451225"/>
                </a:cubicBezTo>
                <a:cubicBezTo>
                  <a:pt x="4599602" y="1434672"/>
                  <a:pt x="4598778" y="1419294"/>
                  <a:pt x="4594243" y="1399882"/>
                </a:cubicBezTo>
                <a:cubicBezTo>
                  <a:pt x="4580035" y="1424949"/>
                  <a:pt x="4561963" y="1432289"/>
                  <a:pt x="4553708" y="1453947"/>
                </a:cubicBezTo>
                <a:cubicBezTo>
                  <a:pt x="4536494" y="1459240"/>
                  <a:pt x="4515449" y="1458937"/>
                  <a:pt x="4494254" y="1462059"/>
                </a:cubicBezTo>
                <a:cubicBezTo>
                  <a:pt x="4491462" y="1459974"/>
                  <a:pt x="4491456" y="1457310"/>
                  <a:pt x="4488837" y="1453947"/>
                </a:cubicBezTo>
                <a:cubicBezTo>
                  <a:pt x="4485617" y="1454551"/>
                  <a:pt x="4482623" y="1453192"/>
                  <a:pt x="4480724" y="1453947"/>
                </a:cubicBezTo>
                <a:cubicBezTo>
                  <a:pt x="4481848" y="1451183"/>
                  <a:pt x="4483281" y="1449858"/>
                  <a:pt x="4483420" y="1448530"/>
                </a:cubicBezTo>
                <a:cubicBezTo>
                  <a:pt x="4480859" y="1447476"/>
                  <a:pt x="4479824" y="1446554"/>
                  <a:pt x="4478029" y="1445834"/>
                </a:cubicBezTo>
                <a:cubicBezTo>
                  <a:pt x="4479034" y="1440744"/>
                  <a:pt x="4482615" y="1434224"/>
                  <a:pt x="4483420" y="1426915"/>
                </a:cubicBezTo>
                <a:cubicBezTo>
                  <a:pt x="4480788" y="1422388"/>
                  <a:pt x="4480114" y="1415206"/>
                  <a:pt x="4478029" y="1407995"/>
                </a:cubicBezTo>
                <a:cubicBezTo>
                  <a:pt x="4476118" y="1412572"/>
                  <a:pt x="4469127" y="1418527"/>
                  <a:pt x="4467221" y="1421498"/>
                </a:cubicBezTo>
                <a:cubicBezTo>
                  <a:pt x="4468464" y="1425422"/>
                  <a:pt x="4465648" y="1434050"/>
                  <a:pt x="4467221" y="1440417"/>
                </a:cubicBezTo>
                <a:cubicBezTo>
                  <a:pt x="4459232" y="1432470"/>
                  <a:pt x="4455205" y="1416653"/>
                  <a:pt x="4445606" y="1405299"/>
                </a:cubicBezTo>
                <a:cubicBezTo>
                  <a:pt x="4446406" y="1405281"/>
                  <a:pt x="4447080" y="1405327"/>
                  <a:pt x="4448302" y="1405299"/>
                </a:cubicBezTo>
                <a:cubicBezTo>
                  <a:pt x="4447245" y="1401247"/>
                  <a:pt x="4447329" y="1395349"/>
                  <a:pt x="4445606" y="1389075"/>
                </a:cubicBezTo>
                <a:cubicBezTo>
                  <a:pt x="4446556" y="1388978"/>
                  <a:pt x="4447405" y="1389388"/>
                  <a:pt x="4448302" y="1389075"/>
                </a:cubicBezTo>
                <a:cubicBezTo>
                  <a:pt x="4419136" y="1368148"/>
                  <a:pt x="4411152" y="1338181"/>
                  <a:pt x="4383430" y="1316117"/>
                </a:cubicBezTo>
                <a:cubicBezTo>
                  <a:pt x="4386397" y="1313545"/>
                  <a:pt x="4389482" y="1313350"/>
                  <a:pt x="4391542" y="1310700"/>
                </a:cubicBezTo>
                <a:cubicBezTo>
                  <a:pt x="4389274" y="1308706"/>
                  <a:pt x="4389600" y="1304473"/>
                  <a:pt x="4386152" y="1299893"/>
                </a:cubicBezTo>
                <a:cubicBezTo>
                  <a:pt x="4388648" y="1299849"/>
                  <a:pt x="4393224" y="1302207"/>
                  <a:pt x="4396959" y="1302588"/>
                </a:cubicBezTo>
                <a:cubicBezTo>
                  <a:pt x="4400669" y="1294084"/>
                  <a:pt x="4403391" y="1293581"/>
                  <a:pt x="4407767" y="1286390"/>
                </a:cubicBezTo>
                <a:cubicBezTo>
                  <a:pt x="4408086" y="1287080"/>
                  <a:pt x="4407668" y="1288311"/>
                  <a:pt x="4407767" y="1289085"/>
                </a:cubicBezTo>
                <a:cubicBezTo>
                  <a:pt x="4445397" y="1316774"/>
                  <a:pt x="4481551" y="1369309"/>
                  <a:pt x="4529372" y="1389075"/>
                </a:cubicBezTo>
                <a:cubicBezTo>
                  <a:pt x="4549214" y="1386798"/>
                  <a:pt x="4553879" y="1391478"/>
                  <a:pt x="4569906" y="1386380"/>
                </a:cubicBezTo>
                <a:cubicBezTo>
                  <a:pt x="4576585" y="1380793"/>
                  <a:pt x="4580151" y="1380133"/>
                  <a:pt x="4586131" y="1375572"/>
                </a:cubicBezTo>
                <a:cubicBezTo>
                  <a:pt x="4594093" y="1378777"/>
                  <a:pt x="4600662" y="1382434"/>
                  <a:pt x="4605051" y="1383684"/>
                </a:cubicBezTo>
                <a:cubicBezTo>
                  <a:pt x="4606120" y="1391604"/>
                  <a:pt x="4611363" y="1398668"/>
                  <a:pt x="4613163" y="1405299"/>
                </a:cubicBezTo>
                <a:cubicBezTo>
                  <a:pt x="4649893" y="1410413"/>
                  <a:pt x="4657401" y="1420645"/>
                  <a:pt x="4691511" y="1426915"/>
                </a:cubicBezTo>
                <a:cubicBezTo>
                  <a:pt x="4691895" y="1425941"/>
                  <a:pt x="4693509" y="1424972"/>
                  <a:pt x="4694233" y="1424219"/>
                </a:cubicBezTo>
                <a:cubicBezTo>
                  <a:pt x="4695099" y="1424740"/>
                  <a:pt x="4695980" y="1426048"/>
                  <a:pt x="4696928" y="1426915"/>
                </a:cubicBezTo>
                <a:cubicBezTo>
                  <a:pt x="4730882" y="1421223"/>
                  <a:pt x="4780118" y="1432234"/>
                  <a:pt x="4829341" y="1424219"/>
                </a:cubicBezTo>
                <a:cubicBezTo>
                  <a:pt x="4827856" y="1424055"/>
                  <a:pt x="4825517" y="1421769"/>
                  <a:pt x="4823950" y="1421498"/>
                </a:cubicBezTo>
                <a:lnTo>
                  <a:pt x="4823950" y="1421498"/>
                </a:lnTo>
                <a:cubicBezTo>
                  <a:pt x="4825890" y="1421922"/>
                  <a:pt x="4828496" y="1423901"/>
                  <a:pt x="4832062" y="1424219"/>
                </a:cubicBezTo>
                <a:cubicBezTo>
                  <a:pt x="4832621" y="1424213"/>
                  <a:pt x="4833804" y="1424505"/>
                  <a:pt x="4834758" y="1424219"/>
                </a:cubicBezTo>
                <a:cubicBezTo>
                  <a:pt x="4843032" y="1431438"/>
                  <a:pt x="4854636" y="1454821"/>
                  <a:pt x="4864485" y="1464754"/>
                </a:cubicBezTo>
                <a:cubicBezTo>
                  <a:pt x="4870069" y="1466577"/>
                  <a:pt x="4873007" y="1469244"/>
                  <a:pt x="4875293" y="1470145"/>
                </a:cubicBezTo>
                <a:cubicBezTo>
                  <a:pt x="4875151" y="1469226"/>
                  <a:pt x="4875334" y="1468186"/>
                  <a:pt x="4875293" y="1467449"/>
                </a:cubicBezTo>
                <a:cubicBezTo>
                  <a:pt x="4882982" y="1465834"/>
                  <a:pt x="4884754" y="1469083"/>
                  <a:pt x="4891517" y="1467449"/>
                </a:cubicBezTo>
                <a:cubicBezTo>
                  <a:pt x="4890004" y="1474333"/>
                  <a:pt x="4885916" y="1477707"/>
                  <a:pt x="4886100" y="1480952"/>
                </a:cubicBezTo>
                <a:cubicBezTo>
                  <a:pt x="4896009" y="1484053"/>
                  <a:pt x="4901211" y="1490718"/>
                  <a:pt x="4907715" y="1494482"/>
                </a:cubicBezTo>
                <a:cubicBezTo>
                  <a:pt x="4913810" y="1490544"/>
                  <a:pt x="4922412" y="1493292"/>
                  <a:pt x="4934748" y="1486369"/>
                </a:cubicBezTo>
                <a:cubicBezTo>
                  <a:pt x="4925369" y="1495696"/>
                  <a:pt x="4911819" y="1500661"/>
                  <a:pt x="4907715" y="1507984"/>
                </a:cubicBezTo>
                <a:cubicBezTo>
                  <a:pt x="4905958" y="1508862"/>
                  <a:pt x="4901269" y="1507534"/>
                  <a:pt x="4899603" y="1507984"/>
                </a:cubicBezTo>
                <a:cubicBezTo>
                  <a:pt x="4913791" y="1513221"/>
                  <a:pt x="4926400" y="1533235"/>
                  <a:pt x="4956363" y="1548519"/>
                </a:cubicBezTo>
                <a:cubicBezTo>
                  <a:pt x="4960327" y="1543710"/>
                  <a:pt x="4968421" y="1543885"/>
                  <a:pt x="4977978" y="1537712"/>
                </a:cubicBezTo>
                <a:cubicBezTo>
                  <a:pt x="4976480" y="1524798"/>
                  <a:pt x="4977304" y="1517598"/>
                  <a:pt x="4975282" y="1510680"/>
                </a:cubicBezTo>
                <a:cubicBezTo>
                  <a:pt x="4980023" y="1510065"/>
                  <a:pt x="4984114" y="1511658"/>
                  <a:pt x="4991507" y="1510680"/>
                </a:cubicBezTo>
                <a:cubicBezTo>
                  <a:pt x="4989535" y="1515636"/>
                  <a:pt x="4987778" y="1520294"/>
                  <a:pt x="4986090" y="1524209"/>
                </a:cubicBezTo>
                <a:cubicBezTo>
                  <a:pt x="4989835" y="1523996"/>
                  <a:pt x="4996810" y="1524943"/>
                  <a:pt x="4999619" y="1524209"/>
                </a:cubicBezTo>
                <a:cubicBezTo>
                  <a:pt x="4997437" y="1527283"/>
                  <a:pt x="4993401" y="1527868"/>
                  <a:pt x="4988785" y="1532321"/>
                </a:cubicBezTo>
                <a:cubicBezTo>
                  <a:pt x="4989769" y="1532015"/>
                  <a:pt x="4990323" y="1532373"/>
                  <a:pt x="4991507" y="1532321"/>
                </a:cubicBezTo>
                <a:cubicBezTo>
                  <a:pt x="4993294" y="1547430"/>
                  <a:pt x="4994833" y="1575009"/>
                  <a:pt x="5002315" y="1591776"/>
                </a:cubicBezTo>
                <a:cubicBezTo>
                  <a:pt x="5001649" y="1591816"/>
                  <a:pt x="5000431" y="1591765"/>
                  <a:pt x="4999619" y="1591776"/>
                </a:cubicBezTo>
                <a:cubicBezTo>
                  <a:pt x="4999817" y="1593954"/>
                  <a:pt x="4999064" y="1597830"/>
                  <a:pt x="4999619" y="1599862"/>
                </a:cubicBezTo>
                <a:cubicBezTo>
                  <a:pt x="5000499" y="1597536"/>
                  <a:pt x="5001098" y="1597086"/>
                  <a:pt x="5002315" y="1594471"/>
                </a:cubicBezTo>
                <a:cubicBezTo>
                  <a:pt x="5016874" y="1629657"/>
                  <a:pt x="5014658" y="1658311"/>
                  <a:pt x="5037433" y="1697156"/>
                </a:cubicBezTo>
                <a:cubicBezTo>
                  <a:pt x="5036433" y="1697475"/>
                  <a:pt x="5035591" y="1696941"/>
                  <a:pt x="5034737" y="1697156"/>
                </a:cubicBezTo>
                <a:cubicBezTo>
                  <a:pt x="5069797" y="1749195"/>
                  <a:pt x="5079931" y="1812722"/>
                  <a:pt x="5104128" y="1848779"/>
                </a:cubicBezTo>
                <a:cubicBezTo>
                  <a:pt x="5117879" y="1860601"/>
                  <a:pt x="5122634" y="1879068"/>
                  <a:pt x="5132032" y="1894441"/>
                </a:cubicBezTo>
                <a:cubicBezTo>
                  <a:pt x="5147663" y="1880572"/>
                  <a:pt x="5163440" y="1878379"/>
                  <a:pt x="5177984" y="1864713"/>
                </a:cubicBezTo>
                <a:cubicBezTo>
                  <a:pt x="5173341" y="1862397"/>
                  <a:pt x="5170912" y="1858697"/>
                  <a:pt x="5167150" y="1856601"/>
                </a:cubicBezTo>
                <a:cubicBezTo>
                  <a:pt x="5170582" y="1848650"/>
                  <a:pt x="5174174" y="1840584"/>
                  <a:pt x="5175262" y="1834986"/>
                </a:cubicBezTo>
                <a:cubicBezTo>
                  <a:pt x="5180658" y="1831128"/>
                  <a:pt x="5182549" y="1832764"/>
                  <a:pt x="5188791" y="1829595"/>
                </a:cubicBezTo>
                <a:cubicBezTo>
                  <a:pt x="5187547" y="1802607"/>
                  <a:pt x="5193682" y="1778977"/>
                  <a:pt x="5194182" y="1753916"/>
                </a:cubicBezTo>
                <a:cubicBezTo>
                  <a:pt x="5193084" y="1752767"/>
                  <a:pt x="5192709" y="1750186"/>
                  <a:pt x="5191487" y="1748499"/>
                </a:cubicBezTo>
                <a:cubicBezTo>
                  <a:pt x="5189270" y="1727905"/>
                  <a:pt x="5184998" y="1706734"/>
                  <a:pt x="5186070" y="1689044"/>
                </a:cubicBezTo>
                <a:cubicBezTo>
                  <a:pt x="5192132" y="1686795"/>
                  <a:pt x="5197580" y="1688959"/>
                  <a:pt x="5202294" y="1686349"/>
                </a:cubicBezTo>
                <a:cubicBezTo>
                  <a:pt x="5234168" y="1640448"/>
                  <a:pt x="5264693" y="1630646"/>
                  <a:pt x="5296893" y="1580969"/>
                </a:cubicBezTo>
                <a:cubicBezTo>
                  <a:pt x="5295342" y="1581978"/>
                  <a:pt x="5292914" y="1582350"/>
                  <a:pt x="5291476" y="1583664"/>
                </a:cubicBezTo>
                <a:lnTo>
                  <a:pt x="5291476" y="1583664"/>
                </a:lnTo>
                <a:cubicBezTo>
                  <a:pt x="5301954" y="1566727"/>
                  <a:pt x="5318514" y="1566523"/>
                  <a:pt x="5326621" y="1551241"/>
                </a:cubicBezTo>
                <a:cubicBezTo>
                  <a:pt x="5326718" y="1546518"/>
                  <a:pt x="5324484" y="1540346"/>
                  <a:pt x="5323899" y="1535017"/>
                </a:cubicBezTo>
                <a:cubicBezTo>
                  <a:pt x="5332503" y="1528132"/>
                  <a:pt x="5343602" y="1527184"/>
                  <a:pt x="5348236" y="1521514"/>
                </a:cubicBezTo>
                <a:cubicBezTo>
                  <a:pt x="5347203" y="1517021"/>
                  <a:pt x="5347328" y="1513382"/>
                  <a:pt x="5345514" y="1507984"/>
                </a:cubicBezTo>
                <a:cubicBezTo>
                  <a:pt x="5348002" y="1513439"/>
                  <a:pt x="5348357" y="1518048"/>
                  <a:pt x="5350931" y="1521514"/>
                </a:cubicBezTo>
                <a:cubicBezTo>
                  <a:pt x="5352999" y="1522171"/>
                  <a:pt x="5353845" y="1523364"/>
                  <a:pt x="5356348" y="1524209"/>
                </a:cubicBezTo>
                <a:cubicBezTo>
                  <a:pt x="5358820" y="1519086"/>
                  <a:pt x="5359558" y="1518739"/>
                  <a:pt x="5361739" y="1513401"/>
                </a:cubicBezTo>
                <a:cubicBezTo>
                  <a:pt x="5365707" y="1520868"/>
                  <a:pt x="5363566" y="1523091"/>
                  <a:pt x="5367156" y="1529600"/>
                </a:cubicBezTo>
                <a:cubicBezTo>
                  <a:pt x="5367694" y="1527704"/>
                  <a:pt x="5369413" y="1525629"/>
                  <a:pt x="5369851" y="1524209"/>
                </a:cubicBezTo>
                <a:cubicBezTo>
                  <a:pt x="5371951" y="1524775"/>
                  <a:pt x="5372845" y="1525715"/>
                  <a:pt x="5375241" y="1526904"/>
                </a:cubicBezTo>
                <a:lnTo>
                  <a:pt x="5375241" y="1526904"/>
                </a:lnTo>
                <a:cubicBezTo>
                  <a:pt x="5372350" y="1523230"/>
                  <a:pt x="5373189" y="1521756"/>
                  <a:pt x="5369851" y="1518792"/>
                </a:cubicBezTo>
                <a:cubicBezTo>
                  <a:pt x="5370149" y="1516762"/>
                  <a:pt x="5372223" y="1514780"/>
                  <a:pt x="5372546" y="1513401"/>
                </a:cubicBezTo>
                <a:cubicBezTo>
                  <a:pt x="5375040" y="1516162"/>
                  <a:pt x="5377092" y="1521142"/>
                  <a:pt x="5380658" y="1524209"/>
                </a:cubicBezTo>
                <a:cubicBezTo>
                  <a:pt x="5379590" y="1520499"/>
                  <a:pt x="5381289" y="1514374"/>
                  <a:pt x="5380658" y="1510680"/>
                </a:cubicBezTo>
                <a:cubicBezTo>
                  <a:pt x="5382780" y="1516320"/>
                  <a:pt x="5383335" y="1520016"/>
                  <a:pt x="5386075" y="1524209"/>
                </a:cubicBezTo>
                <a:cubicBezTo>
                  <a:pt x="5386701" y="1518894"/>
                  <a:pt x="5392713" y="1509464"/>
                  <a:pt x="5394161" y="1505289"/>
                </a:cubicBezTo>
                <a:cubicBezTo>
                  <a:pt x="5394370" y="1509226"/>
                  <a:pt x="5393271" y="1512452"/>
                  <a:pt x="5394161" y="1516097"/>
                </a:cubicBezTo>
                <a:cubicBezTo>
                  <a:pt x="5395963" y="1514997"/>
                  <a:pt x="5397457" y="1514506"/>
                  <a:pt x="5399578" y="1513401"/>
                </a:cubicBezTo>
                <a:cubicBezTo>
                  <a:pt x="5400418" y="1515978"/>
                  <a:pt x="5399290" y="1519650"/>
                  <a:pt x="5399578" y="1521514"/>
                </a:cubicBezTo>
                <a:cubicBezTo>
                  <a:pt x="5401082" y="1517142"/>
                  <a:pt x="5406663" y="1514642"/>
                  <a:pt x="5407691" y="1510680"/>
                </a:cubicBezTo>
                <a:cubicBezTo>
                  <a:pt x="5407867" y="1502572"/>
                  <a:pt x="5404484" y="1496010"/>
                  <a:pt x="5404969" y="1486369"/>
                </a:cubicBezTo>
                <a:cubicBezTo>
                  <a:pt x="5401068" y="1483938"/>
                  <a:pt x="5399922" y="1480320"/>
                  <a:pt x="5396883" y="1478257"/>
                </a:cubicBezTo>
                <a:cubicBezTo>
                  <a:pt x="5398859" y="1478218"/>
                  <a:pt x="5400526" y="1478653"/>
                  <a:pt x="5402274" y="1478257"/>
                </a:cubicBezTo>
                <a:cubicBezTo>
                  <a:pt x="5402125" y="1475668"/>
                  <a:pt x="5402428" y="1475284"/>
                  <a:pt x="5402274" y="1472866"/>
                </a:cubicBezTo>
                <a:cubicBezTo>
                  <a:pt x="5420396" y="1486554"/>
                  <a:pt x="5427666" y="1502994"/>
                  <a:pt x="5437418" y="1507984"/>
                </a:cubicBezTo>
                <a:cubicBezTo>
                  <a:pt x="5449009" y="1519402"/>
                  <a:pt x="5450608" y="1536854"/>
                  <a:pt x="5464424" y="1564744"/>
                </a:cubicBezTo>
                <a:cubicBezTo>
                  <a:pt x="5463700" y="1562905"/>
                  <a:pt x="5464950" y="1558421"/>
                  <a:pt x="5464424" y="1556632"/>
                </a:cubicBezTo>
                <a:cubicBezTo>
                  <a:pt x="5466727" y="1556873"/>
                  <a:pt x="5470048" y="1559550"/>
                  <a:pt x="5472536" y="1559327"/>
                </a:cubicBezTo>
                <a:cubicBezTo>
                  <a:pt x="5473812" y="1564269"/>
                  <a:pt x="5476477" y="1570329"/>
                  <a:pt x="5477953" y="1575552"/>
                </a:cubicBezTo>
                <a:cubicBezTo>
                  <a:pt x="5477497" y="1574168"/>
                  <a:pt x="5478521" y="1572588"/>
                  <a:pt x="5477953" y="1570135"/>
                </a:cubicBezTo>
                <a:cubicBezTo>
                  <a:pt x="5483127" y="1569774"/>
                  <a:pt x="5486487" y="1572526"/>
                  <a:pt x="5491456" y="1572856"/>
                </a:cubicBezTo>
                <a:cubicBezTo>
                  <a:pt x="5496517" y="1579773"/>
                  <a:pt x="5496977" y="1583886"/>
                  <a:pt x="5499568" y="1589054"/>
                </a:cubicBezTo>
                <a:cubicBezTo>
                  <a:pt x="5496398" y="1589949"/>
                  <a:pt x="5494107" y="1588612"/>
                  <a:pt x="5488761" y="1589054"/>
                </a:cubicBezTo>
                <a:cubicBezTo>
                  <a:pt x="5492180" y="1592070"/>
                  <a:pt x="5494180" y="1598386"/>
                  <a:pt x="5499568" y="1602584"/>
                </a:cubicBezTo>
                <a:cubicBezTo>
                  <a:pt x="5498899" y="1599056"/>
                  <a:pt x="5500001" y="1596417"/>
                  <a:pt x="5499568" y="1591776"/>
                </a:cubicBezTo>
                <a:cubicBezTo>
                  <a:pt x="5502797" y="1595302"/>
                  <a:pt x="5503817" y="1602164"/>
                  <a:pt x="5507680" y="1605279"/>
                </a:cubicBezTo>
                <a:cubicBezTo>
                  <a:pt x="5506446" y="1605349"/>
                  <a:pt x="5506223" y="1605212"/>
                  <a:pt x="5504985" y="1605279"/>
                </a:cubicBezTo>
                <a:cubicBezTo>
                  <a:pt x="5512483" y="1625295"/>
                  <a:pt x="5512936" y="1652819"/>
                  <a:pt x="5515793" y="1680958"/>
                </a:cubicBezTo>
                <a:cubicBezTo>
                  <a:pt x="5519816" y="1675635"/>
                  <a:pt x="5521788" y="1673835"/>
                  <a:pt x="5526600" y="1667429"/>
                </a:cubicBezTo>
                <a:cubicBezTo>
                  <a:pt x="5527457" y="1670978"/>
                  <a:pt x="5526141" y="1677189"/>
                  <a:pt x="5526600" y="1683654"/>
                </a:cubicBezTo>
                <a:cubicBezTo>
                  <a:pt x="5528911" y="1679924"/>
                  <a:pt x="5531001" y="1678828"/>
                  <a:pt x="5531991" y="1675541"/>
                </a:cubicBezTo>
                <a:cubicBezTo>
                  <a:pt x="5539263" y="1674040"/>
                  <a:pt x="5548678" y="1677890"/>
                  <a:pt x="5553606" y="1675541"/>
                </a:cubicBezTo>
                <a:cubicBezTo>
                  <a:pt x="5556091" y="1673129"/>
                  <a:pt x="5558723" y="1673533"/>
                  <a:pt x="5561718" y="1670151"/>
                </a:cubicBezTo>
                <a:cubicBezTo>
                  <a:pt x="5561377" y="1666819"/>
                  <a:pt x="5562429" y="1662514"/>
                  <a:pt x="5561718" y="1659317"/>
                </a:cubicBezTo>
                <a:cubicBezTo>
                  <a:pt x="5566951" y="1660202"/>
                  <a:pt x="5569711" y="1662241"/>
                  <a:pt x="5572526" y="1662038"/>
                </a:cubicBezTo>
                <a:cubicBezTo>
                  <a:pt x="5573296" y="1655487"/>
                  <a:pt x="5575189" y="1650004"/>
                  <a:pt x="5575247" y="1643119"/>
                </a:cubicBezTo>
                <a:cubicBezTo>
                  <a:pt x="5582615" y="1648833"/>
                  <a:pt x="5589515" y="1659086"/>
                  <a:pt x="5596863" y="1664734"/>
                </a:cubicBezTo>
                <a:cubicBezTo>
                  <a:pt x="5608235" y="1684537"/>
                  <a:pt x="5602563" y="1701685"/>
                  <a:pt x="5610365" y="1716076"/>
                </a:cubicBezTo>
                <a:cubicBezTo>
                  <a:pt x="5609214" y="1716333"/>
                  <a:pt x="5608979" y="1715882"/>
                  <a:pt x="5607670" y="1716076"/>
                </a:cubicBezTo>
                <a:cubicBezTo>
                  <a:pt x="5611626" y="1724335"/>
                  <a:pt x="5615364" y="1733242"/>
                  <a:pt x="5615782" y="1743108"/>
                </a:cubicBezTo>
                <a:cubicBezTo>
                  <a:pt x="5616196" y="1740275"/>
                  <a:pt x="5618182" y="1738388"/>
                  <a:pt x="5618478" y="1734996"/>
                </a:cubicBezTo>
                <a:cubicBezTo>
                  <a:pt x="5632665" y="1784626"/>
                  <a:pt x="5628710" y="1818993"/>
                  <a:pt x="5634702" y="1843098"/>
                </a:cubicBezTo>
                <a:cubicBezTo>
                  <a:pt x="5635197" y="1841825"/>
                  <a:pt x="5637279" y="1839266"/>
                  <a:pt x="5637397" y="1837681"/>
                </a:cubicBezTo>
                <a:cubicBezTo>
                  <a:pt x="5635301" y="1852632"/>
                  <a:pt x="5629887" y="1870623"/>
                  <a:pt x="5631980" y="1886328"/>
                </a:cubicBezTo>
                <a:cubicBezTo>
                  <a:pt x="5698900" y="1966176"/>
                  <a:pt x="5683811" y="2010474"/>
                  <a:pt x="5761698" y="2075500"/>
                </a:cubicBezTo>
                <a:cubicBezTo>
                  <a:pt x="5764620" y="2074959"/>
                  <a:pt x="5770254" y="2076153"/>
                  <a:pt x="5772532" y="2075500"/>
                </a:cubicBezTo>
                <a:cubicBezTo>
                  <a:pt x="5772992" y="2073992"/>
                  <a:pt x="5774255" y="2072632"/>
                  <a:pt x="5775227" y="2070110"/>
                </a:cubicBezTo>
                <a:cubicBezTo>
                  <a:pt x="5779270" y="2069293"/>
                  <a:pt x="5780766" y="2071054"/>
                  <a:pt x="5783339" y="2070110"/>
                </a:cubicBezTo>
                <a:cubicBezTo>
                  <a:pt x="5765008" y="2037775"/>
                  <a:pt x="5767895" y="1996336"/>
                  <a:pt x="5753612" y="1972815"/>
                </a:cubicBezTo>
                <a:cubicBezTo>
                  <a:pt x="5721412" y="1953299"/>
                  <a:pt x="5719394" y="1926838"/>
                  <a:pt x="5686045" y="1910665"/>
                </a:cubicBezTo>
                <a:cubicBezTo>
                  <a:pt x="5687497" y="1914345"/>
                  <a:pt x="5686806" y="1916042"/>
                  <a:pt x="5688740" y="1918777"/>
                </a:cubicBezTo>
                <a:cubicBezTo>
                  <a:pt x="5682779" y="1914072"/>
                  <a:pt x="5683420" y="1909154"/>
                  <a:pt x="5677932" y="1905248"/>
                </a:cubicBezTo>
                <a:cubicBezTo>
                  <a:pt x="5682455" y="1906885"/>
                  <a:pt x="5682685" y="1908852"/>
                  <a:pt x="5686045" y="1910665"/>
                </a:cubicBezTo>
                <a:cubicBezTo>
                  <a:pt x="5683343" y="1899256"/>
                  <a:pt x="5680208" y="1893019"/>
                  <a:pt x="5677932" y="1883633"/>
                </a:cubicBezTo>
                <a:cubicBezTo>
                  <a:pt x="5677516" y="1884465"/>
                  <a:pt x="5675998" y="1885418"/>
                  <a:pt x="5675237" y="1886328"/>
                </a:cubicBezTo>
                <a:cubicBezTo>
                  <a:pt x="5665067" y="1879168"/>
                  <a:pt x="5660777" y="1855541"/>
                  <a:pt x="5650900" y="1845793"/>
                </a:cubicBezTo>
                <a:cubicBezTo>
                  <a:pt x="5652006" y="1817159"/>
                  <a:pt x="5658897" y="1794274"/>
                  <a:pt x="5664430" y="1759333"/>
                </a:cubicBezTo>
                <a:cubicBezTo>
                  <a:pt x="5663536" y="1758099"/>
                  <a:pt x="5662846" y="1755601"/>
                  <a:pt x="5661708" y="1753916"/>
                </a:cubicBezTo>
                <a:cubicBezTo>
                  <a:pt x="5669019" y="1751328"/>
                  <a:pt x="5673757" y="1754578"/>
                  <a:pt x="5683349" y="1751221"/>
                </a:cubicBezTo>
                <a:cubicBezTo>
                  <a:pt x="5684660" y="1757032"/>
                  <a:pt x="5682140" y="1758330"/>
                  <a:pt x="5683349" y="1764723"/>
                </a:cubicBezTo>
                <a:cubicBezTo>
                  <a:pt x="5695663" y="1769404"/>
                  <a:pt x="5699923" y="1776165"/>
                  <a:pt x="5718467" y="1780948"/>
                </a:cubicBezTo>
                <a:cubicBezTo>
                  <a:pt x="5718357" y="1780377"/>
                  <a:pt x="5718543" y="1779071"/>
                  <a:pt x="5718467" y="1778226"/>
                </a:cubicBezTo>
                <a:cubicBezTo>
                  <a:pt x="5722402" y="1781300"/>
                  <a:pt x="5722547" y="1782906"/>
                  <a:pt x="5726580" y="1786339"/>
                </a:cubicBezTo>
                <a:cubicBezTo>
                  <a:pt x="5726520" y="1785775"/>
                  <a:pt x="5726856" y="1784281"/>
                  <a:pt x="5726580" y="1783643"/>
                </a:cubicBezTo>
                <a:cubicBezTo>
                  <a:pt x="5729882" y="1787159"/>
                  <a:pt x="5730715" y="1794035"/>
                  <a:pt x="5734692" y="1797146"/>
                </a:cubicBezTo>
                <a:cubicBezTo>
                  <a:pt x="5735420" y="1796289"/>
                  <a:pt x="5736405" y="1795790"/>
                  <a:pt x="5737387" y="1794451"/>
                </a:cubicBezTo>
                <a:cubicBezTo>
                  <a:pt x="5739345" y="1799523"/>
                  <a:pt x="5740549" y="1806709"/>
                  <a:pt x="5742804" y="1813371"/>
                </a:cubicBezTo>
                <a:cubicBezTo>
                  <a:pt x="5745624" y="1812762"/>
                  <a:pt x="5748721" y="1814198"/>
                  <a:pt x="5750890" y="1813371"/>
                </a:cubicBezTo>
                <a:cubicBezTo>
                  <a:pt x="5752125" y="1818003"/>
                  <a:pt x="5752826" y="1820156"/>
                  <a:pt x="5753612" y="1824178"/>
                </a:cubicBezTo>
                <a:cubicBezTo>
                  <a:pt x="5770223" y="1827884"/>
                  <a:pt x="5773721" y="1834579"/>
                  <a:pt x="5788730" y="1840403"/>
                </a:cubicBezTo>
                <a:cubicBezTo>
                  <a:pt x="5791593" y="1852626"/>
                  <a:pt x="5786387" y="1863075"/>
                  <a:pt x="5786034" y="1880938"/>
                </a:cubicBezTo>
                <a:lnTo>
                  <a:pt x="5786034" y="1880938"/>
                </a:lnTo>
                <a:cubicBezTo>
                  <a:pt x="5796600" y="1873462"/>
                  <a:pt x="5803439" y="1873306"/>
                  <a:pt x="5810345" y="1864713"/>
                </a:cubicBezTo>
                <a:cubicBezTo>
                  <a:pt x="5810091" y="1855564"/>
                  <a:pt x="5811217" y="1849845"/>
                  <a:pt x="5810345" y="1843098"/>
                </a:cubicBezTo>
                <a:cubicBezTo>
                  <a:pt x="5817706" y="1845421"/>
                  <a:pt x="5819822" y="1850346"/>
                  <a:pt x="5826569" y="1853906"/>
                </a:cubicBezTo>
                <a:cubicBezTo>
                  <a:pt x="5823388" y="1851233"/>
                  <a:pt x="5820668" y="1844291"/>
                  <a:pt x="5815762" y="1837681"/>
                </a:cubicBezTo>
                <a:cubicBezTo>
                  <a:pt x="5821538" y="1840817"/>
                  <a:pt x="5822191" y="1843565"/>
                  <a:pt x="5829265" y="1845793"/>
                </a:cubicBezTo>
                <a:cubicBezTo>
                  <a:pt x="5827059" y="1841931"/>
                  <a:pt x="5826860" y="1838948"/>
                  <a:pt x="5823874" y="1834986"/>
                </a:cubicBezTo>
                <a:cubicBezTo>
                  <a:pt x="5847923" y="1822084"/>
                  <a:pt x="5859398" y="1823366"/>
                  <a:pt x="5880607" y="1805258"/>
                </a:cubicBezTo>
                <a:cubicBezTo>
                  <a:pt x="5881123" y="1798389"/>
                  <a:pt x="5885036" y="1798062"/>
                  <a:pt x="5885681" y="1790064"/>
                </a:cubicBezTo>
                <a:cubicBezTo>
                  <a:pt x="5885293" y="1787119"/>
                  <a:pt x="5884389" y="1781849"/>
                  <a:pt x="5883329" y="1778226"/>
                </a:cubicBezTo>
                <a:cubicBezTo>
                  <a:pt x="5883895" y="1778000"/>
                  <a:pt x="5885106" y="1778381"/>
                  <a:pt x="5886024" y="1778226"/>
                </a:cubicBezTo>
                <a:cubicBezTo>
                  <a:pt x="5885568" y="1773867"/>
                  <a:pt x="5887039" y="1772333"/>
                  <a:pt x="5886024" y="1767419"/>
                </a:cubicBezTo>
                <a:cubicBezTo>
                  <a:pt x="5887340" y="1769695"/>
                  <a:pt x="5887388" y="1770323"/>
                  <a:pt x="5888720" y="1772836"/>
                </a:cubicBezTo>
                <a:cubicBezTo>
                  <a:pt x="5888503" y="1763060"/>
                  <a:pt x="5882595" y="1751943"/>
                  <a:pt x="5880607" y="1740413"/>
                </a:cubicBezTo>
                <a:cubicBezTo>
                  <a:pt x="5848153" y="1723494"/>
                  <a:pt x="5831182" y="1663429"/>
                  <a:pt x="5796842" y="1632311"/>
                </a:cubicBezTo>
                <a:cubicBezTo>
                  <a:pt x="5797388" y="1631991"/>
                  <a:pt x="5798820" y="1632470"/>
                  <a:pt x="5799537" y="1632311"/>
                </a:cubicBezTo>
                <a:cubicBezTo>
                  <a:pt x="5789017" y="1623961"/>
                  <a:pt x="5788099" y="1607808"/>
                  <a:pt x="5777922" y="1591776"/>
                </a:cubicBezTo>
                <a:cubicBezTo>
                  <a:pt x="5781703" y="1570341"/>
                  <a:pt x="5791666" y="1561842"/>
                  <a:pt x="5791425" y="1543129"/>
                </a:cubicBezTo>
                <a:cubicBezTo>
                  <a:pt x="5794762" y="1542619"/>
                  <a:pt x="5799188" y="1545756"/>
                  <a:pt x="5804954" y="1545824"/>
                </a:cubicBezTo>
                <a:cubicBezTo>
                  <a:pt x="5813607" y="1532315"/>
                  <a:pt x="5824883" y="1526860"/>
                  <a:pt x="5829265" y="1518792"/>
                </a:cubicBezTo>
                <a:cubicBezTo>
                  <a:pt x="5836773" y="1522550"/>
                  <a:pt x="5840915" y="1529261"/>
                  <a:pt x="5845489" y="1532321"/>
                </a:cubicBezTo>
                <a:cubicBezTo>
                  <a:pt x="5849385" y="1528192"/>
                  <a:pt x="5853483" y="1526495"/>
                  <a:pt x="5856297" y="1524209"/>
                </a:cubicBezTo>
                <a:cubicBezTo>
                  <a:pt x="5858626" y="1525372"/>
                  <a:pt x="5859716" y="1528400"/>
                  <a:pt x="5861714" y="1529600"/>
                </a:cubicBezTo>
                <a:cubicBezTo>
                  <a:pt x="5863585" y="1534788"/>
                  <a:pt x="5861082" y="1539098"/>
                  <a:pt x="5861714" y="1545824"/>
                </a:cubicBezTo>
                <a:cubicBezTo>
                  <a:pt x="5866851" y="1550103"/>
                  <a:pt x="5867707" y="1554587"/>
                  <a:pt x="5872521" y="1559327"/>
                </a:cubicBezTo>
                <a:cubicBezTo>
                  <a:pt x="5871698" y="1559623"/>
                  <a:pt x="5870627" y="1559008"/>
                  <a:pt x="5869800" y="1559327"/>
                </a:cubicBezTo>
                <a:cubicBezTo>
                  <a:pt x="5874516" y="1559965"/>
                  <a:pt x="5877032" y="1562232"/>
                  <a:pt x="5880607" y="1562049"/>
                </a:cubicBezTo>
                <a:cubicBezTo>
                  <a:pt x="5876814" y="1554584"/>
                  <a:pt x="5874886" y="1550303"/>
                  <a:pt x="5872521" y="1545824"/>
                </a:cubicBezTo>
                <a:cubicBezTo>
                  <a:pt x="5872573" y="1542827"/>
                  <a:pt x="5876419" y="1540495"/>
                  <a:pt x="5877912" y="1535017"/>
                </a:cubicBezTo>
                <a:cubicBezTo>
                  <a:pt x="5894706" y="1523201"/>
                  <a:pt x="5901193" y="1529214"/>
                  <a:pt x="5921169" y="1518792"/>
                </a:cubicBezTo>
                <a:cubicBezTo>
                  <a:pt x="5924012" y="1517859"/>
                  <a:pt x="5928530" y="1520024"/>
                  <a:pt x="5934671" y="1518792"/>
                </a:cubicBezTo>
                <a:cubicBezTo>
                  <a:pt x="5935333" y="1515409"/>
                  <a:pt x="5937006" y="1513806"/>
                  <a:pt x="5937367" y="1510680"/>
                </a:cubicBezTo>
                <a:cubicBezTo>
                  <a:pt x="5941755" y="1509224"/>
                  <a:pt x="5943940" y="1509156"/>
                  <a:pt x="5948174" y="1507984"/>
                </a:cubicBezTo>
                <a:cubicBezTo>
                  <a:pt x="5944168" y="1504213"/>
                  <a:pt x="5942917" y="1494722"/>
                  <a:pt x="5940062" y="1491786"/>
                </a:cubicBezTo>
                <a:cubicBezTo>
                  <a:pt x="5941913" y="1489326"/>
                  <a:pt x="5944327" y="1488205"/>
                  <a:pt x="5945479" y="1486369"/>
                </a:cubicBezTo>
                <a:cubicBezTo>
                  <a:pt x="5955612" y="1495803"/>
                  <a:pt x="5958312" y="1505375"/>
                  <a:pt x="5964399" y="1507984"/>
                </a:cubicBezTo>
                <a:cubicBezTo>
                  <a:pt x="5966296" y="1504847"/>
                  <a:pt x="5969499" y="1503293"/>
                  <a:pt x="5972511" y="1497177"/>
                </a:cubicBezTo>
                <a:cubicBezTo>
                  <a:pt x="5973348" y="1497514"/>
                  <a:pt x="5973767" y="1498915"/>
                  <a:pt x="5975206" y="1499872"/>
                </a:cubicBezTo>
                <a:cubicBezTo>
                  <a:pt x="5979289" y="1497570"/>
                  <a:pt x="5983792" y="1497943"/>
                  <a:pt x="5986014" y="1497177"/>
                </a:cubicBezTo>
                <a:cubicBezTo>
                  <a:pt x="5987828" y="1496694"/>
                  <a:pt x="5990100" y="1497241"/>
                  <a:pt x="5991431" y="1497177"/>
                </a:cubicBezTo>
                <a:cubicBezTo>
                  <a:pt x="5991267" y="1495917"/>
                  <a:pt x="5991638" y="1495595"/>
                  <a:pt x="5991431" y="1494482"/>
                </a:cubicBezTo>
                <a:cubicBezTo>
                  <a:pt x="5997267" y="1493492"/>
                  <a:pt x="6003978" y="1493062"/>
                  <a:pt x="6007629" y="1491786"/>
                </a:cubicBezTo>
                <a:cubicBezTo>
                  <a:pt x="6010548" y="1485904"/>
                  <a:pt x="6016981" y="1479498"/>
                  <a:pt x="6018437" y="1472866"/>
                </a:cubicBezTo>
                <a:cubicBezTo>
                  <a:pt x="6023802" y="1472343"/>
                  <a:pt x="6025514" y="1473454"/>
                  <a:pt x="6029244" y="1472866"/>
                </a:cubicBezTo>
                <a:cubicBezTo>
                  <a:pt x="6030460" y="1471648"/>
                  <a:pt x="6033719" y="1468981"/>
                  <a:pt x="6034661" y="1467449"/>
                </a:cubicBezTo>
                <a:cubicBezTo>
                  <a:pt x="6033848" y="1463454"/>
                  <a:pt x="6037229" y="1457502"/>
                  <a:pt x="6037357" y="1451225"/>
                </a:cubicBezTo>
                <a:cubicBezTo>
                  <a:pt x="6050854" y="1438152"/>
                  <a:pt x="6061889" y="1439497"/>
                  <a:pt x="6072501" y="1426915"/>
                </a:cubicBezTo>
                <a:cubicBezTo>
                  <a:pt x="6071126" y="1420363"/>
                  <a:pt x="6072379" y="1416886"/>
                  <a:pt x="6069806" y="1410690"/>
                </a:cubicBezTo>
                <a:cubicBezTo>
                  <a:pt x="6064246" y="1409511"/>
                  <a:pt x="6059773" y="1404862"/>
                  <a:pt x="6056276" y="1405299"/>
                </a:cubicBezTo>
                <a:cubicBezTo>
                  <a:pt x="6061939" y="1402719"/>
                  <a:pt x="6065645" y="1403171"/>
                  <a:pt x="6072501" y="1399882"/>
                </a:cubicBezTo>
                <a:cubicBezTo>
                  <a:pt x="6066336" y="1395197"/>
                  <a:pt x="6068124" y="1391752"/>
                  <a:pt x="6061693" y="1386380"/>
                </a:cubicBezTo>
                <a:cubicBezTo>
                  <a:pt x="6063345" y="1385948"/>
                  <a:pt x="6064841" y="1386880"/>
                  <a:pt x="6067084" y="1386380"/>
                </a:cubicBezTo>
                <a:cubicBezTo>
                  <a:pt x="6069973" y="1388025"/>
                  <a:pt x="6070375" y="1390425"/>
                  <a:pt x="6072501" y="1391770"/>
                </a:cubicBezTo>
                <a:cubicBezTo>
                  <a:pt x="6078754" y="1369592"/>
                  <a:pt x="6082812" y="1359495"/>
                  <a:pt x="6086004" y="1345845"/>
                </a:cubicBezTo>
                <a:cubicBezTo>
                  <a:pt x="6088431" y="1345424"/>
                  <a:pt x="6094026" y="1346023"/>
                  <a:pt x="6096811" y="1345845"/>
                </a:cubicBezTo>
                <a:cubicBezTo>
                  <a:pt x="6094195" y="1339868"/>
                  <a:pt x="6093996" y="1332509"/>
                  <a:pt x="6091421" y="1329620"/>
                </a:cubicBezTo>
                <a:cubicBezTo>
                  <a:pt x="6091986" y="1329427"/>
                  <a:pt x="6093256" y="1329768"/>
                  <a:pt x="6094116" y="1329620"/>
                </a:cubicBezTo>
                <a:cubicBezTo>
                  <a:pt x="6090016" y="1327399"/>
                  <a:pt x="6088954" y="1326138"/>
                  <a:pt x="6086004" y="1324230"/>
                </a:cubicBezTo>
                <a:cubicBezTo>
                  <a:pt x="6090350" y="1323849"/>
                  <a:pt x="6093411" y="1324931"/>
                  <a:pt x="6096811" y="1324230"/>
                </a:cubicBezTo>
                <a:cubicBezTo>
                  <a:pt x="6095613" y="1319514"/>
                  <a:pt x="6095958" y="1315848"/>
                  <a:pt x="6094116" y="1310700"/>
                </a:cubicBezTo>
                <a:cubicBezTo>
                  <a:pt x="6091069" y="1312418"/>
                  <a:pt x="6087866" y="1312059"/>
                  <a:pt x="6086004" y="1313422"/>
                </a:cubicBezTo>
                <a:cubicBezTo>
                  <a:pt x="6088268" y="1308476"/>
                  <a:pt x="6091221" y="1307323"/>
                  <a:pt x="6094116" y="1302588"/>
                </a:cubicBezTo>
                <a:cubicBezTo>
                  <a:pt x="6088039" y="1299738"/>
                  <a:pt x="6079887" y="1293501"/>
                  <a:pt x="6072501" y="1291780"/>
                </a:cubicBezTo>
                <a:cubicBezTo>
                  <a:pt x="6067656" y="1295092"/>
                  <a:pt x="6065365" y="1294554"/>
                  <a:pt x="6058972" y="1297197"/>
                </a:cubicBezTo>
                <a:cubicBezTo>
                  <a:pt x="6054240" y="1296119"/>
                  <a:pt x="6053518" y="1294527"/>
                  <a:pt x="6048164" y="1294502"/>
                </a:cubicBezTo>
                <a:cubicBezTo>
                  <a:pt x="6057383" y="1287691"/>
                  <a:pt x="6069506" y="1282150"/>
                  <a:pt x="6077891" y="1275582"/>
                </a:cubicBezTo>
                <a:cubicBezTo>
                  <a:pt x="6076812" y="1273197"/>
                  <a:pt x="6076091" y="1269294"/>
                  <a:pt x="6075196" y="1267470"/>
                </a:cubicBezTo>
                <a:cubicBezTo>
                  <a:pt x="6062379" y="1264383"/>
                  <a:pt x="6050380" y="1250409"/>
                  <a:pt x="6042773" y="1245855"/>
                </a:cubicBezTo>
                <a:cubicBezTo>
                  <a:pt x="6036176" y="1248009"/>
                  <a:pt x="6032346" y="1247128"/>
                  <a:pt x="6029244" y="1248550"/>
                </a:cubicBezTo>
                <a:cubicBezTo>
                  <a:pt x="6031891" y="1246508"/>
                  <a:pt x="6035839" y="1245285"/>
                  <a:pt x="6037357" y="1243133"/>
                </a:cubicBezTo>
                <a:cubicBezTo>
                  <a:pt x="6055484" y="1245140"/>
                  <a:pt x="6055503" y="1249217"/>
                  <a:pt x="6072501" y="1253967"/>
                </a:cubicBezTo>
                <a:cubicBezTo>
                  <a:pt x="6025048" y="1217145"/>
                  <a:pt x="6020801" y="1189927"/>
                  <a:pt x="5977902" y="1164785"/>
                </a:cubicBezTo>
                <a:cubicBezTo>
                  <a:pt x="5982475" y="1150826"/>
                  <a:pt x="5988251" y="1147595"/>
                  <a:pt x="5991431" y="1137753"/>
                </a:cubicBezTo>
                <a:cubicBezTo>
                  <a:pt x="5987957" y="1134468"/>
                  <a:pt x="5988845" y="1132800"/>
                  <a:pt x="5986014" y="1129641"/>
                </a:cubicBezTo>
                <a:lnTo>
                  <a:pt x="5986014" y="1129641"/>
                </a:lnTo>
                <a:cubicBezTo>
                  <a:pt x="5988196" y="1131437"/>
                  <a:pt x="5989574" y="1134256"/>
                  <a:pt x="5991431" y="1135058"/>
                </a:cubicBezTo>
                <a:cubicBezTo>
                  <a:pt x="5993505" y="1131509"/>
                  <a:pt x="5996537" y="1129088"/>
                  <a:pt x="5999517" y="1124224"/>
                </a:cubicBezTo>
                <a:cubicBezTo>
                  <a:pt x="5997607" y="1121962"/>
                  <a:pt x="5997807" y="1120571"/>
                  <a:pt x="5996822" y="1118833"/>
                </a:cubicBezTo>
                <a:cubicBezTo>
                  <a:pt x="6008296" y="1114598"/>
                  <a:pt x="6020228" y="1111962"/>
                  <a:pt x="6029244" y="1108025"/>
                </a:cubicBezTo>
                <a:cubicBezTo>
                  <a:pt x="6028810" y="1104559"/>
                  <a:pt x="6029465" y="1102505"/>
                  <a:pt x="6029244" y="1097218"/>
                </a:cubicBezTo>
                <a:cubicBezTo>
                  <a:pt x="6015200" y="1099676"/>
                  <a:pt x="5991894" y="1089064"/>
                  <a:pt x="5969789" y="1089106"/>
                </a:cubicBezTo>
                <a:cubicBezTo>
                  <a:pt x="5967603" y="1094776"/>
                  <a:pt x="5962179" y="1098211"/>
                  <a:pt x="5958982" y="1105330"/>
                </a:cubicBezTo>
                <a:cubicBezTo>
                  <a:pt x="5953757" y="1103636"/>
                  <a:pt x="5949424" y="1100137"/>
                  <a:pt x="5945479" y="1099913"/>
                </a:cubicBezTo>
                <a:cubicBezTo>
                  <a:pt x="5943743" y="1095144"/>
                  <a:pt x="5943980" y="1091827"/>
                  <a:pt x="5942784" y="1089106"/>
                </a:cubicBezTo>
                <a:cubicBezTo>
                  <a:pt x="5922114" y="1082566"/>
                  <a:pt x="5911909" y="1059531"/>
                  <a:pt x="5896832" y="1056683"/>
                </a:cubicBezTo>
                <a:cubicBezTo>
                  <a:pt x="5905365" y="1052020"/>
                  <a:pt x="5917149" y="1050670"/>
                  <a:pt x="5923864" y="1045875"/>
                </a:cubicBezTo>
                <a:cubicBezTo>
                  <a:pt x="5922700" y="1041157"/>
                  <a:pt x="5926945" y="1037146"/>
                  <a:pt x="5926559" y="1029651"/>
                </a:cubicBezTo>
                <a:cubicBezTo>
                  <a:pt x="5933164" y="1024908"/>
                  <a:pt x="5937866" y="1024750"/>
                  <a:pt x="5942784" y="1021539"/>
                </a:cubicBezTo>
                <a:cubicBezTo>
                  <a:pt x="5943338" y="1017779"/>
                  <a:pt x="5945817" y="1014824"/>
                  <a:pt x="5945479" y="1010731"/>
                </a:cubicBezTo>
                <a:cubicBezTo>
                  <a:pt x="5951753" y="1007007"/>
                  <a:pt x="5959091" y="1005692"/>
                  <a:pt x="5961704" y="1002619"/>
                </a:cubicBezTo>
                <a:cubicBezTo>
                  <a:pt x="5970384" y="1008927"/>
                  <a:pt x="5970410" y="1011384"/>
                  <a:pt x="5977902" y="1018843"/>
                </a:cubicBezTo>
                <a:cubicBezTo>
                  <a:pt x="5978297" y="1028778"/>
                  <a:pt x="5971432" y="1035597"/>
                  <a:pt x="5972511" y="1043154"/>
                </a:cubicBezTo>
                <a:cubicBezTo>
                  <a:pt x="5976627" y="1042563"/>
                  <a:pt x="5981118" y="1043830"/>
                  <a:pt x="5983319" y="1043154"/>
                </a:cubicBezTo>
                <a:cubicBezTo>
                  <a:pt x="5983642" y="1045698"/>
                  <a:pt x="5982548" y="1049367"/>
                  <a:pt x="5983319" y="1051266"/>
                </a:cubicBezTo>
                <a:cubicBezTo>
                  <a:pt x="5981140" y="1052755"/>
                  <a:pt x="5977814" y="1053536"/>
                  <a:pt x="5975206" y="1056683"/>
                </a:cubicBezTo>
                <a:cubicBezTo>
                  <a:pt x="5978927" y="1055691"/>
                  <a:pt x="5980884" y="1057421"/>
                  <a:pt x="5986014" y="1056683"/>
                </a:cubicBezTo>
                <a:cubicBezTo>
                  <a:pt x="5986661" y="1055644"/>
                  <a:pt x="5988272" y="1054939"/>
                  <a:pt x="5988709" y="1053961"/>
                </a:cubicBezTo>
                <a:cubicBezTo>
                  <a:pt x="6005193" y="1039912"/>
                  <a:pt x="6021406" y="1040160"/>
                  <a:pt x="6031966" y="1026956"/>
                </a:cubicBezTo>
                <a:cubicBezTo>
                  <a:pt x="6038100" y="1031311"/>
                  <a:pt x="6038118" y="1033305"/>
                  <a:pt x="6042773" y="1037763"/>
                </a:cubicBezTo>
                <a:cubicBezTo>
                  <a:pt x="6043953" y="1035332"/>
                  <a:pt x="6045085" y="1033642"/>
                  <a:pt x="6045469" y="1032346"/>
                </a:cubicBezTo>
                <a:cubicBezTo>
                  <a:pt x="6053682" y="1037568"/>
                  <a:pt x="6056845" y="1043861"/>
                  <a:pt x="6064389" y="1045875"/>
                </a:cubicBezTo>
                <a:cubicBezTo>
                  <a:pt x="6066035" y="1052268"/>
                  <a:pt x="6065085" y="1054250"/>
                  <a:pt x="6067084" y="1059378"/>
                </a:cubicBezTo>
                <a:cubicBezTo>
                  <a:pt x="6069624" y="1059307"/>
                  <a:pt x="6071566" y="1061736"/>
                  <a:pt x="6075196" y="1062074"/>
                </a:cubicBezTo>
                <a:cubicBezTo>
                  <a:pt x="6071978" y="1069363"/>
                  <a:pt x="6066500" y="1073196"/>
                  <a:pt x="6064389" y="1078298"/>
                </a:cubicBezTo>
                <a:cubicBezTo>
                  <a:pt x="6067961" y="1078288"/>
                  <a:pt x="6073717" y="1078687"/>
                  <a:pt x="6077891" y="1078298"/>
                </a:cubicBezTo>
                <a:cubicBezTo>
                  <a:pt x="6075632" y="1081098"/>
                  <a:pt x="6074606" y="1080948"/>
                  <a:pt x="6072501" y="1083689"/>
                </a:cubicBezTo>
                <a:cubicBezTo>
                  <a:pt x="6076769" y="1084404"/>
                  <a:pt x="6076647" y="1086144"/>
                  <a:pt x="6080613" y="1086410"/>
                </a:cubicBezTo>
                <a:cubicBezTo>
                  <a:pt x="6081535" y="1087020"/>
                  <a:pt x="6082121" y="1088553"/>
                  <a:pt x="6083308" y="1089106"/>
                </a:cubicBezTo>
                <a:cubicBezTo>
                  <a:pt x="6085716" y="1087737"/>
                  <a:pt x="6087637" y="1087028"/>
                  <a:pt x="6088699" y="1086410"/>
                </a:cubicBezTo>
                <a:cubicBezTo>
                  <a:pt x="6089020" y="1084850"/>
                  <a:pt x="6090777" y="1082673"/>
                  <a:pt x="6091421" y="1080993"/>
                </a:cubicBezTo>
                <a:cubicBezTo>
                  <a:pt x="6113181" y="1092795"/>
                  <a:pt x="6118134" y="1110767"/>
                  <a:pt x="6129260" y="1113416"/>
                </a:cubicBezTo>
                <a:cubicBezTo>
                  <a:pt x="6124738" y="1114985"/>
                  <a:pt x="6116558" y="1112966"/>
                  <a:pt x="6113036" y="1113416"/>
                </a:cubicBezTo>
                <a:cubicBezTo>
                  <a:pt x="6126976" y="1121697"/>
                  <a:pt x="6126649" y="1143083"/>
                  <a:pt x="6148154" y="1167480"/>
                </a:cubicBezTo>
                <a:cubicBezTo>
                  <a:pt x="6147525" y="1168357"/>
                  <a:pt x="6146007" y="1169530"/>
                  <a:pt x="6145459" y="1170176"/>
                </a:cubicBezTo>
                <a:cubicBezTo>
                  <a:pt x="6146313" y="1171011"/>
                  <a:pt x="6147159" y="1172090"/>
                  <a:pt x="6148154" y="1172871"/>
                </a:cubicBezTo>
                <a:cubicBezTo>
                  <a:pt x="6145510" y="1172950"/>
                  <a:pt x="6144623" y="1172363"/>
                  <a:pt x="6142763" y="1172871"/>
                </a:cubicBezTo>
                <a:cubicBezTo>
                  <a:pt x="6146420" y="1174418"/>
                  <a:pt x="6148201" y="1179732"/>
                  <a:pt x="6153571" y="1183678"/>
                </a:cubicBezTo>
                <a:cubicBezTo>
                  <a:pt x="6155798" y="1180852"/>
                  <a:pt x="6157296" y="1180297"/>
                  <a:pt x="6158988" y="1178288"/>
                </a:cubicBezTo>
                <a:cubicBezTo>
                  <a:pt x="6159405" y="1175225"/>
                  <a:pt x="6161410" y="1172930"/>
                  <a:pt x="6161683" y="1170176"/>
                </a:cubicBezTo>
                <a:cubicBezTo>
                  <a:pt x="6165846" y="1172312"/>
                  <a:pt x="6167235" y="1174340"/>
                  <a:pt x="6169795" y="1175593"/>
                </a:cubicBezTo>
                <a:cubicBezTo>
                  <a:pt x="6168854" y="1174360"/>
                  <a:pt x="6168260" y="1171936"/>
                  <a:pt x="6167074" y="1170176"/>
                </a:cubicBezTo>
                <a:cubicBezTo>
                  <a:pt x="6169339" y="1170130"/>
                  <a:pt x="6170757" y="1170497"/>
                  <a:pt x="6172491" y="1170176"/>
                </a:cubicBezTo>
                <a:cubicBezTo>
                  <a:pt x="6173284" y="1167353"/>
                  <a:pt x="6174472" y="1167504"/>
                  <a:pt x="6175186" y="1164785"/>
                </a:cubicBezTo>
                <a:cubicBezTo>
                  <a:pt x="6178375" y="1164631"/>
                  <a:pt x="6182700" y="1166694"/>
                  <a:pt x="6188715" y="1167480"/>
                </a:cubicBezTo>
                <a:cubicBezTo>
                  <a:pt x="6191527" y="1164785"/>
                  <a:pt x="6196515" y="1163096"/>
                  <a:pt x="6199523" y="1159368"/>
                </a:cubicBezTo>
                <a:cubicBezTo>
                  <a:pt x="6198622" y="1150378"/>
                  <a:pt x="6200715" y="1141371"/>
                  <a:pt x="6199523" y="1135058"/>
                </a:cubicBezTo>
                <a:cubicBezTo>
                  <a:pt x="6152738" y="1109348"/>
                  <a:pt x="6145131" y="1070007"/>
                  <a:pt x="6104924" y="1035041"/>
                </a:cubicBezTo>
                <a:cubicBezTo>
                  <a:pt x="6112202" y="1026704"/>
                  <a:pt x="6123472" y="1018399"/>
                  <a:pt x="6137346" y="1005314"/>
                </a:cubicBezTo>
                <a:cubicBezTo>
                  <a:pt x="6130318" y="989925"/>
                  <a:pt x="6137948" y="976784"/>
                  <a:pt x="6131956" y="956693"/>
                </a:cubicBezTo>
                <a:lnTo>
                  <a:pt x="6131956" y="956693"/>
                </a:lnTo>
                <a:cubicBezTo>
                  <a:pt x="6135762" y="957136"/>
                  <a:pt x="6137950" y="958781"/>
                  <a:pt x="6140068" y="959388"/>
                </a:cubicBezTo>
                <a:cubicBezTo>
                  <a:pt x="6143671" y="950259"/>
                  <a:pt x="6146083" y="950751"/>
                  <a:pt x="6148154" y="940469"/>
                </a:cubicBezTo>
                <a:cubicBezTo>
                  <a:pt x="6149922" y="939671"/>
                  <a:pt x="6154195" y="941357"/>
                  <a:pt x="6156266" y="940469"/>
                </a:cubicBezTo>
                <a:cubicBezTo>
                  <a:pt x="6168411" y="944060"/>
                  <a:pt x="6173310" y="949305"/>
                  <a:pt x="6185993" y="953971"/>
                </a:cubicBezTo>
                <a:cubicBezTo>
                  <a:pt x="6188402" y="908897"/>
                  <a:pt x="6221059" y="874097"/>
                  <a:pt x="6229250" y="799944"/>
                </a:cubicBezTo>
                <a:cubicBezTo>
                  <a:pt x="6190052" y="756949"/>
                  <a:pt x="6184418" y="728707"/>
                  <a:pt x="6148154" y="681034"/>
                </a:cubicBezTo>
                <a:cubicBezTo>
                  <a:pt x="6147316" y="677626"/>
                  <a:pt x="6149094" y="675461"/>
                  <a:pt x="6148154" y="672922"/>
                </a:cubicBezTo>
                <a:cubicBezTo>
                  <a:pt x="6115441" y="670671"/>
                  <a:pt x="6095429" y="652816"/>
                  <a:pt x="6075196" y="648585"/>
                </a:cubicBezTo>
                <a:cubicBezTo>
                  <a:pt x="6083000" y="654569"/>
                  <a:pt x="6084187" y="662151"/>
                  <a:pt x="6088699" y="664810"/>
                </a:cubicBezTo>
                <a:cubicBezTo>
                  <a:pt x="6088148" y="667393"/>
                  <a:pt x="6086311" y="668681"/>
                  <a:pt x="6086004" y="670227"/>
                </a:cubicBezTo>
                <a:cubicBezTo>
                  <a:pt x="6084146" y="668020"/>
                  <a:pt x="6084252" y="663984"/>
                  <a:pt x="6080613" y="659419"/>
                </a:cubicBezTo>
                <a:cubicBezTo>
                  <a:pt x="6080934" y="661562"/>
                  <a:pt x="6080102" y="662407"/>
                  <a:pt x="6080613" y="664810"/>
                </a:cubicBezTo>
                <a:cubicBezTo>
                  <a:pt x="6076410" y="666525"/>
                  <a:pt x="6068620" y="665787"/>
                  <a:pt x="6064389" y="667505"/>
                </a:cubicBezTo>
                <a:cubicBezTo>
                  <a:pt x="6065443" y="663951"/>
                  <a:pt x="6066573" y="663668"/>
                  <a:pt x="6067084" y="659419"/>
                </a:cubicBezTo>
                <a:cubicBezTo>
                  <a:pt x="6059883" y="657424"/>
                  <a:pt x="6057361" y="652839"/>
                  <a:pt x="6048164" y="651307"/>
                </a:cubicBezTo>
                <a:cubicBezTo>
                  <a:pt x="6051493" y="653507"/>
                  <a:pt x="6052245" y="657185"/>
                  <a:pt x="6056276" y="662115"/>
                </a:cubicBezTo>
                <a:cubicBezTo>
                  <a:pt x="6038423" y="658917"/>
                  <a:pt x="6015692" y="631579"/>
                  <a:pt x="5994126" y="629692"/>
                </a:cubicBezTo>
                <a:cubicBezTo>
                  <a:pt x="6006466" y="596039"/>
                  <a:pt x="6015714" y="587986"/>
                  <a:pt x="6026549" y="556708"/>
                </a:cubicBezTo>
                <a:cubicBezTo>
                  <a:pt x="6024841" y="554562"/>
                  <a:pt x="6023794" y="551584"/>
                  <a:pt x="6021158" y="548595"/>
                </a:cubicBezTo>
                <a:cubicBezTo>
                  <a:pt x="6022587" y="545293"/>
                  <a:pt x="6027766" y="543192"/>
                  <a:pt x="6029244" y="540510"/>
                </a:cubicBezTo>
                <a:cubicBezTo>
                  <a:pt x="6028830" y="536629"/>
                  <a:pt x="6030232" y="533553"/>
                  <a:pt x="6029244" y="529676"/>
                </a:cubicBezTo>
                <a:cubicBezTo>
                  <a:pt x="6053211" y="521327"/>
                  <a:pt x="6067982" y="535227"/>
                  <a:pt x="6104924" y="524285"/>
                </a:cubicBezTo>
                <a:cubicBezTo>
                  <a:pt x="6104573" y="523026"/>
                  <a:pt x="6105142" y="520605"/>
                  <a:pt x="6104924" y="518868"/>
                </a:cubicBezTo>
                <a:cubicBezTo>
                  <a:pt x="6118685" y="517848"/>
                  <a:pt x="6131663" y="526460"/>
                  <a:pt x="6153571" y="524285"/>
                </a:cubicBezTo>
                <a:cubicBezTo>
                  <a:pt x="6150792" y="522935"/>
                  <a:pt x="6148502" y="518561"/>
                  <a:pt x="6145459" y="516173"/>
                </a:cubicBezTo>
                <a:cubicBezTo>
                  <a:pt x="6148359" y="516582"/>
                  <a:pt x="6150270" y="517863"/>
                  <a:pt x="6153571" y="518868"/>
                </a:cubicBezTo>
                <a:cubicBezTo>
                  <a:pt x="6151889" y="517657"/>
                  <a:pt x="6150284" y="514462"/>
                  <a:pt x="6148154" y="513478"/>
                </a:cubicBezTo>
                <a:cubicBezTo>
                  <a:pt x="6161651" y="513768"/>
                  <a:pt x="6170966" y="517094"/>
                  <a:pt x="6180603" y="516173"/>
                </a:cubicBezTo>
                <a:cubicBezTo>
                  <a:pt x="6179691" y="517298"/>
                  <a:pt x="6178792" y="517554"/>
                  <a:pt x="6177881" y="518868"/>
                </a:cubicBezTo>
                <a:cubicBezTo>
                  <a:pt x="6193772" y="517097"/>
                  <a:pt x="6201756" y="524362"/>
                  <a:pt x="6221138" y="524285"/>
                </a:cubicBezTo>
                <a:cubicBezTo>
                  <a:pt x="6213397" y="526721"/>
                  <a:pt x="6211311" y="525083"/>
                  <a:pt x="6202218" y="526980"/>
                </a:cubicBezTo>
                <a:cubicBezTo>
                  <a:pt x="6214602" y="523536"/>
                  <a:pt x="6224845" y="530708"/>
                  <a:pt x="6242753" y="526980"/>
                </a:cubicBezTo>
                <a:cubicBezTo>
                  <a:pt x="6242609" y="525893"/>
                  <a:pt x="6242797" y="525144"/>
                  <a:pt x="6242753" y="524285"/>
                </a:cubicBezTo>
                <a:cubicBezTo>
                  <a:pt x="6247863" y="524250"/>
                  <a:pt x="6256904" y="528342"/>
                  <a:pt x="6261673" y="526980"/>
                </a:cubicBezTo>
                <a:cubicBezTo>
                  <a:pt x="6262033" y="526184"/>
                  <a:pt x="6263496" y="525651"/>
                  <a:pt x="6264368" y="524285"/>
                </a:cubicBezTo>
                <a:cubicBezTo>
                  <a:pt x="6270567" y="524121"/>
                  <a:pt x="6272288" y="525552"/>
                  <a:pt x="6277897" y="524285"/>
                </a:cubicBezTo>
                <a:cubicBezTo>
                  <a:pt x="6269205" y="525872"/>
                  <a:pt x="6256709" y="520006"/>
                  <a:pt x="6250865" y="518868"/>
                </a:cubicBezTo>
                <a:cubicBezTo>
                  <a:pt x="6247210" y="513940"/>
                  <a:pt x="6243590" y="503923"/>
                  <a:pt x="6240058" y="497253"/>
                </a:cubicBezTo>
                <a:cubicBezTo>
                  <a:pt x="6239194" y="482846"/>
                  <a:pt x="6246730" y="479863"/>
                  <a:pt x="6245448" y="462135"/>
                </a:cubicBezTo>
                <a:cubicBezTo>
                  <a:pt x="6270264" y="463102"/>
                  <a:pt x="6282867" y="468885"/>
                  <a:pt x="6304903" y="467526"/>
                </a:cubicBezTo>
                <a:cubicBezTo>
                  <a:pt x="6308176" y="469487"/>
                  <a:pt x="6311060" y="475619"/>
                  <a:pt x="6315711" y="481055"/>
                </a:cubicBezTo>
                <a:cubicBezTo>
                  <a:pt x="6318182" y="479548"/>
                  <a:pt x="6319101" y="480111"/>
                  <a:pt x="6321128" y="478333"/>
                </a:cubicBezTo>
                <a:cubicBezTo>
                  <a:pt x="6327163" y="482422"/>
                  <a:pt x="6328184" y="486835"/>
                  <a:pt x="6331935" y="489141"/>
                </a:cubicBezTo>
                <a:cubicBezTo>
                  <a:pt x="6335260" y="487742"/>
                  <a:pt x="6338151" y="487881"/>
                  <a:pt x="6340047" y="486445"/>
                </a:cubicBezTo>
                <a:cubicBezTo>
                  <a:pt x="6344611" y="477315"/>
                  <a:pt x="6345965" y="475882"/>
                  <a:pt x="6350855" y="464830"/>
                </a:cubicBezTo>
                <a:cubicBezTo>
                  <a:pt x="6349396" y="463606"/>
                  <a:pt x="6349226" y="463101"/>
                  <a:pt x="6348160" y="462135"/>
                </a:cubicBezTo>
                <a:cubicBezTo>
                  <a:pt x="6351309" y="463026"/>
                  <a:pt x="6354882" y="466747"/>
                  <a:pt x="6358967" y="467526"/>
                </a:cubicBezTo>
                <a:cubicBezTo>
                  <a:pt x="6347543" y="461767"/>
                  <a:pt x="6347735" y="451730"/>
                  <a:pt x="6334630" y="443215"/>
                </a:cubicBezTo>
                <a:cubicBezTo>
                  <a:pt x="6344146" y="443544"/>
                  <a:pt x="6356376" y="446395"/>
                  <a:pt x="6377887" y="445910"/>
                </a:cubicBezTo>
                <a:cubicBezTo>
                  <a:pt x="6373578" y="446707"/>
                  <a:pt x="6363445" y="444716"/>
                  <a:pt x="6358967" y="445910"/>
                </a:cubicBezTo>
                <a:cubicBezTo>
                  <a:pt x="6373669" y="460453"/>
                  <a:pt x="6381252" y="472910"/>
                  <a:pt x="6391390" y="483750"/>
                </a:cubicBezTo>
                <a:cubicBezTo>
                  <a:pt x="6385960" y="488242"/>
                  <a:pt x="6380549" y="487351"/>
                  <a:pt x="6375165" y="491862"/>
                </a:cubicBezTo>
                <a:cubicBezTo>
                  <a:pt x="6376245" y="501124"/>
                  <a:pt x="6372901" y="508807"/>
                  <a:pt x="6375165" y="513478"/>
                </a:cubicBezTo>
                <a:cubicBezTo>
                  <a:pt x="6374362" y="514553"/>
                  <a:pt x="6373017" y="515073"/>
                  <a:pt x="6372470" y="516173"/>
                </a:cubicBezTo>
                <a:cubicBezTo>
                  <a:pt x="6373654" y="527870"/>
                  <a:pt x="6369377" y="543533"/>
                  <a:pt x="6369775" y="554012"/>
                </a:cubicBezTo>
                <a:cubicBezTo>
                  <a:pt x="6366410" y="555148"/>
                  <a:pt x="6362227" y="553126"/>
                  <a:pt x="6358967" y="554012"/>
                </a:cubicBezTo>
                <a:cubicBezTo>
                  <a:pt x="6360309" y="555664"/>
                  <a:pt x="6360172" y="557883"/>
                  <a:pt x="6361663" y="559403"/>
                </a:cubicBezTo>
                <a:cubicBezTo>
                  <a:pt x="6358866" y="560780"/>
                  <a:pt x="6356385" y="560273"/>
                  <a:pt x="6353550" y="562125"/>
                </a:cubicBezTo>
                <a:cubicBezTo>
                  <a:pt x="6357575" y="564356"/>
                  <a:pt x="6359189" y="569767"/>
                  <a:pt x="6364358" y="575628"/>
                </a:cubicBezTo>
                <a:cubicBezTo>
                  <a:pt x="6366200" y="580846"/>
                  <a:pt x="6364245" y="588470"/>
                  <a:pt x="6364358" y="591852"/>
                </a:cubicBezTo>
                <a:cubicBezTo>
                  <a:pt x="6417157" y="631927"/>
                  <a:pt x="6442896" y="679556"/>
                  <a:pt x="6521107" y="732377"/>
                </a:cubicBezTo>
                <a:cubicBezTo>
                  <a:pt x="6522867" y="724891"/>
                  <a:pt x="6526648" y="717609"/>
                  <a:pt x="6529219" y="710762"/>
                </a:cubicBezTo>
                <a:cubicBezTo>
                  <a:pt x="6522935" y="702854"/>
                  <a:pt x="6516037" y="690716"/>
                  <a:pt x="6507604" y="681034"/>
                </a:cubicBezTo>
                <a:lnTo>
                  <a:pt x="6507604" y="681034"/>
                </a:lnTo>
                <a:cubicBezTo>
                  <a:pt x="6511651" y="682891"/>
                  <a:pt x="6511541" y="684600"/>
                  <a:pt x="6515717" y="686425"/>
                </a:cubicBezTo>
                <a:cubicBezTo>
                  <a:pt x="6523434" y="682066"/>
                  <a:pt x="6527055" y="685317"/>
                  <a:pt x="6537332" y="681034"/>
                </a:cubicBezTo>
                <a:cubicBezTo>
                  <a:pt x="6525716" y="670980"/>
                  <a:pt x="6521503" y="663206"/>
                  <a:pt x="6512995" y="656698"/>
                </a:cubicBezTo>
                <a:cubicBezTo>
                  <a:pt x="6514347" y="652715"/>
                  <a:pt x="6514359" y="647611"/>
                  <a:pt x="6515717" y="643195"/>
                </a:cubicBezTo>
                <a:cubicBezTo>
                  <a:pt x="6521788" y="641945"/>
                  <a:pt x="6527819" y="643264"/>
                  <a:pt x="6531915" y="643195"/>
                </a:cubicBezTo>
                <a:cubicBezTo>
                  <a:pt x="6517811" y="627433"/>
                  <a:pt x="6517802" y="615878"/>
                  <a:pt x="6502187" y="599964"/>
                </a:cubicBezTo>
                <a:cubicBezTo>
                  <a:pt x="6502555" y="597165"/>
                  <a:pt x="6504592" y="594892"/>
                  <a:pt x="6504883" y="591852"/>
                </a:cubicBezTo>
                <a:cubicBezTo>
                  <a:pt x="6507196" y="593435"/>
                  <a:pt x="6506911" y="598860"/>
                  <a:pt x="6510300" y="602660"/>
                </a:cubicBezTo>
                <a:cubicBezTo>
                  <a:pt x="6514870" y="600524"/>
                  <a:pt x="6517226" y="601965"/>
                  <a:pt x="6521107" y="599964"/>
                </a:cubicBezTo>
                <a:cubicBezTo>
                  <a:pt x="6498959" y="589842"/>
                  <a:pt x="6499343" y="575983"/>
                  <a:pt x="6475155" y="559403"/>
                </a:cubicBezTo>
                <a:cubicBezTo>
                  <a:pt x="6468757" y="560555"/>
                  <a:pt x="6461313" y="555391"/>
                  <a:pt x="6456262" y="556708"/>
                </a:cubicBezTo>
                <a:cubicBezTo>
                  <a:pt x="6456997" y="558184"/>
                  <a:pt x="6458315" y="561021"/>
                  <a:pt x="6458957" y="562125"/>
                </a:cubicBezTo>
                <a:cubicBezTo>
                  <a:pt x="6453201" y="561622"/>
                  <a:pt x="6445136" y="550694"/>
                  <a:pt x="6437342" y="548595"/>
                </a:cubicBezTo>
                <a:cubicBezTo>
                  <a:pt x="6433309" y="541770"/>
                  <a:pt x="6430885" y="535971"/>
                  <a:pt x="6429230" y="526980"/>
                </a:cubicBezTo>
                <a:cubicBezTo>
                  <a:pt x="6430202" y="526920"/>
                  <a:pt x="6431141" y="527295"/>
                  <a:pt x="6431925" y="526980"/>
                </a:cubicBezTo>
                <a:cubicBezTo>
                  <a:pt x="6426341" y="519473"/>
                  <a:pt x="6423541" y="511165"/>
                  <a:pt x="6418422" y="508061"/>
                </a:cubicBezTo>
                <a:cubicBezTo>
                  <a:pt x="6425609" y="505326"/>
                  <a:pt x="6438579" y="509315"/>
                  <a:pt x="6448150" y="508061"/>
                </a:cubicBezTo>
                <a:cubicBezTo>
                  <a:pt x="6446141" y="506807"/>
                  <a:pt x="6444658" y="503430"/>
                  <a:pt x="6442733" y="502670"/>
                </a:cubicBezTo>
                <a:cubicBezTo>
                  <a:pt x="6445744" y="499532"/>
                  <a:pt x="6453596" y="497058"/>
                  <a:pt x="6456262" y="494558"/>
                </a:cubicBezTo>
                <a:cubicBezTo>
                  <a:pt x="6461493" y="496973"/>
                  <a:pt x="6464960" y="504664"/>
                  <a:pt x="6472460" y="508061"/>
                </a:cubicBezTo>
                <a:cubicBezTo>
                  <a:pt x="6471822" y="505073"/>
                  <a:pt x="6473023" y="503493"/>
                  <a:pt x="6472460" y="499948"/>
                </a:cubicBezTo>
                <a:cubicBezTo>
                  <a:pt x="6474291" y="498022"/>
                  <a:pt x="6478795" y="496956"/>
                  <a:pt x="6480572" y="494558"/>
                </a:cubicBezTo>
                <a:cubicBezTo>
                  <a:pt x="6511634" y="491629"/>
                  <a:pt x="6518441" y="503316"/>
                  <a:pt x="6548139" y="505365"/>
                </a:cubicBezTo>
                <a:cubicBezTo>
                  <a:pt x="6544914" y="503596"/>
                  <a:pt x="6541641" y="496469"/>
                  <a:pt x="6537332" y="494558"/>
                </a:cubicBezTo>
                <a:cubicBezTo>
                  <a:pt x="6539986" y="490194"/>
                  <a:pt x="6547595" y="483056"/>
                  <a:pt x="6550835" y="478333"/>
                </a:cubicBezTo>
                <a:cubicBezTo>
                  <a:pt x="6549778" y="477383"/>
                  <a:pt x="6549489" y="476899"/>
                  <a:pt x="6548139" y="475638"/>
                </a:cubicBezTo>
                <a:cubicBezTo>
                  <a:pt x="6549297" y="474115"/>
                  <a:pt x="6549664" y="474128"/>
                  <a:pt x="6550835" y="472943"/>
                </a:cubicBezTo>
                <a:cubicBezTo>
                  <a:pt x="6552006" y="472873"/>
                  <a:pt x="6552961" y="473147"/>
                  <a:pt x="6553530" y="472943"/>
                </a:cubicBezTo>
                <a:cubicBezTo>
                  <a:pt x="6552244" y="471670"/>
                  <a:pt x="6550662" y="468784"/>
                  <a:pt x="6548139" y="467526"/>
                </a:cubicBezTo>
                <a:cubicBezTo>
                  <a:pt x="6550711" y="468662"/>
                  <a:pt x="6551617" y="469825"/>
                  <a:pt x="6553530" y="470221"/>
                </a:cubicBezTo>
                <a:cubicBezTo>
                  <a:pt x="6553223" y="467690"/>
                  <a:pt x="6554144" y="463755"/>
                  <a:pt x="6553530" y="462135"/>
                </a:cubicBezTo>
                <a:cubicBezTo>
                  <a:pt x="6564277" y="453404"/>
                  <a:pt x="6580867" y="453477"/>
                  <a:pt x="6594065" y="443215"/>
                </a:cubicBezTo>
                <a:cubicBezTo>
                  <a:pt x="6589558" y="442115"/>
                  <a:pt x="6587408" y="439182"/>
                  <a:pt x="6583257" y="437798"/>
                </a:cubicBezTo>
                <a:cubicBezTo>
                  <a:pt x="6610908" y="438481"/>
                  <a:pt x="6622397" y="445688"/>
                  <a:pt x="6637321" y="448606"/>
                </a:cubicBezTo>
                <a:cubicBezTo>
                  <a:pt x="6636042" y="446119"/>
                  <a:pt x="6635792" y="443501"/>
                  <a:pt x="6634626" y="440493"/>
                </a:cubicBezTo>
                <a:cubicBezTo>
                  <a:pt x="6621491" y="436043"/>
                  <a:pt x="6605502" y="421391"/>
                  <a:pt x="6591369" y="418878"/>
                </a:cubicBezTo>
                <a:lnTo>
                  <a:pt x="6591369" y="418878"/>
                </a:lnTo>
                <a:cubicBezTo>
                  <a:pt x="6592749" y="420087"/>
                  <a:pt x="6592884" y="421025"/>
                  <a:pt x="6594065" y="421600"/>
                </a:cubicBezTo>
                <a:lnTo>
                  <a:pt x="6594065" y="421600"/>
                </a:lnTo>
                <a:cubicBezTo>
                  <a:pt x="6590387" y="421231"/>
                  <a:pt x="6586244" y="417571"/>
                  <a:pt x="6583257" y="416183"/>
                </a:cubicBezTo>
                <a:cubicBezTo>
                  <a:pt x="6584564" y="416161"/>
                  <a:pt x="6585205" y="416507"/>
                  <a:pt x="6585979" y="416183"/>
                </a:cubicBezTo>
                <a:cubicBezTo>
                  <a:pt x="6576910" y="414523"/>
                  <a:pt x="6562141" y="400249"/>
                  <a:pt x="6553530" y="397263"/>
                </a:cubicBezTo>
                <a:cubicBezTo>
                  <a:pt x="6554802" y="399390"/>
                  <a:pt x="6555074" y="400745"/>
                  <a:pt x="6556252" y="402680"/>
                </a:cubicBezTo>
                <a:cubicBezTo>
                  <a:pt x="6521772" y="402910"/>
                  <a:pt x="6514830" y="395342"/>
                  <a:pt x="6475155" y="391873"/>
                </a:cubicBezTo>
                <a:cubicBezTo>
                  <a:pt x="6483323" y="386323"/>
                  <a:pt x="6499166" y="392511"/>
                  <a:pt x="6518412" y="386456"/>
                </a:cubicBezTo>
                <a:cubicBezTo>
                  <a:pt x="6508736" y="384845"/>
                  <a:pt x="6505404" y="382298"/>
                  <a:pt x="6494075" y="381039"/>
                </a:cubicBezTo>
                <a:cubicBezTo>
                  <a:pt x="6509742" y="380903"/>
                  <a:pt x="6547523" y="384157"/>
                  <a:pt x="6561642" y="381039"/>
                </a:cubicBezTo>
                <a:cubicBezTo>
                  <a:pt x="6460117" y="367995"/>
                  <a:pt x="6398891" y="280811"/>
                  <a:pt x="6272480" y="267546"/>
                </a:cubicBezTo>
                <a:cubicBezTo>
                  <a:pt x="6273606" y="268369"/>
                  <a:pt x="6273851" y="269313"/>
                  <a:pt x="6275176" y="270241"/>
                </a:cubicBezTo>
                <a:cubicBezTo>
                  <a:pt x="6252036" y="272103"/>
                  <a:pt x="6232213" y="263797"/>
                  <a:pt x="6218443" y="264851"/>
                </a:cubicBezTo>
                <a:cubicBezTo>
                  <a:pt x="6230389" y="266471"/>
                  <a:pt x="6245753" y="291926"/>
                  <a:pt x="6258978" y="294578"/>
                </a:cubicBezTo>
                <a:lnTo>
                  <a:pt x="6258978" y="294578"/>
                </a:lnTo>
                <a:cubicBezTo>
                  <a:pt x="6232257" y="296279"/>
                  <a:pt x="6222176" y="274847"/>
                  <a:pt x="6183298" y="272963"/>
                </a:cubicBezTo>
                <a:cubicBezTo>
                  <a:pt x="6182034" y="274149"/>
                  <a:pt x="6179160" y="274915"/>
                  <a:pt x="6177881" y="275658"/>
                </a:cubicBezTo>
                <a:cubicBezTo>
                  <a:pt x="6153609" y="276901"/>
                  <a:pt x="6118974" y="266836"/>
                  <a:pt x="6091421" y="275658"/>
                </a:cubicBezTo>
                <a:cubicBezTo>
                  <a:pt x="6095819" y="279883"/>
                  <a:pt x="6102480" y="294682"/>
                  <a:pt x="6107619" y="299969"/>
                </a:cubicBezTo>
                <a:lnTo>
                  <a:pt x="6107619" y="299969"/>
                </a:lnTo>
                <a:cubicBezTo>
                  <a:pt x="6024921" y="291640"/>
                  <a:pt x="5929283" y="239381"/>
                  <a:pt x="5867104" y="243236"/>
                </a:cubicBezTo>
                <a:cubicBezTo>
                  <a:pt x="5868581" y="242702"/>
                  <a:pt x="5870062" y="243563"/>
                  <a:pt x="5872521" y="243236"/>
                </a:cubicBezTo>
                <a:cubicBezTo>
                  <a:pt x="5849740" y="246737"/>
                  <a:pt x="5822445" y="225659"/>
                  <a:pt x="5796842" y="227011"/>
                </a:cubicBezTo>
                <a:cubicBezTo>
                  <a:pt x="5801797" y="224713"/>
                  <a:pt x="5806577" y="225740"/>
                  <a:pt x="5810345" y="224316"/>
                </a:cubicBezTo>
                <a:cubicBezTo>
                  <a:pt x="5785663" y="223872"/>
                  <a:pt x="5767732" y="214382"/>
                  <a:pt x="5750890" y="213508"/>
                </a:cubicBezTo>
                <a:cubicBezTo>
                  <a:pt x="5748845" y="219499"/>
                  <a:pt x="5745043" y="222342"/>
                  <a:pt x="5742804" y="227011"/>
                </a:cubicBezTo>
                <a:cubicBezTo>
                  <a:pt x="5737114" y="227524"/>
                  <a:pt x="5730919" y="224105"/>
                  <a:pt x="5723884" y="224316"/>
                </a:cubicBezTo>
                <a:cubicBezTo>
                  <a:pt x="5728687" y="223416"/>
                  <a:pt x="5731491" y="225008"/>
                  <a:pt x="5734692" y="224316"/>
                </a:cubicBezTo>
                <a:cubicBezTo>
                  <a:pt x="5731645" y="222845"/>
                  <a:pt x="5730539" y="220079"/>
                  <a:pt x="5726580" y="216204"/>
                </a:cubicBezTo>
                <a:cubicBezTo>
                  <a:pt x="5717940" y="217956"/>
                  <a:pt x="5707291" y="216147"/>
                  <a:pt x="5699548" y="216204"/>
                </a:cubicBezTo>
                <a:cubicBezTo>
                  <a:pt x="5709366" y="214232"/>
                  <a:pt x="5720975" y="217363"/>
                  <a:pt x="5731970" y="213508"/>
                </a:cubicBezTo>
                <a:cubicBezTo>
                  <a:pt x="5700093" y="223758"/>
                  <a:pt x="5656719" y="200507"/>
                  <a:pt x="5621173" y="202674"/>
                </a:cubicBezTo>
                <a:cubicBezTo>
                  <a:pt x="5627949" y="204543"/>
                  <a:pt x="5629262" y="207287"/>
                  <a:pt x="5637397" y="208091"/>
                </a:cubicBezTo>
                <a:cubicBezTo>
                  <a:pt x="5628215" y="212922"/>
                  <a:pt x="5618711" y="211395"/>
                  <a:pt x="5613061" y="213508"/>
                </a:cubicBezTo>
                <a:cubicBezTo>
                  <a:pt x="5623235" y="212627"/>
                  <a:pt x="5626678" y="216383"/>
                  <a:pt x="5634702" y="216204"/>
                </a:cubicBezTo>
                <a:cubicBezTo>
                  <a:pt x="5633608" y="217201"/>
                  <a:pt x="5631232" y="217533"/>
                  <a:pt x="5629285" y="218899"/>
                </a:cubicBezTo>
                <a:cubicBezTo>
                  <a:pt x="5628276" y="220312"/>
                  <a:pt x="5627459" y="220380"/>
                  <a:pt x="5626590" y="221594"/>
                </a:cubicBezTo>
                <a:cubicBezTo>
                  <a:pt x="5633725" y="222111"/>
                  <a:pt x="5641969" y="229313"/>
                  <a:pt x="5650900" y="232402"/>
                </a:cubicBezTo>
                <a:cubicBezTo>
                  <a:pt x="5637946" y="234500"/>
                  <a:pt x="5635728" y="232386"/>
                  <a:pt x="5623895" y="232402"/>
                </a:cubicBezTo>
                <a:cubicBezTo>
                  <a:pt x="5625711" y="234015"/>
                  <a:pt x="5626902" y="236129"/>
                  <a:pt x="5629285" y="237819"/>
                </a:cubicBezTo>
                <a:cubicBezTo>
                  <a:pt x="5626860" y="238407"/>
                  <a:pt x="5625930" y="237514"/>
                  <a:pt x="5623895" y="237819"/>
                </a:cubicBezTo>
                <a:cubicBezTo>
                  <a:pt x="5626103" y="238633"/>
                  <a:pt x="5626810" y="239852"/>
                  <a:pt x="5629285" y="240514"/>
                </a:cubicBezTo>
                <a:cubicBezTo>
                  <a:pt x="5610665" y="240231"/>
                  <a:pt x="5593475" y="231668"/>
                  <a:pt x="5572526" y="229706"/>
                </a:cubicBezTo>
                <a:cubicBezTo>
                  <a:pt x="5570819" y="232145"/>
                  <a:pt x="5566911" y="232096"/>
                  <a:pt x="5564440" y="235123"/>
                </a:cubicBezTo>
                <a:cubicBezTo>
                  <a:pt x="5545625" y="236215"/>
                  <a:pt x="5536719" y="230327"/>
                  <a:pt x="5515793" y="227011"/>
                </a:cubicBezTo>
                <a:cubicBezTo>
                  <a:pt x="5518143" y="229634"/>
                  <a:pt x="5521190" y="236111"/>
                  <a:pt x="5523878" y="237819"/>
                </a:cubicBezTo>
                <a:cubicBezTo>
                  <a:pt x="5524273" y="242675"/>
                  <a:pt x="5523727" y="244453"/>
                  <a:pt x="5523878" y="248626"/>
                </a:cubicBezTo>
                <a:cubicBezTo>
                  <a:pt x="5517747" y="249042"/>
                  <a:pt x="5515564" y="246775"/>
                  <a:pt x="5510376" y="245931"/>
                </a:cubicBezTo>
                <a:cubicBezTo>
                  <a:pt x="5492166" y="241406"/>
                  <a:pt x="5471313" y="230587"/>
                  <a:pt x="5459033" y="229706"/>
                </a:cubicBezTo>
                <a:cubicBezTo>
                  <a:pt x="5461683" y="228015"/>
                  <a:pt x="5464469" y="228707"/>
                  <a:pt x="5467145" y="227011"/>
                </a:cubicBezTo>
                <a:cubicBezTo>
                  <a:pt x="5456742" y="224627"/>
                  <a:pt x="5441255" y="219689"/>
                  <a:pt x="5418498" y="213508"/>
                </a:cubicBezTo>
                <a:cubicBezTo>
                  <a:pt x="5429510" y="213937"/>
                  <a:pt x="5443418" y="218388"/>
                  <a:pt x="5453616" y="218899"/>
                </a:cubicBezTo>
                <a:cubicBezTo>
                  <a:pt x="5440564" y="215686"/>
                  <a:pt x="5437569" y="212695"/>
                  <a:pt x="5426610" y="210787"/>
                </a:cubicBezTo>
                <a:cubicBezTo>
                  <a:pt x="5430400" y="208498"/>
                  <a:pt x="5434968" y="207274"/>
                  <a:pt x="5437418" y="205396"/>
                </a:cubicBezTo>
                <a:cubicBezTo>
                  <a:pt x="5379739" y="198359"/>
                  <a:pt x="5367992" y="191737"/>
                  <a:pt x="5313091" y="186476"/>
                </a:cubicBezTo>
                <a:cubicBezTo>
                  <a:pt x="5321016" y="188963"/>
                  <a:pt x="5322518" y="191211"/>
                  <a:pt x="5329316" y="194588"/>
                </a:cubicBezTo>
                <a:cubicBezTo>
                  <a:pt x="5322963" y="198030"/>
                  <a:pt x="5321796" y="196449"/>
                  <a:pt x="5315787" y="199979"/>
                </a:cubicBezTo>
                <a:cubicBezTo>
                  <a:pt x="5318082" y="199975"/>
                  <a:pt x="5321128" y="202056"/>
                  <a:pt x="5323899" y="202674"/>
                </a:cubicBezTo>
                <a:cubicBezTo>
                  <a:pt x="5290592" y="198511"/>
                  <a:pt x="5278838" y="194056"/>
                  <a:pt x="5237438" y="189171"/>
                </a:cubicBezTo>
                <a:cubicBezTo>
                  <a:pt x="5197824" y="193483"/>
                  <a:pt x="5183856" y="186406"/>
                  <a:pt x="5153647" y="189171"/>
                </a:cubicBezTo>
                <a:cubicBezTo>
                  <a:pt x="5156768" y="189633"/>
                  <a:pt x="5159310" y="191255"/>
                  <a:pt x="5164454" y="191867"/>
                </a:cubicBezTo>
                <a:cubicBezTo>
                  <a:pt x="5165199" y="193589"/>
                  <a:pt x="5165209" y="197328"/>
                  <a:pt x="5167150" y="199979"/>
                </a:cubicBezTo>
                <a:cubicBezTo>
                  <a:pt x="5172460" y="202382"/>
                  <a:pt x="5173004" y="205973"/>
                  <a:pt x="5177984" y="208091"/>
                </a:cubicBezTo>
                <a:cubicBezTo>
                  <a:pt x="5174115" y="207590"/>
                  <a:pt x="5171000" y="204525"/>
                  <a:pt x="5167150" y="202674"/>
                </a:cubicBezTo>
                <a:cubicBezTo>
                  <a:pt x="5167102" y="201815"/>
                  <a:pt x="5167291" y="200520"/>
                  <a:pt x="5167150" y="199979"/>
                </a:cubicBezTo>
                <a:cubicBezTo>
                  <a:pt x="5157339" y="196334"/>
                  <a:pt x="5153346" y="191505"/>
                  <a:pt x="5148256" y="189171"/>
                </a:cubicBezTo>
                <a:cubicBezTo>
                  <a:pt x="5148109" y="187537"/>
                  <a:pt x="5148623" y="185256"/>
                  <a:pt x="5148256" y="183781"/>
                </a:cubicBezTo>
                <a:cubicBezTo>
                  <a:pt x="5142661" y="183792"/>
                  <a:pt x="5139649" y="180235"/>
                  <a:pt x="5132032" y="178364"/>
                </a:cubicBezTo>
                <a:cubicBezTo>
                  <a:pt x="5129777" y="181321"/>
                  <a:pt x="5128844" y="180693"/>
                  <a:pt x="5126615" y="183781"/>
                </a:cubicBezTo>
                <a:cubicBezTo>
                  <a:pt x="5119756" y="183701"/>
                  <a:pt x="5110080" y="177366"/>
                  <a:pt x="5105000" y="178364"/>
                </a:cubicBezTo>
                <a:cubicBezTo>
                  <a:pt x="5105981" y="178125"/>
                  <a:pt x="5106661" y="178426"/>
                  <a:pt x="5107695" y="178364"/>
                </a:cubicBezTo>
                <a:cubicBezTo>
                  <a:pt x="5103709" y="177761"/>
                  <a:pt x="5102883" y="176007"/>
                  <a:pt x="5099609" y="175669"/>
                </a:cubicBezTo>
                <a:cubicBezTo>
                  <a:pt x="5100559" y="176098"/>
                  <a:pt x="5101020" y="177117"/>
                  <a:pt x="5102304" y="178364"/>
                </a:cubicBezTo>
                <a:cubicBezTo>
                  <a:pt x="5096080" y="182268"/>
                  <a:pt x="5091383" y="179990"/>
                  <a:pt x="5083384" y="183781"/>
                </a:cubicBezTo>
                <a:cubicBezTo>
                  <a:pt x="5088615" y="181764"/>
                  <a:pt x="5095710" y="184501"/>
                  <a:pt x="5105000" y="183781"/>
                </a:cubicBezTo>
                <a:cubicBezTo>
                  <a:pt x="5075303" y="192851"/>
                  <a:pt x="5051214" y="194154"/>
                  <a:pt x="5032042" y="205396"/>
                </a:cubicBezTo>
                <a:cubicBezTo>
                  <a:pt x="5050911" y="189318"/>
                  <a:pt x="5060273" y="189401"/>
                  <a:pt x="5072577" y="175669"/>
                </a:cubicBezTo>
                <a:cubicBezTo>
                  <a:pt x="5072499" y="173734"/>
                  <a:pt x="5072821" y="172100"/>
                  <a:pt x="5072577" y="170252"/>
                </a:cubicBezTo>
                <a:cubicBezTo>
                  <a:pt x="5085811" y="162075"/>
                  <a:pt x="5093697" y="162117"/>
                  <a:pt x="5105000" y="154053"/>
                </a:cubicBezTo>
                <a:cubicBezTo>
                  <a:pt x="5091855" y="147474"/>
                  <a:pt x="5082847" y="140682"/>
                  <a:pt x="5075272" y="137829"/>
                </a:cubicBezTo>
                <a:lnTo>
                  <a:pt x="5075272" y="137829"/>
                </a:lnTo>
                <a:cubicBezTo>
                  <a:pt x="5083582" y="138445"/>
                  <a:pt x="5093698" y="146049"/>
                  <a:pt x="5099609" y="145941"/>
                </a:cubicBezTo>
                <a:cubicBezTo>
                  <a:pt x="5088409" y="143318"/>
                  <a:pt x="5083493" y="135717"/>
                  <a:pt x="5072577" y="129717"/>
                </a:cubicBezTo>
                <a:cubicBezTo>
                  <a:pt x="5072867" y="131709"/>
                  <a:pt x="5071968" y="133267"/>
                  <a:pt x="5072577" y="135134"/>
                </a:cubicBezTo>
                <a:cubicBezTo>
                  <a:pt x="5027134" y="128509"/>
                  <a:pt x="5024328" y="119465"/>
                  <a:pt x="4980699" y="121604"/>
                </a:cubicBezTo>
                <a:lnTo>
                  <a:pt x="4980699" y="121604"/>
                </a:lnTo>
                <a:cubicBezTo>
                  <a:pt x="4981810" y="122446"/>
                  <a:pt x="4982272" y="123371"/>
                  <a:pt x="4983395" y="124326"/>
                </a:cubicBezTo>
                <a:cubicBezTo>
                  <a:pt x="4972178" y="124843"/>
                  <a:pt x="4966058" y="123272"/>
                  <a:pt x="4959058" y="124326"/>
                </a:cubicBezTo>
                <a:cubicBezTo>
                  <a:pt x="4961884" y="121018"/>
                  <a:pt x="4964477" y="119059"/>
                  <a:pt x="4967170" y="116214"/>
                </a:cubicBezTo>
                <a:cubicBezTo>
                  <a:pt x="4941239" y="115809"/>
                  <a:pt x="4933849" y="114584"/>
                  <a:pt x="4910437" y="113492"/>
                </a:cubicBezTo>
                <a:cubicBezTo>
                  <a:pt x="4917160" y="111286"/>
                  <a:pt x="4921960" y="111958"/>
                  <a:pt x="4932052" y="108102"/>
                </a:cubicBezTo>
                <a:cubicBezTo>
                  <a:pt x="4920200" y="110660"/>
                  <a:pt x="4902484" y="98436"/>
                  <a:pt x="4891517" y="99989"/>
                </a:cubicBezTo>
                <a:close/>
                <a:moveTo>
                  <a:pt x="6680552" y="2407919"/>
                </a:moveTo>
                <a:cubicBezTo>
                  <a:pt x="6677558" y="2420167"/>
                  <a:pt x="6670304" y="2428803"/>
                  <a:pt x="6667049" y="2443063"/>
                </a:cubicBezTo>
                <a:cubicBezTo>
                  <a:pt x="6665809" y="2442456"/>
                  <a:pt x="6665487" y="2441296"/>
                  <a:pt x="6664354" y="2440341"/>
                </a:cubicBezTo>
                <a:cubicBezTo>
                  <a:pt x="6663315" y="2445089"/>
                  <a:pt x="6660974" y="2450438"/>
                  <a:pt x="6658937" y="2456566"/>
                </a:cubicBezTo>
                <a:cubicBezTo>
                  <a:pt x="6660364" y="2457970"/>
                  <a:pt x="6660856" y="2460881"/>
                  <a:pt x="6661632" y="2461956"/>
                </a:cubicBezTo>
                <a:cubicBezTo>
                  <a:pt x="6647021" y="2517884"/>
                  <a:pt x="6623196" y="2524312"/>
                  <a:pt x="6615706" y="2586283"/>
                </a:cubicBezTo>
                <a:cubicBezTo>
                  <a:pt x="6605053" y="2590913"/>
                  <a:pt x="6596835" y="2590006"/>
                  <a:pt x="6588674" y="2591700"/>
                </a:cubicBezTo>
                <a:cubicBezTo>
                  <a:pt x="6558188" y="2571594"/>
                  <a:pt x="6544062" y="2547465"/>
                  <a:pt x="6510300" y="2529524"/>
                </a:cubicBezTo>
                <a:cubicBezTo>
                  <a:pt x="6508950" y="2521784"/>
                  <a:pt x="6506171" y="2516914"/>
                  <a:pt x="6504883" y="2510604"/>
                </a:cubicBezTo>
                <a:cubicBezTo>
                  <a:pt x="6510457" y="2499454"/>
                  <a:pt x="6515324" y="2490776"/>
                  <a:pt x="6523802" y="2472790"/>
                </a:cubicBezTo>
                <a:cubicBezTo>
                  <a:pt x="6525427" y="2472863"/>
                  <a:pt x="6527441" y="2474937"/>
                  <a:pt x="6529219" y="2475486"/>
                </a:cubicBezTo>
                <a:cubicBezTo>
                  <a:pt x="6532385" y="2467307"/>
                  <a:pt x="6543862" y="2457581"/>
                  <a:pt x="6545444" y="2451149"/>
                </a:cubicBezTo>
                <a:cubicBezTo>
                  <a:pt x="6538524" y="2448156"/>
                  <a:pt x="6537741" y="2445543"/>
                  <a:pt x="6531915" y="2443063"/>
                </a:cubicBezTo>
                <a:cubicBezTo>
                  <a:pt x="6530917" y="2447586"/>
                  <a:pt x="6529132" y="2450001"/>
                  <a:pt x="6529219" y="2453871"/>
                </a:cubicBezTo>
                <a:cubicBezTo>
                  <a:pt x="6525840" y="2451125"/>
                  <a:pt x="6525459" y="2443957"/>
                  <a:pt x="6521107" y="2440341"/>
                </a:cubicBezTo>
                <a:cubicBezTo>
                  <a:pt x="6521175" y="2438899"/>
                  <a:pt x="6522740" y="2437550"/>
                  <a:pt x="6523802" y="2434951"/>
                </a:cubicBezTo>
                <a:lnTo>
                  <a:pt x="6523802" y="2434951"/>
                </a:lnTo>
                <a:cubicBezTo>
                  <a:pt x="6516105" y="2442273"/>
                  <a:pt x="6513063" y="2438662"/>
                  <a:pt x="6504883" y="2445758"/>
                </a:cubicBezTo>
                <a:cubicBezTo>
                  <a:pt x="6479389" y="2437572"/>
                  <a:pt x="6466391" y="2427229"/>
                  <a:pt x="6453540" y="2426838"/>
                </a:cubicBezTo>
                <a:cubicBezTo>
                  <a:pt x="6452281" y="2427095"/>
                  <a:pt x="6449560" y="2426476"/>
                  <a:pt x="6448150" y="2426838"/>
                </a:cubicBezTo>
                <a:cubicBezTo>
                  <a:pt x="6444361" y="2423768"/>
                  <a:pt x="6443387" y="2421254"/>
                  <a:pt x="6440037" y="2418726"/>
                </a:cubicBezTo>
                <a:cubicBezTo>
                  <a:pt x="6435336" y="2419405"/>
                  <a:pt x="6433488" y="2418338"/>
                  <a:pt x="6429230" y="2418726"/>
                </a:cubicBezTo>
                <a:cubicBezTo>
                  <a:pt x="6433151" y="2420879"/>
                  <a:pt x="6435985" y="2424906"/>
                  <a:pt x="6442733" y="2426838"/>
                </a:cubicBezTo>
                <a:cubicBezTo>
                  <a:pt x="6443548" y="2431115"/>
                  <a:pt x="6443159" y="2436637"/>
                  <a:pt x="6445428" y="2443063"/>
                </a:cubicBezTo>
                <a:cubicBezTo>
                  <a:pt x="6442069" y="2445364"/>
                  <a:pt x="6439118" y="2446960"/>
                  <a:pt x="6437342" y="2448454"/>
                </a:cubicBezTo>
                <a:cubicBezTo>
                  <a:pt x="6423814" y="2447223"/>
                  <a:pt x="6418054" y="2443955"/>
                  <a:pt x="6410310" y="2443063"/>
                </a:cubicBezTo>
                <a:cubicBezTo>
                  <a:pt x="6406191" y="2448879"/>
                  <a:pt x="6401026" y="2453266"/>
                  <a:pt x="6399502" y="2456566"/>
                </a:cubicBezTo>
                <a:cubicBezTo>
                  <a:pt x="6396853" y="2455407"/>
                  <a:pt x="6396499" y="2454849"/>
                  <a:pt x="6394085" y="2453871"/>
                </a:cubicBezTo>
                <a:cubicBezTo>
                  <a:pt x="6394113" y="2456258"/>
                  <a:pt x="6393605" y="2456776"/>
                  <a:pt x="6394085" y="2459261"/>
                </a:cubicBezTo>
                <a:cubicBezTo>
                  <a:pt x="6392175" y="2459853"/>
                  <a:pt x="6390164" y="2459103"/>
                  <a:pt x="6388695" y="2459261"/>
                </a:cubicBezTo>
                <a:cubicBezTo>
                  <a:pt x="6386624" y="2463050"/>
                  <a:pt x="6382947" y="2463142"/>
                  <a:pt x="6380582" y="2467373"/>
                </a:cubicBezTo>
                <a:cubicBezTo>
                  <a:pt x="6380707" y="2471860"/>
                  <a:pt x="6380002" y="2473038"/>
                  <a:pt x="6380582" y="2478181"/>
                </a:cubicBezTo>
                <a:cubicBezTo>
                  <a:pt x="6378228" y="2481020"/>
                  <a:pt x="6374724" y="2481937"/>
                  <a:pt x="6372470" y="2483598"/>
                </a:cubicBezTo>
                <a:cubicBezTo>
                  <a:pt x="6371372" y="2494688"/>
                  <a:pt x="6366670" y="2500861"/>
                  <a:pt x="6364358" y="2510604"/>
                </a:cubicBezTo>
                <a:cubicBezTo>
                  <a:pt x="6365441" y="2513136"/>
                  <a:pt x="6366641" y="2516038"/>
                  <a:pt x="6367080" y="2518716"/>
                </a:cubicBezTo>
                <a:cubicBezTo>
                  <a:pt x="6366793" y="2520991"/>
                  <a:pt x="6363472" y="2523998"/>
                  <a:pt x="6361663" y="2526828"/>
                </a:cubicBezTo>
                <a:cubicBezTo>
                  <a:pt x="6344440" y="2529393"/>
                  <a:pt x="6338304" y="2526441"/>
                  <a:pt x="6326518" y="2529524"/>
                </a:cubicBezTo>
                <a:cubicBezTo>
                  <a:pt x="6325627" y="2529599"/>
                  <a:pt x="6324785" y="2529487"/>
                  <a:pt x="6323823" y="2529524"/>
                </a:cubicBezTo>
                <a:cubicBezTo>
                  <a:pt x="6323506" y="2520896"/>
                  <a:pt x="6324898" y="2515975"/>
                  <a:pt x="6323823" y="2510604"/>
                </a:cubicBezTo>
                <a:cubicBezTo>
                  <a:pt x="6315880" y="2502829"/>
                  <a:pt x="6311981" y="2495560"/>
                  <a:pt x="6302208" y="2488989"/>
                </a:cubicBezTo>
                <a:cubicBezTo>
                  <a:pt x="6301137" y="2492214"/>
                  <a:pt x="6297655" y="2493842"/>
                  <a:pt x="6296791" y="2497101"/>
                </a:cubicBezTo>
                <a:cubicBezTo>
                  <a:pt x="6291655" y="2499095"/>
                  <a:pt x="6286540" y="2498152"/>
                  <a:pt x="6283288" y="2499796"/>
                </a:cubicBezTo>
                <a:cubicBezTo>
                  <a:pt x="6279677" y="2507015"/>
                  <a:pt x="6276454" y="2505595"/>
                  <a:pt x="6272480" y="2513325"/>
                </a:cubicBezTo>
                <a:cubicBezTo>
                  <a:pt x="6271537" y="2512610"/>
                  <a:pt x="6271160" y="2511822"/>
                  <a:pt x="6269785" y="2510604"/>
                </a:cubicBezTo>
                <a:cubicBezTo>
                  <a:pt x="6269511" y="2508278"/>
                  <a:pt x="6270382" y="2504365"/>
                  <a:pt x="6269785" y="2502518"/>
                </a:cubicBezTo>
                <a:cubicBezTo>
                  <a:pt x="6262653" y="2517402"/>
                  <a:pt x="6255572" y="2526673"/>
                  <a:pt x="6250865" y="2534940"/>
                </a:cubicBezTo>
                <a:cubicBezTo>
                  <a:pt x="6248555" y="2534740"/>
                  <a:pt x="6246860" y="2531557"/>
                  <a:pt x="6242753" y="2529524"/>
                </a:cubicBezTo>
                <a:cubicBezTo>
                  <a:pt x="6240128" y="2537261"/>
                  <a:pt x="6236724" y="2541393"/>
                  <a:pt x="6234641" y="2548443"/>
                </a:cubicBezTo>
                <a:cubicBezTo>
                  <a:pt x="6236891" y="2546706"/>
                  <a:pt x="6239105" y="2546786"/>
                  <a:pt x="6240058" y="2545748"/>
                </a:cubicBezTo>
                <a:cubicBezTo>
                  <a:pt x="6238735" y="2547413"/>
                  <a:pt x="6237820" y="2549436"/>
                  <a:pt x="6237336" y="2551139"/>
                </a:cubicBezTo>
                <a:cubicBezTo>
                  <a:pt x="6235760" y="2552671"/>
                  <a:pt x="6233714" y="2552685"/>
                  <a:pt x="6231945" y="2553860"/>
                </a:cubicBezTo>
                <a:cubicBezTo>
                  <a:pt x="6235015" y="2555339"/>
                  <a:pt x="6235862" y="2558814"/>
                  <a:pt x="6240058" y="2561973"/>
                </a:cubicBezTo>
                <a:cubicBezTo>
                  <a:pt x="6233718" y="2562924"/>
                  <a:pt x="6222723" y="2560509"/>
                  <a:pt x="6210330" y="2564668"/>
                </a:cubicBezTo>
                <a:cubicBezTo>
                  <a:pt x="6212528" y="2570855"/>
                  <a:pt x="6209926" y="2573312"/>
                  <a:pt x="6213026" y="2580866"/>
                </a:cubicBezTo>
                <a:cubicBezTo>
                  <a:pt x="6211012" y="2584102"/>
                  <a:pt x="6207331" y="2588023"/>
                  <a:pt x="6204913" y="2591700"/>
                </a:cubicBezTo>
                <a:cubicBezTo>
                  <a:pt x="6202234" y="2584264"/>
                  <a:pt x="6202326" y="2576094"/>
                  <a:pt x="6199523" y="2572780"/>
                </a:cubicBezTo>
                <a:cubicBezTo>
                  <a:pt x="6196468" y="2571268"/>
                  <a:pt x="6193474" y="2568202"/>
                  <a:pt x="6191410" y="2567363"/>
                </a:cubicBezTo>
                <a:cubicBezTo>
                  <a:pt x="6185832" y="2573469"/>
                  <a:pt x="6182278" y="2572338"/>
                  <a:pt x="6177881" y="2578171"/>
                </a:cubicBezTo>
                <a:cubicBezTo>
                  <a:pt x="6178700" y="2586442"/>
                  <a:pt x="6168497" y="2602744"/>
                  <a:pt x="6169795" y="2610593"/>
                </a:cubicBezTo>
                <a:cubicBezTo>
                  <a:pt x="6125898" y="2644518"/>
                  <a:pt x="6006321" y="2680402"/>
                  <a:pt x="5958982" y="2726808"/>
                </a:cubicBezTo>
                <a:cubicBezTo>
                  <a:pt x="5959989" y="2720603"/>
                  <a:pt x="5961144" y="2712386"/>
                  <a:pt x="5961704" y="2707888"/>
                </a:cubicBezTo>
                <a:cubicBezTo>
                  <a:pt x="5960652" y="2732211"/>
                  <a:pt x="5939745" y="2755317"/>
                  <a:pt x="5934671" y="2775455"/>
                </a:cubicBezTo>
                <a:cubicBezTo>
                  <a:pt x="5940177" y="2784603"/>
                  <a:pt x="5938057" y="2804136"/>
                  <a:pt x="5940062" y="2813295"/>
                </a:cubicBezTo>
                <a:cubicBezTo>
                  <a:pt x="5937043" y="2817465"/>
                  <a:pt x="5931872" y="2820267"/>
                  <a:pt x="5929254" y="2826797"/>
                </a:cubicBezTo>
                <a:cubicBezTo>
                  <a:pt x="5930439" y="2831856"/>
                  <a:pt x="5929078" y="2832850"/>
                  <a:pt x="5929254" y="2837605"/>
                </a:cubicBezTo>
                <a:cubicBezTo>
                  <a:pt x="5926318" y="2834369"/>
                  <a:pt x="5925831" y="2830125"/>
                  <a:pt x="5921169" y="2824102"/>
                </a:cubicBezTo>
                <a:cubicBezTo>
                  <a:pt x="5920358" y="2824986"/>
                  <a:pt x="5918996" y="2826236"/>
                  <a:pt x="5918447" y="2826797"/>
                </a:cubicBezTo>
                <a:cubicBezTo>
                  <a:pt x="5917651" y="2826842"/>
                  <a:pt x="5916782" y="2826690"/>
                  <a:pt x="5915752" y="2826797"/>
                </a:cubicBezTo>
                <a:cubicBezTo>
                  <a:pt x="5918707" y="2869278"/>
                  <a:pt x="5913776" y="2926276"/>
                  <a:pt x="5926559" y="2994354"/>
                </a:cubicBezTo>
                <a:cubicBezTo>
                  <a:pt x="5913978" y="3019769"/>
                  <a:pt x="5902335" y="3016646"/>
                  <a:pt x="5891441" y="3045697"/>
                </a:cubicBezTo>
                <a:cubicBezTo>
                  <a:pt x="5892768" y="3045995"/>
                  <a:pt x="5894448" y="3047893"/>
                  <a:pt x="5896832" y="3048419"/>
                </a:cubicBezTo>
                <a:cubicBezTo>
                  <a:pt x="5902037" y="3053146"/>
                  <a:pt x="5902654" y="3054434"/>
                  <a:pt x="5907639" y="3059226"/>
                </a:cubicBezTo>
                <a:cubicBezTo>
                  <a:pt x="5948147" y="3046833"/>
                  <a:pt x="6018889" y="3042626"/>
                  <a:pt x="6050886" y="3034889"/>
                </a:cubicBezTo>
                <a:cubicBezTo>
                  <a:pt x="6052783" y="3035538"/>
                  <a:pt x="6054034" y="3036953"/>
                  <a:pt x="6056276" y="3037611"/>
                </a:cubicBezTo>
                <a:cubicBezTo>
                  <a:pt x="6120846" y="3006996"/>
                  <a:pt x="6177992" y="3015132"/>
                  <a:pt x="6264368" y="2972739"/>
                </a:cubicBezTo>
                <a:cubicBezTo>
                  <a:pt x="6301952" y="2974516"/>
                  <a:pt x="6311900" y="2991297"/>
                  <a:pt x="6340047" y="2991659"/>
                </a:cubicBezTo>
                <a:cubicBezTo>
                  <a:pt x="6341880" y="2993612"/>
                  <a:pt x="6342424" y="2996405"/>
                  <a:pt x="6345438" y="2999771"/>
                </a:cubicBezTo>
                <a:cubicBezTo>
                  <a:pt x="6344488" y="3002537"/>
                  <a:pt x="6343322" y="3002707"/>
                  <a:pt x="6342743" y="3005162"/>
                </a:cubicBezTo>
                <a:cubicBezTo>
                  <a:pt x="6344919" y="3018189"/>
                  <a:pt x="6351553" y="3033018"/>
                  <a:pt x="6350855" y="3048419"/>
                </a:cubicBezTo>
                <a:cubicBezTo>
                  <a:pt x="6348161" y="3050648"/>
                  <a:pt x="6344105" y="3051923"/>
                  <a:pt x="6342743" y="3053809"/>
                </a:cubicBezTo>
                <a:cubicBezTo>
                  <a:pt x="6346088" y="3055640"/>
                  <a:pt x="6347603" y="3062736"/>
                  <a:pt x="6350855" y="3064617"/>
                </a:cubicBezTo>
                <a:cubicBezTo>
                  <a:pt x="6353916" y="3063744"/>
                  <a:pt x="6356740" y="3064970"/>
                  <a:pt x="6358967" y="3064617"/>
                </a:cubicBezTo>
                <a:cubicBezTo>
                  <a:pt x="6358186" y="3060850"/>
                  <a:pt x="6359470" y="3060144"/>
                  <a:pt x="6358967" y="3056504"/>
                </a:cubicBezTo>
                <a:cubicBezTo>
                  <a:pt x="6381509" y="3025396"/>
                  <a:pt x="6414748" y="3019753"/>
                  <a:pt x="6426534" y="2999771"/>
                </a:cubicBezTo>
                <a:cubicBezTo>
                  <a:pt x="6411488" y="3039416"/>
                  <a:pt x="6393214" y="3044768"/>
                  <a:pt x="6375165" y="3072729"/>
                </a:cubicBezTo>
                <a:cubicBezTo>
                  <a:pt x="6381724" y="3062451"/>
                  <a:pt x="6402715" y="3057762"/>
                  <a:pt x="6415700" y="3043002"/>
                </a:cubicBezTo>
                <a:cubicBezTo>
                  <a:pt x="6418026" y="3048511"/>
                  <a:pt x="6413531" y="3057825"/>
                  <a:pt x="6415700" y="3064617"/>
                </a:cubicBezTo>
                <a:cubicBezTo>
                  <a:pt x="6410759" y="3071352"/>
                  <a:pt x="6403861" y="3076591"/>
                  <a:pt x="6399502" y="3083536"/>
                </a:cubicBezTo>
                <a:lnTo>
                  <a:pt x="6399502" y="3083536"/>
                </a:lnTo>
                <a:cubicBezTo>
                  <a:pt x="6407792" y="3078970"/>
                  <a:pt x="6411998" y="3081501"/>
                  <a:pt x="6418422" y="3078146"/>
                </a:cubicBezTo>
                <a:cubicBezTo>
                  <a:pt x="6419715" y="3079385"/>
                  <a:pt x="6419829" y="3079918"/>
                  <a:pt x="6421117" y="3080841"/>
                </a:cubicBezTo>
                <a:cubicBezTo>
                  <a:pt x="6422064" y="3080819"/>
                  <a:pt x="6422522" y="3081046"/>
                  <a:pt x="6423813" y="3080841"/>
                </a:cubicBezTo>
                <a:cubicBezTo>
                  <a:pt x="6424058" y="3081764"/>
                  <a:pt x="6423528" y="3082870"/>
                  <a:pt x="6423813" y="3083536"/>
                </a:cubicBezTo>
                <a:cubicBezTo>
                  <a:pt x="6422837" y="3082949"/>
                  <a:pt x="6421923" y="3081336"/>
                  <a:pt x="6421117" y="3080841"/>
                </a:cubicBezTo>
                <a:cubicBezTo>
                  <a:pt x="6420558" y="3081125"/>
                  <a:pt x="6419717" y="3080641"/>
                  <a:pt x="6418422" y="3080841"/>
                </a:cubicBezTo>
                <a:cubicBezTo>
                  <a:pt x="6422756" y="3104114"/>
                  <a:pt x="6415390" y="3123351"/>
                  <a:pt x="6421117" y="3148408"/>
                </a:cubicBezTo>
                <a:cubicBezTo>
                  <a:pt x="6443734" y="3154536"/>
                  <a:pt x="6451268" y="3163009"/>
                  <a:pt x="6467069" y="3167328"/>
                </a:cubicBezTo>
                <a:cubicBezTo>
                  <a:pt x="6474872" y="3163678"/>
                  <a:pt x="6492987" y="3161207"/>
                  <a:pt x="6507604" y="3153799"/>
                </a:cubicBezTo>
                <a:cubicBezTo>
                  <a:pt x="6506637" y="3153912"/>
                  <a:pt x="6505867" y="3153628"/>
                  <a:pt x="6504883" y="3153799"/>
                </a:cubicBezTo>
                <a:cubicBezTo>
                  <a:pt x="6512580" y="3150389"/>
                  <a:pt x="6513796" y="3151564"/>
                  <a:pt x="6521107" y="3148408"/>
                </a:cubicBezTo>
                <a:lnTo>
                  <a:pt x="6521107" y="3148408"/>
                </a:lnTo>
                <a:cubicBezTo>
                  <a:pt x="6515331" y="3153891"/>
                  <a:pt x="6513113" y="3153185"/>
                  <a:pt x="6507604" y="3159216"/>
                </a:cubicBezTo>
                <a:cubicBezTo>
                  <a:pt x="6515390" y="3158444"/>
                  <a:pt x="6519397" y="3160617"/>
                  <a:pt x="6526524" y="3159216"/>
                </a:cubicBezTo>
                <a:cubicBezTo>
                  <a:pt x="6524535" y="3162367"/>
                  <a:pt x="6523090" y="3161739"/>
                  <a:pt x="6521107" y="3164606"/>
                </a:cubicBezTo>
                <a:cubicBezTo>
                  <a:pt x="6526694" y="3169215"/>
                  <a:pt x="6528959" y="3177980"/>
                  <a:pt x="6531915" y="3180831"/>
                </a:cubicBezTo>
                <a:cubicBezTo>
                  <a:pt x="6534968" y="3176013"/>
                  <a:pt x="6537099" y="3176978"/>
                  <a:pt x="6540027" y="3172719"/>
                </a:cubicBezTo>
                <a:cubicBezTo>
                  <a:pt x="6537854" y="3173186"/>
                  <a:pt x="6535944" y="3172681"/>
                  <a:pt x="6534610" y="3172719"/>
                </a:cubicBezTo>
                <a:cubicBezTo>
                  <a:pt x="6579316" y="3135079"/>
                  <a:pt x="6666282" y="3091617"/>
                  <a:pt x="6715696" y="3040306"/>
                </a:cubicBezTo>
                <a:cubicBezTo>
                  <a:pt x="6714569" y="3039462"/>
                  <a:pt x="6713940" y="3038331"/>
                  <a:pt x="6712974" y="3037611"/>
                </a:cubicBezTo>
                <a:cubicBezTo>
                  <a:pt x="6756571" y="2964049"/>
                  <a:pt x="6785161" y="2957188"/>
                  <a:pt x="6834606" y="2891669"/>
                </a:cubicBezTo>
                <a:cubicBezTo>
                  <a:pt x="6838773" y="2861787"/>
                  <a:pt x="6852255" y="2843143"/>
                  <a:pt x="6850804" y="2821407"/>
                </a:cubicBezTo>
                <a:cubicBezTo>
                  <a:pt x="6843569" y="2812908"/>
                  <a:pt x="6843424" y="2782049"/>
                  <a:pt x="6834606" y="2772760"/>
                </a:cubicBezTo>
                <a:cubicBezTo>
                  <a:pt x="6827604" y="2767833"/>
                  <a:pt x="6825023" y="2763201"/>
                  <a:pt x="6818381" y="2759230"/>
                </a:cubicBezTo>
                <a:cubicBezTo>
                  <a:pt x="6816963" y="2745430"/>
                  <a:pt x="6819992" y="2741474"/>
                  <a:pt x="6815686" y="2726808"/>
                </a:cubicBezTo>
                <a:cubicBezTo>
                  <a:pt x="6811751" y="2727247"/>
                  <a:pt x="6803511" y="2725322"/>
                  <a:pt x="6799461" y="2726808"/>
                </a:cubicBezTo>
                <a:cubicBezTo>
                  <a:pt x="6799188" y="2725896"/>
                  <a:pt x="6799669" y="2725239"/>
                  <a:pt x="6799461" y="2724112"/>
                </a:cubicBezTo>
                <a:cubicBezTo>
                  <a:pt x="6798026" y="2724447"/>
                  <a:pt x="6795368" y="2723988"/>
                  <a:pt x="6794071" y="2724112"/>
                </a:cubicBezTo>
                <a:cubicBezTo>
                  <a:pt x="6789457" y="2703569"/>
                  <a:pt x="6791091" y="2691174"/>
                  <a:pt x="6788654" y="2672770"/>
                </a:cubicBezTo>
                <a:cubicBezTo>
                  <a:pt x="6775715" y="2667151"/>
                  <a:pt x="6758097" y="2640986"/>
                  <a:pt x="6737311" y="2632235"/>
                </a:cubicBezTo>
                <a:cubicBezTo>
                  <a:pt x="6733395" y="2583432"/>
                  <a:pt x="6738114" y="2549356"/>
                  <a:pt x="6731894" y="2518716"/>
                </a:cubicBezTo>
                <a:cubicBezTo>
                  <a:pt x="6727820" y="2514970"/>
                  <a:pt x="6724176" y="2509260"/>
                  <a:pt x="6718391" y="2505213"/>
                </a:cubicBezTo>
                <a:cubicBezTo>
                  <a:pt x="6713577" y="2507474"/>
                  <a:pt x="6711154" y="2505413"/>
                  <a:pt x="6704889" y="2507908"/>
                </a:cubicBezTo>
                <a:cubicBezTo>
                  <a:pt x="6687759" y="2484555"/>
                  <a:pt x="6702125" y="2456649"/>
                  <a:pt x="6683247" y="2410614"/>
                </a:cubicBezTo>
                <a:cubicBezTo>
                  <a:pt x="6682487" y="2410182"/>
                  <a:pt x="6681449" y="2408673"/>
                  <a:pt x="6680552" y="2407919"/>
                </a:cubicBezTo>
                <a:close/>
                <a:moveTo>
                  <a:pt x="7196725" y="3051114"/>
                </a:moveTo>
                <a:cubicBezTo>
                  <a:pt x="7198337" y="3062491"/>
                  <a:pt x="7194741" y="3071418"/>
                  <a:pt x="7196725" y="3080841"/>
                </a:cubicBezTo>
                <a:cubicBezTo>
                  <a:pt x="7200409" y="3077965"/>
                  <a:pt x="7202563" y="3077866"/>
                  <a:pt x="7204837" y="3075424"/>
                </a:cubicBezTo>
                <a:cubicBezTo>
                  <a:pt x="7202413" y="3078722"/>
                  <a:pt x="7199977" y="3079021"/>
                  <a:pt x="7196725" y="3083536"/>
                </a:cubicBezTo>
                <a:cubicBezTo>
                  <a:pt x="7198782" y="3091971"/>
                  <a:pt x="7194537" y="3099925"/>
                  <a:pt x="7196725" y="3105152"/>
                </a:cubicBezTo>
                <a:cubicBezTo>
                  <a:pt x="7197704" y="3100459"/>
                  <a:pt x="7200912" y="3096657"/>
                  <a:pt x="7202142" y="3091649"/>
                </a:cubicBezTo>
                <a:cubicBezTo>
                  <a:pt x="7202431" y="3094564"/>
                  <a:pt x="7201600" y="3095927"/>
                  <a:pt x="7202142" y="3099761"/>
                </a:cubicBezTo>
                <a:cubicBezTo>
                  <a:pt x="7203414" y="3098425"/>
                  <a:pt x="7203720" y="3098531"/>
                  <a:pt x="7204837" y="3097066"/>
                </a:cubicBezTo>
                <a:cubicBezTo>
                  <a:pt x="7202734" y="3103471"/>
                  <a:pt x="7201105" y="3105333"/>
                  <a:pt x="7199447" y="3110569"/>
                </a:cubicBezTo>
                <a:cubicBezTo>
                  <a:pt x="7198517" y="3109850"/>
                  <a:pt x="7197687" y="3108706"/>
                  <a:pt x="7196725" y="3107873"/>
                </a:cubicBezTo>
                <a:cubicBezTo>
                  <a:pt x="7198038" y="3113927"/>
                  <a:pt x="7196157" y="3115529"/>
                  <a:pt x="7196725" y="3121376"/>
                </a:cubicBezTo>
                <a:cubicBezTo>
                  <a:pt x="7199450" y="3122152"/>
                  <a:pt x="7201713" y="3123898"/>
                  <a:pt x="7204837" y="3124071"/>
                </a:cubicBezTo>
                <a:cubicBezTo>
                  <a:pt x="7203264" y="3125257"/>
                  <a:pt x="7199931" y="3124772"/>
                  <a:pt x="7196725" y="3126793"/>
                </a:cubicBezTo>
                <a:cubicBezTo>
                  <a:pt x="7196552" y="3126056"/>
                  <a:pt x="7196778" y="3125326"/>
                  <a:pt x="7196725" y="3124071"/>
                </a:cubicBezTo>
                <a:cubicBezTo>
                  <a:pt x="7180444" y="3146365"/>
                  <a:pt x="7164866" y="3156555"/>
                  <a:pt x="7158885" y="3175414"/>
                </a:cubicBezTo>
                <a:cubicBezTo>
                  <a:pt x="7155288" y="3179571"/>
                  <a:pt x="7148092" y="3179361"/>
                  <a:pt x="7139992" y="3183526"/>
                </a:cubicBezTo>
                <a:cubicBezTo>
                  <a:pt x="7144365" y="3187902"/>
                  <a:pt x="7146233" y="3199667"/>
                  <a:pt x="7153495" y="3207863"/>
                </a:cubicBezTo>
                <a:cubicBezTo>
                  <a:pt x="7143001" y="3220524"/>
                  <a:pt x="7125210" y="3228852"/>
                  <a:pt x="7118350" y="3237590"/>
                </a:cubicBezTo>
                <a:cubicBezTo>
                  <a:pt x="7120202" y="3236250"/>
                  <a:pt x="7122445" y="3235842"/>
                  <a:pt x="7123767" y="3234869"/>
                </a:cubicBezTo>
                <a:cubicBezTo>
                  <a:pt x="7123408" y="3236714"/>
                  <a:pt x="7121321" y="3238401"/>
                  <a:pt x="7121072" y="3240286"/>
                </a:cubicBezTo>
                <a:cubicBezTo>
                  <a:pt x="7124366" y="3238531"/>
                  <a:pt x="7129574" y="3240724"/>
                  <a:pt x="7137270" y="3240286"/>
                </a:cubicBezTo>
                <a:cubicBezTo>
                  <a:pt x="7174938" y="3193552"/>
                  <a:pt x="7224050" y="3184980"/>
                  <a:pt x="7272404" y="3137601"/>
                </a:cubicBezTo>
                <a:cubicBezTo>
                  <a:pt x="7266991" y="3141331"/>
                  <a:pt x="7252565" y="3141290"/>
                  <a:pt x="7242677" y="3148408"/>
                </a:cubicBezTo>
                <a:cubicBezTo>
                  <a:pt x="7232260" y="3145080"/>
                  <a:pt x="7231879" y="3142803"/>
                  <a:pt x="7221062" y="3137601"/>
                </a:cubicBezTo>
                <a:cubicBezTo>
                  <a:pt x="7222380" y="3124997"/>
                  <a:pt x="7227773" y="3120701"/>
                  <a:pt x="7229174" y="3113264"/>
                </a:cubicBezTo>
                <a:cubicBezTo>
                  <a:pt x="7228472" y="3113452"/>
                  <a:pt x="7227038" y="3112951"/>
                  <a:pt x="7226452" y="3113264"/>
                </a:cubicBezTo>
                <a:cubicBezTo>
                  <a:pt x="7225808" y="3111087"/>
                  <a:pt x="7226974" y="3109332"/>
                  <a:pt x="7226452" y="3107873"/>
                </a:cubicBezTo>
                <a:cubicBezTo>
                  <a:pt x="7225456" y="3113965"/>
                  <a:pt x="7220313" y="3120778"/>
                  <a:pt x="7218340" y="3126793"/>
                </a:cubicBezTo>
                <a:cubicBezTo>
                  <a:pt x="7214233" y="3124591"/>
                  <a:pt x="7209052" y="3119152"/>
                  <a:pt x="7204837" y="3115959"/>
                </a:cubicBezTo>
                <a:cubicBezTo>
                  <a:pt x="7206215" y="3105190"/>
                  <a:pt x="7220656" y="3087983"/>
                  <a:pt x="7221062" y="3072729"/>
                </a:cubicBezTo>
                <a:cubicBezTo>
                  <a:pt x="7219812" y="3074100"/>
                  <a:pt x="7217534" y="3074127"/>
                  <a:pt x="7215645" y="3075424"/>
                </a:cubicBezTo>
                <a:cubicBezTo>
                  <a:pt x="7211911" y="3070961"/>
                  <a:pt x="7210950" y="3067015"/>
                  <a:pt x="7207533" y="3061921"/>
                </a:cubicBezTo>
                <a:cubicBezTo>
                  <a:pt x="7205031" y="3063242"/>
                  <a:pt x="7204462" y="3063253"/>
                  <a:pt x="7202142" y="3064617"/>
                </a:cubicBezTo>
                <a:lnTo>
                  <a:pt x="7202142" y="3064617"/>
                </a:lnTo>
                <a:cubicBezTo>
                  <a:pt x="7202170" y="3058235"/>
                  <a:pt x="7205610" y="3054412"/>
                  <a:pt x="7204837" y="3051114"/>
                </a:cubicBezTo>
                <a:cubicBezTo>
                  <a:pt x="7202354" y="3051858"/>
                  <a:pt x="7200253" y="3050316"/>
                  <a:pt x="7196725" y="3051114"/>
                </a:cubicBezTo>
                <a:close/>
                <a:moveTo>
                  <a:pt x="6525731" y="3254581"/>
                </a:moveTo>
                <a:cubicBezTo>
                  <a:pt x="6525223" y="3255278"/>
                  <a:pt x="6524405" y="3255612"/>
                  <a:pt x="6524199" y="3256114"/>
                </a:cubicBezTo>
                <a:lnTo>
                  <a:pt x="6524199" y="3256114"/>
                </a:lnTo>
                <a:cubicBezTo>
                  <a:pt x="6524568" y="3255564"/>
                  <a:pt x="6525368" y="3255272"/>
                  <a:pt x="6525731" y="3254581"/>
                </a:cubicBezTo>
                <a:close/>
                <a:moveTo>
                  <a:pt x="6524199" y="3256114"/>
                </a:moveTo>
                <a:cubicBezTo>
                  <a:pt x="6524054" y="3256344"/>
                  <a:pt x="6523935" y="3256336"/>
                  <a:pt x="6523802" y="3256510"/>
                </a:cubicBezTo>
                <a:cubicBezTo>
                  <a:pt x="6522907" y="3258514"/>
                  <a:pt x="6521498" y="3260453"/>
                  <a:pt x="6521107" y="3261901"/>
                </a:cubicBezTo>
                <a:lnTo>
                  <a:pt x="6521107" y="3261901"/>
                </a:lnTo>
                <a:cubicBezTo>
                  <a:pt x="6521770" y="3259718"/>
                  <a:pt x="6523182" y="3258193"/>
                  <a:pt x="6524199" y="3256114"/>
                </a:cubicBezTo>
                <a:close/>
                <a:moveTo>
                  <a:pt x="6469765" y="3218671"/>
                </a:moveTo>
                <a:cubicBezTo>
                  <a:pt x="6467824" y="3230250"/>
                  <a:pt x="6456399" y="3247477"/>
                  <a:pt x="6456262" y="3259206"/>
                </a:cubicBezTo>
                <a:cubicBezTo>
                  <a:pt x="6457462" y="3259196"/>
                  <a:pt x="6458011" y="3259363"/>
                  <a:pt x="6458957" y="3259206"/>
                </a:cubicBezTo>
                <a:cubicBezTo>
                  <a:pt x="6458565" y="3262592"/>
                  <a:pt x="6456870" y="3263520"/>
                  <a:pt x="6456262" y="3267318"/>
                </a:cubicBezTo>
                <a:cubicBezTo>
                  <a:pt x="6454705" y="3265464"/>
                  <a:pt x="6455067" y="3264262"/>
                  <a:pt x="6453540" y="3261901"/>
                </a:cubicBezTo>
                <a:cubicBezTo>
                  <a:pt x="6452017" y="3271990"/>
                  <a:pt x="6454347" y="3279869"/>
                  <a:pt x="6456262" y="3288933"/>
                </a:cubicBezTo>
                <a:cubicBezTo>
                  <a:pt x="6453378" y="3291105"/>
                  <a:pt x="6451667" y="3291895"/>
                  <a:pt x="6448150" y="3294324"/>
                </a:cubicBezTo>
                <a:cubicBezTo>
                  <a:pt x="6456852" y="3293894"/>
                  <a:pt x="6462601" y="3294463"/>
                  <a:pt x="6467069" y="3294324"/>
                </a:cubicBezTo>
                <a:cubicBezTo>
                  <a:pt x="6478203" y="3283901"/>
                  <a:pt x="6480701" y="3285347"/>
                  <a:pt x="6491380" y="3275430"/>
                </a:cubicBezTo>
                <a:cubicBezTo>
                  <a:pt x="6490731" y="3277608"/>
                  <a:pt x="6489474" y="3278687"/>
                  <a:pt x="6488684" y="3280821"/>
                </a:cubicBezTo>
                <a:lnTo>
                  <a:pt x="6488684" y="3280821"/>
                </a:lnTo>
                <a:cubicBezTo>
                  <a:pt x="6493862" y="3279258"/>
                  <a:pt x="6496265" y="3280060"/>
                  <a:pt x="6499492" y="3278125"/>
                </a:cubicBezTo>
                <a:cubicBezTo>
                  <a:pt x="6498576" y="3280984"/>
                  <a:pt x="6495570" y="3283324"/>
                  <a:pt x="6494075" y="3286238"/>
                </a:cubicBezTo>
                <a:cubicBezTo>
                  <a:pt x="6503705" y="3276300"/>
                  <a:pt x="6513358" y="3272044"/>
                  <a:pt x="6524199" y="3256114"/>
                </a:cubicBezTo>
                <a:cubicBezTo>
                  <a:pt x="6528806" y="3241497"/>
                  <a:pt x="6540256" y="3230316"/>
                  <a:pt x="6542722" y="3221366"/>
                </a:cubicBezTo>
                <a:cubicBezTo>
                  <a:pt x="6532983" y="3225835"/>
                  <a:pt x="6518644" y="3227406"/>
                  <a:pt x="6510300" y="3232173"/>
                </a:cubicBezTo>
                <a:cubicBezTo>
                  <a:pt x="6498291" y="3232689"/>
                  <a:pt x="6478989" y="3219354"/>
                  <a:pt x="6469765" y="3218671"/>
                </a:cubicBezTo>
                <a:close/>
                <a:moveTo>
                  <a:pt x="7018916" y="3301907"/>
                </a:moveTo>
                <a:cubicBezTo>
                  <a:pt x="7017695" y="3302388"/>
                  <a:pt x="7016958" y="3301949"/>
                  <a:pt x="7015665" y="3302436"/>
                </a:cubicBezTo>
                <a:cubicBezTo>
                  <a:pt x="7016905" y="3302358"/>
                  <a:pt x="7018661" y="3302590"/>
                  <a:pt x="7021082" y="3302436"/>
                </a:cubicBezTo>
                <a:cubicBezTo>
                  <a:pt x="7020253" y="3302134"/>
                  <a:pt x="7019738" y="3302068"/>
                  <a:pt x="7018916" y="3301907"/>
                </a:cubicBezTo>
                <a:close/>
                <a:moveTo>
                  <a:pt x="7096735" y="3215975"/>
                </a:moveTo>
                <a:cubicBezTo>
                  <a:pt x="7066694" y="3245292"/>
                  <a:pt x="7020916" y="3255464"/>
                  <a:pt x="7004858" y="3278125"/>
                </a:cubicBezTo>
                <a:cubicBezTo>
                  <a:pt x="7005376" y="3276043"/>
                  <a:pt x="7007251" y="3274048"/>
                  <a:pt x="7007553" y="3272708"/>
                </a:cubicBezTo>
                <a:lnTo>
                  <a:pt x="7007553" y="3272708"/>
                </a:lnTo>
                <a:cubicBezTo>
                  <a:pt x="7005826" y="3275369"/>
                  <a:pt x="7000475" y="3276776"/>
                  <a:pt x="6996746" y="3280821"/>
                </a:cubicBezTo>
                <a:cubicBezTo>
                  <a:pt x="6995523" y="3281455"/>
                  <a:pt x="6992449" y="3282719"/>
                  <a:pt x="6991355" y="3283516"/>
                </a:cubicBezTo>
                <a:cubicBezTo>
                  <a:pt x="6990143" y="3283976"/>
                  <a:pt x="6987203" y="3283434"/>
                  <a:pt x="6985938" y="3283516"/>
                </a:cubicBezTo>
                <a:cubicBezTo>
                  <a:pt x="6986171" y="3284249"/>
                  <a:pt x="6985904" y="3284918"/>
                  <a:pt x="6985938" y="3286238"/>
                </a:cubicBezTo>
                <a:cubicBezTo>
                  <a:pt x="6956760" y="3300787"/>
                  <a:pt x="6918243" y="3301874"/>
                  <a:pt x="6883253" y="3332163"/>
                </a:cubicBezTo>
                <a:lnTo>
                  <a:pt x="6883253" y="3332163"/>
                </a:lnTo>
                <a:cubicBezTo>
                  <a:pt x="6884223" y="3331094"/>
                  <a:pt x="6885416" y="3330563"/>
                  <a:pt x="6885948" y="3329468"/>
                </a:cubicBezTo>
                <a:cubicBezTo>
                  <a:pt x="6876236" y="3338182"/>
                  <a:pt x="6863223" y="3342162"/>
                  <a:pt x="6856221" y="3351083"/>
                </a:cubicBezTo>
                <a:cubicBezTo>
                  <a:pt x="6858852" y="3350948"/>
                  <a:pt x="6859377" y="3351276"/>
                  <a:pt x="6861611" y="3351083"/>
                </a:cubicBezTo>
                <a:cubicBezTo>
                  <a:pt x="6859502" y="3351862"/>
                  <a:pt x="6856100" y="3352274"/>
                  <a:pt x="6853526" y="3353778"/>
                </a:cubicBezTo>
                <a:cubicBezTo>
                  <a:pt x="6855782" y="3353642"/>
                  <a:pt x="6856801" y="3353809"/>
                  <a:pt x="6858916" y="3353778"/>
                </a:cubicBezTo>
                <a:cubicBezTo>
                  <a:pt x="6855552" y="3355747"/>
                  <a:pt x="6849068" y="3356987"/>
                  <a:pt x="6845572" y="3360464"/>
                </a:cubicBezTo>
                <a:lnTo>
                  <a:pt x="6845572" y="3360464"/>
                </a:lnTo>
                <a:cubicBezTo>
                  <a:pt x="6846108" y="3360036"/>
                  <a:pt x="6847027" y="3359876"/>
                  <a:pt x="6848109" y="3359195"/>
                </a:cubicBezTo>
                <a:cubicBezTo>
                  <a:pt x="6846889" y="3361082"/>
                  <a:pt x="6844594" y="3362509"/>
                  <a:pt x="6842718" y="3364612"/>
                </a:cubicBezTo>
                <a:cubicBezTo>
                  <a:pt x="6846325" y="3362477"/>
                  <a:pt x="6848718" y="3363115"/>
                  <a:pt x="6850804" y="3361891"/>
                </a:cubicBezTo>
                <a:cubicBezTo>
                  <a:pt x="6847491" y="3364873"/>
                  <a:pt x="6846009" y="3363949"/>
                  <a:pt x="6842718" y="3367308"/>
                </a:cubicBezTo>
                <a:cubicBezTo>
                  <a:pt x="6849338" y="3368165"/>
                  <a:pt x="6856548" y="3373015"/>
                  <a:pt x="6861611" y="3372698"/>
                </a:cubicBezTo>
                <a:cubicBezTo>
                  <a:pt x="6864474" y="3374553"/>
                  <a:pt x="6864739" y="3375908"/>
                  <a:pt x="6867028" y="3378115"/>
                </a:cubicBezTo>
                <a:cubicBezTo>
                  <a:pt x="6931375" y="3335428"/>
                  <a:pt x="6957807" y="3350496"/>
                  <a:pt x="7010248" y="3299741"/>
                </a:cubicBezTo>
                <a:cubicBezTo>
                  <a:pt x="7013259" y="3300090"/>
                  <a:pt x="7014846" y="3301898"/>
                  <a:pt x="7018916" y="3301907"/>
                </a:cubicBezTo>
                <a:lnTo>
                  <a:pt x="7018916" y="3301907"/>
                </a:lnTo>
                <a:cubicBezTo>
                  <a:pt x="7024345" y="3300870"/>
                  <a:pt x="7028637" y="3300685"/>
                  <a:pt x="7031890" y="3299741"/>
                </a:cubicBezTo>
                <a:cubicBezTo>
                  <a:pt x="7030992" y="3298747"/>
                  <a:pt x="7030310" y="3295298"/>
                  <a:pt x="7029168" y="3294324"/>
                </a:cubicBezTo>
                <a:cubicBezTo>
                  <a:pt x="7028498" y="3294340"/>
                  <a:pt x="7027187" y="3294249"/>
                  <a:pt x="7026473" y="3294324"/>
                </a:cubicBezTo>
                <a:cubicBezTo>
                  <a:pt x="7063778" y="3259196"/>
                  <a:pt x="7088756" y="3253551"/>
                  <a:pt x="7115655" y="3232173"/>
                </a:cubicBezTo>
                <a:cubicBezTo>
                  <a:pt x="7111740" y="3233422"/>
                  <a:pt x="7108107" y="3232923"/>
                  <a:pt x="7104848" y="3234869"/>
                </a:cubicBezTo>
                <a:lnTo>
                  <a:pt x="7104848" y="3234869"/>
                </a:lnTo>
                <a:cubicBezTo>
                  <a:pt x="7107053" y="3233144"/>
                  <a:pt x="7107910" y="3233441"/>
                  <a:pt x="7110265" y="3232173"/>
                </a:cubicBezTo>
                <a:cubicBezTo>
                  <a:pt x="7111219" y="3231335"/>
                  <a:pt x="7114415" y="3230414"/>
                  <a:pt x="7115655" y="3229478"/>
                </a:cubicBezTo>
                <a:lnTo>
                  <a:pt x="7115655" y="3229478"/>
                </a:lnTo>
                <a:cubicBezTo>
                  <a:pt x="7112322" y="3232155"/>
                  <a:pt x="7106388" y="3231981"/>
                  <a:pt x="7099431" y="3234869"/>
                </a:cubicBezTo>
                <a:cubicBezTo>
                  <a:pt x="7103611" y="3229767"/>
                  <a:pt x="7108621" y="3229384"/>
                  <a:pt x="7110265" y="3226783"/>
                </a:cubicBezTo>
                <a:cubicBezTo>
                  <a:pt x="7103523" y="3231024"/>
                  <a:pt x="7096656" y="3229809"/>
                  <a:pt x="7085928" y="3234869"/>
                </a:cubicBezTo>
                <a:cubicBezTo>
                  <a:pt x="7086052" y="3232210"/>
                  <a:pt x="7087956" y="3227586"/>
                  <a:pt x="7088623" y="3224061"/>
                </a:cubicBezTo>
                <a:cubicBezTo>
                  <a:pt x="7090449" y="3220691"/>
                  <a:pt x="7093220" y="3219912"/>
                  <a:pt x="7096735" y="3215975"/>
                </a:cubicBezTo>
                <a:close/>
                <a:moveTo>
                  <a:pt x="2032270" y="3505137"/>
                </a:moveTo>
                <a:cubicBezTo>
                  <a:pt x="2036072" y="3507651"/>
                  <a:pt x="2037042" y="3508637"/>
                  <a:pt x="2040382" y="3510528"/>
                </a:cubicBezTo>
                <a:cubicBezTo>
                  <a:pt x="2038600" y="3511980"/>
                  <a:pt x="2036694" y="3511872"/>
                  <a:pt x="2034965" y="3513249"/>
                </a:cubicBezTo>
                <a:cubicBezTo>
                  <a:pt x="2036538" y="3513858"/>
                  <a:pt x="2037856" y="3515215"/>
                  <a:pt x="2040382" y="3515945"/>
                </a:cubicBezTo>
                <a:cubicBezTo>
                  <a:pt x="2037138" y="3518534"/>
                  <a:pt x="2032505" y="3518783"/>
                  <a:pt x="2029575" y="3521335"/>
                </a:cubicBezTo>
                <a:cubicBezTo>
                  <a:pt x="2038547" y="3517129"/>
                  <a:pt x="2046283" y="3518738"/>
                  <a:pt x="2051190" y="3515945"/>
                </a:cubicBezTo>
                <a:cubicBezTo>
                  <a:pt x="2052557" y="3512505"/>
                  <a:pt x="2055129" y="3510188"/>
                  <a:pt x="2056607" y="3507832"/>
                </a:cubicBezTo>
                <a:cubicBezTo>
                  <a:pt x="2049425" y="3508014"/>
                  <a:pt x="2038432" y="3504100"/>
                  <a:pt x="2032270" y="3505137"/>
                </a:cubicBezTo>
                <a:close/>
                <a:moveTo>
                  <a:pt x="2064693" y="3502415"/>
                </a:moveTo>
                <a:cubicBezTo>
                  <a:pt x="2065415" y="3509161"/>
                  <a:pt x="2064145" y="3513260"/>
                  <a:pt x="2064693" y="3521335"/>
                </a:cubicBezTo>
                <a:cubicBezTo>
                  <a:pt x="2070183" y="3522423"/>
                  <a:pt x="2073567" y="3524275"/>
                  <a:pt x="2078222" y="3524057"/>
                </a:cubicBezTo>
                <a:cubicBezTo>
                  <a:pt x="2076830" y="3521882"/>
                  <a:pt x="2076996" y="3520871"/>
                  <a:pt x="2075500" y="3518640"/>
                </a:cubicBezTo>
                <a:cubicBezTo>
                  <a:pt x="2078183" y="3517415"/>
                  <a:pt x="2081386" y="3516707"/>
                  <a:pt x="2083613" y="3515945"/>
                </a:cubicBezTo>
                <a:cubicBezTo>
                  <a:pt x="2083918" y="3514736"/>
                  <a:pt x="2085832" y="3512338"/>
                  <a:pt x="2086334" y="3510528"/>
                </a:cubicBezTo>
                <a:cubicBezTo>
                  <a:pt x="2087363" y="3509157"/>
                  <a:pt x="2088555" y="3508721"/>
                  <a:pt x="2089030" y="3507832"/>
                </a:cubicBezTo>
                <a:cubicBezTo>
                  <a:pt x="2085443" y="3509909"/>
                  <a:pt x="2083587" y="3509157"/>
                  <a:pt x="2080917" y="3510528"/>
                </a:cubicBezTo>
                <a:cubicBezTo>
                  <a:pt x="2077933" y="3509211"/>
                  <a:pt x="2076095" y="3506200"/>
                  <a:pt x="2072805" y="3505137"/>
                </a:cubicBezTo>
                <a:cubicBezTo>
                  <a:pt x="2073762" y="3504962"/>
                  <a:pt x="2074163" y="3505421"/>
                  <a:pt x="2075500" y="3505137"/>
                </a:cubicBezTo>
                <a:cubicBezTo>
                  <a:pt x="2069952" y="3504938"/>
                  <a:pt x="2067331" y="3503002"/>
                  <a:pt x="2064693" y="3502415"/>
                </a:cubicBezTo>
                <a:close/>
                <a:moveTo>
                  <a:pt x="2064693" y="3521335"/>
                </a:moveTo>
                <a:cubicBezTo>
                  <a:pt x="2065307" y="3525378"/>
                  <a:pt x="2064586" y="3526431"/>
                  <a:pt x="2064693" y="3529447"/>
                </a:cubicBezTo>
                <a:cubicBezTo>
                  <a:pt x="2065797" y="3527815"/>
                  <a:pt x="2067458" y="3526751"/>
                  <a:pt x="2070110" y="3524057"/>
                </a:cubicBezTo>
                <a:cubicBezTo>
                  <a:pt x="2068749" y="3523380"/>
                  <a:pt x="2066458" y="3522137"/>
                  <a:pt x="2064693" y="3521335"/>
                </a:cubicBezTo>
                <a:close/>
                <a:moveTo>
                  <a:pt x="1818788" y="3537560"/>
                </a:moveTo>
                <a:cubicBezTo>
                  <a:pt x="1812506" y="3538811"/>
                  <a:pt x="1801884" y="3536935"/>
                  <a:pt x="1796063" y="3540070"/>
                </a:cubicBezTo>
                <a:lnTo>
                  <a:pt x="1796063" y="3540070"/>
                </a:lnTo>
                <a:cubicBezTo>
                  <a:pt x="1796932" y="3539037"/>
                  <a:pt x="1798584" y="3538492"/>
                  <a:pt x="1799868" y="3537560"/>
                </a:cubicBezTo>
                <a:cubicBezTo>
                  <a:pt x="1807297" y="3537217"/>
                  <a:pt x="1813559" y="3539181"/>
                  <a:pt x="1818788" y="3537560"/>
                </a:cubicBezTo>
                <a:close/>
                <a:moveTo>
                  <a:pt x="1689044" y="221594"/>
                </a:moveTo>
                <a:cubicBezTo>
                  <a:pt x="1680727" y="228229"/>
                  <a:pt x="1672222" y="227289"/>
                  <a:pt x="1659317" y="232402"/>
                </a:cubicBezTo>
                <a:cubicBezTo>
                  <a:pt x="1661537" y="232035"/>
                  <a:pt x="1663130" y="233008"/>
                  <a:pt x="1664734" y="232402"/>
                </a:cubicBezTo>
                <a:cubicBezTo>
                  <a:pt x="1654501" y="237303"/>
                  <a:pt x="1649525" y="234425"/>
                  <a:pt x="1643119" y="237819"/>
                </a:cubicBezTo>
                <a:cubicBezTo>
                  <a:pt x="1639403" y="256169"/>
                  <a:pt x="1628522" y="262352"/>
                  <a:pt x="1626894" y="272963"/>
                </a:cubicBezTo>
                <a:cubicBezTo>
                  <a:pt x="1634019" y="273504"/>
                  <a:pt x="1645044" y="277051"/>
                  <a:pt x="1656621" y="278354"/>
                </a:cubicBezTo>
                <a:cubicBezTo>
                  <a:pt x="1656862" y="279059"/>
                  <a:pt x="1656490" y="280288"/>
                  <a:pt x="1656621" y="281049"/>
                </a:cubicBezTo>
                <a:cubicBezTo>
                  <a:pt x="1653306" y="282647"/>
                  <a:pt x="1651588" y="281662"/>
                  <a:pt x="1648509" y="283771"/>
                </a:cubicBezTo>
                <a:cubicBezTo>
                  <a:pt x="1649537" y="282720"/>
                  <a:pt x="1652219" y="282044"/>
                  <a:pt x="1653926" y="281049"/>
                </a:cubicBezTo>
                <a:cubicBezTo>
                  <a:pt x="1647490" y="285105"/>
                  <a:pt x="1641201" y="283762"/>
                  <a:pt x="1637702" y="286466"/>
                </a:cubicBezTo>
                <a:cubicBezTo>
                  <a:pt x="1638713" y="286243"/>
                  <a:pt x="1639659" y="286697"/>
                  <a:pt x="1640423" y="286466"/>
                </a:cubicBezTo>
                <a:cubicBezTo>
                  <a:pt x="1638222" y="289778"/>
                  <a:pt x="1630291" y="290969"/>
                  <a:pt x="1626894" y="294578"/>
                </a:cubicBezTo>
                <a:cubicBezTo>
                  <a:pt x="1631402" y="295222"/>
                  <a:pt x="1636479" y="297987"/>
                  <a:pt x="1643119" y="297273"/>
                </a:cubicBezTo>
                <a:cubicBezTo>
                  <a:pt x="1624140" y="310362"/>
                  <a:pt x="1612686" y="306352"/>
                  <a:pt x="1589054" y="318889"/>
                </a:cubicBezTo>
                <a:cubicBezTo>
                  <a:pt x="1587122" y="327420"/>
                  <a:pt x="1581272" y="332262"/>
                  <a:pt x="1578247" y="337808"/>
                </a:cubicBezTo>
                <a:cubicBezTo>
                  <a:pt x="1573093" y="338766"/>
                  <a:pt x="1569911" y="337516"/>
                  <a:pt x="1564744" y="337808"/>
                </a:cubicBezTo>
                <a:cubicBezTo>
                  <a:pt x="1565290" y="340786"/>
                  <a:pt x="1563959" y="343430"/>
                  <a:pt x="1564744" y="345921"/>
                </a:cubicBezTo>
                <a:cubicBezTo>
                  <a:pt x="1563188" y="343439"/>
                  <a:pt x="1563868" y="338444"/>
                  <a:pt x="1562049" y="335113"/>
                </a:cubicBezTo>
                <a:cubicBezTo>
                  <a:pt x="1565828" y="334668"/>
                  <a:pt x="1568463" y="335329"/>
                  <a:pt x="1570135" y="335113"/>
                </a:cubicBezTo>
                <a:cubicBezTo>
                  <a:pt x="1573631" y="332612"/>
                  <a:pt x="1575301" y="332417"/>
                  <a:pt x="1578247" y="329696"/>
                </a:cubicBezTo>
                <a:cubicBezTo>
                  <a:pt x="1574552" y="329920"/>
                  <a:pt x="1573759" y="328778"/>
                  <a:pt x="1570135" y="329696"/>
                </a:cubicBezTo>
                <a:cubicBezTo>
                  <a:pt x="1573646" y="322910"/>
                  <a:pt x="1584835" y="313998"/>
                  <a:pt x="1591776" y="305386"/>
                </a:cubicBezTo>
                <a:cubicBezTo>
                  <a:pt x="1584603" y="307595"/>
                  <a:pt x="1579601" y="306531"/>
                  <a:pt x="1572856" y="310776"/>
                </a:cubicBezTo>
                <a:lnTo>
                  <a:pt x="1572856" y="310776"/>
                </a:lnTo>
                <a:cubicBezTo>
                  <a:pt x="1575164" y="308193"/>
                  <a:pt x="1581021" y="307648"/>
                  <a:pt x="1583664" y="305386"/>
                </a:cubicBezTo>
                <a:cubicBezTo>
                  <a:pt x="1578368" y="306587"/>
                  <a:pt x="1575636" y="304956"/>
                  <a:pt x="1572856" y="305386"/>
                </a:cubicBezTo>
                <a:cubicBezTo>
                  <a:pt x="1571516" y="303908"/>
                  <a:pt x="1571457" y="301442"/>
                  <a:pt x="1570135" y="299969"/>
                </a:cubicBezTo>
                <a:cubicBezTo>
                  <a:pt x="1562306" y="300959"/>
                  <a:pt x="1554024" y="299437"/>
                  <a:pt x="1548519" y="302690"/>
                </a:cubicBezTo>
                <a:cubicBezTo>
                  <a:pt x="1548166" y="307558"/>
                  <a:pt x="1546177" y="309035"/>
                  <a:pt x="1545824" y="313498"/>
                </a:cubicBezTo>
                <a:cubicBezTo>
                  <a:pt x="1551018" y="313825"/>
                  <a:pt x="1555642" y="316329"/>
                  <a:pt x="1562049" y="316193"/>
                </a:cubicBezTo>
                <a:cubicBezTo>
                  <a:pt x="1556732" y="318145"/>
                  <a:pt x="1551621" y="316625"/>
                  <a:pt x="1545824" y="318889"/>
                </a:cubicBezTo>
                <a:cubicBezTo>
                  <a:pt x="1543818" y="317667"/>
                  <a:pt x="1542324" y="312506"/>
                  <a:pt x="1540407" y="310776"/>
                </a:cubicBezTo>
                <a:cubicBezTo>
                  <a:pt x="1540677" y="312243"/>
                  <a:pt x="1540155" y="314780"/>
                  <a:pt x="1540407" y="316193"/>
                </a:cubicBezTo>
                <a:cubicBezTo>
                  <a:pt x="1517194" y="315060"/>
                  <a:pt x="1470707" y="306671"/>
                  <a:pt x="1435027" y="305386"/>
                </a:cubicBezTo>
                <a:cubicBezTo>
                  <a:pt x="1430078" y="303166"/>
                  <a:pt x="1425877" y="294792"/>
                  <a:pt x="1421498" y="291856"/>
                </a:cubicBezTo>
                <a:cubicBezTo>
                  <a:pt x="1406025" y="297881"/>
                  <a:pt x="1378585" y="297334"/>
                  <a:pt x="1367460" y="305386"/>
                </a:cubicBezTo>
                <a:cubicBezTo>
                  <a:pt x="1381218" y="303042"/>
                  <a:pt x="1408808" y="303852"/>
                  <a:pt x="1426915" y="297273"/>
                </a:cubicBezTo>
                <a:lnTo>
                  <a:pt x="1426915" y="297273"/>
                </a:lnTo>
                <a:cubicBezTo>
                  <a:pt x="1407781" y="307286"/>
                  <a:pt x="1390369" y="305746"/>
                  <a:pt x="1375572" y="316193"/>
                </a:cubicBezTo>
                <a:cubicBezTo>
                  <a:pt x="1368637" y="333128"/>
                  <a:pt x="1361256" y="335538"/>
                  <a:pt x="1353957" y="348616"/>
                </a:cubicBezTo>
                <a:cubicBezTo>
                  <a:pt x="1350272" y="339322"/>
                  <a:pt x="1348351" y="329987"/>
                  <a:pt x="1345845" y="318889"/>
                </a:cubicBezTo>
                <a:cubicBezTo>
                  <a:pt x="1344008" y="318093"/>
                  <a:pt x="1342149" y="316337"/>
                  <a:pt x="1340428" y="316193"/>
                </a:cubicBezTo>
                <a:cubicBezTo>
                  <a:pt x="1339638" y="315791"/>
                  <a:pt x="1338992" y="314708"/>
                  <a:pt x="1337732" y="313498"/>
                </a:cubicBezTo>
                <a:cubicBezTo>
                  <a:pt x="1298651" y="322265"/>
                  <a:pt x="1276095" y="302584"/>
                  <a:pt x="1240438" y="313498"/>
                </a:cubicBezTo>
                <a:cubicBezTo>
                  <a:pt x="1250178" y="306678"/>
                  <a:pt x="1268887" y="310172"/>
                  <a:pt x="1278278" y="302690"/>
                </a:cubicBezTo>
                <a:cubicBezTo>
                  <a:pt x="1230932" y="307828"/>
                  <a:pt x="1175729" y="281264"/>
                  <a:pt x="1118833" y="281049"/>
                </a:cubicBezTo>
                <a:cubicBezTo>
                  <a:pt x="1123832" y="276516"/>
                  <a:pt x="1127728" y="276949"/>
                  <a:pt x="1132336" y="272963"/>
                </a:cubicBezTo>
                <a:cubicBezTo>
                  <a:pt x="1134758" y="268830"/>
                  <a:pt x="1136456" y="266100"/>
                  <a:pt x="1137753" y="262129"/>
                </a:cubicBezTo>
                <a:cubicBezTo>
                  <a:pt x="1132872" y="263272"/>
                  <a:pt x="1128747" y="262846"/>
                  <a:pt x="1124224" y="264851"/>
                </a:cubicBezTo>
                <a:cubicBezTo>
                  <a:pt x="1125672" y="265178"/>
                  <a:pt x="1127776" y="267117"/>
                  <a:pt x="1129641" y="267546"/>
                </a:cubicBezTo>
                <a:cubicBezTo>
                  <a:pt x="1116999" y="277111"/>
                  <a:pt x="1107023" y="275578"/>
                  <a:pt x="1094496" y="281049"/>
                </a:cubicBezTo>
                <a:cubicBezTo>
                  <a:pt x="1092653" y="274758"/>
                  <a:pt x="1095538" y="267090"/>
                  <a:pt x="1094496" y="262129"/>
                </a:cubicBezTo>
                <a:cubicBezTo>
                  <a:pt x="1087852" y="260867"/>
                  <a:pt x="1088138" y="258010"/>
                  <a:pt x="1080993" y="256739"/>
                </a:cubicBezTo>
                <a:lnTo>
                  <a:pt x="1080993" y="256739"/>
                </a:lnTo>
                <a:cubicBezTo>
                  <a:pt x="1082191" y="257444"/>
                  <a:pt x="1082113" y="258322"/>
                  <a:pt x="1083689" y="259434"/>
                </a:cubicBezTo>
                <a:cubicBezTo>
                  <a:pt x="1084798" y="259300"/>
                  <a:pt x="1085369" y="259698"/>
                  <a:pt x="1086410" y="259434"/>
                </a:cubicBezTo>
                <a:cubicBezTo>
                  <a:pt x="1072624" y="269124"/>
                  <a:pt x="1059505" y="266218"/>
                  <a:pt x="1045875" y="272963"/>
                </a:cubicBezTo>
                <a:cubicBezTo>
                  <a:pt x="1048139" y="271708"/>
                  <a:pt x="1052242" y="270251"/>
                  <a:pt x="1056683" y="267546"/>
                </a:cubicBezTo>
                <a:cubicBezTo>
                  <a:pt x="1037213" y="277508"/>
                  <a:pt x="1022496" y="271593"/>
                  <a:pt x="999923" y="283771"/>
                </a:cubicBezTo>
                <a:cubicBezTo>
                  <a:pt x="1001783" y="281209"/>
                  <a:pt x="1003642" y="281286"/>
                  <a:pt x="1005314" y="278354"/>
                </a:cubicBezTo>
                <a:cubicBezTo>
                  <a:pt x="1002869" y="280005"/>
                  <a:pt x="998563" y="279607"/>
                  <a:pt x="997228" y="281049"/>
                </a:cubicBezTo>
                <a:cubicBezTo>
                  <a:pt x="998457" y="280773"/>
                  <a:pt x="999047" y="281337"/>
                  <a:pt x="999923" y="281049"/>
                </a:cubicBezTo>
                <a:cubicBezTo>
                  <a:pt x="987380" y="288670"/>
                  <a:pt x="977441" y="283565"/>
                  <a:pt x="962084" y="291856"/>
                </a:cubicBezTo>
                <a:cubicBezTo>
                  <a:pt x="960419" y="292343"/>
                  <a:pt x="956673" y="291790"/>
                  <a:pt x="953972" y="291856"/>
                </a:cubicBezTo>
                <a:cubicBezTo>
                  <a:pt x="951560" y="293405"/>
                  <a:pt x="949703" y="293607"/>
                  <a:pt x="948581" y="294578"/>
                </a:cubicBezTo>
                <a:cubicBezTo>
                  <a:pt x="948545" y="293510"/>
                  <a:pt x="948656" y="292821"/>
                  <a:pt x="948581" y="291856"/>
                </a:cubicBezTo>
                <a:cubicBezTo>
                  <a:pt x="949970" y="291414"/>
                  <a:pt x="951354" y="292075"/>
                  <a:pt x="953972" y="291856"/>
                </a:cubicBezTo>
                <a:cubicBezTo>
                  <a:pt x="997238" y="267029"/>
                  <a:pt x="1023628" y="274125"/>
                  <a:pt x="1048571" y="262129"/>
                </a:cubicBezTo>
                <a:cubicBezTo>
                  <a:pt x="1025135" y="271472"/>
                  <a:pt x="999987" y="263621"/>
                  <a:pt x="986421" y="272963"/>
                </a:cubicBezTo>
                <a:cubicBezTo>
                  <a:pt x="987540" y="272668"/>
                  <a:pt x="988158" y="273076"/>
                  <a:pt x="989116" y="272963"/>
                </a:cubicBezTo>
                <a:cubicBezTo>
                  <a:pt x="971394" y="280698"/>
                  <a:pt x="963737" y="275377"/>
                  <a:pt x="945859" y="283771"/>
                </a:cubicBezTo>
                <a:cubicBezTo>
                  <a:pt x="948858" y="282380"/>
                  <a:pt x="954897" y="281256"/>
                  <a:pt x="959389" y="278354"/>
                </a:cubicBezTo>
                <a:cubicBezTo>
                  <a:pt x="940913" y="282189"/>
                  <a:pt x="920150" y="279219"/>
                  <a:pt x="910741" y="286466"/>
                </a:cubicBezTo>
                <a:cubicBezTo>
                  <a:pt x="913109" y="287251"/>
                  <a:pt x="914292" y="288892"/>
                  <a:pt x="916132" y="289161"/>
                </a:cubicBezTo>
                <a:cubicBezTo>
                  <a:pt x="912844" y="291064"/>
                  <a:pt x="910115" y="290634"/>
                  <a:pt x="908046" y="291856"/>
                </a:cubicBezTo>
                <a:cubicBezTo>
                  <a:pt x="909743" y="292031"/>
                  <a:pt x="911460" y="294309"/>
                  <a:pt x="913437" y="294578"/>
                </a:cubicBezTo>
                <a:cubicBezTo>
                  <a:pt x="797762" y="301009"/>
                  <a:pt x="763595" y="267001"/>
                  <a:pt x="672922" y="256739"/>
                </a:cubicBezTo>
                <a:cubicBezTo>
                  <a:pt x="676430" y="255068"/>
                  <a:pt x="678032" y="256090"/>
                  <a:pt x="681034" y="254043"/>
                </a:cubicBezTo>
                <a:cubicBezTo>
                  <a:pt x="677235" y="254050"/>
                  <a:pt x="674713" y="253953"/>
                  <a:pt x="672922" y="254043"/>
                </a:cubicBezTo>
                <a:cubicBezTo>
                  <a:pt x="672766" y="252863"/>
                  <a:pt x="673086" y="252382"/>
                  <a:pt x="672922" y="251322"/>
                </a:cubicBezTo>
                <a:cubicBezTo>
                  <a:pt x="671827" y="251461"/>
                  <a:pt x="670810" y="251314"/>
                  <a:pt x="670227" y="251322"/>
                </a:cubicBezTo>
                <a:cubicBezTo>
                  <a:pt x="672501" y="250016"/>
                  <a:pt x="676700" y="250519"/>
                  <a:pt x="681034" y="248626"/>
                </a:cubicBezTo>
                <a:cubicBezTo>
                  <a:pt x="666785" y="250535"/>
                  <a:pt x="649413" y="245070"/>
                  <a:pt x="640499" y="245931"/>
                </a:cubicBezTo>
                <a:cubicBezTo>
                  <a:pt x="641091" y="245196"/>
                  <a:pt x="642341" y="244618"/>
                  <a:pt x="643195" y="243236"/>
                </a:cubicBezTo>
                <a:cubicBezTo>
                  <a:pt x="630707" y="248785"/>
                  <a:pt x="622037" y="246295"/>
                  <a:pt x="616163" y="248626"/>
                </a:cubicBezTo>
                <a:cubicBezTo>
                  <a:pt x="616012" y="247760"/>
                  <a:pt x="616373" y="246825"/>
                  <a:pt x="616163" y="245931"/>
                </a:cubicBezTo>
                <a:cubicBezTo>
                  <a:pt x="621472" y="242089"/>
                  <a:pt x="630502" y="242773"/>
                  <a:pt x="635082" y="240514"/>
                </a:cubicBezTo>
                <a:cubicBezTo>
                  <a:pt x="630278" y="240255"/>
                  <a:pt x="627532" y="237472"/>
                  <a:pt x="624275" y="237819"/>
                </a:cubicBezTo>
                <a:cubicBezTo>
                  <a:pt x="625380" y="236328"/>
                  <a:pt x="626210" y="235934"/>
                  <a:pt x="626970" y="235123"/>
                </a:cubicBezTo>
                <a:lnTo>
                  <a:pt x="626970" y="235123"/>
                </a:lnTo>
                <a:cubicBezTo>
                  <a:pt x="607832" y="244021"/>
                  <a:pt x="574482" y="238835"/>
                  <a:pt x="556708" y="248626"/>
                </a:cubicBezTo>
                <a:lnTo>
                  <a:pt x="556708" y="248626"/>
                </a:lnTo>
                <a:cubicBezTo>
                  <a:pt x="558048" y="247415"/>
                  <a:pt x="559702" y="247290"/>
                  <a:pt x="562125" y="245931"/>
                </a:cubicBezTo>
                <a:cubicBezTo>
                  <a:pt x="556409" y="249061"/>
                  <a:pt x="545599" y="248274"/>
                  <a:pt x="540510" y="251322"/>
                </a:cubicBezTo>
                <a:cubicBezTo>
                  <a:pt x="543570" y="251733"/>
                  <a:pt x="545316" y="253752"/>
                  <a:pt x="548596" y="254043"/>
                </a:cubicBezTo>
                <a:cubicBezTo>
                  <a:pt x="543120" y="256413"/>
                  <a:pt x="536586" y="257042"/>
                  <a:pt x="532397" y="259434"/>
                </a:cubicBezTo>
                <a:cubicBezTo>
                  <a:pt x="531793" y="259696"/>
                  <a:pt x="530700" y="259418"/>
                  <a:pt x="529676" y="259434"/>
                </a:cubicBezTo>
                <a:cubicBezTo>
                  <a:pt x="532406" y="256882"/>
                  <a:pt x="536785" y="256128"/>
                  <a:pt x="540510" y="254043"/>
                </a:cubicBezTo>
                <a:cubicBezTo>
                  <a:pt x="518417" y="258575"/>
                  <a:pt x="514914" y="255225"/>
                  <a:pt x="492470" y="261627"/>
                </a:cubicBezTo>
                <a:lnTo>
                  <a:pt x="492470" y="261627"/>
                </a:lnTo>
                <a:cubicBezTo>
                  <a:pt x="443567" y="289416"/>
                  <a:pt x="392524" y="285900"/>
                  <a:pt x="351311" y="302690"/>
                </a:cubicBezTo>
                <a:cubicBezTo>
                  <a:pt x="352520" y="302407"/>
                  <a:pt x="353085" y="302812"/>
                  <a:pt x="354033" y="302690"/>
                </a:cubicBezTo>
                <a:cubicBezTo>
                  <a:pt x="351997" y="303951"/>
                  <a:pt x="350743" y="304141"/>
                  <a:pt x="348616" y="305386"/>
                </a:cubicBezTo>
                <a:cubicBezTo>
                  <a:pt x="360385" y="313400"/>
                  <a:pt x="363105" y="320193"/>
                  <a:pt x="370231" y="324306"/>
                </a:cubicBezTo>
                <a:cubicBezTo>
                  <a:pt x="369567" y="328309"/>
                  <a:pt x="367677" y="330029"/>
                  <a:pt x="367536" y="335113"/>
                </a:cubicBezTo>
                <a:cubicBezTo>
                  <a:pt x="372099" y="332428"/>
                  <a:pt x="381186" y="333859"/>
                  <a:pt x="386456" y="332418"/>
                </a:cubicBezTo>
                <a:lnTo>
                  <a:pt x="386456" y="332418"/>
                </a:lnTo>
                <a:cubicBezTo>
                  <a:pt x="385702" y="333376"/>
                  <a:pt x="384519" y="333830"/>
                  <a:pt x="383760" y="335113"/>
                </a:cubicBezTo>
                <a:cubicBezTo>
                  <a:pt x="388442" y="334072"/>
                  <a:pt x="390170" y="335264"/>
                  <a:pt x="394568" y="335113"/>
                </a:cubicBezTo>
                <a:cubicBezTo>
                  <a:pt x="391806" y="337565"/>
                  <a:pt x="386893" y="339671"/>
                  <a:pt x="383760" y="343225"/>
                </a:cubicBezTo>
                <a:cubicBezTo>
                  <a:pt x="389545" y="342015"/>
                  <a:pt x="400418" y="345326"/>
                  <a:pt x="405376" y="345921"/>
                </a:cubicBezTo>
                <a:cubicBezTo>
                  <a:pt x="400455" y="347982"/>
                  <a:pt x="392502" y="346787"/>
                  <a:pt x="389151" y="348616"/>
                </a:cubicBezTo>
                <a:cubicBezTo>
                  <a:pt x="386629" y="346210"/>
                  <a:pt x="385572" y="344838"/>
                  <a:pt x="383760" y="343225"/>
                </a:cubicBezTo>
                <a:cubicBezTo>
                  <a:pt x="382980" y="342860"/>
                  <a:pt x="382328" y="341466"/>
                  <a:pt x="381039" y="340504"/>
                </a:cubicBezTo>
                <a:cubicBezTo>
                  <a:pt x="380952" y="339506"/>
                  <a:pt x="381048" y="339102"/>
                  <a:pt x="381039" y="337808"/>
                </a:cubicBezTo>
                <a:cubicBezTo>
                  <a:pt x="379411" y="339324"/>
                  <a:pt x="375823" y="340204"/>
                  <a:pt x="372953" y="343225"/>
                </a:cubicBezTo>
                <a:cubicBezTo>
                  <a:pt x="373744" y="347020"/>
                  <a:pt x="372166" y="347825"/>
                  <a:pt x="372953" y="351311"/>
                </a:cubicBezTo>
                <a:cubicBezTo>
                  <a:pt x="377659" y="351225"/>
                  <a:pt x="380702" y="351536"/>
                  <a:pt x="383760" y="351311"/>
                </a:cubicBezTo>
                <a:cubicBezTo>
                  <a:pt x="382491" y="352646"/>
                  <a:pt x="381772" y="353187"/>
                  <a:pt x="381039" y="354033"/>
                </a:cubicBezTo>
                <a:cubicBezTo>
                  <a:pt x="362333" y="359868"/>
                  <a:pt x="352607" y="348466"/>
                  <a:pt x="327001" y="354033"/>
                </a:cubicBezTo>
                <a:cubicBezTo>
                  <a:pt x="333016" y="349328"/>
                  <a:pt x="334996" y="350798"/>
                  <a:pt x="340504" y="345921"/>
                </a:cubicBezTo>
                <a:cubicBezTo>
                  <a:pt x="326219" y="349126"/>
                  <a:pt x="307106" y="351031"/>
                  <a:pt x="297273" y="354033"/>
                </a:cubicBezTo>
                <a:cubicBezTo>
                  <a:pt x="298289" y="353886"/>
                  <a:pt x="299232" y="354288"/>
                  <a:pt x="299969" y="354033"/>
                </a:cubicBezTo>
                <a:cubicBezTo>
                  <a:pt x="288284" y="362592"/>
                  <a:pt x="269781" y="359069"/>
                  <a:pt x="243236" y="367536"/>
                </a:cubicBezTo>
                <a:cubicBezTo>
                  <a:pt x="251127" y="370278"/>
                  <a:pt x="253472" y="373407"/>
                  <a:pt x="259434" y="375648"/>
                </a:cubicBezTo>
                <a:cubicBezTo>
                  <a:pt x="250678" y="378550"/>
                  <a:pt x="249619" y="376141"/>
                  <a:pt x="240514" y="378343"/>
                </a:cubicBezTo>
                <a:cubicBezTo>
                  <a:pt x="242207" y="380139"/>
                  <a:pt x="241430" y="381313"/>
                  <a:pt x="243236" y="383760"/>
                </a:cubicBezTo>
                <a:cubicBezTo>
                  <a:pt x="242397" y="387491"/>
                  <a:pt x="241410" y="391109"/>
                  <a:pt x="240514" y="394568"/>
                </a:cubicBezTo>
                <a:cubicBezTo>
                  <a:pt x="253538" y="393511"/>
                  <a:pt x="275781" y="397963"/>
                  <a:pt x="291856" y="394568"/>
                </a:cubicBezTo>
                <a:cubicBezTo>
                  <a:pt x="292117" y="395870"/>
                  <a:pt x="291722" y="396193"/>
                  <a:pt x="291856" y="397263"/>
                </a:cubicBezTo>
                <a:cubicBezTo>
                  <a:pt x="300143" y="392912"/>
                  <a:pt x="324028" y="389113"/>
                  <a:pt x="332418" y="386456"/>
                </a:cubicBezTo>
                <a:cubicBezTo>
                  <a:pt x="335263" y="388647"/>
                  <a:pt x="336428" y="390798"/>
                  <a:pt x="337808" y="391873"/>
                </a:cubicBezTo>
                <a:cubicBezTo>
                  <a:pt x="331347" y="394407"/>
                  <a:pt x="323989" y="393644"/>
                  <a:pt x="318889" y="397263"/>
                </a:cubicBezTo>
                <a:cubicBezTo>
                  <a:pt x="316659" y="400961"/>
                  <a:pt x="310740" y="405416"/>
                  <a:pt x="308081" y="413488"/>
                </a:cubicBezTo>
                <a:cubicBezTo>
                  <a:pt x="294920" y="418474"/>
                  <a:pt x="285683" y="414002"/>
                  <a:pt x="278354" y="418878"/>
                </a:cubicBezTo>
                <a:cubicBezTo>
                  <a:pt x="260080" y="426057"/>
                  <a:pt x="245500" y="426259"/>
                  <a:pt x="232402" y="429686"/>
                </a:cubicBezTo>
                <a:cubicBezTo>
                  <a:pt x="230174" y="429357"/>
                  <a:pt x="226770" y="426920"/>
                  <a:pt x="224316" y="426991"/>
                </a:cubicBezTo>
                <a:cubicBezTo>
                  <a:pt x="220101" y="431310"/>
                  <a:pt x="212080" y="432198"/>
                  <a:pt x="204656" y="439278"/>
                </a:cubicBezTo>
                <a:lnTo>
                  <a:pt x="204656" y="439278"/>
                </a:lnTo>
                <a:cubicBezTo>
                  <a:pt x="183698" y="453046"/>
                  <a:pt x="174494" y="448243"/>
                  <a:pt x="151332" y="462135"/>
                </a:cubicBezTo>
                <a:cubicBezTo>
                  <a:pt x="151916" y="461978"/>
                  <a:pt x="152812" y="462358"/>
                  <a:pt x="154053" y="462135"/>
                </a:cubicBezTo>
                <a:cubicBezTo>
                  <a:pt x="151667" y="463517"/>
                  <a:pt x="145661" y="465383"/>
                  <a:pt x="143219" y="467526"/>
                </a:cubicBezTo>
                <a:cubicBezTo>
                  <a:pt x="145199" y="467337"/>
                  <a:pt x="146190" y="467936"/>
                  <a:pt x="148636" y="467526"/>
                </a:cubicBezTo>
                <a:cubicBezTo>
                  <a:pt x="147463" y="469424"/>
                  <a:pt x="143231" y="470293"/>
                  <a:pt x="140524" y="472943"/>
                </a:cubicBezTo>
                <a:cubicBezTo>
                  <a:pt x="141773" y="472721"/>
                  <a:pt x="142546" y="473128"/>
                  <a:pt x="143219" y="472943"/>
                </a:cubicBezTo>
                <a:cubicBezTo>
                  <a:pt x="142520" y="475495"/>
                  <a:pt x="140947" y="476563"/>
                  <a:pt x="140524" y="478333"/>
                </a:cubicBezTo>
                <a:lnTo>
                  <a:pt x="140524" y="478333"/>
                </a:lnTo>
                <a:cubicBezTo>
                  <a:pt x="142603" y="476511"/>
                  <a:pt x="148094" y="474656"/>
                  <a:pt x="151332" y="472943"/>
                </a:cubicBezTo>
                <a:cubicBezTo>
                  <a:pt x="150720" y="473821"/>
                  <a:pt x="149368" y="474326"/>
                  <a:pt x="148636" y="475638"/>
                </a:cubicBezTo>
                <a:cubicBezTo>
                  <a:pt x="149297" y="475530"/>
                  <a:pt x="150301" y="475682"/>
                  <a:pt x="151332" y="475638"/>
                </a:cubicBezTo>
                <a:cubicBezTo>
                  <a:pt x="150542" y="476667"/>
                  <a:pt x="149524" y="477204"/>
                  <a:pt x="148636" y="478333"/>
                </a:cubicBezTo>
                <a:cubicBezTo>
                  <a:pt x="151275" y="478280"/>
                  <a:pt x="151453" y="478532"/>
                  <a:pt x="154053" y="478333"/>
                </a:cubicBezTo>
                <a:cubicBezTo>
                  <a:pt x="150433" y="479440"/>
                  <a:pt x="147810" y="478550"/>
                  <a:pt x="143219" y="481055"/>
                </a:cubicBezTo>
                <a:cubicBezTo>
                  <a:pt x="156731" y="478986"/>
                  <a:pt x="166731" y="484774"/>
                  <a:pt x="172947" y="483750"/>
                </a:cubicBezTo>
                <a:cubicBezTo>
                  <a:pt x="171133" y="484146"/>
                  <a:pt x="168838" y="483326"/>
                  <a:pt x="164861" y="483750"/>
                </a:cubicBezTo>
                <a:cubicBezTo>
                  <a:pt x="167369" y="484695"/>
                  <a:pt x="168244" y="485557"/>
                  <a:pt x="170252" y="486445"/>
                </a:cubicBezTo>
                <a:cubicBezTo>
                  <a:pt x="165731" y="490145"/>
                  <a:pt x="162413" y="488811"/>
                  <a:pt x="159444" y="491862"/>
                </a:cubicBezTo>
                <a:lnTo>
                  <a:pt x="159444" y="491862"/>
                </a:lnTo>
                <a:cubicBezTo>
                  <a:pt x="160195" y="490148"/>
                  <a:pt x="161533" y="488252"/>
                  <a:pt x="162139" y="486445"/>
                </a:cubicBezTo>
                <a:cubicBezTo>
                  <a:pt x="159550" y="488043"/>
                  <a:pt x="154772" y="487429"/>
                  <a:pt x="148636" y="489141"/>
                </a:cubicBezTo>
                <a:cubicBezTo>
                  <a:pt x="148217" y="486785"/>
                  <a:pt x="148986" y="485204"/>
                  <a:pt x="148636" y="483750"/>
                </a:cubicBezTo>
                <a:cubicBezTo>
                  <a:pt x="145045" y="487437"/>
                  <a:pt x="131311" y="489940"/>
                  <a:pt x="127021" y="491862"/>
                </a:cubicBezTo>
                <a:cubicBezTo>
                  <a:pt x="128183" y="491625"/>
                  <a:pt x="130522" y="491967"/>
                  <a:pt x="132412" y="491862"/>
                </a:cubicBezTo>
                <a:cubicBezTo>
                  <a:pt x="133752" y="497707"/>
                  <a:pt x="130833" y="500574"/>
                  <a:pt x="132412" y="508061"/>
                </a:cubicBezTo>
                <a:cubicBezTo>
                  <a:pt x="144366" y="498398"/>
                  <a:pt x="183507" y="496883"/>
                  <a:pt x="197284" y="489141"/>
                </a:cubicBezTo>
                <a:lnTo>
                  <a:pt x="197284" y="489141"/>
                </a:lnTo>
                <a:cubicBezTo>
                  <a:pt x="184199" y="500459"/>
                  <a:pt x="164875" y="515363"/>
                  <a:pt x="151332" y="526980"/>
                </a:cubicBezTo>
                <a:cubicBezTo>
                  <a:pt x="153621" y="526569"/>
                  <a:pt x="154265" y="527153"/>
                  <a:pt x="156749" y="526980"/>
                </a:cubicBezTo>
                <a:cubicBezTo>
                  <a:pt x="147753" y="531896"/>
                  <a:pt x="141336" y="533059"/>
                  <a:pt x="132412" y="537788"/>
                </a:cubicBezTo>
                <a:cubicBezTo>
                  <a:pt x="148858" y="529884"/>
                  <a:pt x="159933" y="537624"/>
                  <a:pt x="178364" y="529676"/>
                </a:cubicBezTo>
                <a:cubicBezTo>
                  <a:pt x="182439" y="531636"/>
                  <a:pt x="183668" y="534845"/>
                  <a:pt x="189171" y="537788"/>
                </a:cubicBezTo>
                <a:cubicBezTo>
                  <a:pt x="199492" y="534030"/>
                  <a:pt x="212954" y="533791"/>
                  <a:pt x="221594" y="529676"/>
                </a:cubicBezTo>
                <a:lnTo>
                  <a:pt x="221594" y="529676"/>
                </a:lnTo>
                <a:cubicBezTo>
                  <a:pt x="219215" y="531868"/>
                  <a:pt x="212212" y="534682"/>
                  <a:pt x="208091" y="537788"/>
                </a:cubicBezTo>
                <a:lnTo>
                  <a:pt x="208091" y="537788"/>
                </a:lnTo>
                <a:cubicBezTo>
                  <a:pt x="226603" y="530100"/>
                  <a:pt x="232969" y="537052"/>
                  <a:pt x="251322" y="526980"/>
                </a:cubicBezTo>
                <a:cubicBezTo>
                  <a:pt x="235616" y="536070"/>
                  <a:pt x="224069" y="542201"/>
                  <a:pt x="213508" y="548595"/>
                </a:cubicBezTo>
                <a:cubicBezTo>
                  <a:pt x="214606" y="549499"/>
                  <a:pt x="215044" y="550268"/>
                  <a:pt x="216204" y="551317"/>
                </a:cubicBezTo>
                <a:cubicBezTo>
                  <a:pt x="193541" y="570857"/>
                  <a:pt x="165870" y="568760"/>
                  <a:pt x="145941" y="586435"/>
                </a:cubicBezTo>
                <a:cubicBezTo>
                  <a:pt x="145672" y="585369"/>
                  <a:pt x="145985" y="584499"/>
                  <a:pt x="145941" y="583740"/>
                </a:cubicBezTo>
                <a:cubicBezTo>
                  <a:pt x="135080" y="591935"/>
                  <a:pt x="109036" y="596628"/>
                  <a:pt x="89182" y="605355"/>
                </a:cubicBezTo>
                <a:cubicBezTo>
                  <a:pt x="89679" y="606529"/>
                  <a:pt x="89134" y="608301"/>
                  <a:pt x="89182" y="610772"/>
                </a:cubicBezTo>
                <a:cubicBezTo>
                  <a:pt x="87148" y="610345"/>
                  <a:pt x="85248" y="608679"/>
                  <a:pt x="83765" y="608050"/>
                </a:cubicBezTo>
                <a:cubicBezTo>
                  <a:pt x="81925" y="609330"/>
                  <a:pt x="80162" y="609393"/>
                  <a:pt x="78374" y="610772"/>
                </a:cubicBezTo>
                <a:lnTo>
                  <a:pt x="78374" y="610772"/>
                </a:lnTo>
                <a:cubicBezTo>
                  <a:pt x="80315" y="608233"/>
                  <a:pt x="81786" y="607820"/>
                  <a:pt x="83765" y="605355"/>
                </a:cubicBezTo>
                <a:cubicBezTo>
                  <a:pt x="81756" y="606540"/>
                  <a:pt x="77516" y="606996"/>
                  <a:pt x="75679" y="608050"/>
                </a:cubicBezTo>
                <a:lnTo>
                  <a:pt x="75679" y="608050"/>
                </a:lnTo>
                <a:cubicBezTo>
                  <a:pt x="76499" y="606645"/>
                  <a:pt x="77385" y="606863"/>
                  <a:pt x="78374" y="605355"/>
                </a:cubicBezTo>
                <a:cubicBezTo>
                  <a:pt x="64541" y="617277"/>
                  <a:pt x="52756" y="613246"/>
                  <a:pt x="29595" y="624513"/>
                </a:cubicBezTo>
                <a:lnTo>
                  <a:pt x="29595" y="624513"/>
                </a:lnTo>
                <a:cubicBezTo>
                  <a:pt x="29192" y="626781"/>
                  <a:pt x="28218" y="627269"/>
                  <a:pt x="27032" y="629692"/>
                </a:cubicBezTo>
                <a:cubicBezTo>
                  <a:pt x="34934" y="624686"/>
                  <a:pt x="50684" y="626563"/>
                  <a:pt x="60141" y="620232"/>
                </a:cubicBezTo>
                <a:lnTo>
                  <a:pt x="60141" y="620232"/>
                </a:lnTo>
                <a:cubicBezTo>
                  <a:pt x="73590" y="612192"/>
                  <a:pt x="93936" y="614924"/>
                  <a:pt x="102685" y="610772"/>
                </a:cubicBezTo>
                <a:cubicBezTo>
                  <a:pt x="102001" y="612265"/>
                  <a:pt x="98513" y="614811"/>
                  <a:pt x="97294" y="616163"/>
                </a:cubicBezTo>
                <a:cubicBezTo>
                  <a:pt x="111179" y="607061"/>
                  <a:pt x="116611" y="610346"/>
                  <a:pt x="133945" y="603082"/>
                </a:cubicBezTo>
                <a:lnTo>
                  <a:pt x="133945" y="603082"/>
                </a:lnTo>
                <a:cubicBezTo>
                  <a:pt x="135726" y="600170"/>
                  <a:pt x="137435" y="598996"/>
                  <a:pt x="137829" y="597243"/>
                </a:cubicBezTo>
                <a:cubicBezTo>
                  <a:pt x="144422" y="594887"/>
                  <a:pt x="149760" y="595621"/>
                  <a:pt x="156749" y="591852"/>
                </a:cubicBezTo>
                <a:cubicBezTo>
                  <a:pt x="155529" y="592089"/>
                  <a:pt x="154718" y="591627"/>
                  <a:pt x="154053" y="591852"/>
                </a:cubicBezTo>
                <a:cubicBezTo>
                  <a:pt x="176319" y="572855"/>
                  <a:pt x="242554" y="568069"/>
                  <a:pt x="278354" y="548595"/>
                </a:cubicBezTo>
                <a:cubicBezTo>
                  <a:pt x="277130" y="548667"/>
                  <a:pt x="276854" y="548591"/>
                  <a:pt x="275658" y="548595"/>
                </a:cubicBezTo>
                <a:cubicBezTo>
                  <a:pt x="284333" y="544541"/>
                  <a:pt x="295158" y="542788"/>
                  <a:pt x="299969" y="537788"/>
                </a:cubicBezTo>
                <a:cubicBezTo>
                  <a:pt x="301497" y="533813"/>
                  <a:pt x="301204" y="529639"/>
                  <a:pt x="302690" y="526980"/>
                </a:cubicBezTo>
                <a:cubicBezTo>
                  <a:pt x="309681" y="520220"/>
                  <a:pt x="325187" y="516410"/>
                  <a:pt x="332418" y="510782"/>
                </a:cubicBezTo>
                <a:cubicBezTo>
                  <a:pt x="332539" y="511572"/>
                  <a:pt x="332319" y="512178"/>
                  <a:pt x="332418" y="513478"/>
                </a:cubicBezTo>
                <a:cubicBezTo>
                  <a:pt x="335772" y="511740"/>
                  <a:pt x="337394" y="512820"/>
                  <a:pt x="340504" y="510782"/>
                </a:cubicBezTo>
                <a:cubicBezTo>
                  <a:pt x="340246" y="509658"/>
                  <a:pt x="340593" y="508901"/>
                  <a:pt x="340504" y="508061"/>
                </a:cubicBezTo>
                <a:cubicBezTo>
                  <a:pt x="384834" y="478123"/>
                  <a:pt x="406755" y="496439"/>
                  <a:pt x="459413" y="467526"/>
                </a:cubicBezTo>
                <a:cubicBezTo>
                  <a:pt x="455558" y="471785"/>
                  <a:pt x="441127" y="473444"/>
                  <a:pt x="437798" y="478333"/>
                </a:cubicBezTo>
                <a:cubicBezTo>
                  <a:pt x="440297" y="478179"/>
                  <a:pt x="443895" y="480784"/>
                  <a:pt x="445910" y="481055"/>
                </a:cubicBezTo>
                <a:cubicBezTo>
                  <a:pt x="446214" y="482248"/>
                  <a:pt x="445859" y="482809"/>
                  <a:pt x="445910" y="483750"/>
                </a:cubicBezTo>
                <a:cubicBezTo>
                  <a:pt x="426472" y="498348"/>
                  <a:pt x="393849" y="493986"/>
                  <a:pt x="370231" y="505365"/>
                </a:cubicBezTo>
                <a:cubicBezTo>
                  <a:pt x="372383" y="506025"/>
                  <a:pt x="374540" y="508926"/>
                  <a:pt x="378343" y="510782"/>
                </a:cubicBezTo>
                <a:cubicBezTo>
                  <a:pt x="373514" y="516008"/>
                  <a:pt x="353983" y="518292"/>
                  <a:pt x="348616" y="524285"/>
                </a:cubicBezTo>
                <a:cubicBezTo>
                  <a:pt x="365333" y="513393"/>
                  <a:pt x="381286" y="517613"/>
                  <a:pt x="408071" y="508061"/>
                </a:cubicBezTo>
                <a:lnTo>
                  <a:pt x="408071" y="508061"/>
                </a:lnTo>
                <a:cubicBezTo>
                  <a:pt x="407423" y="509074"/>
                  <a:pt x="406312" y="509656"/>
                  <a:pt x="405376" y="510782"/>
                </a:cubicBezTo>
                <a:cubicBezTo>
                  <a:pt x="409132" y="508429"/>
                  <a:pt x="412724" y="506386"/>
                  <a:pt x="418878" y="502670"/>
                </a:cubicBezTo>
                <a:cubicBezTo>
                  <a:pt x="418955" y="503293"/>
                  <a:pt x="418739" y="504059"/>
                  <a:pt x="418878" y="505365"/>
                </a:cubicBezTo>
                <a:cubicBezTo>
                  <a:pt x="437479" y="498562"/>
                  <a:pt x="444128" y="498369"/>
                  <a:pt x="456718" y="491862"/>
                </a:cubicBezTo>
                <a:cubicBezTo>
                  <a:pt x="453061" y="492020"/>
                  <a:pt x="449892" y="491845"/>
                  <a:pt x="445910" y="491862"/>
                </a:cubicBezTo>
                <a:cubicBezTo>
                  <a:pt x="449647" y="489104"/>
                  <a:pt x="452491" y="489887"/>
                  <a:pt x="456718" y="486445"/>
                </a:cubicBezTo>
                <a:cubicBezTo>
                  <a:pt x="455689" y="486495"/>
                  <a:pt x="454745" y="486435"/>
                  <a:pt x="454023" y="486445"/>
                </a:cubicBezTo>
                <a:cubicBezTo>
                  <a:pt x="455971" y="485067"/>
                  <a:pt x="460854" y="482984"/>
                  <a:pt x="463853" y="480553"/>
                </a:cubicBezTo>
                <a:lnTo>
                  <a:pt x="463853" y="480553"/>
                </a:lnTo>
                <a:cubicBezTo>
                  <a:pt x="471091" y="478006"/>
                  <a:pt x="473794" y="479822"/>
                  <a:pt x="481055" y="475638"/>
                </a:cubicBezTo>
                <a:lnTo>
                  <a:pt x="481055" y="475638"/>
                </a:lnTo>
                <a:cubicBezTo>
                  <a:pt x="478802" y="478763"/>
                  <a:pt x="472540" y="480385"/>
                  <a:pt x="470221" y="483750"/>
                </a:cubicBezTo>
                <a:cubicBezTo>
                  <a:pt x="481452" y="480386"/>
                  <a:pt x="497059" y="480769"/>
                  <a:pt x="505365" y="478333"/>
                </a:cubicBezTo>
                <a:cubicBezTo>
                  <a:pt x="498917" y="482554"/>
                  <a:pt x="495741" y="484018"/>
                  <a:pt x="491862" y="486445"/>
                </a:cubicBezTo>
                <a:cubicBezTo>
                  <a:pt x="493005" y="486303"/>
                  <a:pt x="495216" y="486826"/>
                  <a:pt x="497253" y="486445"/>
                </a:cubicBezTo>
                <a:cubicBezTo>
                  <a:pt x="497385" y="487261"/>
                  <a:pt x="497109" y="488016"/>
                  <a:pt x="497253" y="489141"/>
                </a:cubicBezTo>
                <a:cubicBezTo>
                  <a:pt x="500169" y="489127"/>
                  <a:pt x="502958" y="489802"/>
                  <a:pt x="505365" y="489141"/>
                </a:cubicBezTo>
                <a:cubicBezTo>
                  <a:pt x="502715" y="492113"/>
                  <a:pt x="500568" y="492297"/>
                  <a:pt x="497253" y="494558"/>
                </a:cubicBezTo>
                <a:cubicBezTo>
                  <a:pt x="499504" y="493385"/>
                  <a:pt x="504469" y="495778"/>
                  <a:pt x="508061" y="494558"/>
                </a:cubicBezTo>
                <a:cubicBezTo>
                  <a:pt x="515357" y="490437"/>
                  <a:pt x="520015" y="491144"/>
                  <a:pt x="524285" y="489141"/>
                </a:cubicBezTo>
                <a:cubicBezTo>
                  <a:pt x="522471" y="492389"/>
                  <a:pt x="514696" y="496471"/>
                  <a:pt x="513478" y="499948"/>
                </a:cubicBezTo>
                <a:cubicBezTo>
                  <a:pt x="515795" y="502030"/>
                  <a:pt x="516817" y="504019"/>
                  <a:pt x="518868" y="505365"/>
                </a:cubicBezTo>
                <a:cubicBezTo>
                  <a:pt x="532594" y="501587"/>
                  <a:pt x="548387" y="508038"/>
                  <a:pt x="572932" y="502670"/>
                </a:cubicBezTo>
                <a:lnTo>
                  <a:pt x="572932" y="502670"/>
                </a:lnTo>
                <a:cubicBezTo>
                  <a:pt x="571007" y="505566"/>
                  <a:pt x="569938" y="505288"/>
                  <a:pt x="567515" y="508061"/>
                </a:cubicBezTo>
                <a:cubicBezTo>
                  <a:pt x="585137" y="504733"/>
                  <a:pt x="599721" y="511231"/>
                  <a:pt x="613467" y="508061"/>
                </a:cubicBezTo>
                <a:cubicBezTo>
                  <a:pt x="603747" y="514267"/>
                  <a:pt x="599686" y="509955"/>
                  <a:pt x="589130" y="516173"/>
                </a:cubicBezTo>
                <a:cubicBezTo>
                  <a:pt x="597156" y="518899"/>
                  <a:pt x="600256" y="526285"/>
                  <a:pt x="605355" y="526980"/>
                </a:cubicBezTo>
                <a:cubicBezTo>
                  <a:pt x="604389" y="527237"/>
                  <a:pt x="603440" y="526672"/>
                  <a:pt x="602660" y="526980"/>
                </a:cubicBezTo>
                <a:cubicBezTo>
                  <a:pt x="605161" y="530926"/>
                  <a:pt x="607261" y="538124"/>
                  <a:pt x="613467" y="545900"/>
                </a:cubicBezTo>
                <a:cubicBezTo>
                  <a:pt x="619659" y="544218"/>
                  <a:pt x="626170" y="545977"/>
                  <a:pt x="629692" y="545900"/>
                </a:cubicBezTo>
                <a:cubicBezTo>
                  <a:pt x="629366" y="543394"/>
                  <a:pt x="629779" y="542582"/>
                  <a:pt x="629692" y="540510"/>
                </a:cubicBezTo>
                <a:cubicBezTo>
                  <a:pt x="631946" y="539036"/>
                  <a:pt x="633476" y="538753"/>
                  <a:pt x="635082" y="537788"/>
                </a:cubicBezTo>
                <a:cubicBezTo>
                  <a:pt x="629724" y="535202"/>
                  <a:pt x="627330" y="532663"/>
                  <a:pt x="624275" y="532397"/>
                </a:cubicBezTo>
                <a:cubicBezTo>
                  <a:pt x="634400" y="531077"/>
                  <a:pt x="641086" y="530970"/>
                  <a:pt x="648585" y="529676"/>
                </a:cubicBezTo>
                <a:cubicBezTo>
                  <a:pt x="648088" y="530309"/>
                  <a:pt x="646796" y="531444"/>
                  <a:pt x="645890" y="532397"/>
                </a:cubicBezTo>
                <a:cubicBezTo>
                  <a:pt x="647015" y="532258"/>
                  <a:pt x="649201" y="532420"/>
                  <a:pt x="651307" y="532397"/>
                </a:cubicBezTo>
                <a:cubicBezTo>
                  <a:pt x="645416" y="538616"/>
                  <a:pt x="641137" y="541293"/>
                  <a:pt x="637778" y="545900"/>
                </a:cubicBezTo>
                <a:cubicBezTo>
                  <a:pt x="640874" y="546366"/>
                  <a:pt x="644479" y="547830"/>
                  <a:pt x="648585" y="548595"/>
                </a:cubicBezTo>
                <a:cubicBezTo>
                  <a:pt x="656852" y="531256"/>
                  <a:pt x="667208" y="528120"/>
                  <a:pt x="672922" y="518868"/>
                </a:cubicBezTo>
                <a:cubicBezTo>
                  <a:pt x="671737" y="526208"/>
                  <a:pt x="663454" y="535081"/>
                  <a:pt x="659419" y="543205"/>
                </a:cubicBezTo>
                <a:cubicBezTo>
                  <a:pt x="662012" y="544874"/>
                  <a:pt x="663316" y="547360"/>
                  <a:pt x="664810" y="548595"/>
                </a:cubicBezTo>
                <a:cubicBezTo>
                  <a:pt x="668369" y="546596"/>
                  <a:pt x="675418" y="546015"/>
                  <a:pt x="678313" y="543205"/>
                </a:cubicBezTo>
                <a:cubicBezTo>
                  <a:pt x="674987" y="546783"/>
                  <a:pt x="668166" y="550487"/>
                  <a:pt x="664810" y="554012"/>
                </a:cubicBezTo>
                <a:cubicBezTo>
                  <a:pt x="668148" y="555180"/>
                  <a:pt x="670384" y="557805"/>
                  <a:pt x="675617" y="559403"/>
                </a:cubicBezTo>
                <a:cubicBezTo>
                  <a:pt x="671568" y="565925"/>
                  <a:pt x="662231" y="568219"/>
                  <a:pt x="654002" y="575628"/>
                </a:cubicBezTo>
                <a:cubicBezTo>
                  <a:pt x="659389" y="576232"/>
                  <a:pt x="660657" y="578349"/>
                  <a:pt x="664810" y="578323"/>
                </a:cubicBezTo>
                <a:cubicBezTo>
                  <a:pt x="665225" y="581747"/>
                  <a:pt x="664393" y="582619"/>
                  <a:pt x="664810" y="586435"/>
                </a:cubicBezTo>
                <a:cubicBezTo>
                  <a:pt x="664022" y="587744"/>
                  <a:pt x="662792" y="588359"/>
                  <a:pt x="662115" y="589130"/>
                </a:cubicBezTo>
                <a:cubicBezTo>
                  <a:pt x="664394" y="592157"/>
                  <a:pt x="667473" y="598177"/>
                  <a:pt x="670227" y="599964"/>
                </a:cubicBezTo>
                <a:cubicBezTo>
                  <a:pt x="662192" y="606327"/>
                  <a:pt x="655485" y="607779"/>
                  <a:pt x="651307" y="610772"/>
                </a:cubicBezTo>
                <a:cubicBezTo>
                  <a:pt x="650093" y="613100"/>
                  <a:pt x="649565" y="616588"/>
                  <a:pt x="648585" y="618858"/>
                </a:cubicBezTo>
                <a:cubicBezTo>
                  <a:pt x="661721" y="608724"/>
                  <a:pt x="666582" y="611342"/>
                  <a:pt x="678313" y="602660"/>
                </a:cubicBezTo>
                <a:cubicBezTo>
                  <a:pt x="674751" y="613453"/>
                  <a:pt x="658776" y="624734"/>
                  <a:pt x="654002" y="637778"/>
                </a:cubicBezTo>
                <a:cubicBezTo>
                  <a:pt x="664107" y="625000"/>
                  <a:pt x="680385" y="621775"/>
                  <a:pt x="694537" y="608050"/>
                </a:cubicBezTo>
                <a:lnTo>
                  <a:pt x="694537" y="608050"/>
                </a:lnTo>
                <a:cubicBezTo>
                  <a:pt x="692373" y="615049"/>
                  <a:pt x="684002" y="619612"/>
                  <a:pt x="675617" y="629692"/>
                </a:cubicBezTo>
                <a:lnTo>
                  <a:pt x="675617" y="629692"/>
                </a:lnTo>
                <a:cubicBezTo>
                  <a:pt x="679571" y="625733"/>
                  <a:pt x="689504" y="621014"/>
                  <a:pt x="691842" y="616163"/>
                </a:cubicBezTo>
                <a:cubicBezTo>
                  <a:pt x="692002" y="617425"/>
                  <a:pt x="691570" y="619054"/>
                  <a:pt x="691842" y="620840"/>
                </a:cubicBezTo>
                <a:lnTo>
                  <a:pt x="691842" y="620840"/>
                </a:lnTo>
                <a:cubicBezTo>
                  <a:pt x="682390" y="628292"/>
                  <a:pt x="663027" y="636241"/>
                  <a:pt x="654002" y="648585"/>
                </a:cubicBezTo>
                <a:cubicBezTo>
                  <a:pt x="658398" y="648524"/>
                  <a:pt x="662099" y="651054"/>
                  <a:pt x="664810" y="651307"/>
                </a:cubicBezTo>
                <a:cubicBezTo>
                  <a:pt x="661809" y="658754"/>
                  <a:pt x="649284" y="665186"/>
                  <a:pt x="645890" y="670227"/>
                </a:cubicBezTo>
                <a:cubicBezTo>
                  <a:pt x="645937" y="672172"/>
                  <a:pt x="645728" y="673545"/>
                  <a:pt x="645890" y="675617"/>
                </a:cubicBezTo>
                <a:cubicBezTo>
                  <a:pt x="655131" y="671580"/>
                  <a:pt x="663889" y="671578"/>
                  <a:pt x="667505" y="667505"/>
                </a:cubicBezTo>
                <a:cubicBezTo>
                  <a:pt x="668283" y="666260"/>
                  <a:pt x="669539" y="666007"/>
                  <a:pt x="670227" y="664810"/>
                </a:cubicBezTo>
                <a:cubicBezTo>
                  <a:pt x="674180" y="663162"/>
                  <a:pt x="677226" y="663178"/>
                  <a:pt x="681034" y="662115"/>
                </a:cubicBezTo>
                <a:cubicBezTo>
                  <a:pt x="678501" y="663448"/>
                  <a:pt x="672661" y="664789"/>
                  <a:pt x="670227" y="667505"/>
                </a:cubicBezTo>
                <a:cubicBezTo>
                  <a:pt x="675323" y="670220"/>
                  <a:pt x="676548" y="672300"/>
                  <a:pt x="681034" y="675617"/>
                </a:cubicBezTo>
                <a:cubicBezTo>
                  <a:pt x="674139" y="671872"/>
                  <a:pt x="673889" y="669307"/>
                  <a:pt x="667505" y="667505"/>
                </a:cubicBezTo>
                <a:cubicBezTo>
                  <a:pt x="666196" y="669455"/>
                  <a:pt x="662736" y="669991"/>
                  <a:pt x="659419" y="672922"/>
                </a:cubicBezTo>
                <a:cubicBezTo>
                  <a:pt x="662255" y="675460"/>
                  <a:pt x="666096" y="682803"/>
                  <a:pt x="670227" y="686425"/>
                </a:cubicBezTo>
                <a:cubicBezTo>
                  <a:pt x="665451" y="691119"/>
                  <a:pt x="657323" y="693977"/>
                  <a:pt x="654002" y="699954"/>
                </a:cubicBezTo>
                <a:lnTo>
                  <a:pt x="654002" y="699954"/>
                </a:lnTo>
                <a:cubicBezTo>
                  <a:pt x="658035" y="697113"/>
                  <a:pt x="661695" y="696524"/>
                  <a:pt x="664810" y="694537"/>
                </a:cubicBezTo>
                <a:cubicBezTo>
                  <a:pt x="659343" y="700429"/>
                  <a:pt x="654805" y="698657"/>
                  <a:pt x="648585" y="705345"/>
                </a:cubicBezTo>
                <a:cubicBezTo>
                  <a:pt x="647683" y="709491"/>
                  <a:pt x="646366" y="709659"/>
                  <a:pt x="645890" y="713457"/>
                </a:cubicBezTo>
                <a:cubicBezTo>
                  <a:pt x="658982" y="701862"/>
                  <a:pt x="676727" y="701326"/>
                  <a:pt x="689147" y="686425"/>
                </a:cubicBezTo>
                <a:cubicBezTo>
                  <a:pt x="685673" y="692340"/>
                  <a:pt x="682566" y="691440"/>
                  <a:pt x="678313" y="697232"/>
                </a:cubicBezTo>
                <a:cubicBezTo>
                  <a:pt x="678809" y="701193"/>
                  <a:pt x="679792" y="703880"/>
                  <a:pt x="681034" y="708040"/>
                </a:cubicBezTo>
                <a:cubicBezTo>
                  <a:pt x="678510" y="705171"/>
                  <a:pt x="677610" y="702862"/>
                  <a:pt x="675617" y="699954"/>
                </a:cubicBezTo>
                <a:cubicBezTo>
                  <a:pt x="668095" y="705292"/>
                  <a:pt x="664884" y="702102"/>
                  <a:pt x="656698" y="708040"/>
                </a:cubicBezTo>
                <a:cubicBezTo>
                  <a:pt x="657997" y="707877"/>
                  <a:pt x="658314" y="708092"/>
                  <a:pt x="659419" y="708040"/>
                </a:cubicBezTo>
                <a:cubicBezTo>
                  <a:pt x="655654" y="716043"/>
                  <a:pt x="652849" y="714823"/>
                  <a:pt x="648585" y="721569"/>
                </a:cubicBezTo>
                <a:cubicBezTo>
                  <a:pt x="655912" y="719604"/>
                  <a:pt x="666739" y="718468"/>
                  <a:pt x="672922" y="716152"/>
                </a:cubicBezTo>
                <a:cubicBezTo>
                  <a:pt x="661767" y="724943"/>
                  <a:pt x="654198" y="723693"/>
                  <a:pt x="643195" y="729682"/>
                </a:cubicBezTo>
                <a:cubicBezTo>
                  <a:pt x="647931" y="730023"/>
                  <a:pt x="655808" y="734690"/>
                  <a:pt x="664810" y="735072"/>
                </a:cubicBezTo>
                <a:cubicBezTo>
                  <a:pt x="664000" y="736281"/>
                  <a:pt x="662696" y="736980"/>
                  <a:pt x="662115" y="737767"/>
                </a:cubicBezTo>
                <a:cubicBezTo>
                  <a:pt x="662692" y="738346"/>
                  <a:pt x="663727" y="739948"/>
                  <a:pt x="664810" y="740489"/>
                </a:cubicBezTo>
                <a:cubicBezTo>
                  <a:pt x="662733" y="741501"/>
                  <a:pt x="660050" y="741439"/>
                  <a:pt x="656698" y="743184"/>
                </a:cubicBezTo>
                <a:cubicBezTo>
                  <a:pt x="661692" y="742558"/>
                  <a:pt x="666212" y="744664"/>
                  <a:pt x="670227" y="743184"/>
                </a:cubicBezTo>
                <a:cubicBezTo>
                  <a:pt x="667233" y="743885"/>
                  <a:pt x="661135" y="744018"/>
                  <a:pt x="656698" y="745880"/>
                </a:cubicBezTo>
                <a:cubicBezTo>
                  <a:pt x="671090" y="743094"/>
                  <a:pt x="675987" y="746546"/>
                  <a:pt x="686425" y="745880"/>
                </a:cubicBezTo>
                <a:cubicBezTo>
                  <a:pt x="689595" y="742386"/>
                  <a:pt x="692616" y="740108"/>
                  <a:pt x="694537" y="737767"/>
                </a:cubicBezTo>
                <a:cubicBezTo>
                  <a:pt x="691841" y="743431"/>
                  <a:pt x="685020" y="752867"/>
                  <a:pt x="681034" y="762104"/>
                </a:cubicBezTo>
                <a:cubicBezTo>
                  <a:pt x="686851" y="759331"/>
                  <a:pt x="696279" y="759027"/>
                  <a:pt x="702649" y="756687"/>
                </a:cubicBezTo>
                <a:cubicBezTo>
                  <a:pt x="701671" y="761689"/>
                  <a:pt x="700276" y="765482"/>
                  <a:pt x="699954" y="770217"/>
                </a:cubicBezTo>
                <a:cubicBezTo>
                  <a:pt x="697138" y="773206"/>
                  <a:pt x="694135" y="773972"/>
                  <a:pt x="691842" y="775607"/>
                </a:cubicBezTo>
                <a:lnTo>
                  <a:pt x="691842" y="775607"/>
                </a:lnTo>
                <a:cubicBezTo>
                  <a:pt x="698779" y="772957"/>
                  <a:pt x="700866" y="772731"/>
                  <a:pt x="708040" y="770217"/>
                </a:cubicBezTo>
                <a:cubicBezTo>
                  <a:pt x="706607" y="773355"/>
                  <a:pt x="701199" y="775294"/>
                  <a:pt x="699954" y="778329"/>
                </a:cubicBezTo>
                <a:cubicBezTo>
                  <a:pt x="702360" y="777096"/>
                  <a:pt x="706669" y="779263"/>
                  <a:pt x="710762" y="778329"/>
                </a:cubicBezTo>
                <a:cubicBezTo>
                  <a:pt x="708712" y="780430"/>
                  <a:pt x="704195" y="781499"/>
                  <a:pt x="699954" y="783719"/>
                </a:cubicBezTo>
                <a:cubicBezTo>
                  <a:pt x="700049" y="786058"/>
                  <a:pt x="699682" y="787158"/>
                  <a:pt x="699954" y="789136"/>
                </a:cubicBezTo>
                <a:cubicBezTo>
                  <a:pt x="701106" y="790381"/>
                  <a:pt x="701283" y="793296"/>
                  <a:pt x="702649" y="794527"/>
                </a:cubicBezTo>
                <a:cubicBezTo>
                  <a:pt x="703522" y="794295"/>
                  <a:pt x="704514" y="794651"/>
                  <a:pt x="705345" y="794527"/>
                </a:cubicBezTo>
                <a:cubicBezTo>
                  <a:pt x="702831" y="797971"/>
                  <a:pt x="698159" y="799940"/>
                  <a:pt x="697232" y="802639"/>
                </a:cubicBezTo>
                <a:cubicBezTo>
                  <a:pt x="698114" y="804677"/>
                  <a:pt x="696739" y="809039"/>
                  <a:pt x="697232" y="810751"/>
                </a:cubicBezTo>
                <a:cubicBezTo>
                  <a:pt x="698007" y="810615"/>
                  <a:pt x="698864" y="810756"/>
                  <a:pt x="699954" y="810751"/>
                </a:cubicBezTo>
                <a:cubicBezTo>
                  <a:pt x="698661" y="812071"/>
                  <a:pt x="698199" y="812165"/>
                  <a:pt x="697232" y="813447"/>
                </a:cubicBezTo>
                <a:cubicBezTo>
                  <a:pt x="696959" y="812480"/>
                  <a:pt x="697548" y="811906"/>
                  <a:pt x="697232" y="810751"/>
                </a:cubicBezTo>
                <a:cubicBezTo>
                  <a:pt x="694800" y="817460"/>
                  <a:pt x="689338" y="821920"/>
                  <a:pt x="689147" y="826950"/>
                </a:cubicBezTo>
                <a:cubicBezTo>
                  <a:pt x="687506" y="829251"/>
                  <a:pt x="681616" y="830700"/>
                  <a:pt x="678313" y="832367"/>
                </a:cubicBezTo>
                <a:cubicBezTo>
                  <a:pt x="677033" y="833700"/>
                  <a:pt x="676168" y="834131"/>
                  <a:pt x="675617" y="835062"/>
                </a:cubicBezTo>
                <a:cubicBezTo>
                  <a:pt x="675407" y="834304"/>
                  <a:pt x="675635" y="832953"/>
                  <a:pt x="675617" y="832367"/>
                </a:cubicBezTo>
                <a:cubicBezTo>
                  <a:pt x="676495" y="832278"/>
                  <a:pt x="676973" y="832452"/>
                  <a:pt x="678313" y="832367"/>
                </a:cubicBezTo>
                <a:cubicBezTo>
                  <a:pt x="683978" y="824314"/>
                  <a:pt x="687016" y="822688"/>
                  <a:pt x="691842" y="816142"/>
                </a:cubicBezTo>
                <a:lnTo>
                  <a:pt x="691842" y="816142"/>
                </a:lnTo>
                <a:cubicBezTo>
                  <a:pt x="684629" y="822950"/>
                  <a:pt x="680074" y="822723"/>
                  <a:pt x="672922" y="829671"/>
                </a:cubicBezTo>
                <a:cubicBezTo>
                  <a:pt x="677125" y="825004"/>
                  <a:pt x="680362" y="822354"/>
                  <a:pt x="683730" y="818864"/>
                </a:cubicBezTo>
                <a:cubicBezTo>
                  <a:pt x="683889" y="819895"/>
                  <a:pt x="683459" y="820640"/>
                  <a:pt x="683730" y="821559"/>
                </a:cubicBezTo>
                <a:cubicBezTo>
                  <a:pt x="685552" y="816499"/>
                  <a:pt x="690413" y="814741"/>
                  <a:pt x="691842" y="810751"/>
                </a:cubicBezTo>
                <a:cubicBezTo>
                  <a:pt x="681837" y="813453"/>
                  <a:pt x="669148" y="805105"/>
                  <a:pt x="656698" y="805334"/>
                </a:cubicBezTo>
                <a:cubicBezTo>
                  <a:pt x="653240" y="816106"/>
                  <a:pt x="645406" y="827022"/>
                  <a:pt x="643195" y="843174"/>
                </a:cubicBezTo>
                <a:cubicBezTo>
                  <a:pt x="645852" y="842710"/>
                  <a:pt x="646879" y="843548"/>
                  <a:pt x="648585" y="843174"/>
                </a:cubicBezTo>
                <a:cubicBezTo>
                  <a:pt x="645089" y="849505"/>
                  <a:pt x="641258" y="849578"/>
                  <a:pt x="637778" y="856677"/>
                </a:cubicBezTo>
                <a:cubicBezTo>
                  <a:pt x="637434" y="854058"/>
                  <a:pt x="637789" y="852891"/>
                  <a:pt x="637778" y="851286"/>
                </a:cubicBezTo>
                <a:cubicBezTo>
                  <a:pt x="636349" y="854174"/>
                  <a:pt x="633016" y="856661"/>
                  <a:pt x="632387" y="859399"/>
                </a:cubicBezTo>
                <a:cubicBezTo>
                  <a:pt x="639642" y="860880"/>
                  <a:pt x="640242" y="863290"/>
                  <a:pt x="648585" y="864789"/>
                </a:cubicBezTo>
                <a:cubicBezTo>
                  <a:pt x="643796" y="865157"/>
                  <a:pt x="639525" y="862707"/>
                  <a:pt x="635082" y="862094"/>
                </a:cubicBezTo>
                <a:cubicBezTo>
                  <a:pt x="626373" y="882369"/>
                  <a:pt x="595575" y="899966"/>
                  <a:pt x="581045" y="937773"/>
                </a:cubicBezTo>
                <a:cubicBezTo>
                  <a:pt x="582072" y="937551"/>
                  <a:pt x="582743" y="938086"/>
                  <a:pt x="583740" y="937773"/>
                </a:cubicBezTo>
                <a:cubicBezTo>
                  <a:pt x="579563" y="964348"/>
                  <a:pt x="549564" y="978794"/>
                  <a:pt x="543205" y="1010731"/>
                </a:cubicBezTo>
                <a:cubicBezTo>
                  <a:pt x="542919" y="1009934"/>
                  <a:pt x="543321" y="1008586"/>
                  <a:pt x="543205" y="1008036"/>
                </a:cubicBezTo>
                <a:cubicBezTo>
                  <a:pt x="542200" y="1011975"/>
                  <a:pt x="537801" y="1015185"/>
                  <a:pt x="535093" y="1021539"/>
                </a:cubicBezTo>
                <a:cubicBezTo>
                  <a:pt x="537814" y="1039054"/>
                  <a:pt x="535051" y="1053167"/>
                  <a:pt x="537682" y="1075708"/>
                </a:cubicBezTo>
                <a:lnTo>
                  <a:pt x="537682" y="1075708"/>
                </a:lnTo>
                <a:cubicBezTo>
                  <a:pt x="536449" y="1077393"/>
                  <a:pt x="534783" y="1078253"/>
                  <a:pt x="532397" y="1080993"/>
                </a:cubicBezTo>
                <a:cubicBezTo>
                  <a:pt x="534809" y="1081186"/>
                  <a:pt x="537703" y="1082996"/>
                  <a:pt x="540510" y="1083689"/>
                </a:cubicBezTo>
                <a:cubicBezTo>
                  <a:pt x="542100" y="1081785"/>
                  <a:pt x="545531" y="1081676"/>
                  <a:pt x="548596" y="1078298"/>
                </a:cubicBezTo>
                <a:cubicBezTo>
                  <a:pt x="553216" y="1076393"/>
                  <a:pt x="558090" y="1078414"/>
                  <a:pt x="567515" y="1078298"/>
                </a:cubicBezTo>
                <a:cubicBezTo>
                  <a:pt x="561768" y="1079163"/>
                  <a:pt x="553248" y="1078309"/>
                  <a:pt x="548596" y="1080993"/>
                </a:cubicBezTo>
                <a:cubicBezTo>
                  <a:pt x="549385" y="1085632"/>
                  <a:pt x="547109" y="1088597"/>
                  <a:pt x="548596" y="1094496"/>
                </a:cubicBezTo>
                <a:cubicBezTo>
                  <a:pt x="546014" y="1092151"/>
                  <a:pt x="545438" y="1088972"/>
                  <a:pt x="543205" y="1086410"/>
                </a:cubicBezTo>
                <a:cubicBezTo>
                  <a:pt x="543691" y="1090492"/>
                  <a:pt x="537741" y="1098796"/>
                  <a:pt x="537788" y="1102608"/>
                </a:cubicBezTo>
                <a:cubicBezTo>
                  <a:pt x="537951" y="1107619"/>
                  <a:pt x="542174" y="1112289"/>
                  <a:pt x="543205" y="1118833"/>
                </a:cubicBezTo>
                <a:cubicBezTo>
                  <a:pt x="541377" y="1122748"/>
                  <a:pt x="538449" y="1124244"/>
                  <a:pt x="537788" y="1126945"/>
                </a:cubicBezTo>
                <a:cubicBezTo>
                  <a:pt x="542567" y="1136794"/>
                  <a:pt x="545463" y="1151581"/>
                  <a:pt x="551317" y="1159368"/>
                </a:cubicBezTo>
                <a:cubicBezTo>
                  <a:pt x="551473" y="1162936"/>
                  <a:pt x="549897" y="1165740"/>
                  <a:pt x="548596" y="1170176"/>
                </a:cubicBezTo>
                <a:cubicBezTo>
                  <a:pt x="551760" y="1172564"/>
                  <a:pt x="552205" y="1175302"/>
                  <a:pt x="556708" y="1178288"/>
                </a:cubicBezTo>
                <a:cubicBezTo>
                  <a:pt x="559779" y="1178917"/>
                  <a:pt x="563357" y="1180589"/>
                  <a:pt x="567515" y="1180983"/>
                </a:cubicBezTo>
                <a:cubicBezTo>
                  <a:pt x="586683" y="1207920"/>
                  <a:pt x="592855" y="1236205"/>
                  <a:pt x="608050" y="1248550"/>
                </a:cubicBezTo>
                <a:cubicBezTo>
                  <a:pt x="607052" y="1250671"/>
                  <a:pt x="606256" y="1251998"/>
                  <a:pt x="605355" y="1253967"/>
                </a:cubicBezTo>
                <a:cubicBezTo>
                  <a:pt x="610229" y="1270382"/>
                  <a:pt x="614694" y="1285517"/>
                  <a:pt x="613467" y="1302588"/>
                </a:cubicBezTo>
                <a:cubicBezTo>
                  <a:pt x="620562" y="1308122"/>
                  <a:pt x="626321" y="1318450"/>
                  <a:pt x="632387" y="1324230"/>
                </a:cubicBezTo>
                <a:cubicBezTo>
                  <a:pt x="635156" y="1338560"/>
                  <a:pt x="629339" y="1347731"/>
                  <a:pt x="632387" y="1356652"/>
                </a:cubicBezTo>
                <a:cubicBezTo>
                  <a:pt x="633053" y="1356561"/>
                  <a:pt x="634331" y="1356956"/>
                  <a:pt x="635082" y="1356652"/>
                </a:cubicBezTo>
                <a:cubicBezTo>
                  <a:pt x="635132" y="1357812"/>
                  <a:pt x="634580" y="1359584"/>
                  <a:pt x="635082" y="1362043"/>
                </a:cubicBezTo>
                <a:cubicBezTo>
                  <a:pt x="633465" y="1361480"/>
                  <a:pt x="631767" y="1357631"/>
                  <a:pt x="629692" y="1356652"/>
                </a:cubicBezTo>
                <a:cubicBezTo>
                  <a:pt x="622128" y="1358668"/>
                  <a:pt x="616503" y="1356909"/>
                  <a:pt x="613467" y="1359347"/>
                </a:cubicBezTo>
                <a:cubicBezTo>
                  <a:pt x="617954" y="1364426"/>
                  <a:pt x="620673" y="1370657"/>
                  <a:pt x="629692" y="1378267"/>
                </a:cubicBezTo>
                <a:cubicBezTo>
                  <a:pt x="636630" y="1378674"/>
                  <a:pt x="645685" y="1383221"/>
                  <a:pt x="651307" y="1383684"/>
                </a:cubicBezTo>
                <a:cubicBezTo>
                  <a:pt x="659605" y="1399965"/>
                  <a:pt x="659292" y="1425971"/>
                  <a:pt x="667505" y="1448530"/>
                </a:cubicBezTo>
                <a:cubicBezTo>
                  <a:pt x="686935" y="1465527"/>
                  <a:pt x="697000" y="1485541"/>
                  <a:pt x="708040" y="1491786"/>
                </a:cubicBezTo>
                <a:cubicBezTo>
                  <a:pt x="708232" y="1483196"/>
                  <a:pt x="708274" y="1474938"/>
                  <a:pt x="710762" y="1464754"/>
                </a:cubicBezTo>
                <a:cubicBezTo>
                  <a:pt x="704517" y="1462701"/>
                  <a:pt x="704154" y="1461302"/>
                  <a:pt x="697232" y="1459337"/>
                </a:cubicBezTo>
                <a:cubicBezTo>
                  <a:pt x="680468" y="1425207"/>
                  <a:pt x="695220" y="1411517"/>
                  <a:pt x="681034" y="1383684"/>
                </a:cubicBezTo>
                <a:cubicBezTo>
                  <a:pt x="681620" y="1386672"/>
                  <a:pt x="680653" y="1388025"/>
                  <a:pt x="681034" y="1391770"/>
                </a:cubicBezTo>
                <a:cubicBezTo>
                  <a:pt x="672643" y="1381964"/>
                  <a:pt x="677846" y="1363364"/>
                  <a:pt x="667505" y="1343149"/>
                </a:cubicBezTo>
                <a:cubicBezTo>
                  <a:pt x="664660" y="1342420"/>
                  <a:pt x="663685" y="1340676"/>
                  <a:pt x="662115" y="1340428"/>
                </a:cubicBezTo>
                <a:cubicBezTo>
                  <a:pt x="650787" y="1326523"/>
                  <a:pt x="660460" y="1301246"/>
                  <a:pt x="643195" y="1270165"/>
                </a:cubicBezTo>
                <a:cubicBezTo>
                  <a:pt x="643152" y="1261852"/>
                  <a:pt x="646964" y="1257215"/>
                  <a:pt x="648585" y="1248550"/>
                </a:cubicBezTo>
                <a:cubicBezTo>
                  <a:pt x="652865" y="1249181"/>
                  <a:pt x="661068" y="1257698"/>
                  <a:pt x="664810" y="1259358"/>
                </a:cubicBezTo>
                <a:cubicBezTo>
                  <a:pt x="667225" y="1257904"/>
                  <a:pt x="668882" y="1257343"/>
                  <a:pt x="670227" y="1256662"/>
                </a:cubicBezTo>
                <a:cubicBezTo>
                  <a:pt x="671654" y="1258476"/>
                  <a:pt x="671912" y="1260655"/>
                  <a:pt x="672922" y="1262053"/>
                </a:cubicBezTo>
                <a:cubicBezTo>
                  <a:pt x="676072" y="1262505"/>
                  <a:pt x="678133" y="1265886"/>
                  <a:pt x="683730" y="1267470"/>
                </a:cubicBezTo>
                <a:cubicBezTo>
                  <a:pt x="696473" y="1305548"/>
                  <a:pt x="694763" y="1317653"/>
                  <a:pt x="702649" y="1348540"/>
                </a:cubicBezTo>
                <a:cubicBezTo>
                  <a:pt x="708814" y="1349539"/>
                  <a:pt x="714496" y="1355344"/>
                  <a:pt x="718874" y="1356652"/>
                </a:cubicBezTo>
                <a:cubicBezTo>
                  <a:pt x="718067" y="1362323"/>
                  <a:pt x="714407" y="1365043"/>
                  <a:pt x="713457" y="1370155"/>
                </a:cubicBezTo>
                <a:cubicBezTo>
                  <a:pt x="720609" y="1378400"/>
                  <a:pt x="726439" y="1393077"/>
                  <a:pt x="740489" y="1402604"/>
                </a:cubicBezTo>
                <a:cubicBezTo>
                  <a:pt x="739244" y="1401980"/>
                  <a:pt x="739113" y="1400883"/>
                  <a:pt x="737767" y="1399882"/>
                </a:cubicBezTo>
                <a:cubicBezTo>
                  <a:pt x="740213" y="1405509"/>
                  <a:pt x="741563" y="1411234"/>
                  <a:pt x="743184" y="1416107"/>
                </a:cubicBezTo>
                <a:cubicBezTo>
                  <a:pt x="742227" y="1418306"/>
                  <a:pt x="739199" y="1418945"/>
                  <a:pt x="737767" y="1421498"/>
                </a:cubicBezTo>
                <a:cubicBezTo>
                  <a:pt x="745663" y="1425931"/>
                  <a:pt x="747444" y="1429840"/>
                  <a:pt x="756687" y="1435027"/>
                </a:cubicBezTo>
                <a:cubicBezTo>
                  <a:pt x="754499" y="1433942"/>
                  <a:pt x="754265" y="1433080"/>
                  <a:pt x="751297" y="1432332"/>
                </a:cubicBezTo>
                <a:cubicBezTo>
                  <a:pt x="755557" y="1435913"/>
                  <a:pt x="759392" y="1443412"/>
                  <a:pt x="767495" y="1451225"/>
                </a:cubicBezTo>
                <a:cubicBezTo>
                  <a:pt x="764865" y="1451777"/>
                  <a:pt x="763547" y="1450719"/>
                  <a:pt x="762104" y="1451225"/>
                </a:cubicBezTo>
                <a:cubicBezTo>
                  <a:pt x="773286" y="1462601"/>
                  <a:pt x="779465" y="1478137"/>
                  <a:pt x="786415" y="1483674"/>
                </a:cubicBezTo>
                <a:cubicBezTo>
                  <a:pt x="796103" y="1507372"/>
                  <a:pt x="799339" y="1523624"/>
                  <a:pt x="805335" y="1535017"/>
                </a:cubicBezTo>
                <a:cubicBezTo>
                  <a:pt x="802914" y="1546149"/>
                  <a:pt x="797303" y="1549424"/>
                  <a:pt x="791832" y="1564744"/>
                </a:cubicBezTo>
                <a:cubicBezTo>
                  <a:pt x="851066" y="1600422"/>
                  <a:pt x="938346" y="1667420"/>
                  <a:pt x="991811" y="1689044"/>
                </a:cubicBezTo>
                <a:cubicBezTo>
                  <a:pt x="1002014" y="1683384"/>
                  <a:pt x="1014558" y="1681537"/>
                  <a:pt x="1032346" y="1672846"/>
                </a:cubicBezTo>
                <a:cubicBezTo>
                  <a:pt x="1033016" y="1672711"/>
                  <a:pt x="1034065" y="1673048"/>
                  <a:pt x="1035041" y="1672846"/>
                </a:cubicBezTo>
                <a:cubicBezTo>
                  <a:pt x="1039835" y="1675090"/>
                  <a:pt x="1046203" y="1678680"/>
                  <a:pt x="1051266" y="1680958"/>
                </a:cubicBezTo>
                <a:lnTo>
                  <a:pt x="1051266" y="1680958"/>
                </a:lnTo>
                <a:cubicBezTo>
                  <a:pt x="1047732" y="1679257"/>
                  <a:pt x="1044250" y="1674875"/>
                  <a:pt x="1040458" y="1672846"/>
                </a:cubicBezTo>
                <a:lnTo>
                  <a:pt x="1040458" y="1672846"/>
                </a:lnTo>
                <a:cubicBezTo>
                  <a:pt x="1081391" y="1680477"/>
                  <a:pt x="1105157" y="1719003"/>
                  <a:pt x="1170176" y="1753916"/>
                </a:cubicBezTo>
                <a:cubicBezTo>
                  <a:pt x="1176347" y="1752433"/>
                  <a:pt x="1183034" y="1752320"/>
                  <a:pt x="1189095" y="1751221"/>
                </a:cubicBezTo>
                <a:cubicBezTo>
                  <a:pt x="1192157" y="1753210"/>
                  <a:pt x="1195687" y="1759789"/>
                  <a:pt x="1199903" y="1762028"/>
                </a:cubicBezTo>
                <a:cubicBezTo>
                  <a:pt x="1199139" y="1764549"/>
                  <a:pt x="1197426" y="1767136"/>
                  <a:pt x="1197208" y="1770140"/>
                </a:cubicBezTo>
                <a:cubicBezTo>
                  <a:pt x="1215098" y="1788848"/>
                  <a:pt x="1212824" y="1805645"/>
                  <a:pt x="1229630" y="1818788"/>
                </a:cubicBezTo>
                <a:cubicBezTo>
                  <a:pt x="1231487" y="1823524"/>
                  <a:pt x="1229285" y="1830526"/>
                  <a:pt x="1229630" y="1834986"/>
                </a:cubicBezTo>
                <a:cubicBezTo>
                  <a:pt x="1237497" y="1841564"/>
                  <a:pt x="1240403" y="1851791"/>
                  <a:pt x="1245855" y="1853906"/>
                </a:cubicBezTo>
                <a:cubicBezTo>
                  <a:pt x="1247464" y="1850975"/>
                  <a:pt x="1249057" y="1849237"/>
                  <a:pt x="1251245" y="1845793"/>
                </a:cubicBezTo>
                <a:cubicBezTo>
                  <a:pt x="1247835" y="1842746"/>
                  <a:pt x="1245639" y="1836621"/>
                  <a:pt x="1243133" y="1834986"/>
                </a:cubicBezTo>
                <a:lnTo>
                  <a:pt x="1243133" y="1834986"/>
                </a:lnTo>
                <a:cubicBezTo>
                  <a:pt x="1269037" y="1856536"/>
                  <a:pt x="1273188" y="1875481"/>
                  <a:pt x="1289085" y="1886328"/>
                </a:cubicBezTo>
                <a:lnTo>
                  <a:pt x="1289085" y="1886328"/>
                </a:lnTo>
                <a:cubicBezTo>
                  <a:pt x="1286453" y="1883187"/>
                  <a:pt x="1286840" y="1881246"/>
                  <a:pt x="1283695" y="1878242"/>
                </a:cubicBezTo>
                <a:cubicBezTo>
                  <a:pt x="1289801" y="1884048"/>
                  <a:pt x="1292297" y="1892439"/>
                  <a:pt x="1297197" y="1894441"/>
                </a:cubicBezTo>
                <a:cubicBezTo>
                  <a:pt x="1302115" y="1890954"/>
                  <a:pt x="1306185" y="1892845"/>
                  <a:pt x="1313422" y="1889050"/>
                </a:cubicBezTo>
                <a:cubicBezTo>
                  <a:pt x="1326105" y="1897551"/>
                  <a:pt x="1326207" y="1903522"/>
                  <a:pt x="1337732" y="1907970"/>
                </a:cubicBezTo>
                <a:cubicBezTo>
                  <a:pt x="1337706" y="1905838"/>
                  <a:pt x="1339458" y="1903748"/>
                  <a:pt x="1340428" y="1899858"/>
                </a:cubicBezTo>
                <a:cubicBezTo>
                  <a:pt x="1343849" y="1904742"/>
                  <a:pt x="1344356" y="1910374"/>
                  <a:pt x="1351235" y="1918777"/>
                </a:cubicBezTo>
                <a:cubicBezTo>
                  <a:pt x="1353868" y="1915768"/>
                  <a:pt x="1362714" y="1914040"/>
                  <a:pt x="1364765" y="1910665"/>
                </a:cubicBezTo>
                <a:cubicBezTo>
                  <a:pt x="1361016" y="1903213"/>
                  <a:pt x="1359973" y="1898084"/>
                  <a:pt x="1356652" y="1894441"/>
                </a:cubicBezTo>
                <a:cubicBezTo>
                  <a:pt x="1370920" y="1880094"/>
                  <a:pt x="1384883" y="1877174"/>
                  <a:pt x="1391770" y="1870130"/>
                </a:cubicBezTo>
                <a:cubicBezTo>
                  <a:pt x="1397572" y="1875885"/>
                  <a:pt x="1399739" y="1884325"/>
                  <a:pt x="1405299" y="1889050"/>
                </a:cubicBezTo>
                <a:cubicBezTo>
                  <a:pt x="1404791" y="1887042"/>
                  <a:pt x="1405604" y="1886125"/>
                  <a:pt x="1405299" y="1883633"/>
                </a:cubicBezTo>
                <a:cubicBezTo>
                  <a:pt x="1407025" y="1883983"/>
                  <a:pt x="1408834" y="1885698"/>
                  <a:pt x="1410690" y="1886328"/>
                </a:cubicBezTo>
                <a:cubicBezTo>
                  <a:pt x="1411664" y="1885178"/>
                  <a:pt x="1412760" y="1884337"/>
                  <a:pt x="1413412" y="1883633"/>
                </a:cubicBezTo>
                <a:cubicBezTo>
                  <a:pt x="1415383" y="1886710"/>
                  <a:pt x="1417031" y="1891265"/>
                  <a:pt x="1418802" y="1894441"/>
                </a:cubicBezTo>
                <a:cubicBezTo>
                  <a:pt x="1416070" y="1892904"/>
                  <a:pt x="1413559" y="1889130"/>
                  <a:pt x="1410690" y="1886328"/>
                </a:cubicBezTo>
                <a:cubicBezTo>
                  <a:pt x="1410160" y="1888869"/>
                  <a:pt x="1406549" y="1892421"/>
                  <a:pt x="1405299" y="1897136"/>
                </a:cubicBezTo>
                <a:cubicBezTo>
                  <a:pt x="1415276" y="1927449"/>
                  <a:pt x="1415090" y="1974084"/>
                  <a:pt x="1421498" y="1999847"/>
                </a:cubicBezTo>
                <a:cubicBezTo>
                  <a:pt x="1422364" y="1999617"/>
                  <a:pt x="1422876" y="1999867"/>
                  <a:pt x="1424219" y="1999847"/>
                </a:cubicBezTo>
                <a:cubicBezTo>
                  <a:pt x="1424338" y="2002423"/>
                  <a:pt x="1423730" y="2005083"/>
                  <a:pt x="1424219" y="2007960"/>
                </a:cubicBezTo>
                <a:cubicBezTo>
                  <a:pt x="1425328" y="2006459"/>
                  <a:pt x="1426100" y="2006157"/>
                  <a:pt x="1426915" y="2005238"/>
                </a:cubicBezTo>
                <a:cubicBezTo>
                  <a:pt x="1428489" y="2005570"/>
                  <a:pt x="1430067" y="2007627"/>
                  <a:pt x="1432332" y="2007960"/>
                </a:cubicBezTo>
                <a:cubicBezTo>
                  <a:pt x="1427871" y="2016812"/>
                  <a:pt x="1418587" y="2023463"/>
                  <a:pt x="1413412" y="2040382"/>
                </a:cubicBezTo>
                <a:cubicBezTo>
                  <a:pt x="1408847" y="2044192"/>
                  <a:pt x="1404586" y="2044770"/>
                  <a:pt x="1399882" y="2048495"/>
                </a:cubicBezTo>
                <a:cubicBezTo>
                  <a:pt x="1399346" y="2058100"/>
                  <a:pt x="1395905" y="2060652"/>
                  <a:pt x="1394492" y="2067414"/>
                </a:cubicBezTo>
                <a:cubicBezTo>
                  <a:pt x="1390178" y="2069449"/>
                  <a:pt x="1388418" y="2068097"/>
                  <a:pt x="1383684" y="2070110"/>
                </a:cubicBezTo>
                <a:cubicBezTo>
                  <a:pt x="1385211" y="2072066"/>
                  <a:pt x="1386831" y="2077571"/>
                  <a:pt x="1389075" y="2080917"/>
                </a:cubicBezTo>
                <a:cubicBezTo>
                  <a:pt x="1379240" y="2085475"/>
                  <a:pt x="1374318" y="2084498"/>
                  <a:pt x="1364765" y="2091725"/>
                </a:cubicBezTo>
                <a:cubicBezTo>
                  <a:pt x="1365987" y="2105309"/>
                  <a:pt x="1356402" y="2113059"/>
                  <a:pt x="1353957" y="2132260"/>
                </a:cubicBezTo>
                <a:cubicBezTo>
                  <a:pt x="1352038" y="2131806"/>
                  <a:pt x="1350043" y="2129724"/>
                  <a:pt x="1348540" y="2129565"/>
                </a:cubicBezTo>
                <a:cubicBezTo>
                  <a:pt x="1344135" y="2135980"/>
                  <a:pt x="1341438" y="2143185"/>
                  <a:pt x="1340428" y="2148484"/>
                </a:cubicBezTo>
                <a:cubicBezTo>
                  <a:pt x="1342817" y="2157449"/>
                  <a:pt x="1339778" y="2161806"/>
                  <a:pt x="1340428" y="2172795"/>
                </a:cubicBezTo>
                <a:cubicBezTo>
                  <a:pt x="1345070" y="2178654"/>
                  <a:pt x="1343515" y="2180184"/>
                  <a:pt x="1348540" y="2186324"/>
                </a:cubicBezTo>
                <a:cubicBezTo>
                  <a:pt x="1355132" y="2182016"/>
                  <a:pt x="1358995" y="2180353"/>
                  <a:pt x="1362043" y="2178212"/>
                </a:cubicBezTo>
                <a:cubicBezTo>
                  <a:pt x="1362627" y="2175333"/>
                  <a:pt x="1363536" y="2172199"/>
                  <a:pt x="1364765" y="2170099"/>
                </a:cubicBezTo>
                <a:cubicBezTo>
                  <a:pt x="1367686" y="2176734"/>
                  <a:pt x="1365226" y="2179889"/>
                  <a:pt x="1367460" y="2189019"/>
                </a:cubicBezTo>
                <a:cubicBezTo>
                  <a:pt x="1350853" y="2214645"/>
                  <a:pt x="1335843" y="2230091"/>
                  <a:pt x="1329620" y="2243057"/>
                </a:cubicBezTo>
                <a:cubicBezTo>
                  <a:pt x="1333047" y="2249610"/>
                  <a:pt x="1335616" y="2261167"/>
                  <a:pt x="1343149" y="2270089"/>
                </a:cubicBezTo>
                <a:cubicBezTo>
                  <a:pt x="1342219" y="2271003"/>
                  <a:pt x="1339368" y="2271300"/>
                  <a:pt x="1337732" y="2272784"/>
                </a:cubicBezTo>
                <a:cubicBezTo>
                  <a:pt x="1465522" y="2413157"/>
                  <a:pt x="1505384" y="2510144"/>
                  <a:pt x="1607974" y="2607898"/>
                </a:cubicBezTo>
                <a:cubicBezTo>
                  <a:pt x="1677974" y="2777480"/>
                  <a:pt x="1590320" y="2923255"/>
                  <a:pt x="1637702" y="3121376"/>
                </a:cubicBezTo>
                <a:cubicBezTo>
                  <a:pt x="1635150" y="3123111"/>
                  <a:pt x="1632040" y="3124139"/>
                  <a:pt x="1629589" y="3126793"/>
                </a:cubicBezTo>
                <a:cubicBezTo>
                  <a:pt x="1651983" y="3157793"/>
                  <a:pt x="1650779" y="3214957"/>
                  <a:pt x="1667429" y="3248398"/>
                </a:cubicBezTo>
                <a:cubicBezTo>
                  <a:pt x="1675221" y="3243332"/>
                  <a:pt x="1684138" y="3243596"/>
                  <a:pt x="1694461" y="3240286"/>
                </a:cubicBezTo>
                <a:cubicBezTo>
                  <a:pt x="1692009" y="3246429"/>
                  <a:pt x="1688342" y="3248221"/>
                  <a:pt x="1686349" y="3253789"/>
                </a:cubicBezTo>
                <a:cubicBezTo>
                  <a:pt x="1688411" y="3253576"/>
                  <a:pt x="1692326" y="3254576"/>
                  <a:pt x="1694461" y="3253789"/>
                </a:cubicBezTo>
                <a:cubicBezTo>
                  <a:pt x="1696078" y="3258817"/>
                  <a:pt x="1699178" y="3263137"/>
                  <a:pt x="1699878" y="3267318"/>
                </a:cubicBezTo>
                <a:cubicBezTo>
                  <a:pt x="1696764" y="3267549"/>
                  <a:pt x="1694969" y="3266660"/>
                  <a:pt x="1691766" y="3267318"/>
                </a:cubicBezTo>
                <a:cubicBezTo>
                  <a:pt x="1694502" y="3280766"/>
                  <a:pt x="1694116" y="3290743"/>
                  <a:pt x="1697156" y="3310548"/>
                </a:cubicBezTo>
                <a:cubicBezTo>
                  <a:pt x="1700787" y="3311273"/>
                  <a:pt x="1703790" y="3314753"/>
                  <a:pt x="1707964" y="3315965"/>
                </a:cubicBezTo>
                <a:cubicBezTo>
                  <a:pt x="1709398" y="3328941"/>
                  <a:pt x="1705097" y="3330612"/>
                  <a:pt x="1705269" y="3342971"/>
                </a:cubicBezTo>
                <a:cubicBezTo>
                  <a:pt x="1709326" y="3343469"/>
                  <a:pt x="1711157" y="3346976"/>
                  <a:pt x="1716076" y="3348388"/>
                </a:cubicBezTo>
                <a:cubicBezTo>
                  <a:pt x="1711785" y="3348400"/>
                  <a:pt x="1704596" y="3348195"/>
                  <a:pt x="1699878" y="3348388"/>
                </a:cubicBezTo>
                <a:cubicBezTo>
                  <a:pt x="1704288" y="3352961"/>
                  <a:pt x="1704108" y="3360070"/>
                  <a:pt x="1707964" y="3367308"/>
                </a:cubicBezTo>
                <a:cubicBezTo>
                  <a:pt x="1707651" y="3370097"/>
                  <a:pt x="1705897" y="3372547"/>
                  <a:pt x="1705269" y="3375420"/>
                </a:cubicBezTo>
                <a:cubicBezTo>
                  <a:pt x="1703132" y="3369171"/>
                  <a:pt x="1702750" y="3360827"/>
                  <a:pt x="1699878" y="3356500"/>
                </a:cubicBezTo>
                <a:cubicBezTo>
                  <a:pt x="1698072" y="3360338"/>
                  <a:pt x="1693544" y="3363474"/>
                  <a:pt x="1691766" y="3367308"/>
                </a:cubicBezTo>
                <a:lnTo>
                  <a:pt x="1691766" y="3367308"/>
                </a:lnTo>
                <a:cubicBezTo>
                  <a:pt x="1692969" y="3364444"/>
                  <a:pt x="1697063" y="3359890"/>
                  <a:pt x="1697156" y="3356500"/>
                </a:cubicBezTo>
                <a:cubicBezTo>
                  <a:pt x="1695271" y="3353712"/>
                  <a:pt x="1694008" y="3348402"/>
                  <a:pt x="1691766" y="3345692"/>
                </a:cubicBezTo>
                <a:cubicBezTo>
                  <a:pt x="1691974" y="3348932"/>
                  <a:pt x="1691387" y="3352471"/>
                  <a:pt x="1691766" y="3356500"/>
                </a:cubicBezTo>
                <a:cubicBezTo>
                  <a:pt x="1686932" y="3359268"/>
                  <a:pt x="1680210" y="3357739"/>
                  <a:pt x="1675541" y="3359195"/>
                </a:cubicBezTo>
                <a:cubicBezTo>
                  <a:pt x="1678789" y="3362756"/>
                  <a:pt x="1677596" y="3364263"/>
                  <a:pt x="1680958" y="3367308"/>
                </a:cubicBezTo>
                <a:cubicBezTo>
                  <a:pt x="1677717" y="3373661"/>
                  <a:pt x="1672767" y="3376162"/>
                  <a:pt x="1670151" y="3380810"/>
                </a:cubicBezTo>
                <a:lnTo>
                  <a:pt x="1670151" y="3380810"/>
                </a:lnTo>
                <a:cubicBezTo>
                  <a:pt x="1675702" y="3377820"/>
                  <a:pt x="1678622" y="3377526"/>
                  <a:pt x="1683654" y="3375420"/>
                </a:cubicBezTo>
                <a:cubicBezTo>
                  <a:pt x="1687630" y="3377633"/>
                  <a:pt x="1693747" y="3383687"/>
                  <a:pt x="1697156" y="3386227"/>
                </a:cubicBezTo>
                <a:cubicBezTo>
                  <a:pt x="1697021" y="3385369"/>
                  <a:pt x="1697447" y="3384156"/>
                  <a:pt x="1697156" y="3383506"/>
                </a:cubicBezTo>
                <a:cubicBezTo>
                  <a:pt x="1700523" y="3385615"/>
                  <a:pt x="1702245" y="3387779"/>
                  <a:pt x="1705269" y="3388923"/>
                </a:cubicBezTo>
                <a:cubicBezTo>
                  <a:pt x="1705450" y="3390649"/>
                  <a:pt x="1705202" y="3393028"/>
                  <a:pt x="1705269" y="3394340"/>
                </a:cubicBezTo>
                <a:cubicBezTo>
                  <a:pt x="1704686" y="3396725"/>
                  <a:pt x="1703606" y="3397061"/>
                  <a:pt x="1702573" y="3399730"/>
                </a:cubicBezTo>
                <a:cubicBezTo>
                  <a:pt x="1704401" y="3401919"/>
                  <a:pt x="1705751" y="3408194"/>
                  <a:pt x="1707964" y="3410538"/>
                </a:cubicBezTo>
                <a:cubicBezTo>
                  <a:pt x="1711197" y="3408147"/>
                  <a:pt x="1715746" y="3407868"/>
                  <a:pt x="1721493" y="3405147"/>
                </a:cubicBezTo>
                <a:cubicBezTo>
                  <a:pt x="1726324" y="3411727"/>
                  <a:pt x="1729206" y="3416803"/>
                  <a:pt x="1732301" y="3421345"/>
                </a:cubicBezTo>
                <a:cubicBezTo>
                  <a:pt x="1719838" y="3420930"/>
                  <a:pt x="1718519" y="3418430"/>
                  <a:pt x="1705269" y="3415955"/>
                </a:cubicBezTo>
                <a:cubicBezTo>
                  <a:pt x="1709755" y="3417204"/>
                  <a:pt x="1715906" y="3423184"/>
                  <a:pt x="1721493" y="3426762"/>
                </a:cubicBezTo>
                <a:cubicBezTo>
                  <a:pt x="1724663" y="3436336"/>
                  <a:pt x="1726152" y="3446702"/>
                  <a:pt x="1729606" y="3453795"/>
                </a:cubicBezTo>
                <a:cubicBezTo>
                  <a:pt x="1728580" y="3450102"/>
                  <a:pt x="1728122" y="3447064"/>
                  <a:pt x="1726884" y="3442961"/>
                </a:cubicBezTo>
                <a:cubicBezTo>
                  <a:pt x="1727437" y="3442806"/>
                  <a:pt x="1728982" y="3443163"/>
                  <a:pt x="1729606" y="3442961"/>
                </a:cubicBezTo>
                <a:cubicBezTo>
                  <a:pt x="1734455" y="3448976"/>
                  <a:pt x="1734362" y="3459115"/>
                  <a:pt x="1740413" y="3467297"/>
                </a:cubicBezTo>
                <a:cubicBezTo>
                  <a:pt x="1737369" y="3470124"/>
                  <a:pt x="1732741" y="3468930"/>
                  <a:pt x="1726884" y="3472688"/>
                </a:cubicBezTo>
                <a:cubicBezTo>
                  <a:pt x="1736162" y="3476466"/>
                  <a:pt x="1739832" y="3479885"/>
                  <a:pt x="1745804" y="3480800"/>
                </a:cubicBezTo>
                <a:cubicBezTo>
                  <a:pt x="1743758" y="3481103"/>
                  <a:pt x="1742218" y="3480308"/>
                  <a:pt x="1740413" y="3480800"/>
                </a:cubicBezTo>
                <a:cubicBezTo>
                  <a:pt x="1744087" y="3484019"/>
                  <a:pt x="1745505" y="3486086"/>
                  <a:pt x="1748499" y="3488912"/>
                </a:cubicBezTo>
                <a:cubicBezTo>
                  <a:pt x="1749375" y="3486620"/>
                  <a:pt x="1750542" y="3483302"/>
                  <a:pt x="1751221" y="3480800"/>
                </a:cubicBezTo>
                <a:cubicBezTo>
                  <a:pt x="1752718" y="3483093"/>
                  <a:pt x="1752903" y="3484191"/>
                  <a:pt x="1753916" y="3486217"/>
                </a:cubicBezTo>
                <a:cubicBezTo>
                  <a:pt x="1754132" y="3488793"/>
                  <a:pt x="1753699" y="3490344"/>
                  <a:pt x="1753916" y="3494329"/>
                </a:cubicBezTo>
                <a:cubicBezTo>
                  <a:pt x="1750699" y="3492168"/>
                  <a:pt x="1750850" y="3490544"/>
                  <a:pt x="1748499" y="3488912"/>
                </a:cubicBezTo>
                <a:cubicBezTo>
                  <a:pt x="1743641" y="3486266"/>
                  <a:pt x="1738373" y="3481994"/>
                  <a:pt x="1732301" y="3478105"/>
                </a:cubicBezTo>
                <a:cubicBezTo>
                  <a:pt x="1729709" y="3480913"/>
                  <a:pt x="1725896" y="3483931"/>
                  <a:pt x="1724189" y="3486217"/>
                </a:cubicBezTo>
                <a:cubicBezTo>
                  <a:pt x="1744456" y="3497604"/>
                  <a:pt x="1752895" y="3514482"/>
                  <a:pt x="1775531" y="3521335"/>
                </a:cubicBezTo>
                <a:cubicBezTo>
                  <a:pt x="1778107" y="3519844"/>
                  <a:pt x="1778340" y="3520048"/>
                  <a:pt x="1780948" y="3518640"/>
                </a:cubicBezTo>
                <a:cubicBezTo>
                  <a:pt x="1776366" y="3514818"/>
                  <a:pt x="1776659" y="3511259"/>
                  <a:pt x="1772836" y="3507832"/>
                </a:cubicBezTo>
                <a:cubicBezTo>
                  <a:pt x="1779718" y="3509865"/>
                  <a:pt x="1782724" y="3514156"/>
                  <a:pt x="1789060" y="3515945"/>
                </a:cubicBezTo>
                <a:cubicBezTo>
                  <a:pt x="1786794" y="3517363"/>
                  <a:pt x="1784116" y="3517225"/>
                  <a:pt x="1780948" y="3518640"/>
                </a:cubicBezTo>
                <a:cubicBezTo>
                  <a:pt x="1782167" y="3519501"/>
                  <a:pt x="1782114" y="3520292"/>
                  <a:pt x="1783643" y="3521335"/>
                </a:cubicBezTo>
                <a:cubicBezTo>
                  <a:pt x="1784175" y="3520392"/>
                  <a:pt x="1785077" y="3520068"/>
                  <a:pt x="1786339" y="3518640"/>
                </a:cubicBezTo>
                <a:cubicBezTo>
                  <a:pt x="1789149" y="3522520"/>
                  <a:pt x="1788242" y="3525295"/>
                  <a:pt x="1791756" y="3529447"/>
                </a:cubicBezTo>
                <a:lnTo>
                  <a:pt x="1791756" y="3529447"/>
                </a:lnTo>
                <a:cubicBezTo>
                  <a:pt x="1789139" y="3526840"/>
                  <a:pt x="1786251" y="3523486"/>
                  <a:pt x="1783643" y="3521335"/>
                </a:cubicBezTo>
                <a:cubicBezTo>
                  <a:pt x="1782478" y="3521939"/>
                  <a:pt x="1779414" y="3523381"/>
                  <a:pt x="1778226" y="3524057"/>
                </a:cubicBezTo>
                <a:cubicBezTo>
                  <a:pt x="1772384" y="3525854"/>
                  <a:pt x="1762447" y="3523810"/>
                  <a:pt x="1756611" y="3524057"/>
                </a:cubicBezTo>
                <a:cubicBezTo>
                  <a:pt x="1762554" y="3528591"/>
                  <a:pt x="1763633" y="3533382"/>
                  <a:pt x="1767419" y="3534864"/>
                </a:cubicBezTo>
                <a:cubicBezTo>
                  <a:pt x="1772763" y="3533292"/>
                  <a:pt x="1775617" y="3533950"/>
                  <a:pt x="1783643" y="3532143"/>
                </a:cubicBezTo>
                <a:cubicBezTo>
                  <a:pt x="1782339" y="3535300"/>
                  <a:pt x="1779834" y="3538909"/>
                  <a:pt x="1778226" y="3542977"/>
                </a:cubicBezTo>
                <a:cubicBezTo>
                  <a:pt x="1782788" y="3545211"/>
                  <a:pt x="1783329" y="3546798"/>
                  <a:pt x="1789060" y="3548367"/>
                </a:cubicBezTo>
                <a:cubicBezTo>
                  <a:pt x="1789188" y="3546987"/>
                  <a:pt x="1791077" y="3545330"/>
                  <a:pt x="1791756" y="3542977"/>
                </a:cubicBezTo>
                <a:cubicBezTo>
                  <a:pt x="1793206" y="3541760"/>
                  <a:pt x="1793906" y="3542039"/>
                  <a:pt x="1794900" y="3540863"/>
                </a:cubicBezTo>
                <a:lnTo>
                  <a:pt x="1794900" y="3540863"/>
                </a:lnTo>
                <a:cubicBezTo>
                  <a:pt x="1802136" y="3547657"/>
                  <a:pt x="1802534" y="3552534"/>
                  <a:pt x="1807954" y="3559175"/>
                </a:cubicBezTo>
                <a:cubicBezTo>
                  <a:pt x="1816033" y="3550904"/>
                  <a:pt x="1821992" y="3545863"/>
                  <a:pt x="1826874" y="3540255"/>
                </a:cubicBezTo>
                <a:cubicBezTo>
                  <a:pt x="1827473" y="3543501"/>
                  <a:pt x="1826026" y="3545866"/>
                  <a:pt x="1826874" y="3548367"/>
                </a:cubicBezTo>
                <a:cubicBezTo>
                  <a:pt x="1825777" y="3550463"/>
                  <a:pt x="1822624" y="3551984"/>
                  <a:pt x="1821483" y="3553784"/>
                </a:cubicBezTo>
                <a:cubicBezTo>
                  <a:pt x="1822018" y="3555628"/>
                  <a:pt x="1821460" y="3557135"/>
                  <a:pt x="1821483" y="3559175"/>
                </a:cubicBezTo>
                <a:cubicBezTo>
                  <a:pt x="1820316" y="3560272"/>
                  <a:pt x="1817780" y="3560771"/>
                  <a:pt x="1816066" y="3561870"/>
                </a:cubicBezTo>
                <a:cubicBezTo>
                  <a:pt x="1828413" y="3559222"/>
                  <a:pt x="1837009" y="3563744"/>
                  <a:pt x="1843098" y="3561870"/>
                </a:cubicBezTo>
                <a:cubicBezTo>
                  <a:pt x="1840944" y="3557972"/>
                  <a:pt x="1841048" y="3549830"/>
                  <a:pt x="1837681" y="3545672"/>
                </a:cubicBezTo>
                <a:cubicBezTo>
                  <a:pt x="1839644" y="3543662"/>
                  <a:pt x="1841503" y="3543524"/>
                  <a:pt x="1843547" y="3540546"/>
                </a:cubicBezTo>
                <a:lnTo>
                  <a:pt x="1843547" y="3540546"/>
                </a:lnTo>
                <a:cubicBezTo>
                  <a:pt x="1846855" y="3542182"/>
                  <a:pt x="1847890" y="3544520"/>
                  <a:pt x="1851210" y="3545672"/>
                </a:cubicBezTo>
                <a:cubicBezTo>
                  <a:pt x="1850027" y="3546372"/>
                  <a:pt x="1847252" y="3547043"/>
                  <a:pt x="1845793" y="3548367"/>
                </a:cubicBezTo>
                <a:cubicBezTo>
                  <a:pt x="1852341" y="3550576"/>
                  <a:pt x="1856475" y="3553542"/>
                  <a:pt x="1864713" y="3556480"/>
                </a:cubicBezTo>
                <a:cubicBezTo>
                  <a:pt x="1864309" y="3559903"/>
                  <a:pt x="1859935" y="3564668"/>
                  <a:pt x="1859323" y="3567287"/>
                </a:cubicBezTo>
                <a:cubicBezTo>
                  <a:pt x="1869185" y="3569678"/>
                  <a:pt x="1877254" y="3578137"/>
                  <a:pt x="1889050" y="3583512"/>
                </a:cubicBezTo>
                <a:cubicBezTo>
                  <a:pt x="1888263" y="3584521"/>
                  <a:pt x="1887274" y="3585266"/>
                  <a:pt x="1886328" y="3586207"/>
                </a:cubicBezTo>
                <a:cubicBezTo>
                  <a:pt x="1876244" y="3583150"/>
                  <a:pt x="1862142" y="3575026"/>
                  <a:pt x="1853906" y="3572704"/>
                </a:cubicBezTo>
                <a:cubicBezTo>
                  <a:pt x="1855379" y="3572581"/>
                  <a:pt x="1857476" y="3573242"/>
                  <a:pt x="1859323" y="3572704"/>
                </a:cubicBezTo>
                <a:cubicBezTo>
                  <a:pt x="1856127" y="3571000"/>
                  <a:pt x="1854725" y="3568841"/>
                  <a:pt x="1851210" y="3567287"/>
                </a:cubicBezTo>
                <a:cubicBezTo>
                  <a:pt x="1850861" y="3568103"/>
                  <a:pt x="1849303" y="3568609"/>
                  <a:pt x="1848515" y="3569982"/>
                </a:cubicBezTo>
                <a:cubicBezTo>
                  <a:pt x="1853685" y="3571938"/>
                  <a:pt x="1858451" y="3580379"/>
                  <a:pt x="1864713" y="3586207"/>
                </a:cubicBezTo>
                <a:cubicBezTo>
                  <a:pt x="1859954" y="3585377"/>
                  <a:pt x="1856741" y="3582029"/>
                  <a:pt x="1851210" y="3580790"/>
                </a:cubicBezTo>
                <a:cubicBezTo>
                  <a:pt x="1845742" y="3584024"/>
                  <a:pt x="1841818" y="3582806"/>
                  <a:pt x="1834986" y="3586207"/>
                </a:cubicBezTo>
                <a:cubicBezTo>
                  <a:pt x="1836025" y="3587032"/>
                  <a:pt x="1836857" y="3588569"/>
                  <a:pt x="1837681" y="3588902"/>
                </a:cubicBezTo>
                <a:cubicBezTo>
                  <a:pt x="1890784" y="3587543"/>
                  <a:pt x="1926835" y="3608199"/>
                  <a:pt x="1953895" y="3597015"/>
                </a:cubicBezTo>
                <a:cubicBezTo>
                  <a:pt x="1959134" y="3594261"/>
                  <a:pt x="1962554" y="3593198"/>
                  <a:pt x="1970120" y="3588902"/>
                </a:cubicBezTo>
                <a:cubicBezTo>
                  <a:pt x="1931750" y="3582960"/>
                  <a:pt x="1925834" y="3561369"/>
                  <a:pt x="1889050" y="3553784"/>
                </a:cubicBezTo>
                <a:cubicBezTo>
                  <a:pt x="1889582" y="3552610"/>
                  <a:pt x="1891236" y="3550072"/>
                  <a:pt x="1891745" y="3548367"/>
                </a:cubicBezTo>
                <a:cubicBezTo>
                  <a:pt x="1888433" y="3546886"/>
                  <a:pt x="1883908" y="3540299"/>
                  <a:pt x="1878243" y="3537560"/>
                </a:cubicBezTo>
                <a:cubicBezTo>
                  <a:pt x="1862626" y="3541539"/>
                  <a:pt x="1853801" y="3538317"/>
                  <a:pt x="1843944" y="3540202"/>
                </a:cubicBezTo>
                <a:lnTo>
                  <a:pt x="1843944" y="3540202"/>
                </a:lnTo>
                <a:cubicBezTo>
                  <a:pt x="1845952" y="3536199"/>
                  <a:pt x="1855891" y="3530506"/>
                  <a:pt x="1859323" y="3526752"/>
                </a:cubicBezTo>
                <a:cubicBezTo>
                  <a:pt x="1866353" y="3527547"/>
                  <a:pt x="1870144" y="3529201"/>
                  <a:pt x="1878243" y="3529447"/>
                </a:cubicBezTo>
                <a:lnTo>
                  <a:pt x="1878243" y="3529447"/>
                </a:lnTo>
                <a:cubicBezTo>
                  <a:pt x="1864596" y="3522170"/>
                  <a:pt x="1857035" y="3514221"/>
                  <a:pt x="1851210" y="3510528"/>
                </a:cubicBezTo>
                <a:cubicBezTo>
                  <a:pt x="1854708" y="3508684"/>
                  <a:pt x="1857007" y="3509084"/>
                  <a:pt x="1859323" y="3507832"/>
                </a:cubicBezTo>
                <a:cubicBezTo>
                  <a:pt x="1856262" y="3506008"/>
                  <a:pt x="1853164" y="3501615"/>
                  <a:pt x="1845793" y="3497025"/>
                </a:cubicBezTo>
                <a:cubicBezTo>
                  <a:pt x="1850266" y="3487020"/>
                  <a:pt x="1850646" y="3480353"/>
                  <a:pt x="1853906" y="3469993"/>
                </a:cubicBezTo>
                <a:cubicBezTo>
                  <a:pt x="1851289" y="3469997"/>
                  <a:pt x="1846680" y="3467591"/>
                  <a:pt x="1843098" y="3467297"/>
                </a:cubicBezTo>
                <a:cubicBezTo>
                  <a:pt x="1844755" y="3467177"/>
                  <a:pt x="1845958" y="3467925"/>
                  <a:pt x="1848515" y="3467297"/>
                </a:cubicBezTo>
                <a:cubicBezTo>
                  <a:pt x="1848309" y="3465446"/>
                  <a:pt x="1849037" y="3463941"/>
                  <a:pt x="1848515" y="3461880"/>
                </a:cubicBezTo>
                <a:cubicBezTo>
                  <a:pt x="1858067" y="3463444"/>
                  <a:pt x="1858208" y="3466272"/>
                  <a:pt x="1867409" y="3467297"/>
                </a:cubicBezTo>
                <a:lnTo>
                  <a:pt x="1867409" y="3467297"/>
                </a:lnTo>
                <a:cubicBezTo>
                  <a:pt x="1863359" y="3458768"/>
                  <a:pt x="1865349" y="3457227"/>
                  <a:pt x="1862018" y="3448378"/>
                </a:cubicBezTo>
                <a:cubicBezTo>
                  <a:pt x="1866072" y="3439512"/>
                  <a:pt x="1880750" y="3428073"/>
                  <a:pt x="1891745" y="3413233"/>
                </a:cubicBezTo>
                <a:cubicBezTo>
                  <a:pt x="1887756" y="3412573"/>
                  <a:pt x="1884322" y="3410263"/>
                  <a:pt x="1880938" y="3410538"/>
                </a:cubicBezTo>
                <a:cubicBezTo>
                  <a:pt x="1880677" y="3406623"/>
                  <a:pt x="1884395" y="3400743"/>
                  <a:pt x="1883633" y="3394340"/>
                </a:cubicBezTo>
                <a:cubicBezTo>
                  <a:pt x="1868963" y="3388940"/>
                  <a:pt x="1858022" y="3372671"/>
                  <a:pt x="1834986" y="3364612"/>
                </a:cubicBezTo>
                <a:cubicBezTo>
                  <a:pt x="1835810" y="3356872"/>
                  <a:pt x="1843374" y="3347372"/>
                  <a:pt x="1845793" y="3340275"/>
                </a:cubicBezTo>
                <a:cubicBezTo>
                  <a:pt x="1848977" y="3337928"/>
                  <a:pt x="1852013" y="3336986"/>
                  <a:pt x="1853906" y="3334885"/>
                </a:cubicBezTo>
                <a:cubicBezTo>
                  <a:pt x="1858207" y="3333585"/>
                  <a:pt x="1862605" y="3335939"/>
                  <a:pt x="1867409" y="3334885"/>
                </a:cubicBezTo>
                <a:cubicBezTo>
                  <a:pt x="1864428" y="3317427"/>
                  <a:pt x="1869966" y="3307603"/>
                  <a:pt x="1864713" y="3294324"/>
                </a:cubicBezTo>
                <a:cubicBezTo>
                  <a:pt x="1871399" y="3286981"/>
                  <a:pt x="1873450" y="3287691"/>
                  <a:pt x="1880938" y="3280821"/>
                </a:cubicBezTo>
                <a:cubicBezTo>
                  <a:pt x="1872784" y="3277426"/>
                  <a:pt x="1869385" y="3272697"/>
                  <a:pt x="1864713" y="3272708"/>
                </a:cubicBezTo>
                <a:cubicBezTo>
                  <a:pt x="1867741" y="3271830"/>
                  <a:pt x="1873322" y="3271544"/>
                  <a:pt x="1875521" y="3270013"/>
                </a:cubicBezTo>
                <a:cubicBezTo>
                  <a:pt x="1878228" y="3270883"/>
                  <a:pt x="1879473" y="3274881"/>
                  <a:pt x="1883633" y="3278125"/>
                </a:cubicBezTo>
                <a:lnTo>
                  <a:pt x="1883633" y="3278125"/>
                </a:lnTo>
                <a:cubicBezTo>
                  <a:pt x="1881514" y="3274514"/>
                  <a:pt x="1879158" y="3268643"/>
                  <a:pt x="1875521" y="3261901"/>
                </a:cubicBezTo>
                <a:cubicBezTo>
                  <a:pt x="1873665" y="3263209"/>
                  <a:pt x="1871144" y="3263343"/>
                  <a:pt x="1870130" y="3264596"/>
                </a:cubicBezTo>
                <a:cubicBezTo>
                  <a:pt x="1866474" y="3263279"/>
                  <a:pt x="1862792" y="3258219"/>
                  <a:pt x="1859323" y="3256510"/>
                </a:cubicBezTo>
                <a:cubicBezTo>
                  <a:pt x="1853632" y="3246043"/>
                  <a:pt x="1853684" y="3236135"/>
                  <a:pt x="1848515" y="3232173"/>
                </a:cubicBezTo>
                <a:cubicBezTo>
                  <a:pt x="1849060" y="3229012"/>
                  <a:pt x="1850495" y="3226555"/>
                  <a:pt x="1851210" y="3224061"/>
                </a:cubicBezTo>
                <a:cubicBezTo>
                  <a:pt x="1859885" y="3223663"/>
                  <a:pt x="1874159" y="3232264"/>
                  <a:pt x="1880938" y="3232173"/>
                </a:cubicBezTo>
                <a:cubicBezTo>
                  <a:pt x="1888218" y="3227314"/>
                  <a:pt x="1897389" y="3230689"/>
                  <a:pt x="1907970" y="3224061"/>
                </a:cubicBezTo>
                <a:cubicBezTo>
                  <a:pt x="1906234" y="3215783"/>
                  <a:pt x="1904454" y="3209872"/>
                  <a:pt x="1902553" y="3202446"/>
                </a:cubicBezTo>
                <a:cubicBezTo>
                  <a:pt x="1903486" y="3198929"/>
                  <a:pt x="1904299" y="3197277"/>
                  <a:pt x="1905248" y="3194334"/>
                </a:cubicBezTo>
                <a:cubicBezTo>
                  <a:pt x="1902719" y="3190826"/>
                  <a:pt x="1901644" y="3187754"/>
                  <a:pt x="1899858" y="3186248"/>
                </a:cubicBezTo>
                <a:cubicBezTo>
                  <a:pt x="1900807" y="3186166"/>
                  <a:pt x="1901784" y="3186502"/>
                  <a:pt x="1902553" y="3186248"/>
                </a:cubicBezTo>
                <a:cubicBezTo>
                  <a:pt x="1900101" y="3183368"/>
                  <a:pt x="1897074" y="3178602"/>
                  <a:pt x="1894441" y="3175414"/>
                </a:cubicBezTo>
                <a:cubicBezTo>
                  <a:pt x="1939587" y="3157724"/>
                  <a:pt x="1947900" y="3172693"/>
                  <a:pt x="1994430" y="3151104"/>
                </a:cubicBezTo>
                <a:cubicBezTo>
                  <a:pt x="1993316" y="3142005"/>
                  <a:pt x="2004079" y="3125645"/>
                  <a:pt x="2005238" y="3110569"/>
                </a:cubicBezTo>
                <a:cubicBezTo>
                  <a:pt x="1982176" y="3086670"/>
                  <a:pt x="1977127" y="3053362"/>
                  <a:pt x="1948505" y="3026777"/>
                </a:cubicBezTo>
                <a:cubicBezTo>
                  <a:pt x="1948194" y="3021740"/>
                  <a:pt x="1949106" y="3017958"/>
                  <a:pt x="1948505" y="3013274"/>
                </a:cubicBezTo>
                <a:cubicBezTo>
                  <a:pt x="1950043" y="3012665"/>
                  <a:pt x="1952117" y="3013464"/>
                  <a:pt x="1953895" y="3013274"/>
                </a:cubicBezTo>
                <a:cubicBezTo>
                  <a:pt x="1951247" y="3008513"/>
                  <a:pt x="1953921" y="3002155"/>
                  <a:pt x="1951200" y="2997050"/>
                </a:cubicBezTo>
                <a:cubicBezTo>
                  <a:pt x="1953986" y="3000322"/>
                  <a:pt x="1953336" y="3005366"/>
                  <a:pt x="1956591" y="3010579"/>
                </a:cubicBezTo>
                <a:cubicBezTo>
                  <a:pt x="1954253" y="3015793"/>
                  <a:pt x="1951965" y="3017346"/>
                  <a:pt x="1951200" y="3021386"/>
                </a:cubicBezTo>
                <a:cubicBezTo>
                  <a:pt x="1961601" y="3034094"/>
                  <a:pt x="1961783" y="3044442"/>
                  <a:pt x="1970120" y="3051114"/>
                </a:cubicBezTo>
                <a:cubicBezTo>
                  <a:pt x="1997058" y="3053151"/>
                  <a:pt x="2017008" y="3059552"/>
                  <a:pt x="2040382" y="3061921"/>
                </a:cubicBezTo>
                <a:cubicBezTo>
                  <a:pt x="2055910" y="3028526"/>
                  <a:pt x="2091749" y="2980934"/>
                  <a:pt x="2099837" y="2948429"/>
                </a:cubicBezTo>
                <a:cubicBezTo>
                  <a:pt x="2100670" y="2949167"/>
                  <a:pt x="2101293" y="2950069"/>
                  <a:pt x="2102532" y="2951124"/>
                </a:cubicBezTo>
                <a:cubicBezTo>
                  <a:pt x="2101309" y="2947461"/>
                  <a:pt x="2102568" y="2944167"/>
                  <a:pt x="2102532" y="2940316"/>
                </a:cubicBezTo>
                <a:cubicBezTo>
                  <a:pt x="2100828" y="2936432"/>
                  <a:pt x="2101369" y="2934728"/>
                  <a:pt x="2099837" y="2932204"/>
                </a:cubicBezTo>
                <a:cubicBezTo>
                  <a:pt x="2103543" y="2934573"/>
                  <a:pt x="2104461" y="2937976"/>
                  <a:pt x="2107949" y="2940316"/>
                </a:cubicBezTo>
                <a:cubicBezTo>
                  <a:pt x="2109156" y="2940206"/>
                  <a:pt x="2109418" y="2940369"/>
                  <a:pt x="2110645" y="2940316"/>
                </a:cubicBezTo>
                <a:cubicBezTo>
                  <a:pt x="2108338" y="2955053"/>
                  <a:pt x="2101314" y="2956415"/>
                  <a:pt x="2097142" y="2972739"/>
                </a:cubicBezTo>
                <a:cubicBezTo>
                  <a:pt x="2099974" y="2970210"/>
                  <a:pt x="2104929" y="2968365"/>
                  <a:pt x="2107949" y="2964627"/>
                </a:cubicBezTo>
                <a:cubicBezTo>
                  <a:pt x="2110956" y="2955833"/>
                  <a:pt x="2114463" y="2947783"/>
                  <a:pt x="2116062" y="2937595"/>
                </a:cubicBezTo>
                <a:cubicBezTo>
                  <a:pt x="2114856" y="2938563"/>
                  <a:pt x="2112393" y="2938819"/>
                  <a:pt x="2110645" y="2940316"/>
                </a:cubicBezTo>
                <a:lnTo>
                  <a:pt x="2110645" y="2940316"/>
                </a:lnTo>
                <a:cubicBezTo>
                  <a:pt x="2118167" y="2914777"/>
                  <a:pt x="2148545" y="2872532"/>
                  <a:pt x="2151180" y="2851134"/>
                </a:cubicBezTo>
                <a:cubicBezTo>
                  <a:pt x="2152851" y="2835478"/>
                  <a:pt x="2148661" y="2819393"/>
                  <a:pt x="2143067" y="2805182"/>
                </a:cubicBezTo>
                <a:cubicBezTo>
                  <a:pt x="2146248" y="2804421"/>
                  <a:pt x="2152045" y="2803789"/>
                  <a:pt x="2156597" y="2802487"/>
                </a:cubicBezTo>
                <a:cubicBezTo>
                  <a:pt x="2155407" y="2803866"/>
                  <a:pt x="2154493" y="2804521"/>
                  <a:pt x="2153875" y="2805182"/>
                </a:cubicBezTo>
                <a:cubicBezTo>
                  <a:pt x="2171346" y="2782015"/>
                  <a:pt x="2217689" y="2768390"/>
                  <a:pt x="2256586" y="2740337"/>
                </a:cubicBezTo>
                <a:cubicBezTo>
                  <a:pt x="2261597" y="2738995"/>
                  <a:pt x="2262961" y="2739217"/>
                  <a:pt x="2267394" y="2737615"/>
                </a:cubicBezTo>
                <a:cubicBezTo>
                  <a:pt x="2268025" y="2736119"/>
                  <a:pt x="2269728" y="2733852"/>
                  <a:pt x="2270089" y="2732225"/>
                </a:cubicBezTo>
                <a:cubicBezTo>
                  <a:pt x="2272183" y="2734664"/>
                  <a:pt x="2272999" y="2736699"/>
                  <a:pt x="2275506" y="2740337"/>
                </a:cubicBezTo>
                <a:cubicBezTo>
                  <a:pt x="2280361" y="2738705"/>
                  <a:pt x="2287506" y="2740446"/>
                  <a:pt x="2294426" y="2737615"/>
                </a:cubicBezTo>
                <a:cubicBezTo>
                  <a:pt x="2295425" y="2731763"/>
                  <a:pt x="2296902" y="2730447"/>
                  <a:pt x="2297121" y="2724112"/>
                </a:cubicBezTo>
                <a:cubicBezTo>
                  <a:pt x="2304310" y="2716039"/>
                  <a:pt x="2314936" y="2715822"/>
                  <a:pt x="2318737" y="2710610"/>
                </a:cubicBezTo>
                <a:cubicBezTo>
                  <a:pt x="2329908" y="2610458"/>
                  <a:pt x="2357882" y="2559031"/>
                  <a:pt x="2353881" y="2494406"/>
                </a:cubicBezTo>
                <a:cubicBezTo>
                  <a:pt x="2351994" y="2485831"/>
                  <a:pt x="2354051" y="2477792"/>
                  <a:pt x="2353881" y="2461956"/>
                </a:cubicBezTo>
                <a:cubicBezTo>
                  <a:pt x="2355511" y="2460513"/>
                  <a:pt x="2357091" y="2460559"/>
                  <a:pt x="2359271" y="2459261"/>
                </a:cubicBezTo>
                <a:cubicBezTo>
                  <a:pt x="2361289" y="2461161"/>
                  <a:pt x="2361827" y="2463560"/>
                  <a:pt x="2364688" y="2467373"/>
                </a:cubicBezTo>
                <a:cubicBezTo>
                  <a:pt x="2373215" y="2441431"/>
                  <a:pt x="2384783" y="2441546"/>
                  <a:pt x="2388999" y="2418726"/>
                </a:cubicBezTo>
                <a:cubicBezTo>
                  <a:pt x="2389480" y="2421086"/>
                  <a:pt x="2388818" y="2421535"/>
                  <a:pt x="2388999" y="2424143"/>
                </a:cubicBezTo>
                <a:cubicBezTo>
                  <a:pt x="2409373" y="2366560"/>
                  <a:pt x="2443322" y="2334103"/>
                  <a:pt x="2445758" y="2302512"/>
                </a:cubicBezTo>
                <a:cubicBezTo>
                  <a:pt x="2438040" y="2288484"/>
                  <a:pt x="2433594" y="2267579"/>
                  <a:pt x="2429534" y="2256586"/>
                </a:cubicBezTo>
                <a:cubicBezTo>
                  <a:pt x="2385962" y="2243419"/>
                  <a:pt x="2322902" y="2215727"/>
                  <a:pt x="2226859" y="2186324"/>
                </a:cubicBezTo>
                <a:cubicBezTo>
                  <a:pt x="2224561" y="2189330"/>
                  <a:pt x="2221987" y="2189951"/>
                  <a:pt x="2221442" y="2191715"/>
                </a:cubicBezTo>
                <a:cubicBezTo>
                  <a:pt x="2219542" y="2187296"/>
                  <a:pt x="2219829" y="2183041"/>
                  <a:pt x="2218747" y="2180907"/>
                </a:cubicBezTo>
                <a:cubicBezTo>
                  <a:pt x="2217195" y="2190285"/>
                  <a:pt x="2211129" y="2193669"/>
                  <a:pt x="2207939" y="2202522"/>
                </a:cubicBezTo>
                <a:lnTo>
                  <a:pt x="2207939" y="2202522"/>
                </a:lnTo>
                <a:cubicBezTo>
                  <a:pt x="2206849" y="2194603"/>
                  <a:pt x="2209519" y="2192716"/>
                  <a:pt x="2210634" y="2183602"/>
                </a:cubicBezTo>
                <a:cubicBezTo>
                  <a:pt x="2209258" y="2182054"/>
                  <a:pt x="2209098" y="2177729"/>
                  <a:pt x="2207939" y="2175516"/>
                </a:cubicBezTo>
                <a:cubicBezTo>
                  <a:pt x="2206330" y="2172172"/>
                  <a:pt x="2208840" y="2168390"/>
                  <a:pt x="2207939" y="2161987"/>
                </a:cubicBezTo>
                <a:cubicBezTo>
                  <a:pt x="2178445" y="2160871"/>
                  <a:pt x="2160014" y="2135233"/>
                  <a:pt x="2129565" y="2134955"/>
                </a:cubicBezTo>
                <a:cubicBezTo>
                  <a:pt x="2122742" y="2153463"/>
                  <a:pt x="2101295" y="2170560"/>
                  <a:pt x="2089030" y="2186324"/>
                </a:cubicBezTo>
                <a:cubicBezTo>
                  <a:pt x="2089278" y="2180840"/>
                  <a:pt x="2096558" y="2167953"/>
                  <a:pt x="2097142" y="2161987"/>
                </a:cubicBezTo>
                <a:cubicBezTo>
                  <a:pt x="2085872" y="2167622"/>
                  <a:pt x="2082468" y="2165592"/>
                  <a:pt x="2070110" y="2170099"/>
                </a:cubicBezTo>
                <a:cubicBezTo>
                  <a:pt x="2066771" y="2164931"/>
                  <a:pt x="2063848" y="2156132"/>
                  <a:pt x="2059302" y="2148484"/>
                </a:cubicBezTo>
                <a:cubicBezTo>
                  <a:pt x="2057083" y="2148393"/>
                  <a:pt x="2053674" y="2146173"/>
                  <a:pt x="2051190" y="2145789"/>
                </a:cubicBezTo>
                <a:cubicBezTo>
                  <a:pt x="2046803" y="2149127"/>
                  <a:pt x="2038930" y="2153042"/>
                  <a:pt x="2034965" y="2156597"/>
                </a:cubicBezTo>
                <a:cubicBezTo>
                  <a:pt x="2028350" y="2156849"/>
                  <a:pt x="2024487" y="2155108"/>
                  <a:pt x="2016046" y="2156597"/>
                </a:cubicBezTo>
                <a:cubicBezTo>
                  <a:pt x="2033613" y="2129814"/>
                  <a:pt x="2067459" y="2102496"/>
                  <a:pt x="2083613" y="2080917"/>
                </a:cubicBezTo>
                <a:cubicBezTo>
                  <a:pt x="2067872" y="2063078"/>
                  <a:pt x="2063559" y="2033878"/>
                  <a:pt x="2040382" y="1991735"/>
                </a:cubicBezTo>
                <a:cubicBezTo>
                  <a:pt x="2039141" y="1993134"/>
                  <a:pt x="2036545" y="1995042"/>
                  <a:pt x="2034965" y="1997152"/>
                </a:cubicBezTo>
                <a:cubicBezTo>
                  <a:pt x="2032079" y="1991417"/>
                  <a:pt x="2031882" y="1985971"/>
                  <a:pt x="2029575" y="1983623"/>
                </a:cubicBezTo>
                <a:cubicBezTo>
                  <a:pt x="2028386" y="1985079"/>
                  <a:pt x="2028112" y="1985008"/>
                  <a:pt x="2026880" y="1986318"/>
                </a:cubicBezTo>
                <a:cubicBezTo>
                  <a:pt x="2010715" y="1975602"/>
                  <a:pt x="1999578" y="1961306"/>
                  <a:pt x="1989040" y="1959312"/>
                </a:cubicBezTo>
                <a:cubicBezTo>
                  <a:pt x="1988136" y="1962495"/>
                  <a:pt x="1985762" y="1965508"/>
                  <a:pt x="1983623" y="1970120"/>
                </a:cubicBezTo>
                <a:cubicBezTo>
                  <a:pt x="1977634" y="1963953"/>
                  <a:pt x="1971740" y="1955740"/>
                  <a:pt x="1967425" y="1951200"/>
                </a:cubicBezTo>
                <a:cubicBezTo>
                  <a:pt x="1958229" y="1957185"/>
                  <a:pt x="1951547" y="1955701"/>
                  <a:pt x="1940393" y="1959312"/>
                </a:cubicBezTo>
                <a:cubicBezTo>
                  <a:pt x="1932904" y="1957472"/>
                  <a:pt x="1925551" y="1954255"/>
                  <a:pt x="1918778" y="1953895"/>
                </a:cubicBezTo>
                <a:cubicBezTo>
                  <a:pt x="1916186" y="1959381"/>
                  <a:pt x="1912480" y="1960800"/>
                  <a:pt x="1910665" y="1964703"/>
                </a:cubicBezTo>
                <a:cubicBezTo>
                  <a:pt x="1910556" y="1956769"/>
                  <a:pt x="1911345" y="1952549"/>
                  <a:pt x="1910665" y="1948505"/>
                </a:cubicBezTo>
                <a:cubicBezTo>
                  <a:pt x="1899769" y="1943720"/>
                  <a:pt x="1894205" y="1934949"/>
                  <a:pt x="1883633" y="1926863"/>
                </a:cubicBezTo>
                <a:cubicBezTo>
                  <a:pt x="1880728" y="1933078"/>
                  <a:pt x="1877150" y="1934954"/>
                  <a:pt x="1875521" y="1940393"/>
                </a:cubicBezTo>
                <a:lnTo>
                  <a:pt x="1875521" y="1940393"/>
                </a:lnTo>
                <a:cubicBezTo>
                  <a:pt x="1875795" y="1929328"/>
                  <a:pt x="1875846" y="1918930"/>
                  <a:pt x="1878243" y="1910665"/>
                </a:cubicBezTo>
                <a:cubicBezTo>
                  <a:pt x="1870281" y="1904896"/>
                  <a:pt x="1856456" y="1891823"/>
                  <a:pt x="1845793" y="1883633"/>
                </a:cubicBezTo>
                <a:cubicBezTo>
                  <a:pt x="1828153" y="1886028"/>
                  <a:pt x="1823761" y="1881458"/>
                  <a:pt x="1807954" y="1880938"/>
                </a:cubicBezTo>
                <a:cubicBezTo>
                  <a:pt x="1810779" y="1876952"/>
                  <a:pt x="1817020" y="1875002"/>
                  <a:pt x="1818788" y="1872825"/>
                </a:cubicBezTo>
                <a:cubicBezTo>
                  <a:pt x="1820749" y="1868440"/>
                  <a:pt x="1822403" y="1868479"/>
                  <a:pt x="1824178" y="1864713"/>
                </a:cubicBezTo>
                <a:cubicBezTo>
                  <a:pt x="1823225" y="1862466"/>
                  <a:pt x="1823553" y="1858765"/>
                  <a:pt x="1821483" y="1853906"/>
                </a:cubicBezTo>
                <a:cubicBezTo>
                  <a:pt x="1813997" y="1851133"/>
                  <a:pt x="1811658" y="1847570"/>
                  <a:pt x="1807954" y="1845793"/>
                </a:cubicBezTo>
                <a:cubicBezTo>
                  <a:pt x="1806690" y="1847225"/>
                  <a:pt x="1806184" y="1847397"/>
                  <a:pt x="1805258" y="1848515"/>
                </a:cubicBezTo>
                <a:cubicBezTo>
                  <a:pt x="1805487" y="1850144"/>
                  <a:pt x="1804812" y="1851467"/>
                  <a:pt x="1805258" y="1853906"/>
                </a:cubicBezTo>
                <a:cubicBezTo>
                  <a:pt x="1802758" y="1852581"/>
                  <a:pt x="1799648" y="1848694"/>
                  <a:pt x="1794451" y="1845793"/>
                </a:cubicBezTo>
                <a:cubicBezTo>
                  <a:pt x="1793709" y="1847043"/>
                  <a:pt x="1792913" y="1847271"/>
                  <a:pt x="1791756" y="1848515"/>
                </a:cubicBezTo>
                <a:cubicBezTo>
                  <a:pt x="1790037" y="1845321"/>
                  <a:pt x="1787715" y="1841720"/>
                  <a:pt x="1786339" y="1837681"/>
                </a:cubicBezTo>
                <a:cubicBezTo>
                  <a:pt x="1784916" y="1838565"/>
                  <a:pt x="1782367" y="1839379"/>
                  <a:pt x="1780948" y="1840403"/>
                </a:cubicBezTo>
                <a:cubicBezTo>
                  <a:pt x="1780900" y="1837371"/>
                  <a:pt x="1778625" y="1834037"/>
                  <a:pt x="1778226" y="1829595"/>
                </a:cubicBezTo>
                <a:cubicBezTo>
                  <a:pt x="1782636" y="1826050"/>
                  <a:pt x="1795387" y="1828802"/>
                  <a:pt x="1802563" y="1824178"/>
                </a:cubicBezTo>
                <a:cubicBezTo>
                  <a:pt x="1787251" y="1831405"/>
                  <a:pt x="1759570" y="1824698"/>
                  <a:pt x="1745804" y="1826874"/>
                </a:cubicBezTo>
                <a:cubicBezTo>
                  <a:pt x="1745868" y="1827874"/>
                  <a:pt x="1745753" y="1828999"/>
                  <a:pt x="1745804" y="1829595"/>
                </a:cubicBezTo>
                <a:cubicBezTo>
                  <a:pt x="1751584" y="1828502"/>
                  <a:pt x="1756572" y="1829788"/>
                  <a:pt x="1759333" y="1829595"/>
                </a:cubicBezTo>
                <a:cubicBezTo>
                  <a:pt x="1745264" y="1835775"/>
                  <a:pt x="1729048" y="1836997"/>
                  <a:pt x="1718772" y="1840403"/>
                </a:cubicBezTo>
                <a:cubicBezTo>
                  <a:pt x="1715487" y="1839885"/>
                  <a:pt x="1712607" y="1836412"/>
                  <a:pt x="1707964" y="1834986"/>
                </a:cubicBezTo>
                <a:cubicBezTo>
                  <a:pt x="1705779" y="1832172"/>
                  <a:pt x="1705576" y="1829492"/>
                  <a:pt x="1702573" y="1826874"/>
                </a:cubicBezTo>
                <a:cubicBezTo>
                  <a:pt x="1690210" y="1827072"/>
                  <a:pt x="1666386" y="1821361"/>
                  <a:pt x="1651231" y="1826874"/>
                </a:cubicBezTo>
                <a:cubicBezTo>
                  <a:pt x="1648634" y="1819514"/>
                  <a:pt x="1647461" y="1815461"/>
                  <a:pt x="1645814" y="1810675"/>
                </a:cubicBezTo>
                <a:cubicBezTo>
                  <a:pt x="1637582" y="1808544"/>
                  <a:pt x="1631008" y="1803584"/>
                  <a:pt x="1624199" y="1802563"/>
                </a:cubicBezTo>
                <a:cubicBezTo>
                  <a:pt x="1621973" y="1799443"/>
                  <a:pt x="1620746" y="1794363"/>
                  <a:pt x="1616087" y="1789060"/>
                </a:cubicBezTo>
                <a:cubicBezTo>
                  <a:pt x="1611801" y="1789783"/>
                  <a:pt x="1607628" y="1788389"/>
                  <a:pt x="1605279" y="1789060"/>
                </a:cubicBezTo>
                <a:cubicBezTo>
                  <a:pt x="1608562" y="1791555"/>
                  <a:pt x="1612560" y="1798841"/>
                  <a:pt x="1616087" y="1799868"/>
                </a:cubicBezTo>
                <a:cubicBezTo>
                  <a:pt x="1602729" y="1806863"/>
                  <a:pt x="1586494" y="1807244"/>
                  <a:pt x="1578247" y="1816066"/>
                </a:cubicBezTo>
                <a:cubicBezTo>
                  <a:pt x="1577141" y="1820301"/>
                  <a:pt x="1572578" y="1826045"/>
                  <a:pt x="1572856" y="1829595"/>
                </a:cubicBezTo>
                <a:cubicBezTo>
                  <a:pt x="1579035" y="1838224"/>
                  <a:pt x="1580657" y="1845512"/>
                  <a:pt x="1583664" y="1851210"/>
                </a:cubicBezTo>
                <a:cubicBezTo>
                  <a:pt x="1582509" y="1857895"/>
                  <a:pt x="1577750" y="1860395"/>
                  <a:pt x="1575552" y="1867408"/>
                </a:cubicBezTo>
                <a:cubicBezTo>
                  <a:pt x="1571114" y="1865078"/>
                  <a:pt x="1567970" y="1860681"/>
                  <a:pt x="1564744" y="1859323"/>
                </a:cubicBezTo>
                <a:cubicBezTo>
                  <a:pt x="1562903" y="1851848"/>
                  <a:pt x="1564091" y="1844581"/>
                  <a:pt x="1562049" y="1840403"/>
                </a:cubicBezTo>
                <a:cubicBezTo>
                  <a:pt x="1565051" y="1836050"/>
                  <a:pt x="1566491" y="1834855"/>
                  <a:pt x="1570135" y="1829595"/>
                </a:cubicBezTo>
                <a:cubicBezTo>
                  <a:pt x="1567805" y="1824515"/>
                  <a:pt x="1568918" y="1821943"/>
                  <a:pt x="1567439" y="1816066"/>
                </a:cubicBezTo>
                <a:cubicBezTo>
                  <a:pt x="1568177" y="1816024"/>
                  <a:pt x="1569411" y="1816356"/>
                  <a:pt x="1570135" y="1816066"/>
                </a:cubicBezTo>
                <a:cubicBezTo>
                  <a:pt x="1567544" y="1813299"/>
                  <a:pt x="1566859" y="1803292"/>
                  <a:pt x="1564744" y="1799868"/>
                </a:cubicBezTo>
                <a:cubicBezTo>
                  <a:pt x="1568793" y="1795799"/>
                  <a:pt x="1574845" y="1796113"/>
                  <a:pt x="1580969" y="1791756"/>
                </a:cubicBezTo>
                <a:cubicBezTo>
                  <a:pt x="1578872" y="1787451"/>
                  <a:pt x="1577227" y="1782716"/>
                  <a:pt x="1575552" y="1778226"/>
                </a:cubicBezTo>
                <a:cubicBezTo>
                  <a:pt x="1549307" y="1794494"/>
                  <a:pt x="1536362" y="1799240"/>
                  <a:pt x="1505289" y="1821483"/>
                </a:cubicBezTo>
                <a:cubicBezTo>
                  <a:pt x="1505109" y="1819232"/>
                  <a:pt x="1505677" y="1818488"/>
                  <a:pt x="1505289" y="1816066"/>
                </a:cubicBezTo>
                <a:cubicBezTo>
                  <a:pt x="1502437" y="1815509"/>
                  <a:pt x="1497051" y="1812867"/>
                  <a:pt x="1494482" y="1813371"/>
                </a:cubicBezTo>
                <a:cubicBezTo>
                  <a:pt x="1489299" y="1826405"/>
                  <a:pt x="1477950" y="1831694"/>
                  <a:pt x="1472867" y="1840403"/>
                </a:cubicBezTo>
                <a:cubicBezTo>
                  <a:pt x="1473601" y="1839193"/>
                  <a:pt x="1474620" y="1838904"/>
                  <a:pt x="1475562" y="1837681"/>
                </a:cubicBezTo>
                <a:cubicBezTo>
                  <a:pt x="1475622" y="1843067"/>
                  <a:pt x="1467249" y="1853196"/>
                  <a:pt x="1467450" y="1859323"/>
                </a:cubicBezTo>
                <a:cubicBezTo>
                  <a:pt x="1457581" y="1872674"/>
                  <a:pt x="1450882" y="1870661"/>
                  <a:pt x="1443139" y="1880938"/>
                </a:cubicBezTo>
                <a:cubicBezTo>
                  <a:pt x="1441866" y="1888196"/>
                  <a:pt x="1441166" y="1893460"/>
                  <a:pt x="1440417" y="1899858"/>
                </a:cubicBezTo>
                <a:cubicBezTo>
                  <a:pt x="1417975" y="1882504"/>
                  <a:pt x="1422860" y="1875185"/>
                  <a:pt x="1399882" y="1859323"/>
                </a:cubicBezTo>
                <a:cubicBezTo>
                  <a:pt x="1391334" y="1860508"/>
                  <a:pt x="1387533" y="1856077"/>
                  <a:pt x="1375572" y="1856601"/>
                </a:cubicBezTo>
                <a:cubicBezTo>
                  <a:pt x="1363526" y="1866467"/>
                  <a:pt x="1356887" y="1867170"/>
                  <a:pt x="1348540" y="1872825"/>
                </a:cubicBezTo>
                <a:cubicBezTo>
                  <a:pt x="1337816" y="1871234"/>
                  <a:pt x="1331564" y="1866460"/>
                  <a:pt x="1321508" y="1867408"/>
                </a:cubicBezTo>
                <a:lnTo>
                  <a:pt x="1321508" y="1867408"/>
                </a:lnTo>
                <a:cubicBezTo>
                  <a:pt x="1322702" y="1869343"/>
                  <a:pt x="1322909" y="1870706"/>
                  <a:pt x="1324230" y="1872825"/>
                </a:cubicBezTo>
                <a:cubicBezTo>
                  <a:pt x="1310431" y="1855919"/>
                  <a:pt x="1294699" y="1820196"/>
                  <a:pt x="1278278" y="1807954"/>
                </a:cubicBezTo>
                <a:cubicBezTo>
                  <a:pt x="1278929" y="1801239"/>
                  <a:pt x="1280232" y="1793417"/>
                  <a:pt x="1283695" y="1786339"/>
                </a:cubicBezTo>
                <a:cubicBezTo>
                  <a:pt x="1284909" y="1787330"/>
                  <a:pt x="1285257" y="1788393"/>
                  <a:pt x="1286390" y="1789060"/>
                </a:cubicBezTo>
                <a:cubicBezTo>
                  <a:pt x="1286823" y="1782891"/>
                  <a:pt x="1289104" y="1776087"/>
                  <a:pt x="1289085" y="1770140"/>
                </a:cubicBezTo>
                <a:cubicBezTo>
                  <a:pt x="1289290" y="1772054"/>
                  <a:pt x="1288519" y="1773373"/>
                  <a:pt x="1289085" y="1775531"/>
                </a:cubicBezTo>
                <a:cubicBezTo>
                  <a:pt x="1295222" y="1749071"/>
                  <a:pt x="1297017" y="1733413"/>
                  <a:pt x="1299893" y="1710686"/>
                </a:cubicBezTo>
                <a:cubicBezTo>
                  <a:pt x="1298209" y="1708122"/>
                  <a:pt x="1296469" y="1703391"/>
                  <a:pt x="1294502" y="1699878"/>
                </a:cubicBezTo>
                <a:cubicBezTo>
                  <a:pt x="1290438" y="1697909"/>
                  <a:pt x="1286988" y="1694994"/>
                  <a:pt x="1283695" y="1694461"/>
                </a:cubicBezTo>
                <a:cubicBezTo>
                  <a:pt x="1286434" y="1695149"/>
                  <a:pt x="1288849" y="1696462"/>
                  <a:pt x="1291780" y="1697156"/>
                </a:cubicBezTo>
                <a:cubicBezTo>
                  <a:pt x="1287028" y="1693999"/>
                  <a:pt x="1282382" y="1687939"/>
                  <a:pt x="1275582" y="1683654"/>
                </a:cubicBezTo>
                <a:cubicBezTo>
                  <a:pt x="1252145" y="1691928"/>
                  <a:pt x="1200983" y="1670798"/>
                  <a:pt x="1170176" y="1680958"/>
                </a:cubicBezTo>
                <a:cubicBezTo>
                  <a:pt x="1176481" y="1670568"/>
                  <a:pt x="1182503" y="1667064"/>
                  <a:pt x="1189095" y="1659317"/>
                </a:cubicBezTo>
                <a:cubicBezTo>
                  <a:pt x="1190043" y="1638605"/>
                  <a:pt x="1193904" y="1627123"/>
                  <a:pt x="1191791" y="1616086"/>
                </a:cubicBezTo>
                <a:cubicBezTo>
                  <a:pt x="1195038" y="1609809"/>
                  <a:pt x="1198076" y="1609249"/>
                  <a:pt x="1199903" y="1602584"/>
                </a:cubicBezTo>
                <a:cubicBezTo>
                  <a:pt x="1201076" y="1607956"/>
                  <a:pt x="1200706" y="1614647"/>
                  <a:pt x="1202598" y="1618782"/>
                </a:cubicBezTo>
                <a:cubicBezTo>
                  <a:pt x="1206945" y="1608892"/>
                  <a:pt x="1213803" y="1597999"/>
                  <a:pt x="1216128" y="1589054"/>
                </a:cubicBezTo>
                <a:cubicBezTo>
                  <a:pt x="1214706" y="1590102"/>
                  <a:pt x="1212568" y="1590530"/>
                  <a:pt x="1210711" y="1591776"/>
                </a:cubicBezTo>
                <a:cubicBezTo>
                  <a:pt x="1211952" y="1588771"/>
                  <a:pt x="1216854" y="1587034"/>
                  <a:pt x="1218823" y="1583664"/>
                </a:cubicBezTo>
                <a:cubicBezTo>
                  <a:pt x="1218126" y="1580873"/>
                  <a:pt x="1219638" y="1578867"/>
                  <a:pt x="1218823" y="1575552"/>
                </a:cubicBezTo>
                <a:cubicBezTo>
                  <a:pt x="1219665" y="1569672"/>
                  <a:pt x="1226645" y="1561319"/>
                  <a:pt x="1229630" y="1553936"/>
                </a:cubicBezTo>
                <a:cubicBezTo>
                  <a:pt x="1225881" y="1544906"/>
                  <a:pt x="1229485" y="1537918"/>
                  <a:pt x="1226935" y="1532321"/>
                </a:cubicBezTo>
                <a:cubicBezTo>
                  <a:pt x="1196687" y="1537729"/>
                  <a:pt x="1184683" y="1531699"/>
                  <a:pt x="1159368" y="1540407"/>
                </a:cubicBezTo>
                <a:cubicBezTo>
                  <a:pt x="1155206" y="1555319"/>
                  <a:pt x="1140133" y="1569632"/>
                  <a:pt x="1135058" y="1591776"/>
                </a:cubicBezTo>
                <a:cubicBezTo>
                  <a:pt x="1129831" y="1596989"/>
                  <a:pt x="1126170" y="1596548"/>
                  <a:pt x="1118833" y="1602584"/>
                </a:cubicBezTo>
                <a:cubicBezTo>
                  <a:pt x="1120704" y="1602531"/>
                  <a:pt x="1121851" y="1603143"/>
                  <a:pt x="1124224" y="1602584"/>
                </a:cubicBezTo>
                <a:cubicBezTo>
                  <a:pt x="1124018" y="1606058"/>
                  <a:pt x="1121930" y="1606588"/>
                  <a:pt x="1121528" y="1610696"/>
                </a:cubicBezTo>
                <a:cubicBezTo>
                  <a:pt x="1095046" y="1622302"/>
                  <a:pt x="1062083" y="1613297"/>
                  <a:pt x="1043154" y="1618782"/>
                </a:cubicBezTo>
                <a:cubicBezTo>
                  <a:pt x="1033163" y="1613281"/>
                  <a:pt x="1029023" y="1607498"/>
                  <a:pt x="1018843" y="1605279"/>
                </a:cubicBezTo>
                <a:lnTo>
                  <a:pt x="1018843" y="1605279"/>
                </a:lnTo>
                <a:cubicBezTo>
                  <a:pt x="1019460" y="1605886"/>
                  <a:pt x="1020409" y="1607462"/>
                  <a:pt x="1021539" y="1607974"/>
                </a:cubicBezTo>
                <a:lnTo>
                  <a:pt x="1021539" y="1607974"/>
                </a:lnTo>
                <a:cubicBezTo>
                  <a:pt x="1018261" y="1605850"/>
                  <a:pt x="1016506" y="1603408"/>
                  <a:pt x="1013426" y="1602584"/>
                </a:cubicBezTo>
                <a:lnTo>
                  <a:pt x="1013426" y="1602584"/>
                </a:lnTo>
                <a:cubicBezTo>
                  <a:pt x="1015427" y="1603414"/>
                  <a:pt x="1016359" y="1604507"/>
                  <a:pt x="1018843" y="1605279"/>
                </a:cubicBezTo>
                <a:cubicBezTo>
                  <a:pt x="1002777" y="1590309"/>
                  <a:pt x="1000482" y="1547413"/>
                  <a:pt x="989116" y="1532321"/>
                </a:cubicBezTo>
                <a:cubicBezTo>
                  <a:pt x="989762" y="1533591"/>
                  <a:pt x="988488" y="1536498"/>
                  <a:pt x="989116" y="1537712"/>
                </a:cubicBezTo>
                <a:cubicBezTo>
                  <a:pt x="987952" y="1531052"/>
                  <a:pt x="984930" y="1522526"/>
                  <a:pt x="983699" y="1516097"/>
                </a:cubicBezTo>
                <a:cubicBezTo>
                  <a:pt x="984428" y="1520738"/>
                  <a:pt x="986604" y="1526551"/>
                  <a:pt x="989116" y="1532321"/>
                </a:cubicBezTo>
                <a:cubicBezTo>
                  <a:pt x="996013" y="1477044"/>
                  <a:pt x="1016276" y="1417705"/>
                  <a:pt x="1016148" y="1378267"/>
                </a:cubicBezTo>
                <a:cubicBezTo>
                  <a:pt x="1013862" y="1376067"/>
                  <a:pt x="1014239" y="1371959"/>
                  <a:pt x="1010731" y="1367460"/>
                </a:cubicBezTo>
                <a:cubicBezTo>
                  <a:pt x="1013503" y="1364741"/>
                  <a:pt x="1018371" y="1365452"/>
                  <a:pt x="1024234" y="1362043"/>
                </a:cubicBezTo>
                <a:cubicBezTo>
                  <a:pt x="1023931" y="1359846"/>
                  <a:pt x="1024282" y="1357996"/>
                  <a:pt x="1024234" y="1356652"/>
                </a:cubicBezTo>
                <a:cubicBezTo>
                  <a:pt x="1026350" y="1354180"/>
                  <a:pt x="1029079" y="1353481"/>
                  <a:pt x="1032346" y="1351235"/>
                </a:cubicBezTo>
                <a:cubicBezTo>
                  <a:pt x="1031700" y="1351475"/>
                  <a:pt x="1030361" y="1351226"/>
                  <a:pt x="1029651" y="1351235"/>
                </a:cubicBezTo>
                <a:cubicBezTo>
                  <a:pt x="1030934" y="1350465"/>
                  <a:pt x="1033664" y="1349903"/>
                  <a:pt x="1035041" y="1348540"/>
                </a:cubicBezTo>
                <a:cubicBezTo>
                  <a:pt x="1036099" y="1347128"/>
                  <a:pt x="1039552" y="1344797"/>
                  <a:pt x="1040458" y="1343149"/>
                </a:cubicBezTo>
                <a:cubicBezTo>
                  <a:pt x="1043683" y="1341891"/>
                  <a:pt x="1045324" y="1342123"/>
                  <a:pt x="1048571" y="1340428"/>
                </a:cubicBezTo>
                <a:cubicBezTo>
                  <a:pt x="1046915" y="1338337"/>
                  <a:pt x="1047132" y="1337139"/>
                  <a:pt x="1045875" y="1335037"/>
                </a:cubicBezTo>
                <a:cubicBezTo>
                  <a:pt x="1051008" y="1334757"/>
                  <a:pt x="1053033" y="1336977"/>
                  <a:pt x="1059378" y="1337732"/>
                </a:cubicBezTo>
                <a:cubicBezTo>
                  <a:pt x="1064569" y="1330018"/>
                  <a:pt x="1080248" y="1324682"/>
                  <a:pt x="1089106" y="1318813"/>
                </a:cubicBezTo>
                <a:cubicBezTo>
                  <a:pt x="1089073" y="1316713"/>
                  <a:pt x="1089679" y="1315030"/>
                  <a:pt x="1089106" y="1313422"/>
                </a:cubicBezTo>
                <a:cubicBezTo>
                  <a:pt x="1090899" y="1310122"/>
                  <a:pt x="1093515" y="1307249"/>
                  <a:pt x="1094496" y="1305310"/>
                </a:cubicBezTo>
                <a:cubicBezTo>
                  <a:pt x="1095048" y="1307670"/>
                  <a:pt x="1094317" y="1308054"/>
                  <a:pt x="1094496" y="1310700"/>
                </a:cubicBezTo>
                <a:cubicBezTo>
                  <a:pt x="1096469" y="1310481"/>
                  <a:pt x="1097505" y="1310834"/>
                  <a:pt x="1099913" y="1310700"/>
                </a:cubicBezTo>
                <a:cubicBezTo>
                  <a:pt x="1096550" y="1313656"/>
                  <a:pt x="1095034" y="1313240"/>
                  <a:pt x="1091801" y="1316117"/>
                </a:cubicBezTo>
                <a:cubicBezTo>
                  <a:pt x="1101831" y="1309467"/>
                  <a:pt x="1112882" y="1307806"/>
                  <a:pt x="1118833" y="1299893"/>
                </a:cubicBezTo>
                <a:cubicBezTo>
                  <a:pt x="1136782" y="1302586"/>
                  <a:pt x="1138283" y="1305648"/>
                  <a:pt x="1156673" y="1310700"/>
                </a:cubicBezTo>
                <a:cubicBezTo>
                  <a:pt x="1157841" y="1308383"/>
                  <a:pt x="1160092" y="1308572"/>
                  <a:pt x="1162063" y="1305310"/>
                </a:cubicBezTo>
                <a:cubicBezTo>
                  <a:pt x="1165443" y="1305788"/>
                  <a:pt x="1169012" y="1308596"/>
                  <a:pt x="1175593" y="1310700"/>
                </a:cubicBezTo>
                <a:cubicBezTo>
                  <a:pt x="1175998" y="1314370"/>
                  <a:pt x="1175277" y="1315301"/>
                  <a:pt x="1175593" y="1318813"/>
                </a:cubicBezTo>
                <a:cubicBezTo>
                  <a:pt x="1174723" y="1318982"/>
                  <a:pt x="1174225" y="1318779"/>
                  <a:pt x="1172871" y="1318813"/>
                </a:cubicBezTo>
                <a:cubicBezTo>
                  <a:pt x="1177713" y="1319753"/>
                  <a:pt x="1187940" y="1325047"/>
                  <a:pt x="1194512" y="1324230"/>
                </a:cubicBezTo>
                <a:cubicBezTo>
                  <a:pt x="1196172" y="1320146"/>
                  <a:pt x="1198650" y="1318121"/>
                  <a:pt x="1199903" y="1313422"/>
                </a:cubicBezTo>
                <a:cubicBezTo>
                  <a:pt x="1204287" y="1315573"/>
                  <a:pt x="1209325" y="1323490"/>
                  <a:pt x="1213406" y="1326925"/>
                </a:cubicBezTo>
                <a:cubicBezTo>
                  <a:pt x="1214671" y="1326811"/>
                  <a:pt x="1217212" y="1327002"/>
                  <a:pt x="1218823" y="1326925"/>
                </a:cubicBezTo>
                <a:cubicBezTo>
                  <a:pt x="1216157" y="1323633"/>
                  <a:pt x="1214975" y="1317949"/>
                  <a:pt x="1210711" y="1313422"/>
                </a:cubicBezTo>
                <a:cubicBezTo>
                  <a:pt x="1214982" y="1306563"/>
                  <a:pt x="1217661" y="1305367"/>
                  <a:pt x="1221518" y="1297197"/>
                </a:cubicBezTo>
                <a:lnTo>
                  <a:pt x="1221518" y="1297197"/>
                </a:lnTo>
                <a:cubicBezTo>
                  <a:pt x="1219652" y="1298711"/>
                  <a:pt x="1214585" y="1300505"/>
                  <a:pt x="1213406" y="1302588"/>
                </a:cubicBezTo>
                <a:cubicBezTo>
                  <a:pt x="1214011" y="1299749"/>
                  <a:pt x="1215198" y="1296783"/>
                  <a:pt x="1216128" y="1294502"/>
                </a:cubicBezTo>
                <a:cubicBezTo>
                  <a:pt x="1208488" y="1296813"/>
                  <a:pt x="1206034" y="1294855"/>
                  <a:pt x="1197208" y="1297197"/>
                </a:cubicBezTo>
                <a:cubicBezTo>
                  <a:pt x="1217324" y="1286974"/>
                  <a:pt x="1235658" y="1288161"/>
                  <a:pt x="1256662" y="1280973"/>
                </a:cubicBezTo>
                <a:lnTo>
                  <a:pt x="1256662" y="1280973"/>
                </a:lnTo>
                <a:cubicBezTo>
                  <a:pt x="1255561" y="1287425"/>
                  <a:pt x="1255015" y="1288388"/>
                  <a:pt x="1253967" y="1294502"/>
                </a:cubicBezTo>
                <a:cubicBezTo>
                  <a:pt x="1256708" y="1292777"/>
                  <a:pt x="1263645" y="1292316"/>
                  <a:pt x="1267470" y="1289085"/>
                </a:cubicBezTo>
                <a:cubicBezTo>
                  <a:pt x="1267683" y="1289634"/>
                  <a:pt x="1267148" y="1291117"/>
                  <a:pt x="1267470" y="1291780"/>
                </a:cubicBezTo>
                <a:cubicBezTo>
                  <a:pt x="1269821" y="1288827"/>
                  <a:pt x="1277407" y="1287371"/>
                  <a:pt x="1280973" y="1283695"/>
                </a:cubicBezTo>
                <a:lnTo>
                  <a:pt x="1280973" y="1283695"/>
                </a:lnTo>
                <a:cubicBezTo>
                  <a:pt x="1279481" y="1287064"/>
                  <a:pt x="1275441" y="1287371"/>
                  <a:pt x="1272861" y="1291780"/>
                </a:cubicBezTo>
                <a:cubicBezTo>
                  <a:pt x="1279785" y="1288883"/>
                  <a:pt x="1286459" y="1290942"/>
                  <a:pt x="1291780" y="1289085"/>
                </a:cubicBezTo>
                <a:cubicBezTo>
                  <a:pt x="1298664" y="1289134"/>
                  <a:pt x="1301434" y="1290866"/>
                  <a:pt x="1310700" y="1291780"/>
                </a:cubicBezTo>
                <a:cubicBezTo>
                  <a:pt x="1310308" y="1293032"/>
                  <a:pt x="1308587" y="1295505"/>
                  <a:pt x="1308005" y="1297197"/>
                </a:cubicBezTo>
                <a:cubicBezTo>
                  <a:pt x="1309739" y="1299954"/>
                  <a:pt x="1310941" y="1302299"/>
                  <a:pt x="1312101" y="1305389"/>
                </a:cubicBezTo>
                <a:lnTo>
                  <a:pt x="1312101" y="1305389"/>
                </a:lnTo>
                <a:cubicBezTo>
                  <a:pt x="1327195" y="1303295"/>
                  <a:pt x="1333879" y="1309680"/>
                  <a:pt x="1353957" y="1308005"/>
                </a:cubicBezTo>
                <a:cubicBezTo>
                  <a:pt x="1361284" y="1316605"/>
                  <a:pt x="1360915" y="1318277"/>
                  <a:pt x="1367460" y="1326925"/>
                </a:cubicBezTo>
                <a:cubicBezTo>
                  <a:pt x="1363193" y="1337479"/>
                  <a:pt x="1363753" y="1350929"/>
                  <a:pt x="1359348" y="1362043"/>
                </a:cubicBezTo>
                <a:cubicBezTo>
                  <a:pt x="1360078" y="1359009"/>
                  <a:pt x="1363149" y="1356611"/>
                  <a:pt x="1364765" y="1353957"/>
                </a:cubicBezTo>
                <a:cubicBezTo>
                  <a:pt x="1367124" y="1354391"/>
                  <a:pt x="1367902" y="1356181"/>
                  <a:pt x="1370155" y="1356652"/>
                </a:cubicBezTo>
                <a:cubicBezTo>
                  <a:pt x="1367250" y="1360920"/>
                  <a:pt x="1361776" y="1364086"/>
                  <a:pt x="1359348" y="1367460"/>
                </a:cubicBezTo>
                <a:cubicBezTo>
                  <a:pt x="1367865" y="1383625"/>
                  <a:pt x="1374387" y="1402458"/>
                  <a:pt x="1391770" y="1429610"/>
                </a:cubicBezTo>
                <a:cubicBezTo>
                  <a:pt x="1393557" y="1429484"/>
                  <a:pt x="1394574" y="1429848"/>
                  <a:pt x="1397187" y="1429610"/>
                </a:cubicBezTo>
                <a:cubicBezTo>
                  <a:pt x="1401417" y="1423283"/>
                  <a:pt x="1407098" y="1421605"/>
                  <a:pt x="1413306" y="1410796"/>
                </a:cubicBezTo>
                <a:lnTo>
                  <a:pt x="1413306" y="1410796"/>
                </a:lnTo>
                <a:cubicBezTo>
                  <a:pt x="1413933" y="1391990"/>
                  <a:pt x="1407491" y="1366546"/>
                  <a:pt x="1411139" y="1345395"/>
                </a:cubicBezTo>
                <a:cubicBezTo>
                  <a:pt x="1412206" y="1344321"/>
                  <a:pt x="1415070" y="1341940"/>
                  <a:pt x="1416107" y="1340428"/>
                </a:cubicBezTo>
                <a:cubicBezTo>
                  <a:pt x="1418316" y="1316428"/>
                  <a:pt x="1417593" y="1283501"/>
                  <a:pt x="1413412" y="1262053"/>
                </a:cubicBezTo>
                <a:cubicBezTo>
                  <a:pt x="1414265" y="1261049"/>
                  <a:pt x="1416721" y="1260897"/>
                  <a:pt x="1418802" y="1259358"/>
                </a:cubicBezTo>
                <a:cubicBezTo>
                  <a:pt x="1424852" y="1244638"/>
                  <a:pt x="1430840" y="1246127"/>
                  <a:pt x="1435027" y="1232326"/>
                </a:cubicBezTo>
                <a:cubicBezTo>
                  <a:pt x="1435213" y="1234713"/>
                  <a:pt x="1434990" y="1235597"/>
                  <a:pt x="1435027" y="1237743"/>
                </a:cubicBezTo>
                <a:cubicBezTo>
                  <a:pt x="1436339" y="1236381"/>
                  <a:pt x="1436944" y="1236337"/>
                  <a:pt x="1437722" y="1235047"/>
                </a:cubicBezTo>
                <a:cubicBezTo>
                  <a:pt x="1437706" y="1233891"/>
                  <a:pt x="1437913" y="1233491"/>
                  <a:pt x="1437722" y="1232326"/>
                </a:cubicBezTo>
                <a:cubicBezTo>
                  <a:pt x="1452934" y="1219254"/>
                  <a:pt x="1459584" y="1221173"/>
                  <a:pt x="1475562" y="1208015"/>
                </a:cubicBezTo>
                <a:cubicBezTo>
                  <a:pt x="1475742" y="1208857"/>
                  <a:pt x="1475293" y="1210005"/>
                  <a:pt x="1475562" y="1210710"/>
                </a:cubicBezTo>
                <a:cubicBezTo>
                  <a:pt x="1482224" y="1202125"/>
                  <a:pt x="1495666" y="1199590"/>
                  <a:pt x="1510680" y="1186400"/>
                </a:cubicBezTo>
                <a:cubicBezTo>
                  <a:pt x="1511079" y="1188565"/>
                  <a:pt x="1510366" y="1190233"/>
                  <a:pt x="1510680" y="1191791"/>
                </a:cubicBezTo>
                <a:cubicBezTo>
                  <a:pt x="1518508" y="1181352"/>
                  <a:pt x="1522447" y="1179553"/>
                  <a:pt x="1526904" y="1170176"/>
                </a:cubicBezTo>
                <a:cubicBezTo>
                  <a:pt x="1535058" y="1166123"/>
                  <a:pt x="1546470" y="1168346"/>
                  <a:pt x="1551241" y="1164785"/>
                </a:cubicBezTo>
                <a:cubicBezTo>
                  <a:pt x="1547237" y="1164389"/>
                  <a:pt x="1543283" y="1161009"/>
                  <a:pt x="1537712" y="1159368"/>
                </a:cubicBezTo>
                <a:cubicBezTo>
                  <a:pt x="1540806" y="1158717"/>
                  <a:pt x="1544422" y="1160664"/>
                  <a:pt x="1548519" y="1159368"/>
                </a:cubicBezTo>
                <a:cubicBezTo>
                  <a:pt x="1545060" y="1156588"/>
                  <a:pt x="1543306" y="1151347"/>
                  <a:pt x="1540407" y="1148560"/>
                </a:cubicBezTo>
                <a:cubicBezTo>
                  <a:pt x="1553957" y="1144181"/>
                  <a:pt x="1557504" y="1147446"/>
                  <a:pt x="1570135" y="1145865"/>
                </a:cubicBezTo>
                <a:cubicBezTo>
                  <a:pt x="1571647" y="1143157"/>
                  <a:pt x="1571984" y="1140372"/>
                  <a:pt x="1572856" y="1137753"/>
                </a:cubicBezTo>
                <a:lnTo>
                  <a:pt x="1572856" y="1137753"/>
                </a:lnTo>
                <a:cubicBezTo>
                  <a:pt x="1569738" y="1142166"/>
                  <a:pt x="1567422" y="1143181"/>
                  <a:pt x="1564744" y="1145865"/>
                </a:cubicBezTo>
                <a:cubicBezTo>
                  <a:pt x="1558156" y="1142525"/>
                  <a:pt x="1557515" y="1139764"/>
                  <a:pt x="1551241" y="1137753"/>
                </a:cubicBezTo>
                <a:cubicBezTo>
                  <a:pt x="1551671" y="1135751"/>
                  <a:pt x="1553969" y="1131479"/>
                  <a:pt x="1553936" y="1129641"/>
                </a:cubicBezTo>
                <a:cubicBezTo>
                  <a:pt x="1558131" y="1129453"/>
                  <a:pt x="1559799" y="1132140"/>
                  <a:pt x="1564744" y="1132336"/>
                </a:cubicBezTo>
                <a:cubicBezTo>
                  <a:pt x="1565197" y="1131294"/>
                  <a:pt x="1566291" y="1131120"/>
                  <a:pt x="1567439" y="1129641"/>
                </a:cubicBezTo>
                <a:cubicBezTo>
                  <a:pt x="1569061" y="1129950"/>
                  <a:pt x="1571000" y="1132059"/>
                  <a:pt x="1572856" y="1132336"/>
                </a:cubicBezTo>
                <a:cubicBezTo>
                  <a:pt x="1572607" y="1130185"/>
                  <a:pt x="1572912" y="1126852"/>
                  <a:pt x="1572856" y="1124224"/>
                </a:cubicBezTo>
                <a:cubicBezTo>
                  <a:pt x="1571973" y="1119545"/>
                  <a:pt x="1569891" y="1115436"/>
                  <a:pt x="1570135" y="1110721"/>
                </a:cubicBezTo>
                <a:cubicBezTo>
                  <a:pt x="1568714" y="1110149"/>
                  <a:pt x="1567185" y="1108718"/>
                  <a:pt x="1564744" y="1108025"/>
                </a:cubicBezTo>
                <a:cubicBezTo>
                  <a:pt x="1560757" y="1106760"/>
                  <a:pt x="1555079" y="1101912"/>
                  <a:pt x="1551241" y="1099913"/>
                </a:cubicBezTo>
                <a:cubicBezTo>
                  <a:pt x="1554849" y="1099936"/>
                  <a:pt x="1556643" y="1102362"/>
                  <a:pt x="1562049" y="1102608"/>
                </a:cubicBezTo>
                <a:cubicBezTo>
                  <a:pt x="1563153" y="1103875"/>
                  <a:pt x="1563541" y="1107151"/>
                  <a:pt x="1564744" y="1108025"/>
                </a:cubicBezTo>
                <a:lnTo>
                  <a:pt x="1564744" y="1108025"/>
                </a:lnTo>
                <a:cubicBezTo>
                  <a:pt x="1563820" y="1104944"/>
                  <a:pt x="1564021" y="1099058"/>
                  <a:pt x="1562049" y="1094496"/>
                </a:cubicBezTo>
                <a:cubicBezTo>
                  <a:pt x="1565377" y="1093654"/>
                  <a:pt x="1566443" y="1095443"/>
                  <a:pt x="1570135" y="1094496"/>
                </a:cubicBezTo>
                <a:cubicBezTo>
                  <a:pt x="1570559" y="1093481"/>
                  <a:pt x="1572339" y="1092595"/>
                  <a:pt x="1572856" y="1091801"/>
                </a:cubicBezTo>
                <a:cubicBezTo>
                  <a:pt x="1569637" y="1088852"/>
                  <a:pt x="1566171" y="1081863"/>
                  <a:pt x="1559327" y="1075603"/>
                </a:cubicBezTo>
                <a:cubicBezTo>
                  <a:pt x="1566204" y="1080734"/>
                  <a:pt x="1567183" y="1084833"/>
                  <a:pt x="1572856" y="1089106"/>
                </a:cubicBezTo>
                <a:cubicBezTo>
                  <a:pt x="1572331" y="1086273"/>
                  <a:pt x="1573427" y="1083451"/>
                  <a:pt x="1572856" y="1078298"/>
                </a:cubicBezTo>
                <a:cubicBezTo>
                  <a:pt x="1566825" y="1077595"/>
                  <a:pt x="1565656" y="1072315"/>
                  <a:pt x="1556632" y="1070186"/>
                </a:cubicBezTo>
                <a:cubicBezTo>
                  <a:pt x="1559052" y="1064142"/>
                  <a:pt x="1563697" y="1062325"/>
                  <a:pt x="1567439" y="1056683"/>
                </a:cubicBezTo>
                <a:cubicBezTo>
                  <a:pt x="1565880" y="1059514"/>
                  <a:pt x="1560853" y="1066743"/>
                  <a:pt x="1559327" y="1070186"/>
                </a:cubicBezTo>
                <a:cubicBezTo>
                  <a:pt x="1561019" y="1068548"/>
                  <a:pt x="1563044" y="1068646"/>
                  <a:pt x="1564744" y="1067490"/>
                </a:cubicBezTo>
                <a:cubicBezTo>
                  <a:pt x="1565042" y="1068889"/>
                  <a:pt x="1564726" y="1071623"/>
                  <a:pt x="1564744" y="1072881"/>
                </a:cubicBezTo>
                <a:cubicBezTo>
                  <a:pt x="1565494" y="1071587"/>
                  <a:pt x="1566685" y="1071093"/>
                  <a:pt x="1567439" y="1070186"/>
                </a:cubicBezTo>
                <a:cubicBezTo>
                  <a:pt x="1569698" y="1072018"/>
                  <a:pt x="1571562" y="1075308"/>
                  <a:pt x="1575552" y="1078298"/>
                </a:cubicBezTo>
                <a:cubicBezTo>
                  <a:pt x="1573281" y="1073924"/>
                  <a:pt x="1575463" y="1070725"/>
                  <a:pt x="1572856" y="1064769"/>
                </a:cubicBezTo>
                <a:cubicBezTo>
                  <a:pt x="1575532" y="1066459"/>
                  <a:pt x="1576738" y="1069118"/>
                  <a:pt x="1578247" y="1070186"/>
                </a:cubicBezTo>
                <a:cubicBezTo>
                  <a:pt x="1578338" y="1063780"/>
                  <a:pt x="1579501" y="1053695"/>
                  <a:pt x="1580969" y="1045875"/>
                </a:cubicBezTo>
                <a:cubicBezTo>
                  <a:pt x="1583360" y="1044644"/>
                  <a:pt x="1585372" y="1044419"/>
                  <a:pt x="1586359" y="1043154"/>
                </a:cubicBezTo>
                <a:cubicBezTo>
                  <a:pt x="1586387" y="1044125"/>
                  <a:pt x="1586333" y="1045018"/>
                  <a:pt x="1586359" y="1045875"/>
                </a:cubicBezTo>
                <a:cubicBezTo>
                  <a:pt x="1586340" y="1044481"/>
                  <a:pt x="1588873" y="1042003"/>
                  <a:pt x="1589054" y="1040458"/>
                </a:cubicBezTo>
                <a:cubicBezTo>
                  <a:pt x="1589269" y="1041288"/>
                  <a:pt x="1589024" y="1042227"/>
                  <a:pt x="1589054" y="1043154"/>
                </a:cubicBezTo>
                <a:cubicBezTo>
                  <a:pt x="1590202" y="1041127"/>
                  <a:pt x="1593316" y="1040411"/>
                  <a:pt x="1597167" y="1037763"/>
                </a:cubicBezTo>
                <a:cubicBezTo>
                  <a:pt x="1597398" y="1038391"/>
                  <a:pt x="1597031" y="1039125"/>
                  <a:pt x="1597167" y="1040458"/>
                </a:cubicBezTo>
                <a:cubicBezTo>
                  <a:pt x="1596193" y="1041586"/>
                  <a:pt x="1594979" y="1042096"/>
                  <a:pt x="1594471" y="1043154"/>
                </a:cubicBezTo>
                <a:cubicBezTo>
                  <a:pt x="1595336" y="1042992"/>
                  <a:pt x="1596076" y="1043371"/>
                  <a:pt x="1597167" y="1043154"/>
                </a:cubicBezTo>
                <a:cubicBezTo>
                  <a:pt x="1592120" y="1046970"/>
                  <a:pt x="1590793" y="1046667"/>
                  <a:pt x="1586359" y="1051266"/>
                </a:cubicBezTo>
                <a:cubicBezTo>
                  <a:pt x="1587278" y="1051169"/>
                  <a:pt x="1588085" y="1051305"/>
                  <a:pt x="1589054" y="1051266"/>
                </a:cubicBezTo>
                <a:cubicBezTo>
                  <a:pt x="1587416" y="1053700"/>
                  <a:pt x="1582828" y="1059299"/>
                  <a:pt x="1580969" y="1062074"/>
                </a:cubicBezTo>
                <a:cubicBezTo>
                  <a:pt x="1583169" y="1062164"/>
                  <a:pt x="1586747" y="1064497"/>
                  <a:pt x="1589054" y="1064769"/>
                </a:cubicBezTo>
                <a:cubicBezTo>
                  <a:pt x="1589203" y="1065929"/>
                  <a:pt x="1588444" y="1068512"/>
                  <a:pt x="1589054" y="1070186"/>
                </a:cubicBezTo>
                <a:cubicBezTo>
                  <a:pt x="1588302" y="1072482"/>
                  <a:pt x="1587188" y="1072703"/>
                  <a:pt x="1586359" y="1075603"/>
                </a:cubicBezTo>
                <a:cubicBezTo>
                  <a:pt x="1586824" y="1078129"/>
                  <a:pt x="1585859" y="1078807"/>
                  <a:pt x="1586359" y="1080993"/>
                </a:cubicBezTo>
                <a:cubicBezTo>
                  <a:pt x="1587155" y="1080685"/>
                  <a:pt x="1588513" y="1081083"/>
                  <a:pt x="1589054" y="1080993"/>
                </a:cubicBezTo>
                <a:cubicBezTo>
                  <a:pt x="1586494" y="1092191"/>
                  <a:pt x="1580623" y="1096071"/>
                  <a:pt x="1578247" y="1105330"/>
                </a:cubicBezTo>
                <a:cubicBezTo>
                  <a:pt x="1589165" y="1090185"/>
                  <a:pt x="1596665" y="1087349"/>
                  <a:pt x="1605279" y="1070186"/>
                </a:cubicBezTo>
                <a:cubicBezTo>
                  <a:pt x="1605114" y="1061843"/>
                  <a:pt x="1606860" y="1053320"/>
                  <a:pt x="1605279" y="1040458"/>
                </a:cubicBezTo>
                <a:cubicBezTo>
                  <a:pt x="1608633" y="1044343"/>
                  <a:pt x="1608896" y="1049749"/>
                  <a:pt x="1613391" y="1053961"/>
                </a:cubicBezTo>
                <a:cubicBezTo>
                  <a:pt x="1626625" y="1039664"/>
                  <a:pt x="1637250" y="1036307"/>
                  <a:pt x="1643119" y="1026956"/>
                </a:cubicBezTo>
                <a:cubicBezTo>
                  <a:pt x="1644336" y="1022882"/>
                  <a:pt x="1647702" y="1019240"/>
                  <a:pt x="1648509" y="1016148"/>
                </a:cubicBezTo>
                <a:cubicBezTo>
                  <a:pt x="1647149" y="1014827"/>
                  <a:pt x="1647379" y="1012413"/>
                  <a:pt x="1645814" y="1010731"/>
                </a:cubicBezTo>
                <a:cubicBezTo>
                  <a:pt x="1647706" y="1003608"/>
                  <a:pt x="1650340" y="1001842"/>
                  <a:pt x="1653926" y="994506"/>
                </a:cubicBezTo>
                <a:cubicBezTo>
                  <a:pt x="1653618" y="1001386"/>
                  <a:pt x="1650912" y="1003840"/>
                  <a:pt x="1651231" y="1008036"/>
                </a:cubicBezTo>
                <a:cubicBezTo>
                  <a:pt x="1675441" y="996397"/>
                  <a:pt x="1693621" y="991403"/>
                  <a:pt x="1716076" y="981004"/>
                </a:cubicBezTo>
                <a:cubicBezTo>
                  <a:pt x="1716824" y="981675"/>
                  <a:pt x="1717247" y="982773"/>
                  <a:pt x="1718772" y="983699"/>
                </a:cubicBezTo>
                <a:cubicBezTo>
                  <a:pt x="1719512" y="982690"/>
                  <a:pt x="1720850" y="981958"/>
                  <a:pt x="1721493" y="981004"/>
                </a:cubicBezTo>
                <a:lnTo>
                  <a:pt x="1721493" y="981004"/>
                </a:lnTo>
                <a:cubicBezTo>
                  <a:pt x="1720902" y="982938"/>
                  <a:pt x="1719713" y="986232"/>
                  <a:pt x="1718772" y="989116"/>
                </a:cubicBezTo>
                <a:cubicBezTo>
                  <a:pt x="1721729" y="987686"/>
                  <a:pt x="1729660" y="986386"/>
                  <a:pt x="1732301" y="983699"/>
                </a:cubicBezTo>
                <a:lnTo>
                  <a:pt x="1732301" y="983699"/>
                </a:lnTo>
                <a:cubicBezTo>
                  <a:pt x="1731630" y="984971"/>
                  <a:pt x="1730043" y="985660"/>
                  <a:pt x="1729606" y="986421"/>
                </a:cubicBezTo>
                <a:cubicBezTo>
                  <a:pt x="1733721" y="985424"/>
                  <a:pt x="1742083" y="985015"/>
                  <a:pt x="1745804" y="983699"/>
                </a:cubicBezTo>
                <a:cubicBezTo>
                  <a:pt x="1744314" y="978772"/>
                  <a:pt x="1744367" y="976305"/>
                  <a:pt x="1743108" y="972891"/>
                </a:cubicBezTo>
                <a:cubicBezTo>
                  <a:pt x="1741271" y="976925"/>
                  <a:pt x="1739414" y="977361"/>
                  <a:pt x="1737691" y="981004"/>
                </a:cubicBezTo>
                <a:cubicBezTo>
                  <a:pt x="1734171" y="978514"/>
                  <a:pt x="1733260" y="973268"/>
                  <a:pt x="1729606" y="967501"/>
                </a:cubicBezTo>
                <a:cubicBezTo>
                  <a:pt x="1732854" y="956003"/>
                  <a:pt x="1747785" y="947628"/>
                  <a:pt x="1764724" y="926966"/>
                </a:cubicBezTo>
                <a:cubicBezTo>
                  <a:pt x="1765584" y="927411"/>
                  <a:pt x="1765924" y="928483"/>
                  <a:pt x="1767419" y="929661"/>
                </a:cubicBezTo>
                <a:cubicBezTo>
                  <a:pt x="1768228" y="927185"/>
                  <a:pt x="1769596" y="926103"/>
                  <a:pt x="1770141" y="924244"/>
                </a:cubicBezTo>
                <a:cubicBezTo>
                  <a:pt x="1770403" y="925061"/>
                  <a:pt x="1769883" y="925641"/>
                  <a:pt x="1770141" y="926966"/>
                </a:cubicBezTo>
                <a:cubicBezTo>
                  <a:pt x="1770993" y="924059"/>
                  <a:pt x="1771921" y="924468"/>
                  <a:pt x="1772836" y="921549"/>
                </a:cubicBezTo>
                <a:cubicBezTo>
                  <a:pt x="1772995" y="923826"/>
                  <a:pt x="1772235" y="924706"/>
                  <a:pt x="1772836" y="926966"/>
                </a:cubicBezTo>
                <a:cubicBezTo>
                  <a:pt x="1774019" y="925767"/>
                  <a:pt x="1774639" y="925349"/>
                  <a:pt x="1775531" y="924244"/>
                </a:cubicBezTo>
                <a:cubicBezTo>
                  <a:pt x="1784937" y="915020"/>
                  <a:pt x="1790110" y="913708"/>
                  <a:pt x="1797146" y="908046"/>
                </a:cubicBezTo>
                <a:cubicBezTo>
                  <a:pt x="1797363" y="908889"/>
                  <a:pt x="1797052" y="910094"/>
                  <a:pt x="1797146" y="910741"/>
                </a:cubicBezTo>
                <a:cubicBezTo>
                  <a:pt x="1796240" y="912142"/>
                  <a:pt x="1795124" y="912646"/>
                  <a:pt x="1794451" y="913437"/>
                </a:cubicBezTo>
                <a:cubicBezTo>
                  <a:pt x="1796857" y="914440"/>
                  <a:pt x="1797387" y="915540"/>
                  <a:pt x="1799868" y="916132"/>
                </a:cubicBezTo>
                <a:cubicBezTo>
                  <a:pt x="1799855" y="914301"/>
                  <a:pt x="1802473" y="911258"/>
                  <a:pt x="1802563" y="908046"/>
                </a:cubicBezTo>
                <a:cubicBezTo>
                  <a:pt x="1805440" y="908724"/>
                  <a:pt x="1809000" y="912346"/>
                  <a:pt x="1810675" y="913437"/>
                </a:cubicBezTo>
                <a:cubicBezTo>
                  <a:pt x="1816179" y="908638"/>
                  <a:pt x="1820844" y="910711"/>
                  <a:pt x="1826874" y="905324"/>
                </a:cubicBezTo>
                <a:cubicBezTo>
                  <a:pt x="1827582" y="900833"/>
                  <a:pt x="1836113" y="895407"/>
                  <a:pt x="1837681" y="889126"/>
                </a:cubicBezTo>
                <a:cubicBezTo>
                  <a:pt x="1849456" y="885228"/>
                  <a:pt x="1855174" y="887493"/>
                  <a:pt x="1864713" y="883709"/>
                </a:cubicBezTo>
                <a:cubicBezTo>
                  <a:pt x="1863476" y="885135"/>
                  <a:pt x="1862420" y="885562"/>
                  <a:pt x="1862018" y="886404"/>
                </a:cubicBezTo>
                <a:cubicBezTo>
                  <a:pt x="1871913" y="877236"/>
                  <a:pt x="1889723" y="877889"/>
                  <a:pt x="1897136" y="870206"/>
                </a:cubicBezTo>
                <a:cubicBezTo>
                  <a:pt x="1899478" y="869928"/>
                  <a:pt x="1903475" y="872441"/>
                  <a:pt x="1905248" y="872902"/>
                </a:cubicBezTo>
                <a:cubicBezTo>
                  <a:pt x="1899929" y="877750"/>
                  <a:pt x="1894297" y="878197"/>
                  <a:pt x="1886328" y="883709"/>
                </a:cubicBezTo>
                <a:cubicBezTo>
                  <a:pt x="1902018" y="883551"/>
                  <a:pt x="1906769" y="885462"/>
                  <a:pt x="1921473" y="883709"/>
                </a:cubicBezTo>
                <a:cubicBezTo>
                  <a:pt x="1915740" y="887213"/>
                  <a:pt x="1905960" y="888586"/>
                  <a:pt x="1899858" y="894517"/>
                </a:cubicBezTo>
                <a:cubicBezTo>
                  <a:pt x="1899258" y="892035"/>
                  <a:pt x="1899896" y="889116"/>
                  <a:pt x="1899858" y="886404"/>
                </a:cubicBezTo>
                <a:cubicBezTo>
                  <a:pt x="1898502" y="886406"/>
                  <a:pt x="1897922" y="886098"/>
                  <a:pt x="1897136" y="886404"/>
                </a:cubicBezTo>
                <a:cubicBezTo>
                  <a:pt x="1889973" y="891649"/>
                  <a:pt x="1871620" y="899672"/>
                  <a:pt x="1864713" y="905324"/>
                </a:cubicBezTo>
                <a:lnTo>
                  <a:pt x="1864713" y="905324"/>
                </a:lnTo>
                <a:cubicBezTo>
                  <a:pt x="1863280" y="906272"/>
                  <a:pt x="1860860" y="907010"/>
                  <a:pt x="1859323" y="908046"/>
                </a:cubicBezTo>
                <a:cubicBezTo>
                  <a:pt x="1857115" y="917382"/>
                  <a:pt x="1851287" y="920427"/>
                  <a:pt x="1848515" y="929661"/>
                </a:cubicBezTo>
                <a:cubicBezTo>
                  <a:pt x="1852129" y="931207"/>
                  <a:pt x="1852946" y="933994"/>
                  <a:pt x="1856601" y="935052"/>
                </a:cubicBezTo>
                <a:cubicBezTo>
                  <a:pt x="1863435" y="925472"/>
                  <a:pt x="1887465" y="917116"/>
                  <a:pt x="1897136" y="908046"/>
                </a:cubicBezTo>
                <a:cubicBezTo>
                  <a:pt x="1897264" y="908979"/>
                  <a:pt x="1896991" y="909980"/>
                  <a:pt x="1897136" y="910741"/>
                </a:cubicBezTo>
                <a:cubicBezTo>
                  <a:pt x="1897620" y="908683"/>
                  <a:pt x="1899338" y="907583"/>
                  <a:pt x="1899858" y="905324"/>
                </a:cubicBezTo>
                <a:cubicBezTo>
                  <a:pt x="1926818" y="891589"/>
                  <a:pt x="1945260" y="900605"/>
                  <a:pt x="1962008" y="889126"/>
                </a:cubicBezTo>
                <a:cubicBezTo>
                  <a:pt x="1961896" y="886561"/>
                  <a:pt x="1962598" y="885600"/>
                  <a:pt x="1962008" y="883709"/>
                </a:cubicBezTo>
                <a:cubicBezTo>
                  <a:pt x="1961722" y="881180"/>
                  <a:pt x="1962493" y="878436"/>
                  <a:pt x="1962008" y="875597"/>
                </a:cubicBezTo>
                <a:cubicBezTo>
                  <a:pt x="1958866" y="874188"/>
                  <a:pt x="1956289" y="871290"/>
                  <a:pt x="1953895" y="870206"/>
                </a:cubicBezTo>
                <a:cubicBezTo>
                  <a:pt x="1948211" y="873775"/>
                  <a:pt x="1939739" y="875468"/>
                  <a:pt x="1934976" y="878319"/>
                </a:cubicBezTo>
                <a:cubicBezTo>
                  <a:pt x="1935825" y="877152"/>
                  <a:pt x="1937305" y="876413"/>
                  <a:pt x="1937697" y="875597"/>
                </a:cubicBezTo>
                <a:cubicBezTo>
                  <a:pt x="1923992" y="872431"/>
                  <a:pt x="1923594" y="871105"/>
                  <a:pt x="1910665" y="867511"/>
                </a:cubicBezTo>
                <a:cubicBezTo>
                  <a:pt x="1911892" y="866766"/>
                  <a:pt x="1915223" y="865990"/>
                  <a:pt x="1916056" y="864789"/>
                </a:cubicBezTo>
                <a:cubicBezTo>
                  <a:pt x="1912694" y="864250"/>
                  <a:pt x="1908328" y="859848"/>
                  <a:pt x="1902553" y="856677"/>
                </a:cubicBezTo>
                <a:cubicBezTo>
                  <a:pt x="1900717" y="849607"/>
                  <a:pt x="1902698" y="847357"/>
                  <a:pt x="1902553" y="840479"/>
                </a:cubicBezTo>
                <a:cubicBezTo>
                  <a:pt x="1899211" y="839583"/>
                  <a:pt x="1898256" y="838255"/>
                  <a:pt x="1894441" y="837784"/>
                </a:cubicBezTo>
                <a:cubicBezTo>
                  <a:pt x="1901738" y="831130"/>
                  <a:pt x="1909140" y="827857"/>
                  <a:pt x="1913361" y="821559"/>
                </a:cubicBezTo>
                <a:cubicBezTo>
                  <a:pt x="1910386" y="821400"/>
                  <a:pt x="1909908" y="819797"/>
                  <a:pt x="1906411" y="819234"/>
                </a:cubicBezTo>
                <a:lnTo>
                  <a:pt x="1906411" y="819234"/>
                </a:lnTo>
                <a:cubicBezTo>
                  <a:pt x="1902226" y="820503"/>
                  <a:pt x="1899245" y="820178"/>
                  <a:pt x="1897136" y="821559"/>
                </a:cubicBezTo>
                <a:cubicBezTo>
                  <a:pt x="1890144" y="820496"/>
                  <a:pt x="1879902" y="814222"/>
                  <a:pt x="1872826" y="813447"/>
                </a:cubicBezTo>
                <a:cubicBezTo>
                  <a:pt x="1887155" y="810172"/>
                  <a:pt x="1895486" y="814386"/>
                  <a:pt x="1905248" y="813447"/>
                </a:cubicBezTo>
                <a:cubicBezTo>
                  <a:pt x="1911626" y="805775"/>
                  <a:pt x="1919699" y="799266"/>
                  <a:pt x="1924168" y="791832"/>
                </a:cubicBezTo>
                <a:cubicBezTo>
                  <a:pt x="1898032" y="797274"/>
                  <a:pt x="1885411" y="784852"/>
                  <a:pt x="1864713" y="791832"/>
                </a:cubicBezTo>
                <a:cubicBezTo>
                  <a:pt x="1780081" y="851033"/>
                  <a:pt x="1765024" y="841728"/>
                  <a:pt x="1672846" y="894517"/>
                </a:cubicBezTo>
                <a:lnTo>
                  <a:pt x="1672846" y="894517"/>
                </a:lnTo>
                <a:cubicBezTo>
                  <a:pt x="1729827" y="851124"/>
                  <a:pt x="1779572" y="846344"/>
                  <a:pt x="1799868" y="821559"/>
                </a:cubicBezTo>
                <a:cubicBezTo>
                  <a:pt x="1794011" y="817012"/>
                  <a:pt x="1793800" y="811376"/>
                  <a:pt x="1786339" y="802639"/>
                </a:cubicBezTo>
                <a:cubicBezTo>
                  <a:pt x="1896030" y="764324"/>
                  <a:pt x="1956911" y="765398"/>
                  <a:pt x="2113340" y="718874"/>
                </a:cubicBezTo>
                <a:cubicBezTo>
                  <a:pt x="2120917" y="710736"/>
                  <a:pt x="2128440" y="707587"/>
                  <a:pt x="2134955" y="699954"/>
                </a:cubicBezTo>
                <a:cubicBezTo>
                  <a:pt x="2132326" y="697728"/>
                  <a:pt x="2131935" y="695835"/>
                  <a:pt x="2129565" y="694537"/>
                </a:cubicBezTo>
                <a:cubicBezTo>
                  <a:pt x="2134424" y="691669"/>
                  <a:pt x="2137281" y="690831"/>
                  <a:pt x="2140372" y="689147"/>
                </a:cubicBezTo>
                <a:cubicBezTo>
                  <a:pt x="2142002" y="684184"/>
                  <a:pt x="2144446" y="676985"/>
                  <a:pt x="2145789" y="672922"/>
                </a:cubicBezTo>
                <a:cubicBezTo>
                  <a:pt x="2141809" y="669601"/>
                  <a:pt x="2139975" y="666062"/>
                  <a:pt x="2137677" y="664810"/>
                </a:cubicBezTo>
                <a:cubicBezTo>
                  <a:pt x="2127084" y="668178"/>
                  <a:pt x="2121937" y="667254"/>
                  <a:pt x="2116062" y="670227"/>
                </a:cubicBezTo>
                <a:cubicBezTo>
                  <a:pt x="2115200" y="669643"/>
                  <a:pt x="2114625" y="668536"/>
                  <a:pt x="2113340" y="667505"/>
                </a:cubicBezTo>
                <a:cubicBezTo>
                  <a:pt x="2114491" y="663809"/>
                  <a:pt x="2120978" y="660881"/>
                  <a:pt x="2124148" y="656698"/>
                </a:cubicBezTo>
                <a:cubicBezTo>
                  <a:pt x="2120568" y="656495"/>
                  <a:pt x="2117427" y="653769"/>
                  <a:pt x="2110645" y="654002"/>
                </a:cubicBezTo>
                <a:cubicBezTo>
                  <a:pt x="2092710" y="662022"/>
                  <a:pt x="2072312" y="667664"/>
                  <a:pt x="2053885" y="675617"/>
                </a:cubicBezTo>
                <a:cubicBezTo>
                  <a:pt x="2056149" y="673291"/>
                  <a:pt x="2059359" y="673105"/>
                  <a:pt x="2061997" y="670227"/>
                </a:cubicBezTo>
                <a:cubicBezTo>
                  <a:pt x="2059896" y="669874"/>
                  <a:pt x="2058833" y="668005"/>
                  <a:pt x="2056607" y="667505"/>
                </a:cubicBezTo>
                <a:cubicBezTo>
                  <a:pt x="2080365" y="654729"/>
                  <a:pt x="2095239" y="658348"/>
                  <a:pt x="2118757" y="648585"/>
                </a:cubicBezTo>
                <a:cubicBezTo>
                  <a:pt x="2117483" y="642892"/>
                  <a:pt x="2119939" y="638808"/>
                  <a:pt x="2118757" y="635082"/>
                </a:cubicBezTo>
                <a:cubicBezTo>
                  <a:pt x="2113778" y="636880"/>
                  <a:pt x="2112310" y="636300"/>
                  <a:pt x="2107949" y="637778"/>
                </a:cubicBezTo>
                <a:cubicBezTo>
                  <a:pt x="2100385" y="633827"/>
                  <a:pt x="2098832" y="629621"/>
                  <a:pt x="2094420" y="626970"/>
                </a:cubicBezTo>
                <a:cubicBezTo>
                  <a:pt x="2089683" y="630790"/>
                  <a:pt x="2080730" y="631585"/>
                  <a:pt x="2078222" y="635082"/>
                </a:cubicBezTo>
                <a:cubicBezTo>
                  <a:pt x="2082537" y="631258"/>
                  <a:pt x="2087919" y="629575"/>
                  <a:pt x="2091725" y="626970"/>
                </a:cubicBezTo>
                <a:cubicBezTo>
                  <a:pt x="2089648" y="627135"/>
                  <a:pt x="2086781" y="624504"/>
                  <a:pt x="2083613" y="624275"/>
                </a:cubicBezTo>
                <a:cubicBezTo>
                  <a:pt x="2076582" y="627854"/>
                  <a:pt x="2070542" y="627963"/>
                  <a:pt x="2067414" y="629692"/>
                </a:cubicBezTo>
                <a:cubicBezTo>
                  <a:pt x="2070468" y="627011"/>
                  <a:pt x="2073948" y="626628"/>
                  <a:pt x="2078222" y="621580"/>
                </a:cubicBezTo>
                <a:cubicBezTo>
                  <a:pt x="2078075" y="617422"/>
                  <a:pt x="2079457" y="614469"/>
                  <a:pt x="2078222" y="610772"/>
                </a:cubicBezTo>
                <a:cubicBezTo>
                  <a:pt x="2077346" y="611939"/>
                  <a:pt x="2076777" y="612087"/>
                  <a:pt x="2075500" y="613467"/>
                </a:cubicBezTo>
                <a:cubicBezTo>
                  <a:pt x="2073967" y="611926"/>
                  <a:pt x="2074312" y="609450"/>
                  <a:pt x="2072805" y="608050"/>
                </a:cubicBezTo>
                <a:cubicBezTo>
                  <a:pt x="2067866" y="607235"/>
                  <a:pt x="2062836" y="604906"/>
                  <a:pt x="2059302" y="605355"/>
                </a:cubicBezTo>
                <a:cubicBezTo>
                  <a:pt x="2060088" y="603366"/>
                  <a:pt x="2062389" y="602692"/>
                  <a:pt x="2064693" y="599964"/>
                </a:cubicBezTo>
                <a:cubicBezTo>
                  <a:pt x="2062649" y="600293"/>
                  <a:pt x="2059729" y="599156"/>
                  <a:pt x="2056607" y="599964"/>
                </a:cubicBezTo>
                <a:cubicBezTo>
                  <a:pt x="2058695" y="598588"/>
                  <a:pt x="2062594" y="598632"/>
                  <a:pt x="2064693" y="597243"/>
                </a:cubicBezTo>
                <a:cubicBezTo>
                  <a:pt x="2059187" y="596303"/>
                  <a:pt x="2059048" y="594465"/>
                  <a:pt x="2053885" y="594547"/>
                </a:cubicBezTo>
                <a:cubicBezTo>
                  <a:pt x="2056175" y="592992"/>
                  <a:pt x="2057734" y="592748"/>
                  <a:pt x="2059302" y="591852"/>
                </a:cubicBezTo>
                <a:cubicBezTo>
                  <a:pt x="2054108" y="590537"/>
                  <a:pt x="2052482" y="588212"/>
                  <a:pt x="2048495" y="586435"/>
                </a:cubicBezTo>
                <a:cubicBezTo>
                  <a:pt x="2054868" y="585163"/>
                  <a:pt x="2061170" y="586951"/>
                  <a:pt x="2070110" y="583740"/>
                </a:cubicBezTo>
                <a:cubicBezTo>
                  <a:pt x="2064731" y="579216"/>
                  <a:pt x="2061787" y="572394"/>
                  <a:pt x="2053885" y="567515"/>
                </a:cubicBezTo>
                <a:cubicBezTo>
                  <a:pt x="2057224" y="565680"/>
                  <a:pt x="2064404" y="564244"/>
                  <a:pt x="2070110" y="559403"/>
                </a:cubicBezTo>
                <a:cubicBezTo>
                  <a:pt x="2068091" y="557602"/>
                  <a:pt x="2064793" y="553267"/>
                  <a:pt x="2061997" y="551317"/>
                </a:cubicBezTo>
                <a:cubicBezTo>
                  <a:pt x="2058148" y="553519"/>
                  <a:pt x="2052328" y="551185"/>
                  <a:pt x="2045773" y="554012"/>
                </a:cubicBezTo>
                <a:lnTo>
                  <a:pt x="2045773" y="554012"/>
                </a:lnTo>
                <a:cubicBezTo>
                  <a:pt x="2049260" y="550036"/>
                  <a:pt x="2059696" y="546225"/>
                  <a:pt x="2064693" y="543205"/>
                </a:cubicBezTo>
                <a:cubicBezTo>
                  <a:pt x="2059305" y="545603"/>
                  <a:pt x="2048834" y="543003"/>
                  <a:pt x="2043078" y="545900"/>
                </a:cubicBezTo>
                <a:lnTo>
                  <a:pt x="2043078" y="545900"/>
                </a:lnTo>
                <a:cubicBezTo>
                  <a:pt x="2049485" y="542110"/>
                  <a:pt x="2054678" y="542072"/>
                  <a:pt x="2059302" y="540510"/>
                </a:cubicBezTo>
                <a:cubicBezTo>
                  <a:pt x="2056808" y="538872"/>
                  <a:pt x="2056442" y="534573"/>
                  <a:pt x="2053885" y="532397"/>
                </a:cubicBezTo>
                <a:cubicBezTo>
                  <a:pt x="2055542" y="531081"/>
                  <a:pt x="2056863" y="531397"/>
                  <a:pt x="2059302" y="529676"/>
                </a:cubicBezTo>
                <a:cubicBezTo>
                  <a:pt x="2053610" y="530305"/>
                  <a:pt x="2050105" y="528124"/>
                  <a:pt x="2043078" y="529676"/>
                </a:cubicBezTo>
                <a:cubicBezTo>
                  <a:pt x="2046297" y="528678"/>
                  <a:pt x="2049928" y="528837"/>
                  <a:pt x="2053885" y="526980"/>
                </a:cubicBezTo>
                <a:cubicBezTo>
                  <a:pt x="2051877" y="525706"/>
                  <a:pt x="2050745" y="521166"/>
                  <a:pt x="2048495" y="518868"/>
                </a:cubicBezTo>
                <a:cubicBezTo>
                  <a:pt x="2050291" y="517778"/>
                  <a:pt x="2052345" y="517627"/>
                  <a:pt x="2053885" y="516173"/>
                </a:cubicBezTo>
                <a:cubicBezTo>
                  <a:pt x="2052195" y="514230"/>
                  <a:pt x="2052414" y="511986"/>
                  <a:pt x="2051190" y="510782"/>
                </a:cubicBezTo>
                <a:cubicBezTo>
                  <a:pt x="2049192" y="510858"/>
                  <a:pt x="2047041" y="510608"/>
                  <a:pt x="2045773" y="510782"/>
                </a:cubicBezTo>
                <a:cubicBezTo>
                  <a:pt x="2043273" y="509228"/>
                  <a:pt x="2041975" y="506473"/>
                  <a:pt x="2040382" y="505365"/>
                </a:cubicBezTo>
                <a:cubicBezTo>
                  <a:pt x="2040114" y="502718"/>
                  <a:pt x="2040605" y="499929"/>
                  <a:pt x="2040382" y="497253"/>
                </a:cubicBezTo>
                <a:cubicBezTo>
                  <a:pt x="2034231" y="509595"/>
                  <a:pt x="2030795" y="508324"/>
                  <a:pt x="2026880" y="521590"/>
                </a:cubicBezTo>
                <a:cubicBezTo>
                  <a:pt x="2025166" y="522400"/>
                  <a:pt x="2021256" y="521382"/>
                  <a:pt x="2018767" y="521590"/>
                </a:cubicBezTo>
                <a:cubicBezTo>
                  <a:pt x="2017206" y="524529"/>
                  <a:pt x="2017130" y="527131"/>
                  <a:pt x="2016046" y="529676"/>
                </a:cubicBezTo>
                <a:cubicBezTo>
                  <a:pt x="2011181" y="534954"/>
                  <a:pt x="2003891" y="536689"/>
                  <a:pt x="1997152" y="543205"/>
                </a:cubicBezTo>
                <a:cubicBezTo>
                  <a:pt x="1995457" y="540605"/>
                  <a:pt x="1995429" y="537714"/>
                  <a:pt x="1994430" y="535093"/>
                </a:cubicBezTo>
                <a:cubicBezTo>
                  <a:pt x="1983331" y="544379"/>
                  <a:pt x="1972552" y="545821"/>
                  <a:pt x="1959312" y="556708"/>
                </a:cubicBezTo>
                <a:cubicBezTo>
                  <a:pt x="1959230" y="552213"/>
                  <a:pt x="1961158" y="550169"/>
                  <a:pt x="1962008" y="545900"/>
                </a:cubicBezTo>
                <a:cubicBezTo>
                  <a:pt x="1958547" y="548844"/>
                  <a:pt x="1955110" y="549393"/>
                  <a:pt x="1953895" y="551317"/>
                </a:cubicBezTo>
                <a:cubicBezTo>
                  <a:pt x="1952827" y="550687"/>
                  <a:pt x="1952502" y="549759"/>
                  <a:pt x="1951200" y="548595"/>
                </a:cubicBezTo>
                <a:cubicBezTo>
                  <a:pt x="1950344" y="548788"/>
                  <a:pt x="1949402" y="548419"/>
                  <a:pt x="1948505" y="548595"/>
                </a:cubicBezTo>
                <a:cubicBezTo>
                  <a:pt x="1948672" y="543918"/>
                  <a:pt x="1952689" y="538594"/>
                  <a:pt x="1953895" y="535093"/>
                </a:cubicBezTo>
                <a:cubicBezTo>
                  <a:pt x="1938521" y="536349"/>
                  <a:pt x="1928646" y="533000"/>
                  <a:pt x="1921473" y="535093"/>
                </a:cubicBezTo>
                <a:cubicBezTo>
                  <a:pt x="1931466" y="527584"/>
                  <a:pt x="1935488" y="526729"/>
                  <a:pt x="1943088" y="521590"/>
                </a:cubicBezTo>
                <a:cubicBezTo>
                  <a:pt x="1940419" y="521957"/>
                  <a:pt x="1939473" y="521095"/>
                  <a:pt x="1937697" y="521590"/>
                </a:cubicBezTo>
                <a:cubicBezTo>
                  <a:pt x="1938928" y="517384"/>
                  <a:pt x="1941838" y="516436"/>
                  <a:pt x="1943088" y="510782"/>
                </a:cubicBezTo>
                <a:cubicBezTo>
                  <a:pt x="1939146" y="510495"/>
                  <a:pt x="1931757" y="506165"/>
                  <a:pt x="1926863" y="505365"/>
                </a:cubicBezTo>
                <a:cubicBezTo>
                  <a:pt x="1934014" y="504181"/>
                  <a:pt x="1939638" y="505638"/>
                  <a:pt x="1945783" y="502670"/>
                </a:cubicBezTo>
                <a:cubicBezTo>
                  <a:pt x="1948499" y="491494"/>
                  <a:pt x="1957372" y="486319"/>
                  <a:pt x="1959312" y="478333"/>
                </a:cubicBezTo>
                <a:lnTo>
                  <a:pt x="1959312" y="478333"/>
                </a:lnTo>
                <a:cubicBezTo>
                  <a:pt x="1957057" y="480672"/>
                  <a:pt x="1953925" y="481183"/>
                  <a:pt x="1951200" y="483750"/>
                </a:cubicBezTo>
                <a:cubicBezTo>
                  <a:pt x="1942507" y="482148"/>
                  <a:pt x="1929701" y="472582"/>
                  <a:pt x="1921473" y="470221"/>
                </a:cubicBezTo>
                <a:cubicBezTo>
                  <a:pt x="1923192" y="468735"/>
                  <a:pt x="1927402" y="466690"/>
                  <a:pt x="1929585" y="464830"/>
                </a:cubicBezTo>
                <a:cubicBezTo>
                  <a:pt x="1925164" y="465875"/>
                  <a:pt x="1920075" y="463953"/>
                  <a:pt x="1916056" y="464830"/>
                </a:cubicBezTo>
                <a:cubicBezTo>
                  <a:pt x="1910474" y="458440"/>
                  <a:pt x="1909134" y="451840"/>
                  <a:pt x="1902553" y="445910"/>
                </a:cubicBezTo>
                <a:cubicBezTo>
                  <a:pt x="1893597" y="447603"/>
                  <a:pt x="1879173" y="446525"/>
                  <a:pt x="1859323" y="451327"/>
                </a:cubicBezTo>
                <a:cubicBezTo>
                  <a:pt x="1860105" y="450231"/>
                  <a:pt x="1861364" y="449412"/>
                  <a:pt x="1862018" y="448606"/>
                </a:cubicBezTo>
                <a:cubicBezTo>
                  <a:pt x="1842162" y="451796"/>
                  <a:pt x="1839963" y="446644"/>
                  <a:pt x="1821483" y="445910"/>
                </a:cubicBezTo>
                <a:cubicBezTo>
                  <a:pt x="1820110" y="451052"/>
                  <a:pt x="1817708" y="458637"/>
                  <a:pt x="1816066" y="467526"/>
                </a:cubicBezTo>
                <a:cubicBezTo>
                  <a:pt x="1812501" y="473298"/>
                  <a:pt x="1798769" y="478271"/>
                  <a:pt x="1794451" y="483750"/>
                </a:cubicBezTo>
                <a:cubicBezTo>
                  <a:pt x="1798552" y="483700"/>
                  <a:pt x="1802172" y="484408"/>
                  <a:pt x="1805258" y="483750"/>
                </a:cubicBezTo>
                <a:cubicBezTo>
                  <a:pt x="1803242" y="491720"/>
                  <a:pt x="1797648" y="497047"/>
                  <a:pt x="1794451" y="502670"/>
                </a:cubicBezTo>
                <a:cubicBezTo>
                  <a:pt x="1796978" y="503296"/>
                  <a:pt x="1797520" y="504248"/>
                  <a:pt x="1799868" y="505365"/>
                </a:cubicBezTo>
                <a:cubicBezTo>
                  <a:pt x="1788373" y="513912"/>
                  <a:pt x="1774851" y="516650"/>
                  <a:pt x="1759333" y="535093"/>
                </a:cubicBezTo>
                <a:cubicBezTo>
                  <a:pt x="1768696" y="552565"/>
                  <a:pt x="1767003" y="565520"/>
                  <a:pt x="1775531" y="575628"/>
                </a:cubicBezTo>
                <a:cubicBezTo>
                  <a:pt x="1756551" y="591205"/>
                  <a:pt x="1711476" y="612543"/>
                  <a:pt x="1678237" y="640499"/>
                </a:cubicBezTo>
                <a:cubicBezTo>
                  <a:pt x="1681175" y="643687"/>
                  <a:pt x="1679707" y="648231"/>
                  <a:pt x="1683654" y="654002"/>
                </a:cubicBezTo>
                <a:cubicBezTo>
                  <a:pt x="1682491" y="654120"/>
                  <a:pt x="1681887" y="653759"/>
                  <a:pt x="1680958" y="654002"/>
                </a:cubicBezTo>
                <a:cubicBezTo>
                  <a:pt x="1681778" y="656279"/>
                  <a:pt x="1682037" y="658351"/>
                  <a:pt x="1683654" y="662115"/>
                </a:cubicBezTo>
                <a:cubicBezTo>
                  <a:pt x="1680289" y="675013"/>
                  <a:pt x="1674841" y="688354"/>
                  <a:pt x="1672846" y="702649"/>
                </a:cubicBezTo>
                <a:cubicBezTo>
                  <a:pt x="1667847" y="706868"/>
                  <a:pt x="1661119" y="709608"/>
                  <a:pt x="1656621" y="713457"/>
                </a:cubicBezTo>
                <a:cubicBezTo>
                  <a:pt x="1658438" y="716070"/>
                  <a:pt x="1657891" y="718435"/>
                  <a:pt x="1659317" y="721569"/>
                </a:cubicBezTo>
                <a:cubicBezTo>
                  <a:pt x="1657275" y="723904"/>
                  <a:pt x="1653950" y="726734"/>
                  <a:pt x="1651231" y="729682"/>
                </a:cubicBezTo>
                <a:cubicBezTo>
                  <a:pt x="1650219" y="725243"/>
                  <a:pt x="1648656" y="721942"/>
                  <a:pt x="1648509" y="718874"/>
                </a:cubicBezTo>
                <a:cubicBezTo>
                  <a:pt x="1645548" y="722990"/>
                  <a:pt x="1641101" y="723400"/>
                  <a:pt x="1637702" y="726960"/>
                </a:cubicBezTo>
                <a:cubicBezTo>
                  <a:pt x="1639006" y="731290"/>
                  <a:pt x="1637510" y="736257"/>
                  <a:pt x="1637702" y="740489"/>
                </a:cubicBezTo>
                <a:cubicBezTo>
                  <a:pt x="1628106" y="740088"/>
                  <a:pt x="1617189" y="732661"/>
                  <a:pt x="1610696" y="732377"/>
                </a:cubicBezTo>
                <a:cubicBezTo>
                  <a:pt x="1614997" y="722963"/>
                  <a:pt x="1621154" y="718578"/>
                  <a:pt x="1621504" y="713457"/>
                </a:cubicBezTo>
                <a:cubicBezTo>
                  <a:pt x="1611717" y="710761"/>
                  <a:pt x="1607598" y="702817"/>
                  <a:pt x="1602584" y="702649"/>
                </a:cubicBezTo>
                <a:cubicBezTo>
                  <a:pt x="1607735" y="677856"/>
                  <a:pt x="1624081" y="665132"/>
                  <a:pt x="1624199" y="643195"/>
                </a:cubicBezTo>
                <a:cubicBezTo>
                  <a:pt x="1615913" y="634388"/>
                  <a:pt x="1614325" y="627908"/>
                  <a:pt x="1607974" y="624275"/>
                </a:cubicBezTo>
                <a:cubicBezTo>
                  <a:pt x="1599311" y="628186"/>
                  <a:pt x="1578388" y="627821"/>
                  <a:pt x="1570135" y="629692"/>
                </a:cubicBezTo>
                <a:cubicBezTo>
                  <a:pt x="1568165" y="624168"/>
                  <a:pt x="1568198" y="619748"/>
                  <a:pt x="1564744" y="613467"/>
                </a:cubicBezTo>
                <a:cubicBezTo>
                  <a:pt x="1543034" y="604643"/>
                  <a:pt x="1536333" y="586222"/>
                  <a:pt x="1524209" y="583740"/>
                </a:cubicBezTo>
                <a:cubicBezTo>
                  <a:pt x="1509444" y="588183"/>
                  <a:pt x="1486335" y="580492"/>
                  <a:pt x="1459337" y="581045"/>
                </a:cubicBezTo>
                <a:cubicBezTo>
                  <a:pt x="1460105" y="579807"/>
                  <a:pt x="1461154" y="579441"/>
                  <a:pt x="1462059" y="578323"/>
                </a:cubicBezTo>
                <a:cubicBezTo>
                  <a:pt x="1458098" y="581362"/>
                  <a:pt x="1453844" y="581514"/>
                  <a:pt x="1451225" y="583740"/>
                </a:cubicBezTo>
                <a:cubicBezTo>
                  <a:pt x="1454008" y="573032"/>
                  <a:pt x="1467669" y="559657"/>
                  <a:pt x="1470145" y="548595"/>
                </a:cubicBezTo>
                <a:cubicBezTo>
                  <a:pt x="1468235" y="543736"/>
                  <a:pt x="1469557" y="540397"/>
                  <a:pt x="1467450" y="535093"/>
                </a:cubicBezTo>
                <a:cubicBezTo>
                  <a:pt x="1459169" y="543277"/>
                  <a:pt x="1451919" y="541475"/>
                  <a:pt x="1443139" y="548595"/>
                </a:cubicBezTo>
                <a:cubicBezTo>
                  <a:pt x="1444496" y="545823"/>
                  <a:pt x="1448406" y="543465"/>
                  <a:pt x="1451225" y="537788"/>
                </a:cubicBezTo>
                <a:cubicBezTo>
                  <a:pt x="1448993" y="535778"/>
                  <a:pt x="1447635" y="531983"/>
                  <a:pt x="1445834" y="529676"/>
                </a:cubicBezTo>
                <a:cubicBezTo>
                  <a:pt x="1476686" y="498711"/>
                  <a:pt x="1496451" y="488925"/>
                  <a:pt x="1521514" y="462135"/>
                </a:cubicBezTo>
                <a:cubicBezTo>
                  <a:pt x="1521168" y="460187"/>
                  <a:pt x="1521899" y="457844"/>
                  <a:pt x="1521514" y="456718"/>
                </a:cubicBezTo>
                <a:cubicBezTo>
                  <a:pt x="1523956" y="452356"/>
                  <a:pt x="1530432" y="450265"/>
                  <a:pt x="1535017" y="445910"/>
                </a:cubicBezTo>
                <a:cubicBezTo>
                  <a:pt x="1539094" y="447786"/>
                  <a:pt x="1540535" y="449827"/>
                  <a:pt x="1543129" y="451327"/>
                </a:cubicBezTo>
                <a:cubicBezTo>
                  <a:pt x="1543084" y="448904"/>
                  <a:pt x="1543576" y="448182"/>
                  <a:pt x="1543129" y="445910"/>
                </a:cubicBezTo>
                <a:cubicBezTo>
                  <a:pt x="1547731" y="444587"/>
                  <a:pt x="1555360" y="443372"/>
                  <a:pt x="1562049" y="440493"/>
                </a:cubicBezTo>
                <a:cubicBezTo>
                  <a:pt x="1562250" y="439139"/>
                  <a:pt x="1564377" y="436422"/>
                  <a:pt x="1564744" y="435103"/>
                </a:cubicBezTo>
                <a:cubicBezTo>
                  <a:pt x="1570261" y="433223"/>
                  <a:pt x="1580890" y="433653"/>
                  <a:pt x="1589054" y="432408"/>
                </a:cubicBezTo>
                <a:cubicBezTo>
                  <a:pt x="1589941" y="427558"/>
                  <a:pt x="1591256" y="424370"/>
                  <a:pt x="1591776" y="418878"/>
                </a:cubicBezTo>
                <a:cubicBezTo>
                  <a:pt x="1585929" y="417228"/>
                  <a:pt x="1583614" y="414761"/>
                  <a:pt x="1580969" y="413488"/>
                </a:cubicBezTo>
                <a:cubicBezTo>
                  <a:pt x="1579043" y="415789"/>
                  <a:pt x="1574451" y="416626"/>
                  <a:pt x="1570135" y="418878"/>
                </a:cubicBezTo>
                <a:cubicBezTo>
                  <a:pt x="1572183" y="417301"/>
                  <a:pt x="1576173" y="414949"/>
                  <a:pt x="1578247" y="413488"/>
                </a:cubicBezTo>
                <a:cubicBezTo>
                  <a:pt x="1568354" y="413090"/>
                  <a:pt x="1566751" y="408346"/>
                  <a:pt x="1559327" y="408071"/>
                </a:cubicBezTo>
                <a:cubicBezTo>
                  <a:pt x="1558168" y="406114"/>
                  <a:pt x="1558536" y="405089"/>
                  <a:pt x="1556632" y="402680"/>
                </a:cubicBezTo>
                <a:cubicBezTo>
                  <a:pt x="1565562" y="403909"/>
                  <a:pt x="1573911" y="410099"/>
                  <a:pt x="1583664" y="410766"/>
                </a:cubicBezTo>
                <a:cubicBezTo>
                  <a:pt x="1583770" y="411815"/>
                  <a:pt x="1583348" y="412377"/>
                  <a:pt x="1583664" y="413488"/>
                </a:cubicBezTo>
                <a:cubicBezTo>
                  <a:pt x="1623342" y="391552"/>
                  <a:pt x="1675481" y="395157"/>
                  <a:pt x="1697156" y="378343"/>
                </a:cubicBezTo>
                <a:cubicBezTo>
                  <a:pt x="1678654" y="376128"/>
                  <a:pt x="1644414" y="361907"/>
                  <a:pt x="1629589" y="359424"/>
                </a:cubicBezTo>
                <a:cubicBezTo>
                  <a:pt x="1638394" y="359770"/>
                  <a:pt x="1643223" y="362855"/>
                  <a:pt x="1656621" y="362145"/>
                </a:cubicBezTo>
                <a:cubicBezTo>
                  <a:pt x="1667511" y="360829"/>
                  <a:pt x="1687416" y="370500"/>
                  <a:pt x="1699878" y="372953"/>
                </a:cubicBezTo>
                <a:cubicBezTo>
                  <a:pt x="1713609" y="363974"/>
                  <a:pt x="1721613" y="367140"/>
                  <a:pt x="1729606" y="359424"/>
                </a:cubicBezTo>
                <a:cubicBezTo>
                  <a:pt x="1727262" y="357887"/>
                  <a:pt x="1726608" y="351907"/>
                  <a:pt x="1724189" y="348616"/>
                </a:cubicBezTo>
                <a:cubicBezTo>
                  <a:pt x="1733681" y="344727"/>
                  <a:pt x="1742205" y="347730"/>
                  <a:pt x="1748499" y="345921"/>
                </a:cubicBezTo>
                <a:cubicBezTo>
                  <a:pt x="1750651" y="348963"/>
                  <a:pt x="1751408" y="350895"/>
                  <a:pt x="1753916" y="354033"/>
                </a:cubicBezTo>
                <a:cubicBezTo>
                  <a:pt x="1757732" y="352275"/>
                  <a:pt x="1760926" y="352643"/>
                  <a:pt x="1764724" y="351311"/>
                </a:cubicBezTo>
                <a:cubicBezTo>
                  <a:pt x="1766553" y="348761"/>
                  <a:pt x="1770928" y="347252"/>
                  <a:pt x="1772836" y="345921"/>
                </a:cubicBezTo>
                <a:cubicBezTo>
                  <a:pt x="1769630" y="344287"/>
                  <a:pt x="1764722" y="340384"/>
                  <a:pt x="1759333" y="337808"/>
                </a:cubicBezTo>
                <a:lnTo>
                  <a:pt x="1759333" y="337808"/>
                </a:lnTo>
                <a:cubicBezTo>
                  <a:pt x="1764025" y="338239"/>
                  <a:pt x="1768419" y="341143"/>
                  <a:pt x="1772836" y="340504"/>
                </a:cubicBezTo>
                <a:cubicBezTo>
                  <a:pt x="1776841" y="344045"/>
                  <a:pt x="1776284" y="346505"/>
                  <a:pt x="1780948" y="351311"/>
                </a:cubicBezTo>
                <a:cubicBezTo>
                  <a:pt x="1804472" y="338371"/>
                  <a:pt x="1816664" y="339503"/>
                  <a:pt x="1837681" y="324306"/>
                </a:cubicBezTo>
                <a:cubicBezTo>
                  <a:pt x="1835036" y="318532"/>
                  <a:pt x="1836369" y="313381"/>
                  <a:pt x="1834986" y="308081"/>
                </a:cubicBezTo>
                <a:cubicBezTo>
                  <a:pt x="1840781" y="299671"/>
                  <a:pt x="1846368" y="297110"/>
                  <a:pt x="1848515" y="291856"/>
                </a:cubicBezTo>
                <a:cubicBezTo>
                  <a:pt x="1852309" y="290059"/>
                  <a:pt x="1859649" y="288615"/>
                  <a:pt x="1864713" y="286466"/>
                </a:cubicBezTo>
                <a:cubicBezTo>
                  <a:pt x="1856643" y="286364"/>
                  <a:pt x="1856029" y="284873"/>
                  <a:pt x="1848515" y="283771"/>
                </a:cubicBezTo>
                <a:cubicBezTo>
                  <a:pt x="1847037" y="281182"/>
                  <a:pt x="1846704" y="279571"/>
                  <a:pt x="1845793" y="278354"/>
                </a:cubicBezTo>
                <a:cubicBezTo>
                  <a:pt x="1847841" y="276973"/>
                  <a:pt x="1851174" y="277406"/>
                  <a:pt x="1853906" y="275658"/>
                </a:cubicBezTo>
                <a:cubicBezTo>
                  <a:pt x="1835100" y="275604"/>
                  <a:pt x="1827786" y="270309"/>
                  <a:pt x="1802563" y="270241"/>
                </a:cubicBezTo>
                <a:cubicBezTo>
                  <a:pt x="1801443" y="274490"/>
                  <a:pt x="1795762" y="278256"/>
                  <a:pt x="1794451" y="283771"/>
                </a:cubicBezTo>
                <a:cubicBezTo>
                  <a:pt x="1797518" y="285777"/>
                  <a:pt x="1798098" y="287703"/>
                  <a:pt x="1799868" y="289161"/>
                </a:cubicBezTo>
                <a:cubicBezTo>
                  <a:pt x="1797909" y="289984"/>
                  <a:pt x="1794679" y="290468"/>
                  <a:pt x="1791756" y="291856"/>
                </a:cubicBezTo>
                <a:cubicBezTo>
                  <a:pt x="1794404" y="292632"/>
                  <a:pt x="1795415" y="293854"/>
                  <a:pt x="1797146" y="294578"/>
                </a:cubicBezTo>
                <a:cubicBezTo>
                  <a:pt x="1781343" y="304345"/>
                  <a:pt x="1761466" y="313618"/>
                  <a:pt x="1726884" y="332418"/>
                </a:cubicBezTo>
                <a:cubicBezTo>
                  <a:pt x="1723688" y="323577"/>
                  <a:pt x="1723107" y="315116"/>
                  <a:pt x="1721493" y="310776"/>
                </a:cubicBezTo>
                <a:cubicBezTo>
                  <a:pt x="1722949" y="308448"/>
                  <a:pt x="1725154" y="307590"/>
                  <a:pt x="1726884" y="305386"/>
                </a:cubicBezTo>
                <a:cubicBezTo>
                  <a:pt x="1728096" y="305295"/>
                  <a:pt x="1728720" y="305424"/>
                  <a:pt x="1729606" y="305386"/>
                </a:cubicBezTo>
                <a:cubicBezTo>
                  <a:pt x="1731940" y="300999"/>
                  <a:pt x="1736451" y="297459"/>
                  <a:pt x="1740413" y="291856"/>
                </a:cubicBezTo>
                <a:cubicBezTo>
                  <a:pt x="1727232" y="293887"/>
                  <a:pt x="1724164" y="288755"/>
                  <a:pt x="1713381" y="291856"/>
                </a:cubicBezTo>
                <a:cubicBezTo>
                  <a:pt x="1704614" y="297919"/>
                  <a:pt x="1698386" y="298531"/>
                  <a:pt x="1691766" y="305386"/>
                </a:cubicBezTo>
                <a:lnTo>
                  <a:pt x="1691766" y="305386"/>
                </a:lnTo>
                <a:cubicBezTo>
                  <a:pt x="1692702" y="296464"/>
                  <a:pt x="1694101" y="292097"/>
                  <a:pt x="1694461" y="283771"/>
                </a:cubicBezTo>
                <a:cubicBezTo>
                  <a:pt x="1702132" y="280281"/>
                  <a:pt x="1707560" y="280379"/>
                  <a:pt x="1710686" y="278354"/>
                </a:cubicBezTo>
                <a:cubicBezTo>
                  <a:pt x="1704809" y="279325"/>
                  <a:pt x="1700713" y="277131"/>
                  <a:pt x="1694461" y="278354"/>
                </a:cubicBezTo>
                <a:cubicBezTo>
                  <a:pt x="1696812" y="277091"/>
                  <a:pt x="1700103" y="277332"/>
                  <a:pt x="1702573" y="275658"/>
                </a:cubicBezTo>
                <a:cubicBezTo>
                  <a:pt x="1691883" y="277893"/>
                  <a:pt x="1683126" y="273390"/>
                  <a:pt x="1672846" y="272963"/>
                </a:cubicBezTo>
                <a:cubicBezTo>
                  <a:pt x="1677575" y="269526"/>
                  <a:pt x="1687306" y="269216"/>
                  <a:pt x="1694461" y="264851"/>
                </a:cubicBezTo>
                <a:cubicBezTo>
                  <a:pt x="1691443" y="264896"/>
                  <a:pt x="1689815" y="264041"/>
                  <a:pt x="1686349" y="264851"/>
                </a:cubicBezTo>
                <a:cubicBezTo>
                  <a:pt x="1691860" y="263512"/>
                  <a:pt x="1693903" y="263343"/>
                  <a:pt x="1699878" y="262129"/>
                </a:cubicBezTo>
                <a:cubicBezTo>
                  <a:pt x="1696728" y="255834"/>
                  <a:pt x="1697817" y="252982"/>
                  <a:pt x="1694461" y="248626"/>
                </a:cubicBezTo>
                <a:cubicBezTo>
                  <a:pt x="1695203" y="245111"/>
                  <a:pt x="1700129" y="242952"/>
                  <a:pt x="1702573" y="237819"/>
                </a:cubicBezTo>
                <a:cubicBezTo>
                  <a:pt x="1701099" y="235614"/>
                  <a:pt x="1700532" y="230917"/>
                  <a:pt x="1697156" y="227011"/>
                </a:cubicBezTo>
                <a:cubicBezTo>
                  <a:pt x="1692762" y="224953"/>
                  <a:pt x="1691525" y="222023"/>
                  <a:pt x="1689044" y="221594"/>
                </a:cubicBezTo>
                <a:close/>
              </a:path>
            </a:pathLst>
          </a:custGeom>
          <a:noFill/>
          <a:ln cap="flat" cmpd="sng" w="28575">
            <a:solidFill>
              <a:srgbClr val="59351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7" name="Google Shape;1867;p25"/>
          <p:cNvSpPr/>
          <p:nvPr/>
        </p:nvSpPr>
        <p:spPr>
          <a:xfrm rot="-3289385">
            <a:off x="8869673" y="1410691"/>
            <a:ext cx="2109158" cy="1475529"/>
          </a:xfrm>
          <a:custGeom>
            <a:rect b="b" l="l" r="r" t="t"/>
            <a:pathLst>
              <a:path extrusionOk="0" h="1944507" w="4154162">
                <a:moveTo>
                  <a:pt x="0" y="1889356"/>
                </a:moveTo>
                <a:lnTo>
                  <a:pt x="0" y="1889356"/>
                </a:lnTo>
                <a:cubicBezTo>
                  <a:pt x="52482" y="1907523"/>
                  <a:pt x="102020" y="1940338"/>
                  <a:pt x="157446" y="1943857"/>
                </a:cubicBezTo>
                <a:cubicBezTo>
                  <a:pt x="232660" y="1948633"/>
                  <a:pt x="307165" y="1925969"/>
                  <a:pt x="381505" y="1913579"/>
                </a:cubicBezTo>
                <a:cubicBezTo>
                  <a:pt x="392227" y="1911792"/>
                  <a:pt x="401237" y="1904104"/>
                  <a:pt x="411783" y="1901468"/>
                </a:cubicBezTo>
                <a:cubicBezTo>
                  <a:pt x="425630" y="1898006"/>
                  <a:pt x="440216" y="1898403"/>
                  <a:pt x="454172" y="1895412"/>
                </a:cubicBezTo>
                <a:cubicBezTo>
                  <a:pt x="485617" y="1888674"/>
                  <a:pt x="530035" y="1871975"/>
                  <a:pt x="557118" y="1859078"/>
                </a:cubicBezTo>
                <a:cubicBezTo>
                  <a:pt x="657852" y="1811109"/>
                  <a:pt x="590841" y="1837089"/>
                  <a:pt x="684286" y="1780355"/>
                </a:cubicBezTo>
                <a:cubicBezTo>
                  <a:pt x="719815" y="1758784"/>
                  <a:pt x="760036" y="1744738"/>
                  <a:pt x="793288" y="1719799"/>
                </a:cubicBezTo>
                <a:cubicBezTo>
                  <a:pt x="825585" y="1695576"/>
                  <a:pt x="855943" y="1668527"/>
                  <a:pt x="890178" y="1647131"/>
                </a:cubicBezTo>
                <a:cubicBezTo>
                  <a:pt x="906326" y="1637038"/>
                  <a:pt x="924292" y="1629393"/>
                  <a:pt x="938623" y="1616853"/>
                </a:cubicBezTo>
                <a:cubicBezTo>
                  <a:pt x="956916" y="1600847"/>
                  <a:pt x="970235" y="1579886"/>
                  <a:pt x="987068" y="1562352"/>
                </a:cubicBezTo>
                <a:cubicBezTo>
                  <a:pt x="1018699" y="1529403"/>
                  <a:pt x="1055035" y="1500812"/>
                  <a:pt x="1083958" y="1465462"/>
                </a:cubicBezTo>
                <a:cubicBezTo>
                  <a:pt x="1113239" y="1429674"/>
                  <a:pt x="1143702" y="1395404"/>
                  <a:pt x="1168737" y="1356461"/>
                </a:cubicBezTo>
                <a:cubicBezTo>
                  <a:pt x="1195696" y="1314525"/>
                  <a:pt x="1230423" y="1276146"/>
                  <a:pt x="1247460" y="1229293"/>
                </a:cubicBezTo>
                <a:cubicBezTo>
                  <a:pt x="1255534" y="1207089"/>
                  <a:pt x="1264893" y="1185311"/>
                  <a:pt x="1271682" y="1162681"/>
                </a:cubicBezTo>
                <a:cubicBezTo>
                  <a:pt x="1277029" y="1144856"/>
                  <a:pt x="1279959" y="1126391"/>
                  <a:pt x="1283793" y="1108180"/>
                </a:cubicBezTo>
                <a:cubicBezTo>
                  <a:pt x="1298641" y="1037655"/>
                  <a:pt x="1295963" y="1047250"/>
                  <a:pt x="1308016" y="968901"/>
                </a:cubicBezTo>
                <a:cubicBezTo>
                  <a:pt x="1303979" y="825584"/>
                  <a:pt x="1305838" y="681980"/>
                  <a:pt x="1295905" y="538951"/>
                </a:cubicBezTo>
                <a:cubicBezTo>
                  <a:pt x="1295463" y="532583"/>
                  <a:pt x="1282252" y="537409"/>
                  <a:pt x="1277738" y="532895"/>
                </a:cubicBezTo>
                <a:cubicBezTo>
                  <a:pt x="1229441" y="484598"/>
                  <a:pt x="1306455" y="532719"/>
                  <a:pt x="1247460" y="484450"/>
                </a:cubicBezTo>
                <a:cubicBezTo>
                  <a:pt x="1210088" y="453873"/>
                  <a:pt x="1207170" y="460562"/>
                  <a:pt x="1174792" y="442061"/>
                </a:cubicBezTo>
                <a:cubicBezTo>
                  <a:pt x="1168473" y="438450"/>
                  <a:pt x="1162681" y="433987"/>
                  <a:pt x="1156625" y="429950"/>
                </a:cubicBezTo>
                <a:cubicBezTo>
                  <a:pt x="1104143" y="431968"/>
                  <a:pt x="1050985" y="427371"/>
                  <a:pt x="999179" y="436005"/>
                </a:cubicBezTo>
                <a:cubicBezTo>
                  <a:pt x="987916" y="437882"/>
                  <a:pt x="983626" y="452797"/>
                  <a:pt x="974956" y="460228"/>
                </a:cubicBezTo>
                <a:cubicBezTo>
                  <a:pt x="960016" y="473034"/>
                  <a:pt x="956206" y="472534"/>
                  <a:pt x="938623" y="478395"/>
                </a:cubicBezTo>
                <a:cubicBezTo>
                  <a:pt x="926512" y="490506"/>
                  <a:pt x="912566" y="501026"/>
                  <a:pt x="902289" y="514728"/>
                </a:cubicBezTo>
                <a:cubicBezTo>
                  <a:pt x="872115" y="554961"/>
                  <a:pt x="863132" y="562766"/>
                  <a:pt x="841733" y="605563"/>
                </a:cubicBezTo>
                <a:cubicBezTo>
                  <a:pt x="838878" y="611272"/>
                  <a:pt x="837225" y="617537"/>
                  <a:pt x="835677" y="623730"/>
                </a:cubicBezTo>
                <a:cubicBezTo>
                  <a:pt x="821991" y="678472"/>
                  <a:pt x="824164" y="673445"/>
                  <a:pt x="817510" y="726676"/>
                </a:cubicBezTo>
                <a:cubicBezTo>
                  <a:pt x="821547" y="872011"/>
                  <a:pt x="820437" y="1017580"/>
                  <a:pt x="829621" y="1162681"/>
                </a:cubicBezTo>
                <a:cubicBezTo>
                  <a:pt x="830592" y="1178023"/>
                  <a:pt x="840042" y="1191791"/>
                  <a:pt x="847788" y="1205070"/>
                </a:cubicBezTo>
                <a:cubicBezTo>
                  <a:pt x="854301" y="1216234"/>
                  <a:pt x="863937" y="1225255"/>
                  <a:pt x="872011" y="1235348"/>
                </a:cubicBezTo>
                <a:cubicBezTo>
                  <a:pt x="920184" y="1363810"/>
                  <a:pt x="860318" y="1219428"/>
                  <a:pt x="914400" y="1314072"/>
                </a:cubicBezTo>
                <a:cubicBezTo>
                  <a:pt x="924263" y="1331333"/>
                  <a:pt x="931053" y="1350189"/>
                  <a:pt x="938623" y="1368572"/>
                </a:cubicBezTo>
                <a:cubicBezTo>
                  <a:pt x="945190" y="1384519"/>
                  <a:pt x="948614" y="1401832"/>
                  <a:pt x="956790" y="1417017"/>
                </a:cubicBezTo>
                <a:cubicBezTo>
                  <a:pt x="962918" y="1428397"/>
                  <a:pt x="973257" y="1436955"/>
                  <a:pt x="981012" y="1447295"/>
                </a:cubicBezTo>
                <a:cubicBezTo>
                  <a:pt x="991430" y="1461187"/>
                  <a:pt x="1002541" y="1474686"/>
                  <a:pt x="1011290" y="1489685"/>
                </a:cubicBezTo>
                <a:cubicBezTo>
                  <a:pt x="1016767" y="1499074"/>
                  <a:pt x="1016773" y="1511347"/>
                  <a:pt x="1023401" y="1519963"/>
                </a:cubicBezTo>
                <a:cubicBezTo>
                  <a:pt x="1037325" y="1538064"/>
                  <a:pt x="1058143" y="1550138"/>
                  <a:pt x="1071846" y="1568408"/>
                </a:cubicBezTo>
                <a:cubicBezTo>
                  <a:pt x="1077902" y="1576482"/>
                  <a:pt x="1082417" y="1585984"/>
                  <a:pt x="1090013" y="1592630"/>
                </a:cubicBezTo>
                <a:cubicBezTo>
                  <a:pt x="1098871" y="1600381"/>
                  <a:pt x="1110773" y="1603874"/>
                  <a:pt x="1120292" y="1610797"/>
                </a:cubicBezTo>
                <a:cubicBezTo>
                  <a:pt x="1133042" y="1620070"/>
                  <a:pt x="1144842" y="1630602"/>
                  <a:pt x="1156625" y="1641076"/>
                </a:cubicBezTo>
                <a:cubicBezTo>
                  <a:pt x="1163026" y="1646765"/>
                  <a:pt x="1167132" y="1655412"/>
                  <a:pt x="1174792" y="1659242"/>
                </a:cubicBezTo>
                <a:cubicBezTo>
                  <a:pt x="1187936" y="1665814"/>
                  <a:pt x="1203052" y="1667317"/>
                  <a:pt x="1217182" y="1671354"/>
                </a:cubicBezTo>
                <a:cubicBezTo>
                  <a:pt x="1237367" y="1689521"/>
                  <a:pt x="1254331" y="1712085"/>
                  <a:pt x="1277738" y="1725854"/>
                </a:cubicBezTo>
                <a:cubicBezTo>
                  <a:pt x="1290041" y="1733091"/>
                  <a:pt x="1306171" y="1728919"/>
                  <a:pt x="1320127" y="1731910"/>
                </a:cubicBezTo>
                <a:cubicBezTo>
                  <a:pt x="1334496" y="1734989"/>
                  <a:pt x="1348172" y="1740833"/>
                  <a:pt x="1362517" y="1744021"/>
                </a:cubicBezTo>
                <a:cubicBezTo>
                  <a:pt x="1402707" y="1752952"/>
                  <a:pt x="1483629" y="1768244"/>
                  <a:pt x="1483629" y="1768244"/>
                </a:cubicBezTo>
                <a:lnTo>
                  <a:pt x="1859078" y="1762188"/>
                </a:lnTo>
                <a:cubicBezTo>
                  <a:pt x="1880766" y="1760682"/>
                  <a:pt x="1899010" y="1744841"/>
                  <a:pt x="1919635" y="1737966"/>
                </a:cubicBezTo>
                <a:cubicBezTo>
                  <a:pt x="1977782" y="1718584"/>
                  <a:pt x="2035786" y="1698331"/>
                  <a:pt x="2095248" y="1683465"/>
                </a:cubicBezTo>
                <a:cubicBezTo>
                  <a:pt x="2132401" y="1674177"/>
                  <a:pt x="2269167" y="1640875"/>
                  <a:pt x="2301139" y="1628964"/>
                </a:cubicBezTo>
                <a:cubicBezTo>
                  <a:pt x="2368945" y="1603703"/>
                  <a:pt x="2434617" y="1573036"/>
                  <a:pt x="2500975" y="1544185"/>
                </a:cubicBezTo>
                <a:cubicBezTo>
                  <a:pt x="2527479" y="1532661"/>
                  <a:pt x="2556022" y="1524426"/>
                  <a:pt x="2579698" y="1507852"/>
                </a:cubicBezTo>
                <a:cubicBezTo>
                  <a:pt x="2665442" y="1447830"/>
                  <a:pt x="2617607" y="1475168"/>
                  <a:pt x="2725033" y="1429128"/>
                </a:cubicBezTo>
                <a:cubicBezTo>
                  <a:pt x="2745219" y="1410961"/>
                  <a:pt x="2764483" y="1391715"/>
                  <a:pt x="2785590" y="1374628"/>
                </a:cubicBezTo>
                <a:cubicBezTo>
                  <a:pt x="2806929" y="1357353"/>
                  <a:pt x="2832472" y="1345276"/>
                  <a:pt x="2852201" y="1326183"/>
                </a:cubicBezTo>
                <a:cubicBezTo>
                  <a:pt x="2895328" y="1284447"/>
                  <a:pt x="2935310" y="1239409"/>
                  <a:pt x="2973314" y="1192959"/>
                </a:cubicBezTo>
                <a:cubicBezTo>
                  <a:pt x="2991481" y="1170755"/>
                  <a:pt x="3011654" y="1150051"/>
                  <a:pt x="3027815" y="1126347"/>
                </a:cubicBezTo>
                <a:cubicBezTo>
                  <a:pt x="3128358" y="978883"/>
                  <a:pt x="3006999" y="1126407"/>
                  <a:pt x="3100482" y="1017346"/>
                </a:cubicBezTo>
                <a:cubicBezTo>
                  <a:pt x="3116630" y="974957"/>
                  <a:pt x="3132552" y="932480"/>
                  <a:pt x="3148927" y="890178"/>
                </a:cubicBezTo>
                <a:cubicBezTo>
                  <a:pt x="3156775" y="869903"/>
                  <a:pt x="3173150" y="829621"/>
                  <a:pt x="3173150" y="829621"/>
                </a:cubicBezTo>
                <a:cubicBezTo>
                  <a:pt x="3201022" y="690260"/>
                  <a:pt x="3188440" y="748699"/>
                  <a:pt x="3209484" y="654008"/>
                </a:cubicBezTo>
                <a:cubicBezTo>
                  <a:pt x="3207465" y="551062"/>
                  <a:pt x="3210764" y="447875"/>
                  <a:pt x="3203428" y="345171"/>
                </a:cubicBezTo>
                <a:cubicBezTo>
                  <a:pt x="3202589" y="333431"/>
                  <a:pt x="3189632" y="325821"/>
                  <a:pt x="3185261" y="314893"/>
                </a:cubicBezTo>
                <a:cubicBezTo>
                  <a:pt x="3177434" y="295326"/>
                  <a:pt x="3173758" y="274329"/>
                  <a:pt x="3167094" y="254336"/>
                </a:cubicBezTo>
                <a:cubicBezTo>
                  <a:pt x="3152137" y="209464"/>
                  <a:pt x="3147807" y="217651"/>
                  <a:pt x="3118649" y="163502"/>
                </a:cubicBezTo>
                <a:cubicBezTo>
                  <a:pt x="3085633" y="102187"/>
                  <a:pt x="3171374" y="221522"/>
                  <a:pt x="3088371" y="102946"/>
                </a:cubicBezTo>
                <a:cubicBezTo>
                  <a:pt x="3083460" y="95930"/>
                  <a:pt x="3075843" y="91224"/>
                  <a:pt x="3070204" y="84779"/>
                </a:cubicBezTo>
                <a:cubicBezTo>
                  <a:pt x="3010154" y="16149"/>
                  <a:pt x="3083830" y="90835"/>
                  <a:pt x="3015703" y="30278"/>
                </a:cubicBezTo>
                <a:cubicBezTo>
                  <a:pt x="2979122" y="-2238"/>
                  <a:pt x="3007258" y="9212"/>
                  <a:pt x="2961203" y="0"/>
                </a:cubicBezTo>
                <a:cubicBezTo>
                  <a:pt x="2896610" y="14130"/>
                  <a:pt x="2830755" y="23389"/>
                  <a:pt x="2767423" y="42389"/>
                </a:cubicBezTo>
                <a:cubicBezTo>
                  <a:pt x="2734052" y="52400"/>
                  <a:pt x="2703283" y="89721"/>
                  <a:pt x="2676588" y="109001"/>
                </a:cubicBezTo>
                <a:cubicBezTo>
                  <a:pt x="2655252" y="124410"/>
                  <a:pt x="2630292" y="134660"/>
                  <a:pt x="2609976" y="151391"/>
                </a:cubicBezTo>
                <a:cubicBezTo>
                  <a:pt x="2595611" y="163221"/>
                  <a:pt x="2587195" y="181025"/>
                  <a:pt x="2573643" y="193780"/>
                </a:cubicBezTo>
                <a:cubicBezTo>
                  <a:pt x="2552752" y="213442"/>
                  <a:pt x="2529235" y="230114"/>
                  <a:pt x="2507031" y="248281"/>
                </a:cubicBezTo>
                <a:cubicBezTo>
                  <a:pt x="2501790" y="264002"/>
                  <a:pt x="2496103" y="282248"/>
                  <a:pt x="2488864" y="296726"/>
                </a:cubicBezTo>
                <a:cubicBezTo>
                  <a:pt x="2483600" y="307253"/>
                  <a:pt x="2475961" y="316477"/>
                  <a:pt x="2470697" y="327004"/>
                </a:cubicBezTo>
                <a:cubicBezTo>
                  <a:pt x="2458986" y="350427"/>
                  <a:pt x="2453654" y="374544"/>
                  <a:pt x="2446474" y="399672"/>
                </a:cubicBezTo>
                <a:cubicBezTo>
                  <a:pt x="2434989" y="560471"/>
                  <a:pt x="2430357" y="582332"/>
                  <a:pt x="2452530" y="811454"/>
                </a:cubicBezTo>
                <a:cubicBezTo>
                  <a:pt x="2454269" y="829424"/>
                  <a:pt x="2468051" y="844080"/>
                  <a:pt x="2476752" y="859899"/>
                </a:cubicBezTo>
                <a:cubicBezTo>
                  <a:pt x="2526315" y="950014"/>
                  <a:pt x="2506653" y="920078"/>
                  <a:pt x="2579698" y="993123"/>
                </a:cubicBezTo>
                <a:cubicBezTo>
                  <a:pt x="2643627" y="1057052"/>
                  <a:pt x="2586296" y="1005596"/>
                  <a:pt x="2676588" y="1065791"/>
                </a:cubicBezTo>
                <a:cubicBezTo>
                  <a:pt x="2693383" y="1076988"/>
                  <a:pt x="2708238" y="1090928"/>
                  <a:pt x="2725033" y="1102125"/>
                </a:cubicBezTo>
                <a:cubicBezTo>
                  <a:pt x="2752587" y="1120494"/>
                  <a:pt x="2801721" y="1148832"/>
                  <a:pt x="2834035" y="1162681"/>
                </a:cubicBezTo>
                <a:cubicBezTo>
                  <a:pt x="2874000" y="1179809"/>
                  <a:pt x="2912511" y="1202599"/>
                  <a:pt x="2955147" y="1211126"/>
                </a:cubicBezTo>
                <a:lnTo>
                  <a:pt x="3015703" y="1223237"/>
                </a:lnTo>
                <a:cubicBezTo>
                  <a:pt x="3035889" y="1231311"/>
                  <a:pt x="3055436" y="1241213"/>
                  <a:pt x="3076260" y="1247460"/>
                </a:cubicBezTo>
                <a:cubicBezTo>
                  <a:pt x="3115890" y="1259349"/>
                  <a:pt x="3199941" y="1267461"/>
                  <a:pt x="3233706" y="1271682"/>
                </a:cubicBezTo>
                <a:cubicBezTo>
                  <a:pt x="3296281" y="1269664"/>
                  <a:pt x="3359332" y="1273588"/>
                  <a:pt x="3421431" y="1265627"/>
                </a:cubicBezTo>
                <a:cubicBezTo>
                  <a:pt x="3439339" y="1263331"/>
                  <a:pt x="3453025" y="1247885"/>
                  <a:pt x="3469876" y="1241404"/>
                </a:cubicBezTo>
                <a:cubicBezTo>
                  <a:pt x="3479482" y="1237709"/>
                  <a:pt x="3490061" y="1237367"/>
                  <a:pt x="3500154" y="1235348"/>
                </a:cubicBezTo>
                <a:cubicBezTo>
                  <a:pt x="3514284" y="1227274"/>
                  <a:pt x="3527728" y="1217860"/>
                  <a:pt x="3542543" y="1211126"/>
                </a:cubicBezTo>
                <a:cubicBezTo>
                  <a:pt x="3572231" y="1197632"/>
                  <a:pt x="3603195" y="1187140"/>
                  <a:pt x="3633378" y="1174792"/>
                </a:cubicBezTo>
                <a:cubicBezTo>
                  <a:pt x="3647606" y="1168971"/>
                  <a:pt x="3662017" y="1163500"/>
                  <a:pt x="3675767" y="1156625"/>
                </a:cubicBezTo>
                <a:cubicBezTo>
                  <a:pt x="3732286" y="1128365"/>
                  <a:pt x="3794772" y="1109760"/>
                  <a:pt x="3845325" y="1071846"/>
                </a:cubicBezTo>
                <a:cubicBezTo>
                  <a:pt x="3956422" y="988525"/>
                  <a:pt x="3823959" y="1090047"/>
                  <a:pt x="4008827" y="932567"/>
                </a:cubicBezTo>
                <a:cubicBezTo>
                  <a:pt x="4024193" y="919477"/>
                  <a:pt x="4041583" y="908934"/>
                  <a:pt x="4057272" y="896233"/>
                </a:cubicBezTo>
                <a:cubicBezTo>
                  <a:pt x="4083989" y="874605"/>
                  <a:pt x="4109754" y="851825"/>
                  <a:pt x="4135995" y="829621"/>
                </a:cubicBezTo>
                <a:cubicBezTo>
                  <a:pt x="4138013" y="823565"/>
                  <a:pt x="4139536" y="817321"/>
                  <a:pt x="4142050" y="811454"/>
                </a:cubicBezTo>
                <a:cubicBezTo>
                  <a:pt x="4145606" y="803157"/>
                  <a:pt x="4154162" y="787232"/>
                  <a:pt x="4154162" y="787232"/>
                </a:cubicBezTo>
                <a:lnTo>
                  <a:pt x="4154162" y="787232"/>
                </a:lnTo>
                <a:lnTo>
                  <a:pt x="4154162" y="787232"/>
                </a:lnTo>
              </a:path>
            </a:pathLst>
          </a:custGeom>
          <a:noFill/>
          <a:ln cap="flat" cmpd="sng" w="22225">
            <a:solidFill>
              <a:srgbClr val="000000"/>
            </a:solidFill>
            <a:prstDash val="dash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8" name="Google Shape;1868;p25"/>
          <p:cNvSpPr/>
          <p:nvPr/>
        </p:nvSpPr>
        <p:spPr>
          <a:xfrm rot="-7167913">
            <a:off x="1373453" y="3910100"/>
            <a:ext cx="2111305" cy="1477905"/>
          </a:xfrm>
          <a:custGeom>
            <a:rect b="b" l="l" r="r" t="t"/>
            <a:pathLst>
              <a:path extrusionOk="0" h="1944507" w="4154162">
                <a:moveTo>
                  <a:pt x="0" y="1889356"/>
                </a:moveTo>
                <a:lnTo>
                  <a:pt x="0" y="1889356"/>
                </a:lnTo>
                <a:cubicBezTo>
                  <a:pt x="52482" y="1907523"/>
                  <a:pt x="102020" y="1940338"/>
                  <a:pt x="157446" y="1943857"/>
                </a:cubicBezTo>
                <a:cubicBezTo>
                  <a:pt x="232660" y="1948633"/>
                  <a:pt x="307165" y="1925969"/>
                  <a:pt x="381505" y="1913579"/>
                </a:cubicBezTo>
                <a:cubicBezTo>
                  <a:pt x="392227" y="1911792"/>
                  <a:pt x="401237" y="1904104"/>
                  <a:pt x="411783" y="1901468"/>
                </a:cubicBezTo>
                <a:cubicBezTo>
                  <a:pt x="425630" y="1898006"/>
                  <a:pt x="440216" y="1898403"/>
                  <a:pt x="454172" y="1895412"/>
                </a:cubicBezTo>
                <a:cubicBezTo>
                  <a:pt x="485617" y="1888674"/>
                  <a:pt x="530035" y="1871975"/>
                  <a:pt x="557118" y="1859078"/>
                </a:cubicBezTo>
                <a:cubicBezTo>
                  <a:pt x="657852" y="1811109"/>
                  <a:pt x="590841" y="1837089"/>
                  <a:pt x="684286" y="1780355"/>
                </a:cubicBezTo>
                <a:cubicBezTo>
                  <a:pt x="719815" y="1758784"/>
                  <a:pt x="760036" y="1744738"/>
                  <a:pt x="793288" y="1719799"/>
                </a:cubicBezTo>
                <a:cubicBezTo>
                  <a:pt x="825585" y="1695576"/>
                  <a:pt x="855943" y="1668527"/>
                  <a:pt x="890178" y="1647131"/>
                </a:cubicBezTo>
                <a:cubicBezTo>
                  <a:pt x="906326" y="1637038"/>
                  <a:pt x="924292" y="1629393"/>
                  <a:pt x="938623" y="1616853"/>
                </a:cubicBezTo>
                <a:cubicBezTo>
                  <a:pt x="956916" y="1600847"/>
                  <a:pt x="970235" y="1579886"/>
                  <a:pt x="987068" y="1562352"/>
                </a:cubicBezTo>
                <a:cubicBezTo>
                  <a:pt x="1018699" y="1529403"/>
                  <a:pt x="1055035" y="1500812"/>
                  <a:pt x="1083958" y="1465462"/>
                </a:cubicBezTo>
                <a:cubicBezTo>
                  <a:pt x="1113239" y="1429674"/>
                  <a:pt x="1143702" y="1395404"/>
                  <a:pt x="1168737" y="1356461"/>
                </a:cubicBezTo>
                <a:cubicBezTo>
                  <a:pt x="1195696" y="1314525"/>
                  <a:pt x="1230423" y="1276146"/>
                  <a:pt x="1247460" y="1229293"/>
                </a:cubicBezTo>
                <a:cubicBezTo>
                  <a:pt x="1255534" y="1207089"/>
                  <a:pt x="1264893" y="1185311"/>
                  <a:pt x="1271682" y="1162681"/>
                </a:cubicBezTo>
                <a:cubicBezTo>
                  <a:pt x="1277029" y="1144856"/>
                  <a:pt x="1279959" y="1126391"/>
                  <a:pt x="1283793" y="1108180"/>
                </a:cubicBezTo>
                <a:cubicBezTo>
                  <a:pt x="1298641" y="1037655"/>
                  <a:pt x="1295963" y="1047250"/>
                  <a:pt x="1308016" y="968901"/>
                </a:cubicBezTo>
                <a:cubicBezTo>
                  <a:pt x="1303979" y="825584"/>
                  <a:pt x="1305838" y="681980"/>
                  <a:pt x="1295905" y="538951"/>
                </a:cubicBezTo>
                <a:cubicBezTo>
                  <a:pt x="1295463" y="532583"/>
                  <a:pt x="1282252" y="537409"/>
                  <a:pt x="1277738" y="532895"/>
                </a:cubicBezTo>
                <a:cubicBezTo>
                  <a:pt x="1229441" y="484598"/>
                  <a:pt x="1306455" y="532719"/>
                  <a:pt x="1247460" y="484450"/>
                </a:cubicBezTo>
                <a:cubicBezTo>
                  <a:pt x="1210088" y="453873"/>
                  <a:pt x="1207170" y="460562"/>
                  <a:pt x="1174792" y="442061"/>
                </a:cubicBezTo>
                <a:cubicBezTo>
                  <a:pt x="1168473" y="438450"/>
                  <a:pt x="1162681" y="433987"/>
                  <a:pt x="1156625" y="429950"/>
                </a:cubicBezTo>
                <a:cubicBezTo>
                  <a:pt x="1104143" y="431968"/>
                  <a:pt x="1050985" y="427371"/>
                  <a:pt x="999179" y="436005"/>
                </a:cubicBezTo>
                <a:cubicBezTo>
                  <a:pt x="987916" y="437882"/>
                  <a:pt x="983626" y="452797"/>
                  <a:pt x="974956" y="460228"/>
                </a:cubicBezTo>
                <a:cubicBezTo>
                  <a:pt x="960016" y="473034"/>
                  <a:pt x="956206" y="472534"/>
                  <a:pt x="938623" y="478395"/>
                </a:cubicBezTo>
                <a:cubicBezTo>
                  <a:pt x="926512" y="490506"/>
                  <a:pt x="912566" y="501026"/>
                  <a:pt x="902289" y="514728"/>
                </a:cubicBezTo>
                <a:cubicBezTo>
                  <a:pt x="872115" y="554961"/>
                  <a:pt x="863132" y="562766"/>
                  <a:pt x="841733" y="605563"/>
                </a:cubicBezTo>
                <a:cubicBezTo>
                  <a:pt x="838878" y="611272"/>
                  <a:pt x="837225" y="617537"/>
                  <a:pt x="835677" y="623730"/>
                </a:cubicBezTo>
                <a:cubicBezTo>
                  <a:pt x="821991" y="678472"/>
                  <a:pt x="824164" y="673445"/>
                  <a:pt x="817510" y="726676"/>
                </a:cubicBezTo>
                <a:cubicBezTo>
                  <a:pt x="821547" y="872011"/>
                  <a:pt x="820437" y="1017580"/>
                  <a:pt x="829621" y="1162681"/>
                </a:cubicBezTo>
                <a:cubicBezTo>
                  <a:pt x="830592" y="1178023"/>
                  <a:pt x="840042" y="1191791"/>
                  <a:pt x="847788" y="1205070"/>
                </a:cubicBezTo>
                <a:cubicBezTo>
                  <a:pt x="854301" y="1216234"/>
                  <a:pt x="863937" y="1225255"/>
                  <a:pt x="872011" y="1235348"/>
                </a:cubicBezTo>
                <a:cubicBezTo>
                  <a:pt x="920184" y="1363810"/>
                  <a:pt x="860318" y="1219428"/>
                  <a:pt x="914400" y="1314072"/>
                </a:cubicBezTo>
                <a:cubicBezTo>
                  <a:pt x="924263" y="1331333"/>
                  <a:pt x="931053" y="1350189"/>
                  <a:pt x="938623" y="1368572"/>
                </a:cubicBezTo>
                <a:cubicBezTo>
                  <a:pt x="945190" y="1384519"/>
                  <a:pt x="948614" y="1401832"/>
                  <a:pt x="956790" y="1417017"/>
                </a:cubicBezTo>
                <a:cubicBezTo>
                  <a:pt x="962918" y="1428397"/>
                  <a:pt x="973257" y="1436955"/>
                  <a:pt x="981012" y="1447295"/>
                </a:cubicBezTo>
                <a:cubicBezTo>
                  <a:pt x="991430" y="1461187"/>
                  <a:pt x="1002541" y="1474686"/>
                  <a:pt x="1011290" y="1489685"/>
                </a:cubicBezTo>
                <a:cubicBezTo>
                  <a:pt x="1016767" y="1499074"/>
                  <a:pt x="1016773" y="1511347"/>
                  <a:pt x="1023401" y="1519963"/>
                </a:cubicBezTo>
                <a:cubicBezTo>
                  <a:pt x="1037325" y="1538064"/>
                  <a:pt x="1058143" y="1550138"/>
                  <a:pt x="1071846" y="1568408"/>
                </a:cubicBezTo>
                <a:cubicBezTo>
                  <a:pt x="1077902" y="1576482"/>
                  <a:pt x="1082417" y="1585984"/>
                  <a:pt x="1090013" y="1592630"/>
                </a:cubicBezTo>
                <a:cubicBezTo>
                  <a:pt x="1098871" y="1600381"/>
                  <a:pt x="1110773" y="1603874"/>
                  <a:pt x="1120292" y="1610797"/>
                </a:cubicBezTo>
                <a:cubicBezTo>
                  <a:pt x="1133042" y="1620070"/>
                  <a:pt x="1144842" y="1630602"/>
                  <a:pt x="1156625" y="1641076"/>
                </a:cubicBezTo>
                <a:cubicBezTo>
                  <a:pt x="1163026" y="1646765"/>
                  <a:pt x="1167132" y="1655412"/>
                  <a:pt x="1174792" y="1659242"/>
                </a:cubicBezTo>
                <a:cubicBezTo>
                  <a:pt x="1187936" y="1665814"/>
                  <a:pt x="1203052" y="1667317"/>
                  <a:pt x="1217182" y="1671354"/>
                </a:cubicBezTo>
                <a:cubicBezTo>
                  <a:pt x="1237367" y="1689521"/>
                  <a:pt x="1254331" y="1712085"/>
                  <a:pt x="1277738" y="1725854"/>
                </a:cubicBezTo>
                <a:cubicBezTo>
                  <a:pt x="1290041" y="1733091"/>
                  <a:pt x="1306171" y="1728919"/>
                  <a:pt x="1320127" y="1731910"/>
                </a:cubicBezTo>
                <a:cubicBezTo>
                  <a:pt x="1334496" y="1734989"/>
                  <a:pt x="1348172" y="1740833"/>
                  <a:pt x="1362517" y="1744021"/>
                </a:cubicBezTo>
                <a:cubicBezTo>
                  <a:pt x="1402707" y="1752952"/>
                  <a:pt x="1483629" y="1768244"/>
                  <a:pt x="1483629" y="1768244"/>
                </a:cubicBezTo>
                <a:lnTo>
                  <a:pt x="1859078" y="1762188"/>
                </a:lnTo>
                <a:cubicBezTo>
                  <a:pt x="1880766" y="1760682"/>
                  <a:pt x="1899010" y="1744841"/>
                  <a:pt x="1919635" y="1737966"/>
                </a:cubicBezTo>
                <a:cubicBezTo>
                  <a:pt x="1977782" y="1718584"/>
                  <a:pt x="2035786" y="1698331"/>
                  <a:pt x="2095248" y="1683465"/>
                </a:cubicBezTo>
                <a:cubicBezTo>
                  <a:pt x="2132401" y="1674177"/>
                  <a:pt x="2269167" y="1640875"/>
                  <a:pt x="2301139" y="1628964"/>
                </a:cubicBezTo>
                <a:cubicBezTo>
                  <a:pt x="2368945" y="1603703"/>
                  <a:pt x="2434617" y="1573036"/>
                  <a:pt x="2500975" y="1544185"/>
                </a:cubicBezTo>
                <a:cubicBezTo>
                  <a:pt x="2527479" y="1532661"/>
                  <a:pt x="2556022" y="1524426"/>
                  <a:pt x="2579698" y="1507852"/>
                </a:cubicBezTo>
                <a:cubicBezTo>
                  <a:pt x="2665442" y="1447830"/>
                  <a:pt x="2617607" y="1475168"/>
                  <a:pt x="2725033" y="1429128"/>
                </a:cubicBezTo>
                <a:cubicBezTo>
                  <a:pt x="2745219" y="1410961"/>
                  <a:pt x="2764483" y="1391715"/>
                  <a:pt x="2785590" y="1374628"/>
                </a:cubicBezTo>
                <a:cubicBezTo>
                  <a:pt x="2806929" y="1357353"/>
                  <a:pt x="2832472" y="1345276"/>
                  <a:pt x="2852201" y="1326183"/>
                </a:cubicBezTo>
                <a:cubicBezTo>
                  <a:pt x="2895328" y="1284447"/>
                  <a:pt x="2935310" y="1239409"/>
                  <a:pt x="2973314" y="1192959"/>
                </a:cubicBezTo>
                <a:cubicBezTo>
                  <a:pt x="2991481" y="1170755"/>
                  <a:pt x="3011654" y="1150051"/>
                  <a:pt x="3027815" y="1126347"/>
                </a:cubicBezTo>
                <a:cubicBezTo>
                  <a:pt x="3128358" y="978883"/>
                  <a:pt x="3006999" y="1126407"/>
                  <a:pt x="3100482" y="1017346"/>
                </a:cubicBezTo>
                <a:cubicBezTo>
                  <a:pt x="3116630" y="974957"/>
                  <a:pt x="3132552" y="932480"/>
                  <a:pt x="3148927" y="890178"/>
                </a:cubicBezTo>
                <a:cubicBezTo>
                  <a:pt x="3156775" y="869903"/>
                  <a:pt x="3173150" y="829621"/>
                  <a:pt x="3173150" y="829621"/>
                </a:cubicBezTo>
                <a:cubicBezTo>
                  <a:pt x="3201022" y="690260"/>
                  <a:pt x="3188440" y="748699"/>
                  <a:pt x="3209484" y="654008"/>
                </a:cubicBezTo>
                <a:cubicBezTo>
                  <a:pt x="3207465" y="551062"/>
                  <a:pt x="3210764" y="447875"/>
                  <a:pt x="3203428" y="345171"/>
                </a:cubicBezTo>
                <a:cubicBezTo>
                  <a:pt x="3202589" y="333431"/>
                  <a:pt x="3189632" y="325821"/>
                  <a:pt x="3185261" y="314893"/>
                </a:cubicBezTo>
                <a:cubicBezTo>
                  <a:pt x="3177434" y="295326"/>
                  <a:pt x="3173758" y="274329"/>
                  <a:pt x="3167094" y="254336"/>
                </a:cubicBezTo>
                <a:cubicBezTo>
                  <a:pt x="3152137" y="209464"/>
                  <a:pt x="3147807" y="217651"/>
                  <a:pt x="3118649" y="163502"/>
                </a:cubicBezTo>
                <a:cubicBezTo>
                  <a:pt x="3085633" y="102187"/>
                  <a:pt x="3171374" y="221522"/>
                  <a:pt x="3088371" y="102946"/>
                </a:cubicBezTo>
                <a:cubicBezTo>
                  <a:pt x="3083460" y="95930"/>
                  <a:pt x="3075843" y="91224"/>
                  <a:pt x="3070204" y="84779"/>
                </a:cubicBezTo>
                <a:cubicBezTo>
                  <a:pt x="3010154" y="16149"/>
                  <a:pt x="3083830" y="90835"/>
                  <a:pt x="3015703" y="30278"/>
                </a:cubicBezTo>
                <a:cubicBezTo>
                  <a:pt x="2979122" y="-2238"/>
                  <a:pt x="3007258" y="9212"/>
                  <a:pt x="2961203" y="0"/>
                </a:cubicBezTo>
                <a:cubicBezTo>
                  <a:pt x="2896610" y="14130"/>
                  <a:pt x="2830755" y="23389"/>
                  <a:pt x="2767423" y="42389"/>
                </a:cubicBezTo>
                <a:cubicBezTo>
                  <a:pt x="2734052" y="52400"/>
                  <a:pt x="2703283" y="89721"/>
                  <a:pt x="2676588" y="109001"/>
                </a:cubicBezTo>
                <a:cubicBezTo>
                  <a:pt x="2655252" y="124410"/>
                  <a:pt x="2630292" y="134660"/>
                  <a:pt x="2609976" y="151391"/>
                </a:cubicBezTo>
                <a:cubicBezTo>
                  <a:pt x="2595611" y="163221"/>
                  <a:pt x="2587195" y="181025"/>
                  <a:pt x="2573643" y="193780"/>
                </a:cubicBezTo>
                <a:cubicBezTo>
                  <a:pt x="2552752" y="213442"/>
                  <a:pt x="2529235" y="230114"/>
                  <a:pt x="2507031" y="248281"/>
                </a:cubicBezTo>
                <a:cubicBezTo>
                  <a:pt x="2501790" y="264002"/>
                  <a:pt x="2496103" y="282248"/>
                  <a:pt x="2488864" y="296726"/>
                </a:cubicBezTo>
                <a:cubicBezTo>
                  <a:pt x="2483600" y="307253"/>
                  <a:pt x="2475961" y="316477"/>
                  <a:pt x="2470697" y="327004"/>
                </a:cubicBezTo>
                <a:cubicBezTo>
                  <a:pt x="2458986" y="350427"/>
                  <a:pt x="2453654" y="374544"/>
                  <a:pt x="2446474" y="399672"/>
                </a:cubicBezTo>
                <a:cubicBezTo>
                  <a:pt x="2434989" y="560471"/>
                  <a:pt x="2430357" y="582332"/>
                  <a:pt x="2452530" y="811454"/>
                </a:cubicBezTo>
                <a:cubicBezTo>
                  <a:pt x="2454269" y="829424"/>
                  <a:pt x="2468051" y="844080"/>
                  <a:pt x="2476752" y="859899"/>
                </a:cubicBezTo>
                <a:cubicBezTo>
                  <a:pt x="2526315" y="950014"/>
                  <a:pt x="2506653" y="920078"/>
                  <a:pt x="2579698" y="993123"/>
                </a:cubicBezTo>
                <a:cubicBezTo>
                  <a:pt x="2643627" y="1057052"/>
                  <a:pt x="2586296" y="1005596"/>
                  <a:pt x="2676588" y="1065791"/>
                </a:cubicBezTo>
                <a:cubicBezTo>
                  <a:pt x="2693383" y="1076988"/>
                  <a:pt x="2708238" y="1090928"/>
                  <a:pt x="2725033" y="1102125"/>
                </a:cubicBezTo>
                <a:cubicBezTo>
                  <a:pt x="2752587" y="1120494"/>
                  <a:pt x="2801721" y="1148832"/>
                  <a:pt x="2834035" y="1162681"/>
                </a:cubicBezTo>
                <a:cubicBezTo>
                  <a:pt x="2874000" y="1179809"/>
                  <a:pt x="2912511" y="1202599"/>
                  <a:pt x="2955147" y="1211126"/>
                </a:cubicBezTo>
                <a:lnTo>
                  <a:pt x="3015703" y="1223237"/>
                </a:lnTo>
                <a:cubicBezTo>
                  <a:pt x="3035889" y="1231311"/>
                  <a:pt x="3055436" y="1241213"/>
                  <a:pt x="3076260" y="1247460"/>
                </a:cubicBezTo>
                <a:cubicBezTo>
                  <a:pt x="3115890" y="1259349"/>
                  <a:pt x="3199941" y="1267461"/>
                  <a:pt x="3233706" y="1271682"/>
                </a:cubicBezTo>
                <a:cubicBezTo>
                  <a:pt x="3296281" y="1269664"/>
                  <a:pt x="3359332" y="1273588"/>
                  <a:pt x="3421431" y="1265627"/>
                </a:cubicBezTo>
                <a:cubicBezTo>
                  <a:pt x="3439339" y="1263331"/>
                  <a:pt x="3453025" y="1247885"/>
                  <a:pt x="3469876" y="1241404"/>
                </a:cubicBezTo>
                <a:cubicBezTo>
                  <a:pt x="3479482" y="1237709"/>
                  <a:pt x="3490061" y="1237367"/>
                  <a:pt x="3500154" y="1235348"/>
                </a:cubicBezTo>
                <a:cubicBezTo>
                  <a:pt x="3514284" y="1227274"/>
                  <a:pt x="3527728" y="1217860"/>
                  <a:pt x="3542543" y="1211126"/>
                </a:cubicBezTo>
                <a:cubicBezTo>
                  <a:pt x="3572231" y="1197632"/>
                  <a:pt x="3603195" y="1187140"/>
                  <a:pt x="3633378" y="1174792"/>
                </a:cubicBezTo>
                <a:cubicBezTo>
                  <a:pt x="3647606" y="1168971"/>
                  <a:pt x="3662017" y="1163500"/>
                  <a:pt x="3675767" y="1156625"/>
                </a:cubicBezTo>
                <a:cubicBezTo>
                  <a:pt x="3732286" y="1128365"/>
                  <a:pt x="3794772" y="1109760"/>
                  <a:pt x="3845325" y="1071846"/>
                </a:cubicBezTo>
                <a:cubicBezTo>
                  <a:pt x="3956422" y="988525"/>
                  <a:pt x="3823959" y="1090047"/>
                  <a:pt x="4008827" y="932567"/>
                </a:cubicBezTo>
                <a:cubicBezTo>
                  <a:pt x="4024193" y="919477"/>
                  <a:pt x="4041583" y="908934"/>
                  <a:pt x="4057272" y="896233"/>
                </a:cubicBezTo>
                <a:cubicBezTo>
                  <a:pt x="4083989" y="874605"/>
                  <a:pt x="4109754" y="851825"/>
                  <a:pt x="4135995" y="829621"/>
                </a:cubicBezTo>
                <a:cubicBezTo>
                  <a:pt x="4138013" y="823565"/>
                  <a:pt x="4139536" y="817321"/>
                  <a:pt x="4142050" y="811454"/>
                </a:cubicBezTo>
                <a:cubicBezTo>
                  <a:pt x="4145606" y="803157"/>
                  <a:pt x="4154162" y="787232"/>
                  <a:pt x="4154162" y="787232"/>
                </a:cubicBezTo>
                <a:lnTo>
                  <a:pt x="4154162" y="787232"/>
                </a:lnTo>
                <a:lnTo>
                  <a:pt x="4154162" y="787232"/>
                </a:lnTo>
              </a:path>
            </a:pathLst>
          </a:custGeom>
          <a:noFill/>
          <a:ln cap="flat" cmpd="sng" w="22225">
            <a:solidFill>
              <a:srgbClr val="000000"/>
            </a:solidFill>
            <a:prstDash val="dash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69" name="Google Shape;1869;p25"/>
          <p:cNvGrpSpPr/>
          <p:nvPr/>
        </p:nvGrpSpPr>
        <p:grpSpPr>
          <a:xfrm>
            <a:off x="249332" y="4045200"/>
            <a:ext cx="2248965" cy="2349502"/>
            <a:chOff x="7041552" y="3143880"/>
            <a:chExt cx="2282750" cy="2384797"/>
          </a:xfrm>
        </p:grpSpPr>
        <p:grpSp>
          <p:nvGrpSpPr>
            <p:cNvPr id="1870" name="Google Shape;1870;p25"/>
            <p:cNvGrpSpPr/>
            <p:nvPr/>
          </p:nvGrpSpPr>
          <p:grpSpPr>
            <a:xfrm>
              <a:off x="7041552" y="3143880"/>
              <a:ext cx="2277948" cy="2384797"/>
              <a:chOff x="4195406" y="933575"/>
              <a:chExt cx="2277948" cy="2384797"/>
            </a:xfrm>
          </p:grpSpPr>
          <p:sp>
            <p:nvSpPr>
              <p:cNvPr id="1871" name="Google Shape;1871;p25"/>
              <p:cNvSpPr/>
              <p:nvPr/>
            </p:nvSpPr>
            <p:spPr>
              <a:xfrm>
                <a:off x="5329963" y="933575"/>
                <a:ext cx="350772" cy="350772"/>
              </a:xfrm>
              <a:custGeom>
                <a:rect b="b" l="l" r="r" t="t"/>
                <a:pathLst>
                  <a:path extrusionOk="0" h="2004414" w="2004414">
                    <a:moveTo>
                      <a:pt x="1002206" y="79227"/>
                    </a:moveTo>
                    <a:cubicBezTo>
                      <a:pt x="495803" y="79227"/>
                      <a:pt x="85283" y="489747"/>
                      <a:pt x="85283" y="996150"/>
                    </a:cubicBezTo>
                    <a:cubicBezTo>
                      <a:pt x="85283" y="1502553"/>
                      <a:pt x="495803" y="1913073"/>
                      <a:pt x="1002206" y="1913073"/>
                    </a:cubicBezTo>
                    <a:cubicBezTo>
                      <a:pt x="1508609" y="1913073"/>
                      <a:pt x="1919129" y="1502553"/>
                      <a:pt x="1919129" y="996150"/>
                    </a:cubicBezTo>
                    <a:cubicBezTo>
                      <a:pt x="1919129" y="489747"/>
                      <a:pt x="1508609" y="79227"/>
                      <a:pt x="1002206" y="79227"/>
                    </a:cubicBezTo>
                    <a:close/>
                    <a:moveTo>
                      <a:pt x="1002207" y="0"/>
                    </a:moveTo>
                    <a:cubicBezTo>
                      <a:pt x="1555711" y="0"/>
                      <a:pt x="2004414" y="448703"/>
                      <a:pt x="2004414" y="1002207"/>
                    </a:cubicBezTo>
                    <a:cubicBezTo>
                      <a:pt x="2004414" y="1555711"/>
                      <a:pt x="1555711" y="2004414"/>
                      <a:pt x="1002207" y="2004414"/>
                    </a:cubicBezTo>
                    <a:cubicBezTo>
                      <a:pt x="448703" y="2004414"/>
                      <a:pt x="0" y="1555711"/>
                      <a:pt x="0" y="1002207"/>
                    </a:cubicBezTo>
                    <a:cubicBezTo>
                      <a:pt x="0" y="448703"/>
                      <a:pt x="448703" y="0"/>
                      <a:pt x="1002207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A88F6D"/>
                  </a:gs>
                  <a:gs pos="5000">
                    <a:srgbClr val="A88F6D"/>
                  </a:gs>
                  <a:gs pos="42000">
                    <a:srgbClr val="7B583D"/>
                  </a:gs>
                  <a:gs pos="56000">
                    <a:srgbClr val="997B5B"/>
                  </a:gs>
                  <a:gs pos="78270">
                    <a:srgbClr val="8F6E4F"/>
                  </a:gs>
                  <a:gs pos="100000">
                    <a:srgbClr val="88644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2" name="Google Shape;1872;p25"/>
              <p:cNvSpPr/>
              <p:nvPr/>
            </p:nvSpPr>
            <p:spPr>
              <a:xfrm>
                <a:off x="5407676" y="1126487"/>
                <a:ext cx="181800" cy="2238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A88F6D"/>
                  </a:gs>
                  <a:gs pos="5000">
                    <a:srgbClr val="A88F6D"/>
                  </a:gs>
                  <a:gs pos="42000">
                    <a:srgbClr val="7B583D"/>
                  </a:gs>
                  <a:gs pos="56000">
                    <a:srgbClr val="997B5B"/>
                  </a:gs>
                  <a:gs pos="78270">
                    <a:srgbClr val="8F6E4F"/>
                  </a:gs>
                  <a:gs pos="100000">
                    <a:srgbClr val="886446"/>
                  </a:gs>
                </a:gsLst>
                <a:lin ang="5400012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3" name="Google Shape;1873;p25"/>
              <p:cNvSpPr/>
              <p:nvPr/>
            </p:nvSpPr>
            <p:spPr>
              <a:xfrm>
                <a:off x="4469054" y="1314072"/>
                <a:ext cx="2004300" cy="2004300"/>
              </a:xfrm>
              <a:prstGeom prst="ellipse">
                <a:avLst/>
              </a:prstGeom>
              <a:gradFill>
                <a:gsLst>
                  <a:gs pos="0">
                    <a:srgbClr val="A88F6D"/>
                  </a:gs>
                  <a:gs pos="5000">
                    <a:srgbClr val="A88F6D"/>
                  </a:gs>
                  <a:gs pos="42000">
                    <a:srgbClr val="7B583D"/>
                  </a:gs>
                  <a:gs pos="56000">
                    <a:srgbClr val="997B5B"/>
                  </a:gs>
                  <a:gs pos="78270">
                    <a:srgbClr val="8F6E4F"/>
                  </a:gs>
                  <a:gs pos="100000">
                    <a:srgbClr val="886446"/>
                  </a:gs>
                </a:gsLst>
                <a:lin ang="2700006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4" name="Google Shape;1874;p25"/>
              <p:cNvSpPr/>
              <p:nvPr/>
            </p:nvSpPr>
            <p:spPr>
              <a:xfrm>
                <a:off x="4554337" y="1399355"/>
                <a:ext cx="1833900" cy="1833900"/>
              </a:xfrm>
              <a:prstGeom prst="ellipse">
                <a:avLst/>
              </a:prstGeom>
              <a:solidFill>
                <a:srgbClr val="ECE5D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5" name="Google Shape;1875;p25"/>
              <p:cNvSpPr/>
              <p:nvPr/>
            </p:nvSpPr>
            <p:spPr>
              <a:xfrm>
                <a:off x="5081177" y="1926195"/>
                <a:ext cx="780300" cy="780300"/>
              </a:xfrm>
              <a:prstGeom prst="donut">
                <a:avLst>
                  <a:gd fmla="val 15647" name="adj"/>
                </a:avLst>
              </a:prstGeom>
              <a:noFill/>
              <a:ln cap="flat" cmpd="sng" w="12700">
                <a:solidFill>
                  <a:srgbClr val="1B150C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6" name="Google Shape;1876;p25"/>
              <p:cNvSpPr/>
              <p:nvPr/>
            </p:nvSpPr>
            <p:spPr>
              <a:xfrm>
                <a:off x="4591177" y="1424081"/>
                <a:ext cx="1761300" cy="1761300"/>
              </a:xfrm>
              <a:prstGeom prst="ellipse">
                <a:avLst/>
              </a:prstGeom>
              <a:noFill/>
              <a:ln cap="flat" cmpd="sng" w="12700">
                <a:solidFill>
                  <a:srgbClr val="1B150C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cxnSp>
            <p:nvCxnSpPr>
              <p:cNvPr id="1877" name="Google Shape;1877;p25"/>
              <p:cNvCxnSpPr>
                <a:endCxn id="1878" idx="4"/>
              </p:cNvCxnSpPr>
              <p:nvPr/>
            </p:nvCxnSpPr>
            <p:spPr>
              <a:xfrm>
                <a:off x="5471200" y="1386571"/>
                <a:ext cx="0" cy="18894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1B150C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879" name="Google Shape;1879;p25"/>
              <p:cNvCxnSpPr>
                <a:stCxn id="1878" idx="6"/>
              </p:cNvCxnSpPr>
              <p:nvPr/>
            </p:nvCxnSpPr>
            <p:spPr>
              <a:xfrm rot="10800000">
                <a:off x="4579000" y="2296171"/>
                <a:ext cx="1845900" cy="261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1B150C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880" name="Google Shape;1880;p25"/>
              <p:cNvCxnSpPr/>
              <p:nvPr/>
            </p:nvCxnSpPr>
            <p:spPr>
              <a:xfrm flipH="1" rot="10800000">
                <a:off x="5553012" y="1683616"/>
                <a:ext cx="543000" cy="5388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1B150C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cxnSp>
            <p:nvCxnSpPr>
              <p:cNvPr id="1881" name="Google Shape;1881;p25"/>
              <p:cNvCxnSpPr>
                <a:stCxn id="1878" idx="5"/>
              </p:cNvCxnSpPr>
              <p:nvPr/>
            </p:nvCxnSpPr>
            <p:spPr>
              <a:xfrm rot="10800000">
                <a:off x="5571068" y="2404139"/>
                <a:ext cx="574500" cy="592500"/>
              </a:xfrm>
              <a:prstGeom prst="straightConnector1">
                <a:avLst/>
              </a:prstGeom>
              <a:noFill/>
              <a:ln cap="flat" cmpd="sng" w="9525">
                <a:solidFill>
                  <a:srgbClr val="1B150C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</p:cxnSp>
          <p:grpSp>
            <p:nvGrpSpPr>
              <p:cNvPr id="1882" name="Google Shape;1882;p25"/>
              <p:cNvGrpSpPr/>
              <p:nvPr/>
            </p:nvGrpSpPr>
            <p:grpSpPr>
              <a:xfrm flipH="1">
                <a:off x="4797068" y="1678569"/>
                <a:ext cx="592661" cy="1313128"/>
                <a:chOff x="5705412" y="1836016"/>
                <a:chExt cx="592661" cy="1313128"/>
              </a:xfrm>
            </p:grpSpPr>
            <p:cxnSp>
              <p:nvCxnSpPr>
                <p:cNvPr id="1883" name="Google Shape;1883;p25"/>
                <p:cNvCxnSpPr/>
                <p:nvPr/>
              </p:nvCxnSpPr>
              <p:spPr>
                <a:xfrm flipH="1" rot="10800000">
                  <a:off x="5705412" y="1836016"/>
                  <a:ext cx="543000" cy="5388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1B150C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1884" name="Google Shape;1884;p25"/>
                <p:cNvCxnSpPr/>
                <p:nvPr/>
              </p:nvCxnSpPr>
              <p:spPr>
                <a:xfrm rot="10800000">
                  <a:off x="5723573" y="2556344"/>
                  <a:ext cx="574500" cy="5928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rgbClr val="1B150C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  <p:sp>
            <p:nvSpPr>
              <p:cNvPr id="1878" name="Google Shape;1878;p25"/>
              <p:cNvSpPr/>
              <p:nvPr/>
            </p:nvSpPr>
            <p:spPr>
              <a:xfrm>
                <a:off x="4517500" y="1368571"/>
                <a:ext cx="1907400" cy="1907400"/>
              </a:xfrm>
              <a:prstGeom prst="donut">
                <a:avLst>
                  <a:gd fmla="val 15647" name="adj"/>
                </a:avLst>
              </a:prstGeom>
              <a:solidFill>
                <a:srgbClr val="FFFFFF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5" name="Google Shape;1885;p25"/>
              <p:cNvSpPr/>
              <p:nvPr/>
            </p:nvSpPr>
            <p:spPr>
              <a:xfrm rot="-2057213">
                <a:off x="4337435" y="1568902"/>
                <a:ext cx="1466344" cy="956566"/>
              </a:xfrm>
              <a:custGeom>
                <a:rect b="b" l="l" r="r" t="t"/>
                <a:pathLst>
                  <a:path extrusionOk="0" h="957989" w="1468525">
                    <a:moveTo>
                      <a:pt x="0" y="957988"/>
                    </a:moveTo>
                    <a:cubicBezTo>
                      <a:pt x="0" y="609142"/>
                      <a:pt x="189627" y="287871"/>
                      <a:pt x="495034" y="119290"/>
                    </a:cubicBezTo>
                    <a:cubicBezTo>
                      <a:pt x="800441" y="-49292"/>
                      <a:pt x="1173345" y="-38533"/>
                      <a:pt x="1468525" y="147376"/>
                    </a:cubicBezTo>
                    <a:lnTo>
                      <a:pt x="1251465" y="492016"/>
                    </a:lnTo>
                    <a:cubicBezTo>
                      <a:pt x="1122021" y="546765"/>
                      <a:pt x="1068474" y="266858"/>
                      <a:pt x="691863" y="475871"/>
                    </a:cubicBezTo>
                    <a:cubicBezTo>
                      <a:pt x="315252" y="684884"/>
                      <a:pt x="543063" y="957989"/>
                      <a:pt x="407297" y="957989"/>
                    </a:cubicBezTo>
                    <a:lnTo>
                      <a:pt x="0" y="957988"/>
                    </a:lnTo>
                    <a:close/>
                  </a:path>
                </a:pathLst>
              </a:custGeom>
              <a:solidFill>
                <a:srgbClr val="FFFFFF">
                  <a:alpha val="3373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6" name="Google Shape;1886;p25"/>
              <p:cNvSpPr/>
              <p:nvPr/>
            </p:nvSpPr>
            <p:spPr>
              <a:xfrm rot="-1423041">
                <a:off x="5215189" y="1472243"/>
                <a:ext cx="177841" cy="866150"/>
              </a:xfrm>
              <a:custGeom>
                <a:rect b="b" l="l" r="r" t="t"/>
                <a:pathLst>
                  <a:path extrusionOk="0" h="2204249" w="272503">
                    <a:moveTo>
                      <a:pt x="133224" y="0"/>
                    </a:moveTo>
                    <a:lnTo>
                      <a:pt x="266447" y="1314071"/>
                    </a:lnTo>
                    <a:lnTo>
                      <a:pt x="272503" y="1314071"/>
                    </a:lnTo>
                    <a:lnTo>
                      <a:pt x="204377" y="2204249"/>
                    </a:lnTo>
                    <a:lnTo>
                      <a:pt x="68126" y="2204249"/>
                    </a:lnTo>
                    <a:lnTo>
                      <a:pt x="0" y="1314072"/>
                    </a:lnTo>
                    <a:lnTo>
                      <a:pt x="0" y="1314072"/>
                    </a:lnTo>
                    <a:lnTo>
                      <a:pt x="0" y="1314072"/>
                    </a:lnTo>
                    <a:lnTo>
                      <a:pt x="0" y="1314071"/>
                    </a:lnTo>
                    <a:lnTo>
                      <a:pt x="0" y="1314071"/>
                    </a:lnTo>
                    <a:close/>
                  </a:path>
                </a:pathLst>
              </a:custGeom>
              <a:solidFill>
                <a:srgbClr val="1B15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7" name="Google Shape;1887;p25"/>
              <p:cNvSpPr/>
              <p:nvPr/>
            </p:nvSpPr>
            <p:spPr>
              <a:xfrm rot="9330086">
                <a:off x="5545079" y="2201254"/>
                <a:ext cx="177432" cy="865606"/>
              </a:xfrm>
              <a:custGeom>
                <a:rect b="b" l="l" r="r" t="t"/>
                <a:pathLst>
                  <a:path extrusionOk="0" h="2204249" w="272503">
                    <a:moveTo>
                      <a:pt x="133224" y="0"/>
                    </a:moveTo>
                    <a:lnTo>
                      <a:pt x="266447" y="1314071"/>
                    </a:lnTo>
                    <a:lnTo>
                      <a:pt x="272503" y="1314071"/>
                    </a:lnTo>
                    <a:lnTo>
                      <a:pt x="204377" y="2204249"/>
                    </a:lnTo>
                    <a:lnTo>
                      <a:pt x="68126" y="2204249"/>
                    </a:lnTo>
                    <a:lnTo>
                      <a:pt x="0" y="1314072"/>
                    </a:lnTo>
                    <a:lnTo>
                      <a:pt x="0" y="1314072"/>
                    </a:lnTo>
                    <a:lnTo>
                      <a:pt x="0" y="1314072"/>
                    </a:lnTo>
                    <a:lnTo>
                      <a:pt x="0" y="1314071"/>
                    </a:lnTo>
                    <a:lnTo>
                      <a:pt x="0" y="1314071"/>
                    </a:lnTo>
                    <a:close/>
                  </a:path>
                </a:pathLst>
              </a:custGeom>
              <a:solidFill>
                <a:srgbClr val="1B15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8" name="Google Shape;1888;p25"/>
              <p:cNvSpPr/>
              <p:nvPr/>
            </p:nvSpPr>
            <p:spPr>
              <a:xfrm>
                <a:off x="5378407" y="2193147"/>
                <a:ext cx="210900" cy="210900"/>
              </a:xfrm>
              <a:prstGeom prst="ellipse">
                <a:avLst/>
              </a:prstGeom>
              <a:gradFill>
                <a:gsLst>
                  <a:gs pos="0">
                    <a:srgbClr val="A88F6D"/>
                  </a:gs>
                  <a:gs pos="5000">
                    <a:srgbClr val="A88F6D"/>
                  </a:gs>
                  <a:gs pos="56000">
                    <a:srgbClr val="997B5B"/>
                  </a:gs>
                  <a:gs pos="100000">
                    <a:srgbClr val="886446"/>
                  </a:gs>
                </a:gsLst>
                <a:path path="circle">
                  <a:fillToRect b="50%" l="50%" r="50%" t="50%"/>
                </a:path>
                <a:tileRect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pic>
          <p:nvPicPr>
            <p:cNvPr descr="A black sign with white text&#10;&#10;Description automatically generated" id="1889" name="Google Shape;1889;p25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7324641" y="3504105"/>
              <a:ext cx="1999661" cy="1981372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890" name="Google Shape;1890;p25"/>
          <p:cNvGrpSpPr/>
          <p:nvPr/>
        </p:nvGrpSpPr>
        <p:grpSpPr>
          <a:xfrm>
            <a:off x="3485499" y="5238098"/>
            <a:ext cx="284608" cy="284608"/>
            <a:chOff x="2205230" y="-492141"/>
            <a:chExt cx="196200" cy="196200"/>
          </a:xfrm>
        </p:grpSpPr>
        <p:sp>
          <p:nvSpPr>
            <p:cNvPr id="1891" name="Google Shape;1891;p25"/>
            <p:cNvSpPr/>
            <p:nvPr/>
          </p:nvSpPr>
          <p:spPr>
            <a:xfrm rot="2702936">
              <a:off x="2179161" y="-408466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593517"/>
            </a:solidFill>
            <a:ln cap="flat" cmpd="sng" w="9525">
              <a:solidFill>
                <a:srgbClr val="5935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92" name="Google Shape;1892;p25"/>
            <p:cNvSpPr/>
            <p:nvPr/>
          </p:nvSpPr>
          <p:spPr>
            <a:xfrm rot="8102936">
              <a:off x="2179127" y="-408466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593517"/>
            </a:solidFill>
            <a:ln cap="flat" cmpd="sng" w="9525">
              <a:solidFill>
                <a:srgbClr val="5935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93" name="Google Shape;1893;p25"/>
          <p:cNvGrpSpPr/>
          <p:nvPr/>
        </p:nvGrpSpPr>
        <p:grpSpPr>
          <a:xfrm>
            <a:off x="9586774" y="3435798"/>
            <a:ext cx="284608" cy="284608"/>
            <a:chOff x="2205230" y="-492141"/>
            <a:chExt cx="196200" cy="196200"/>
          </a:xfrm>
        </p:grpSpPr>
        <p:sp>
          <p:nvSpPr>
            <p:cNvPr id="1894" name="Google Shape;1894;p25"/>
            <p:cNvSpPr/>
            <p:nvPr/>
          </p:nvSpPr>
          <p:spPr>
            <a:xfrm rot="2702936">
              <a:off x="2179161" y="-408466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593517"/>
            </a:solidFill>
            <a:ln cap="flat" cmpd="sng" w="9525">
              <a:solidFill>
                <a:srgbClr val="5935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95" name="Google Shape;1895;p25"/>
            <p:cNvSpPr/>
            <p:nvPr/>
          </p:nvSpPr>
          <p:spPr>
            <a:xfrm rot="8102936">
              <a:off x="2179127" y="-408466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593517"/>
            </a:solidFill>
            <a:ln cap="flat" cmpd="sng" w="9525">
              <a:solidFill>
                <a:srgbClr val="5935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99" name="Shape 18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0" name="Google Shape;1900;p26"/>
          <p:cNvSpPr txBox="1"/>
          <p:nvPr>
            <p:ph idx="1" type="body"/>
          </p:nvPr>
        </p:nvSpPr>
        <p:spPr>
          <a:xfrm>
            <a:off x="332550" y="3793603"/>
            <a:ext cx="2179500" cy="2233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1901" name="Google Shape;1901;p26"/>
          <p:cNvSpPr txBox="1"/>
          <p:nvPr>
            <p:ph idx="2" type="subTitle"/>
          </p:nvPr>
        </p:nvSpPr>
        <p:spPr>
          <a:xfrm>
            <a:off x="256288" y="14010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accent2"/>
                </a:solidFill>
                <a:latin typeface="Freckle Face"/>
                <a:ea typeface="Freckle Face"/>
                <a:cs typeface="Freckle Face"/>
                <a:sym typeface="Freckle Face"/>
              </a:rPr>
              <a:t>2005	</a:t>
            </a:r>
            <a:endParaRPr>
              <a:solidFill>
                <a:schemeClr val="accent2"/>
              </a:solidFill>
              <a:latin typeface="Freckle Face"/>
              <a:ea typeface="Freckle Face"/>
              <a:cs typeface="Freckle Face"/>
              <a:sym typeface="Freckle Face"/>
            </a:endParaRPr>
          </a:p>
        </p:txBody>
      </p:sp>
      <p:sp>
        <p:nvSpPr>
          <p:cNvPr id="1902" name="Google Shape;1902;p26"/>
          <p:cNvSpPr txBox="1"/>
          <p:nvPr>
            <p:ph idx="3" type="body"/>
          </p:nvPr>
        </p:nvSpPr>
        <p:spPr>
          <a:xfrm>
            <a:off x="2531550" y="4390602"/>
            <a:ext cx="2179500" cy="2373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1903" name="Google Shape;1903;p26"/>
          <p:cNvSpPr txBox="1"/>
          <p:nvPr>
            <p:ph idx="4" type="subTitle"/>
          </p:nvPr>
        </p:nvSpPr>
        <p:spPr>
          <a:xfrm>
            <a:off x="2498676" y="1851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accent2"/>
                </a:solidFill>
                <a:latin typeface="Freckle Face"/>
                <a:ea typeface="Freckle Face"/>
                <a:cs typeface="Freckle Face"/>
                <a:sym typeface="Freckle Face"/>
              </a:rPr>
              <a:t>2010</a:t>
            </a:r>
            <a:endParaRPr>
              <a:solidFill>
                <a:schemeClr val="accent2"/>
              </a:solidFill>
              <a:latin typeface="Freckle Face"/>
              <a:ea typeface="Freckle Face"/>
              <a:cs typeface="Freckle Face"/>
              <a:sym typeface="Freckle Face"/>
            </a:endParaRPr>
          </a:p>
        </p:txBody>
      </p:sp>
      <p:sp>
        <p:nvSpPr>
          <p:cNvPr id="1904" name="Google Shape;1904;p26"/>
          <p:cNvSpPr txBox="1"/>
          <p:nvPr>
            <p:ph idx="5" type="body"/>
          </p:nvPr>
        </p:nvSpPr>
        <p:spPr>
          <a:xfrm>
            <a:off x="5045864" y="3733784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1905" name="Google Shape;1905;p26"/>
          <p:cNvSpPr txBox="1"/>
          <p:nvPr>
            <p:ph idx="6" type="subTitle"/>
          </p:nvPr>
        </p:nvSpPr>
        <p:spPr>
          <a:xfrm>
            <a:off x="4893439" y="1470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accent2"/>
                </a:solidFill>
                <a:latin typeface="Freckle Face"/>
                <a:ea typeface="Freckle Face"/>
                <a:cs typeface="Freckle Face"/>
                <a:sym typeface="Freckle Face"/>
              </a:rPr>
              <a:t>2015</a:t>
            </a:r>
            <a:endParaRPr>
              <a:solidFill>
                <a:schemeClr val="accent2"/>
              </a:solidFill>
              <a:latin typeface="Freckle Face"/>
              <a:ea typeface="Freckle Face"/>
              <a:cs typeface="Freckle Face"/>
              <a:sym typeface="Freckle Face"/>
            </a:endParaRPr>
          </a:p>
        </p:txBody>
      </p:sp>
      <p:sp>
        <p:nvSpPr>
          <p:cNvPr id="1906" name="Google Shape;1906;p26"/>
          <p:cNvSpPr txBox="1"/>
          <p:nvPr>
            <p:ph idx="7" type="body"/>
          </p:nvPr>
        </p:nvSpPr>
        <p:spPr>
          <a:xfrm>
            <a:off x="7364425" y="4216553"/>
            <a:ext cx="2179500" cy="2373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1907" name="Google Shape;1907;p26"/>
          <p:cNvSpPr txBox="1"/>
          <p:nvPr>
            <p:ph idx="8" type="subTitle"/>
          </p:nvPr>
        </p:nvSpPr>
        <p:spPr>
          <a:xfrm>
            <a:off x="7135828" y="197008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accent2"/>
                </a:solidFill>
                <a:latin typeface="Freckle Face"/>
                <a:ea typeface="Freckle Face"/>
                <a:cs typeface="Freckle Face"/>
                <a:sym typeface="Freckle Face"/>
              </a:rPr>
              <a:t>2020</a:t>
            </a:r>
            <a:endParaRPr>
              <a:solidFill>
                <a:schemeClr val="accent2"/>
              </a:solidFill>
              <a:latin typeface="Freckle Face"/>
              <a:ea typeface="Freckle Face"/>
              <a:cs typeface="Freckle Face"/>
              <a:sym typeface="Freckle Face"/>
            </a:endParaRPr>
          </a:p>
        </p:txBody>
      </p:sp>
      <p:sp>
        <p:nvSpPr>
          <p:cNvPr id="1908" name="Google Shape;1908;p26"/>
          <p:cNvSpPr txBox="1"/>
          <p:nvPr>
            <p:ph idx="9" type="body"/>
          </p:nvPr>
        </p:nvSpPr>
        <p:spPr>
          <a:xfrm>
            <a:off x="9759200" y="3641201"/>
            <a:ext cx="2179500" cy="2766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1909" name="Google Shape;1909;p26"/>
          <p:cNvSpPr txBox="1"/>
          <p:nvPr>
            <p:ph idx="13" type="subTitle"/>
          </p:nvPr>
        </p:nvSpPr>
        <p:spPr>
          <a:xfrm>
            <a:off x="9530591" y="15548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chemeClr val="accent2"/>
                </a:solidFill>
                <a:latin typeface="Freckle Face"/>
                <a:ea typeface="Freckle Face"/>
                <a:cs typeface="Freckle Face"/>
                <a:sym typeface="Freckle Face"/>
              </a:rPr>
              <a:t>2025</a:t>
            </a:r>
            <a:endParaRPr>
              <a:solidFill>
                <a:schemeClr val="accent2"/>
              </a:solidFill>
              <a:latin typeface="Freckle Face"/>
              <a:ea typeface="Freckle Face"/>
              <a:cs typeface="Freckle Face"/>
              <a:sym typeface="Freckle Face"/>
            </a:endParaRPr>
          </a:p>
        </p:txBody>
      </p:sp>
      <p:sp>
        <p:nvSpPr>
          <p:cNvPr id="1910" name="Google Shape;1910;p26"/>
          <p:cNvSpPr txBox="1"/>
          <p:nvPr>
            <p:ph type="title"/>
          </p:nvPr>
        </p:nvSpPr>
        <p:spPr>
          <a:xfrm>
            <a:off x="415638" y="136229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timeline or process.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4" name="Shape 19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5" name="Google Shape;1915;p27"/>
          <p:cNvSpPr txBox="1"/>
          <p:nvPr>
            <p:ph type="title"/>
          </p:nvPr>
        </p:nvSpPr>
        <p:spPr>
          <a:xfrm>
            <a:off x="6096000" y="1915675"/>
            <a:ext cx="578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Add your title here.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1916" name="Google Shape;1916;p27"/>
          <p:cNvSpPr txBox="1"/>
          <p:nvPr>
            <p:ph idx="1" type="body"/>
          </p:nvPr>
        </p:nvSpPr>
        <p:spPr>
          <a:xfrm>
            <a:off x="6096000" y="2858950"/>
            <a:ext cx="3956700" cy="1843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917" name="Google Shape;1917;p27"/>
          <p:cNvGrpSpPr/>
          <p:nvPr/>
        </p:nvGrpSpPr>
        <p:grpSpPr>
          <a:xfrm>
            <a:off x="889506" y="1728071"/>
            <a:ext cx="4670652" cy="3905411"/>
            <a:chOff x="1295330" y="1868507"/>
            <a:chExt cx="4365503" cy="3647530"/>
          </a:xfrm>
        </p:grpSpPr>
        <p:grpSp>
          <p:nvGrpSpPr>
            <p:cNvPr id="1918" name="Google Shape;1918;p27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1919" name="Google Shape;1919;p27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1920" name="Google Shape;1920;p27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1" name="Google Shape;1921;p27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2" name="Google Shape;1922;p27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23" name="Google Shape;1923;p27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1924" name="Google Shape;1924;p27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5" name="Google Shape;1925;p27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926" name="Google Shape;1926;p27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30" name="Shape 1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1" name="Google Shape;1931;p28"/>
          <p:cNvSpPr txBox="1"/>
          <p:nvPr>
            <p:ph type="title"/>
          </p:nvPr>
        </p:nvSpPr>
        <p:spPr>
          <a:xfrm>
            <a:off x="307600" y="1488200"/>
            <a:ext cx="6081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1932" name="Google Shape;1932;p28"/>
          <p:cNvSpPr txBox="1"/>
          <p:nvPr>
            <p:ph idx="1" type="body"/>
          </p:nvPr>
        </p:nvSpPr>
        <p:spPr>
          <a:xfrm>
            <a:off x="1691775" y="2431450"/>
            <a:ext cx="4697700" cy="181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933" name="Google Shape;1933;p28"/>
          <p:cNvGrpSpPr/>
          <p:nvPr/>
        </p:nvGrpSpPr>
        <p:grpSpPr>
          <a:xfrm>
            <a:off x="6096003" y="2251693"/>
            <a:ext cx="5721558" cy="2934812"/>
            <a:chOff x="3289100" y="2648488"/>
            <a:chExt cx="5622600" cy="2876421"/>
          </a:xfrm>
        </p:grpSpPr>
        <p:grpSp>
          <p:nvGrpSpPr>
            <p:cNvPr id="1934" name="Google Shape;1934;p28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1935" name="Google Shape;1935;p28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60925" lIns="121900" spcFirstLastPara="1" rIns="121900" wrap="square" tIns="6092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4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36" name="Google Shape;1936;p28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1937" name="Google Shape;1937;p28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8" name="Google Shape;1938;p28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939" name="Google Shape;1939;p28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43" name="Shape 19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4" name="Google Shape;1944;p29"/>
          <p:cNvSpPr txBox="1"/>
          <p:nvPr>
            <p:ph type="title"/>
          </p:nvPr>
        </p:nvSpPr>
        <p:spPr>
          <a:xfrm>
            <a:off x="4635875" y="1273875"/>
            <a:ext cx="5664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1945" name="Google Shape;1945;p29"/>
          <p:cNvSpPr txBox="1"/>
          <p:nvPr>
            <p:ph idx="1" type="body"/>
          </p:nvPr>
        </p:nvSpPr>
        <p:spPr>
          <a:xfrm>
            <a:off x="4635875" y="2457100"/>
            <a:ext cx="5664900" cy="2128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1946" name="Google Shape;1946;p29"/>
          <p:cNvGrpSpPr/>
          <p:nvPr/>
        </p:nvGrpSpPr>
        <p:grpSpPr>
          <a:xfrm>
            <a:off x="1244873" y="850009"/>
            <a:ext cx="2798497" cy="5157974"/>
            <a:chOff x="8625436" y="1258061"/>
            <a:chExt cx="2388000" cy="4396500"/>
          </a:xfrm>
        </p:grpSpPr>
        <p:sp>
          <p:nvSpPr>
            <p:cNvPr id="1947" name="Google Shape;1947;p29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8" name="Google Shape;1948;p29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9" name="Google Shape;1949;p29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53" name="Shape 19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54" name="Google Shape;1954;p30"/>
          <p:cNvGrpSpPr/>
          <p:nvPr/>
        </p:nvGrpSpPr>
        <p:grpSpPr>
          <a:xfrm>
            <a:off x="7870397" y="1605503"/>
            <a:ext cx="3357720" cy="4918548"/>
            <a:chOff x="6953045" y="1252870"/>
            <a:chExt cx="3186600" cy="4559700"/>
          </a:xfrm>
        </p:grpSpPr>
        <p:sp>
          <p:nvSpPr>
            <p:cNvPr id="1955" name="Google Shape;1955;p30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6" name="Google Shape;1956;p30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00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7" name="Google Shape;1957;p30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58" name="Google Shape;1958;p30"/>
          <p:cNvSpPr txBox="1"/>
          <p:nvPr>
            <p:ph type="title"/>
          </p:nvPr>
        </p:nvSpPr>
        <p:spPr>
          <a:xfrm>
            <a:off x="993400" y="1869200"/>
            <a:ext cx="60816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Add your title here.</a:t>
            </a:r>
            <a:endParaRPr sz="4800"/>
          </a:p>
        </p:txBody>
      </p:sp>
      <p:sp>
        <p:nvSpPr>
          <p:cNvPr id="1959" name="Google Shape;1959;p30"/>
          <p:cNvSpPr txBox="1"/>
          <p:nvPr>
            <p:ph idx="4294967295" type="body"/>
          </p:nvPr>
        </p:nvSpPr>
        <p:spPr>
          <a:xfrm>
            <a:off x="2377575" y="2812450"/>
            <a:ext cx="4697700" cy="181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dk2"/>
        </a:solidFill>
      </p:bgPr>
    </p:bg>
    <p:spTree>
      <p:nvGrpSpPr>
        <p:cNvPr id="1963" name="Shape 1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64" name="Google Shape;1964;p31"/>
          <p:cNvGrpSpPr/>
          <p:nvPr/>
        </p:nvGrpSpPr>
        <p:grpSpPr>
          <a:xfrm>
            <a:off x="1183272" y="1049403"/>
            <a:ext cx="9825656" cy="3171293"/>
            <a:chOff x="1183272" y="1049403"/>
            <a:chExt cx="9825656" cy="3171293"/>
          </a:xfrm>
        </p:grpSpPr>
        <p:grpSp>
          <p:nvGrpSpPr>
            <p:cNvPr id="1965" name="Google Shape;1965;p31"/>
            <p:cNvGrpSpPr/>
            <p:nvPr/>
          </p:nvGrpSpPr>
          <p:grpSpPr>
            <a:xfrm>
              <a:off x="1183272" y="1049403"/>
              <a:ext cx="9825656" cy="3171293"/>
              <a:chOff x="743362" y="1344339"/>
              <a:chExt cx="8890388" cy="2615715"/>
            </a:xfrm>
          </p:grpSpPr>
          <p:sp>
            <p:nvSpPr>
              <p:cNvPr id="1966" name="Google Shape;1966;p31"/>
              <p:cNvSpPr/>
              <p:nvPr/>
            </p:nvSpPr>
            <p:spPr>
              <a:xfrm>
                <a:off x="743362" y="2434364"/>
                <a:ext cx="8890388" cy="1525690"/>
              </a:xfrm>
              <a:custGeom>
                <a:rect b="b" l="l" r="r" t="t"/>
                <a:pathLst>
                  <a:path extrusionOk="0" h="753427" w="5717291">
                    <a:moveTo>
                      <a:pt x="5657670" y="70485"/>
                    </a:moveTo>
                    <a:cubicBezTo>
                      <a:pt x="5647193" y="70485"/>
                      <a:pt x="5635762" y="71438"/>
                      <a:pt x="5625285" y="71438"/>
                    </a:cubicBezTo>
                    <a:cubicBezTo>
                      <a:pt x="5577660" y="73342"/>
                      <a:pt x="5562420" y="34290"/>
                      <a:pt x="5572898" y="0"/>
                    </a:cubicBezTo>
                    <a:cubicBezTo>
                      <a:pt x="3898402" y="115252"/>
                      <a:pt x="2240100" y="183833"/>
                      <a:pt x="576082" y="60008"/>
                    </a:cubicBezTo>
                    <a:cubicBezTo>
                      <a:pt x="567510" y="74295"/>
                      <a:pt x="551317" y="83820"/>
                      <a:pt x="527505" y="83820"/>
                    </a:cubicBezTo>
                    <a:cubicBezTo>
                      <a:pt x="371295" y="80010"/>
                      <a:pt x="215085" y="75247"/>
                      <a:pt x="58875" y="70485"/>
                    </a:cubicBezTo>
                    <a:cubicBezTo>
                      <a:pt x="21727" y="69533"/>
                      <a:pt x="-4943" y="97155"/>
                      <a:pt x="772" y="132397"/>
                    </a:cubicBezTo>
                    <a:cubicBezTo>
                      <a:pt x="26490" y="287655"/>
                      <a:pt x="61732" y="442913"/>
                      <a:pt x="106500" y="597218"/>
                    </a:cubicBezTo>
                    <a:cubicBezTo>
                      <a:pt x="116977" y="632460"/>
                      <a:pt x="154125" y="662940"/>
                      <a:pt x="190320" y="664845"/>
                    </a:cubicBezTo>
                    <a:cubicBezTo>
                      <a:pt x="1969590" y="782955"/>
                      <a:pt x="3747907" y="782955"/>
                      <a:pt x="5527177" y="664845"/>
                    </a:cubicBezTo>
                    <a:cubicBezTo>
                      <a:pt x="5562420" y="661987"/>
                      <a:pt x="5600520" y="631508"/>
                      <a:pt x="5610998" y="597218"/>
                    </a:cubicBezTo>
                    <a:cubicBezTo>
                      <a:pt x="5655765" y="441960"/>
                      <a:pt x="5691007" y="286702"/>
                      <a:pt x="5716725" y="132397"/>
                    </a:cubicBezTo>
                    <a:cubicBezTo>
                      <a:pt x="5721487" y="96202"/>
                      <a:pt x="5695770" y="68580"/>
                      <a:pt x="5657670" y="70485"/>
                    </a:cubicBezTo>
                    <a:close/>
                  </a:path>
                </a:pathLst>
              </a:custGeom>
              <a:solidFill>
                <a:srgbClr val="7B58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7" name="Google Shape;1967;p31"/>
              <p:cNvSpPr/>
              <p:nvPr/>
            </p:nvSpPr>
            <p:spPr>
              <a:xfrm>
                <a:off x="781175" y="1804577"/>
                <a:ext cx="8785536" cy="1689942"/>
              </a:xfrm>
              <a:custGeom>
                <a:rect b="b" l="l" r="r" t="t"/>
                <a:pathLst>
                  <a:path extrusionOk="0" h="1251809" w="5818236">
                    <a:moveTo>
                      <a:pt x="1322414" y="58232"/>
                    </a:moveTo>
                    <a:cubicBezTo>
                      <a:pt x="1149059" y="17275"/>
                      <a:pt x="974752" y="-1775"/>
                      <a:pt x="799492" y="130"/>
                    </a:cubicBezTo>
                    <a:cubicBezTo>
                      <a:pt x="803302" y="34420"/>
                      <a:pt x="777584" y="76330"/>
                      <a:pt x="729959" y="77282"/>
                    </a:cubicBezTo>
                    <a:cubicBezTo>
                      <a:pt x="521362" y="82045"/>
                      <a:pt x="313717" y="87760"/>
                      <a:pt x="105119" y="93475"/>
                    </a:cubicBezTo>
                    <a:cubicBezTo>
                      <a:pt x="67972" y="94427"/>
                      <a:pt x="32729" y="123955"/>
                      <a:pt x="28919" y="159197"/>
                    </a:cubicBezTo>
                    <a:cubicBezTo>
                      <a:pt x="-6323" y="443042"/>
                      <a:pt x="-9181" y="726887"/>
                      <a:pt x="19394" y="1010732"/>
                    </a:cubicBezTo>
                    <a:cubicBezTo>
                      <a:pt x="23204" y="1045975"/>
                      <a:pt x="56542" y="1075502"/>
                      <a:pt x="94642" y="1076455"/>
                    </a:cubicBezTo>
                    <a:cubicBezTo>
                      <a:pt x="250852" y="1080265"/>
                      <a:pt x="407062" y="1084075"/>
                      <a:pt x="562319" y="1086932"/>
                    </a:cubicBezTo>
                    <a:cubicBezTo>
                      <a:pt x="627089" y="1087885"/>
                      <a:pt x="648997" y="1150750"/>
                      <a:pt x="627089" y="1185992"/>
                    </a:cubicBezTo>
                    <a:cubicBezTo>
                      <a:pt x="2291107" y="1309817"/>
                      <a:pt x="3949410" y="1241237"/>
                      <a:pt x="5623905" y="1125985"/>
                    </a:cubicBezTo>
                    <a:cubicBezTo>
                      <a:pt x="5632477" y="1100267"/>
                      <a:pt x="5656290" y="1078360"/>
                      <a:pt x="5694390" y="1077407"/>
                    </a:cubicBezTo>
                    <a:cubicBezTo>
                      <a:pt x="5703915" y="1077407"/>
                      <a:pt x="5713440" y="1077407"/>
                      <a:pt x="5723917" y="1076455"/>
                    </a:cubicBezTo>
                    <a:cubicBezTo>
                      <a:pt x="5762017" y="1075502"/>
                      <a:pt x="5795355" y="1045975"/>
                      <a:pt x="5799165" y="1010732"/>
                    </a:cubicBezTo>
                    <a:cubicBezTo>
                      <a:pt x="5807737" y="929770"/>
                      <a:pt x="5812500" y="848807"/>
                      <a:pt x="5816310" y="767845"/>
                    </a:cubicBezTo>
                    <a:cubicBezTo>
                      <a:pt x="5817262" y="732602"/>
                      <a:pt x="5787735" y="704027"/>
                      <a:pt x="5749635" y="704027"/>
                    </a:cubicBezTo>
                    <a:cubicBezTo>
                      <a:pt x="5606760" y="704980"/>
                      <a:pt x="5463885" y="704980"/>
                      <a:pt x="5320057" y="705932"/>
                    </a:cubicBezTo>
                    <a:cubicBezTo>
                      <a:pt x="5229569" y="705932"/>
                      <a:pt x="5233380" y="584012"/>
                      <a:pt x="5317200" y="584012"/>
                    </a:cubicBezTo>
                    <a:cubicBezTo>
                      <a:pt x="5461980" y="584012"/>
                      <a:pt x="5605807" y="584965"/>
                      <a:pt x="5750587" y="584965"/>
                    </a:cubicBezTo>
                    <a:cubicBezTo>
                      <a:pt x="5788687" y="584965"/>
                      <a:pt x="5819167" y="556390"/>
                      <a:pt x="5818215" y="521147"/>
                    </a:cubicBezTo>
                    <a:cubicBezTo>
                      <a:pt x="5813452" y="349697"/>
                      <a:pt x="5797260" y="178247"/>
                      <a:pt x="5768685" y="6797"/>
                    </a:cubicBezTo>
                    <a:cubicBezTo>
                      <a:pt x="5527702" y="14417"/>
                      <a:pt x="5287672" y="41087"/>
                      <a:pt x="5046690" y="69662"/>
                    </a:cubicBezTo>
                    <a:cubicBezTo>
                      <a:pt x="3817012" y="231587"/>
                      <a:pt x="2576857" y="317312"/>
                      <a:pt x="1322414" y="58232"/>
                    </a:cubicBezTo>
                    <a:close/>
                  </a:path>
                </a:pathLst>
              </a:custGeom>
              <a:solidFill>
                <a:srgbClr val="7B58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68" name="Google Shape;1968;p31"/>
              <p:cNvGrpSpPr/>
              <p:nvPr/>
            </p:nvGrpSpPr>
            <p:grpSpPr>
              <a:xfrm>
                <a:off x="768219" y="2116414"/>
                <a:ext cx="8808679" cy="1141122"/>
                <a:chOff x="5380672" y="1743927"/>
                <a:chExt cx="5716580" cy="1186814"/>
              </a:xfrm>
            </p:grpSpPr>
            <p:sp>
              <p:nvSpPr>
                <p:cNvPr id="1969" name="Google Shape;1969;p31"/>
                <p:cNvSpPr/>
                <p:nvPr/>
              </p:nvSpPr>
              <p:spPr>
                <a:xfrm>
                  <a:off x="5403532" y="1832509"/>
                  <a:ext cx="1885949" cy="81017"/>
                </a:xfrm>
                <a:custGeom>
                  <a:rect b="b" l="l" r="r" t="t"/>
                  <a:pathLst>
                    <a:path extrusionOk="0" h="81017" w="1885949">
                      <a:moveTo>
                        <a:pt x="1885950" y="17145"/>
                      </a:moveTo>
                      <a:cubicBezTo>
                        <a:pt x="1843088" y="11430"/>
                        <a:pt x="1800225" y="5715"/>
                        <a:pt x="1757363" y="0"/>
                      </a:cubicBezTo>
                      <a:cubicBezTo>
                        <a:pt x="1439228" y="46673"/>
                        <a:pt x="616268" y="29527"/>
                        <a:pt x="6667" y="18098"/>
                      </a:cubicBezTo>
                      <a:cubicBezTo>
                        <a:pt x="6667" y="19050"/>
                        <a:pt x="6667" y="20002"/>
                        <a:pt x="5715" y="21908"/>
                      </a:cubicBezTo>
                      <a:cubicBezTo>
                        <a:pt x="3810" y="37148"/>
                        <a:pt x="1905" y="52388"/>
                        <a:pt x="0" y="67627"/>
                      </a:cubicBezTo>
                      <a:cubicBezTo>
                        <a:pt x="405765" y="76200"/>
                        <a:pt x="849630" y="83820"/>
                        <a:pt x="1174433" y="80010"/>
                      </a:cubicBezTo>
                      <a:cubicBezTo>
                        <a:pt x="1640205" y="74295"/>
                        <a:pt x="1816418" y="45720"/>
                        <a:pt x="1885950" y="17145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0" name="Google Shape;1970;p31"/>
                <p:cNvSpPr/>
                <p:nvPr/>
              </p:nvSpPr>
              <p:spPr>
                <a:xfrm>
                  <a:off x="10355579" y="1743927"/>
                  <a:ext cx="460667" cy="79140"/>
                </a:xfrm>
                <a:custGeom>
                  <a:rect b="b" l="l" r="r" t="t"/>
                  <a:pathLst>
                    <a:path extrusionOk="0" h="109537" w="815340">
                      <a:moveTo>
                        <a:pt x="808673" y="60007"/>
                      </a:moveTo>
                      <a:cubicBezTo>
                        <a:pt x="648653" y="41910"/>
                        <a:pt x="449580" y="20002"/>
                        <a:pt x="242888" y="0"/>
                      </a:cubicBezTo>
                      <a:cubicBezTo>
                        <a:pt x="185738" y="6667"/>
                        <a:pt x="128588" y="13335"/>
                        <a:pt x="71438" y="20002"/>
                      </a:cubicBezTo>
                      <a:cubicBezTo>
                        <a:pt x="47625" y="22860"/>
                        <a:pt x="23813" y="25717"/>
                        <a:pt x="0" y="28575"/>
                      </a:cubicBezTo>
                      <a:cubicBezTo>
                        <a:pt x="292418" y="53340"/>
                        <a:pt x="591503" y="84772"/>
                        <a:pt x="815340" y="109538"/>
                      </a:cubicBezTo>
                      <a:cubicBezTo>
                        <a:pt x="812482" y="93345"/>
                        <a:pt x="810578" y="77152"/>
                        <a:pt x="808673" y="60007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1" name="Google Shape;1971;p31"/>
                <p:cNvSpPr/>
                <p:nvPr/>
              </p:nvSpPr>
              <p:spPr>
                <a:xfrm>
                  <a:off x="9469754" y="1854417"/>
                  <a:ext cx="1541328" cy="213121"/>
                </a:xfrm>
                <a:custGeom>
                  <a:rect b="b" l="l" r="r" t="t"/>
                  <a:pathLst>
                    <a:path extrusionOk="0" h="170497" w="1717357">
                      <a:moveTo>
                        <a:pt x="171450" y="0"/>
                      </a:moveTo>
                      <a:cubicBezTo>
                        <a:pt x="114300" y="5715"/>
                        <a:pt x="57150" y="10477"/>
                        <a:pt x="0" y="15240"/>
                      </a:cubicBezTo>
                      <a:cubicBezTo>
                        <a:pt x="367665" y="100013"/>
                        <a:pt x="1126807" y="144780"/>
                        <a:pt x="1717357" y="170498"/>
                      </a:cubicBezTo>
                      <a:cubicBezTo>
                        <a:pt x="1716405" y="154305"/>
                        <a:pt x="1714500" y="137160"/>
                        <a:pt x="1713548" y="120967"/>
                      </a:cubicBezTo>
                      <a:cubicBezTo>
                        <a:pt x="1132523" y="93345"/>
                        <a:pt x="534353" y="53340"/>
                        <a:pt x="171450" y="0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2" name="Google Shape;1972;p31"/>
                <p:cNvSpPr/>
                <p:nvPr/>
              </p:nvSpPr>
              <p:spPr>
                <a:xfrm>
                  <a:off x="9346881" y="2393532"/>
                  <a:ext cx="11430" cy="9525"/>
                </a:xfrm>
                <a:custGeom>
                  <a:rect b="b" l="l" r="r" t="t"/>
                  <a:pathLst>
                    <a:path extrusionOk="0" h="9525" w="11430">
                      <a:moveTo>
                        <a:pt x="11430" y="0"/>
                      </a:moveTo>
                      <a:cubicBezTo>
                        <a:pt x="7620" y="0"/>
                        <a:pt x="3810" y="0"/>
                        <a:pt x="0" y="0"/>
                      </a:cubicBezTo>
                      <a:cubicBezTo>
                        <a:pt x="3810" y="0"/>
                        <a:pt x="7620" y="0"/>
                        <a:pt x="11430" y="0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3" name="Google Shape;1973;p31"/>
                <p:cNvSpPr/>
                <p:nvPr/>
              </p:nvSpPr>
              <p:spPr>
                <a:xfrm>
                  <a:off x="8934449" y="2386865"/>
                  <a:ext cx="9525" cy="9525"/>
                </a:xfrm>
                <a:custGeom>
                  <a:rect b="b" l="l" r="r" t="t"/>
                  <a:pathLst>
                    <a:path extrusionOk="0" h="9525" w="9525">
                      <a:moveTo>
                        <a:pt x="0" y="0"/>
                      </a:move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4" name="Google Shape;1974;p31"/>
                <p:cNvSpPr/>
                <p:nvPr/>
              </p:nvSpPr>
              <p:spPr>
                <a:xfrm>
                  <a:off x="8927781" y="2386865"/>
                  <a:ext cx="9525" cy="9525"/>
                </a:xfrm>
                <a:custGeom>
                  <a:rect b="b" l="l" r="r" t="t"/>
                  <a:pathLst>
                    <a:path extrusionOk="0" h="9525" w="9525">
                      <a:moveTo>
                        <a:pt x="0" y="0"/>
                      </a:move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5" name="Google Shape;1975;p31"/>
                <p:cNvSpPr/>
                <p:nvPr/>
              </p:nvSpPr>
              <p:spPr>
                <a:xfrm>
                  <a:off x="8928734" y="2386865"/>
                  <a:ext cx="5715" cy="9525"/>
                </a:xfrm>
                <a:custGeom>
                  <a:rect b="b" l="l" r="r" t="t"/>
                  <a:pathLst>
                    <a:path extrusionOk="0" h="9525" w="5715">
                      <a:moveTo>
                        <a:pt x="5715" y="0"/>
                      </a:moveTo>
                      <a:cubicBezTo>
                        <a:pt x="3810" y="0"/>
                        <a:pt x="1905" y="0"/>
                        <a:pt x="0" y="0"/>
                      </a:cubicBezTo>
                      <a:cubicBezTo>
                        <a:pt x="1905" y="0"/>
                        <a:pt x="3810" y="0"/>
                        <a:pt x="5715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6" name="Google Shape;1976;p31"/>
                <p:cNvSpPr/>
                <p:nvPr/>
              </p:nvSpPr>
              <p:spPr>
                <a:xfrm>
                  <a:off x="8928734" y="2386865"/>
                  <a:ext cx="9525" cy="9525"/>
                </a:xfrm>
                <a:custGeom>
                  <a:rect b="b" l="l" r="r" t="t"/>
                  <a:pathLst>
                    <a:path extrusionOk="0" h="9525" w="9525">
                      <a:moveTo>
                        <a:pt x="0" y="0"/>
                      </a:move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7" name="Google Shape;1977;p31"/>
                <p:cNvSpPr/>
                <p:nvPr/>
              </p:nvSpPr>
              <p:spPr>
                <a:xfrm>
                  <a:off x="8926829" y="2386865"/>
                  <a:ext cx="952" cy="9525"/>
                </a:xfrm>
                <a:custGeom>
                  <a:rect b="b" l="l" r="r" t="t"/>
                  <a:pathLst>
                    <a:path extrusionOk="0" h="9525" w="952">
                      <a:moveTo>
                        <a:pt x="953" y="0"/>
                      </a:move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0"/>
                        <a:pt x="0" y="0"/>
                        <a:pt x="953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8" name="Google Shape;1978;p31"/>
                <p:cNvSpPr/>
                <p:nvPr/>
              </p:nvSpPr>
              <p:spPr>
                <a:xfrm>
                  <a:off x="5380672" y="2188671"/>
                  <a:ext cx="5680976" cy="326431"/>
                </a:xfrm>
                <a:custGeom>
                  <a:rect b="b" l="l" r="r" t="t"/>
                  <a:pathLst>
                    <a:path extrusionOk="0" h="228673" w="5796914">
                      <a:moveTo>
                        <a:pt x="953" y="43888"/>
                      </a:moveTo>
                      <a:cubicBezTo>
                        <a:pt x="0" y="65796"/>
                        <a:pt x="0" y="86751"/>
                        <a:pt x="0" y="108658"/>
                      </a:cubicBezTo>
                      <a:cubicBezTo>
                        <a:pt x="532448" y="56271"/>
                        <a:pt x="1097280" y="96276"/>
                        <a:pt x="1596390" y="164856"/>
                      </a:cubicBezTo>
                      <a:cubicBezTo>
                        <a:pt x="4455795" y="214386"/>
                        <a:pt x="4359593" y="209623"/>
                        <a:pt x="3984308" y="204861"/>
                      </a:cubicBezTo>
                      <a:cubicBezTo>
                        <a:pt x="4322445" y="209623"/>
                        <a:pt x="4891088" y="219148"/>
                        <a:pt x="5796915" y="228673"/>
                      </a:cubicBezTo>
                      <a:cubicBezTo>
                        <a:pt x="5784533" y="217243"/>
                        <a:pt x="5767388" y="210576"/>
                        <a:pt x="5749290" y="210576"/>
                      </a:cubicBezTo>
                      <a:cubicBezTo>
                        <a:pt x="5606415" y="211528"/>
                        <a:pt x="5463540" y="211528"/>
                        <a:pt x="5319713" y="212481"/>
                      </a:cubicBezTo>
                      <a:cubicBezTo>
                        <a:pt x="5273993" y="212481"/>
                        <a:pt x="5252085" y="182001"/>
                        <a:pt x="5253038" y="151521"/>
                      </a:cubicBezTo>
                      <a:cubicBezTo>
                        <a:pt x="4033838" y="98181"/>
                        <a:pt x="2787968" y="66748"/>
                        <a:pt x="1604010" y="59128"/>
                      </a:cubicBezTo>
                      <a:cubicBezTo>
                        <a:pt x="1096328" y="-2784"/>
                        <a:pt x="533400" y="-28502"/>
                        <a:pt x="953" y="43888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9" name="Google Shape;1979;p31"/>
                <p:cNvSpPr/>
                <p:nvPr/>
              </p:nvSpPr>
              <p:spPr>
                <a:xfrm>
                  <a:off x="8926115" y="2386865"/>
                  <a:ext cx="714" cy="9525"/>
                </a:xfrm>
                <a:custGeom>
                  <a:rect b="b" l="l" r="r" t="t"/>
                  <a:pathLst>
                    <a:path extrusionOk="0" h="9525" w="714">
                      <a:moveTo>
                        <a:pt x="714" y="0"/>
                      </a:moveTo>
                      <a:cubicBezTo>
                        <a:pt x="-238" y="0"/>
                        <a:pt x="-238" y="0"/>
                        <a:pt x="714" y="0"/>
                      </a:cubicBezTo>
                      <a:cubicBezTo>
                        <a:pt x="-238" y="0"/>
                        <a:pt x="-238" y="0"/>
                        <a:pt x="714" y="0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0" name="Google Shape;1980;p31"/>
                <p:cNvSpPr/>
                <p:nvPr/>
              </p:nvSpPr>
              <p:spPr>
                <a:xfrm>
                  <a:off x="8928734" y="2386865"/>
                  <a:ext cx="9525" cy="9525"/>
                </a:xfrm>
                <a:custGeom>
                  <a:rect b="b" l="l" r="r" t="t"/>
                  <a:pathLst>
                    <a:path extrusionOk="0" h="9525" w="9525">
                      <a:moveTo>
                        <a:pt x="0" y="0"/>
                      </a:move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1" name="Google Shape;1981;p31"/>
                <p:cNvSpPr/>
                <p:nvPr/>
              </p:nvSpPr>
              <p:spPr>
                <a:xfrm>
                  <a:off x="9358312" y="2393532"/>
                  <a:ext cx="6667" cy="9525"/>
                </a:xfrm>
                <a:custGeom>
                  <a:rect b="b" l="l" r="r" t="t"/>
                  <a:pathLst>
                    <a:path extrusionOk="0" h="9525" w="6667">
                      <a:moveTo>
                        <a:pt x="6667" y="0"/>
                      </a:moveTo>
                      <a:cubicBezTo>
                        <a:pt x="4763" y="0"/>
                        <a:pt x="1905" y="0"/>
                        <a:pt x="0" y="0"/>
                      </a:cubicBezTo>
                      <a:cubicBezTo>
                        <a:pt x="1905" y="0"/>
                        <a:pt x="3810" y="0"/>
                        <a:pt x="6667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2" name="Google Shape;1982;p31"/>
                <p:cNvSpPr/>
                <p:nvPr/>
              </p:nvSpPr>
              <p:spPr>
                <a:xfrm>
                  <a:off x="9320212" y="2392818"/>
                  <a:ext cx="26669" cy="714"/>
                </a:xfrm>
                <a:custGeom>
                  <a:rect b="b" l="l" r="r" t="t"/>
                  <a:pathLst>
                    <a:path extrusionOk="0" h="714" w="26669">
                      <a:moveTo>
                        <a:pt x="26670" y="714"/>
                      </a:moveTo>
                      <a:cubicBezTo>
                        <a:pt x="18097" y="714"/>
                        <a:pt x="8572" y="714"/>
                        <a:pt x="0" y="714"/>
                      </a:cubicBezTo>
                      <a:cubicBezTo>
                        <a:pt x="9525" y="-238"/>
                        <a:pt x="18097" y="-238"/>
                        <a:pt x="26670" y="714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3" name="Google Shape;1983;p31"/>
                <p:cNvSpPr/>
                <p:nvPr/>
              </p:nvSpPr>
              <p:spPr>
                <a:xfrm>
                  <a:off x="9320212" y="2392579"/>
                  <a:ext cx="9525" cy="9525"/>
                </a:xfrm>
                <a:custGeom>
                  <a:rect b="b" l="l" r="r" t="t"/>
                  <a:pathLst>
                    <a:path extrusionOk="0" h="9525" w="9525">
                      <a:moveTo>
                        <a:pt x="0" y="0"/>
                      </a:moveTo>
                      <a:cubicBezTo>
                        <a:pt x="0" y="0"/>
                        <a:pt x="0" y="0"/>
                        <a:pt x="0" y="0"/>
                      </a:cubicBezTo>
                      <a:cubicBezTo>
                        <a:pt x="0" y="0"/>
                        <a:pt x="0" y="0"/>
                        <a:pt x="0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4" name="Google Shape;1984;p31"/>
                <p:cNvSpPr/>
                <p:nvPr/>
              </p:nvSpPr>
              <p:spPr>
                <a:xfrm>
                  <a:off x="8934449" y="2386865"/>
                  <a:ext cx="385762" cy="5714"/>
                </a:xfrm>
                <a:custGeom>
                  <a:rect b="b" l="l" r="r" t="t"/>
                  <a:pathLst>
                    <a:path extrusionOk="0" h="5714" w="385762">
                      <a:moveTo>
                        <a:pt x="385763" y="5715"/>
                      </a:moveTo>
                      <a:cubicBezTo>
                        <a:pt x="141922" y="1905"/>
                        <a:pt x="29528" y="0"/>
                        <a:pt x="0" y="0"/>
                      </a:cubicBezTo>
                      <a:cubicBezTo>
                        <a:pt x="40957" y="0"/>
                        <a:pt x="227647" y="3810"/>
                        <a:pt x="385763" y="5715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5" name="Google Shape;1985;p31"/>
                <p:cNvSpPr/>
                <p:nvPr/>
              </p:nvSpPr>
              <p:spPr>
                <a:xfrm>
                  <a:off x="5385434" y="1957585"/>
                  <a:ext cx="5666851" cy="279073"/>
                </a:xfrm>
                <a:custGeom>
                  <a:rect b="b" l="l" r="r" t="t"/>
                  <a:pathLst>
                    <a:path extrusionOk="0" h="319854" w="5812155">
                      <a:moveTo>
                        <a:pt x="4967288" y="230022"/>
                      </a:moveTo>
                      <a:cubicBezTo>
                        <a:pt x="4522470" y="276694"/>
                        <a:pt x="3312795" y="70002"/>
                        <a:pt x="2612708" y="8089"/>
                      </a:cubicBezTo>
                      <a:cubicBezTo>
                        <a:pt x="2171700" y="-31916"/>
                        <a:pt x="798195" y="85242"/>
                        <a:pt x="2858" y="167157"/>
                      </a:cubicBezTo>
                      <a:cubicBezTo>
                        <a:pt x="1905" y="184302"/>
                        <a:pt x="953" y="201447"/>
                        <a:pt x="0" y="217639"/>
                      </a:cubicBezTo>
                      <a:cubicBezTo>
                        <a:pt x="3951923" y="36664"/>
                        <a:pt x="1750695" y="120484"/>
                        <a:pt x="4328160" y="305269"/>
                      </a:cubicBezTo>
                      <a:cubicBezTo>
                        <a:pt x="5133975" y="362419"/>
                        <a:pt x="5148263" y="230022"/>
                        <a:pt x="5812155" y="275742"/>
                      </a:cubicBezTo>
                      <a:cubicBezTo>
                        <a:pt x="5811203" y="258597"/>
                        <a:pt x="5811203" y="242404"/>
                        <a:pt x="5810250" y="225259"/>
                      </a:cubicBezTo>
                      <a:cubicBezTo>
                        <a:pt x="5521643" y="196684"/>
                        <a:pt x="5236845" y="191922"/>
                        <a:pt x="4967288" y="230022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6" name="Google Shape;1986;p31"/>
                <p:cNvSpPr/>
                <p:nvPr/>
              </p:nvSpPr>
              <p:spPr>
                <a:xfrm>
                  <a:off x="5407341" y="2570785"/>
                  <a:ext cx="5689911" cy="177944"/>
                </a:xfrm>
                <a:custGeom>
                  <a:rect b="b" l="l" r="r" t="t"/>
                  <a:pathLst>
                    <a:path extrusionOk="0" h="199937" w="5747385">
                      <a:moveTo>
                        <a:pt x="1107758" y="74208"/>
                      </a:moveTo>
                      <a:cubicBezTo>
                        <a:pt x="670560" y="182793"/>
                        <a:pt x="291465" y="184698"/>
                        <a:pt x="0" y="158028"/>
                      </a:cubicBezTo>
                      <a:cubicBezTo>
                        <a:pt x="5715" y="168505"/>
                        <a:pt x="13335" y="177078"/>
                        <a:pt x="22860" y="183745"/>
                      </a:cubicBezTo>
                      <a:cubicBezTo>
                        <a:pt x="313373" y="208510"/>
                        <a:pt x="686753" y="204700"/>
                        <a:pt x="1115378" y="98020"/>
                      </a:cubicBezTo>
                      <a:cubicBezTo>
                        <a:pt x="1864043" y="-87717"/>
                        <a:pt x="4492943" y="130405"/>
                        <a:pt x="5676900" y="199938"/>
                      </a:cubicBezTo>
                      <a:cubicBezTo>
                        <a:pt x="5683568" y="199938"/>
                        <a:pt x="5691188" y="199938"/>
                        <a:pt x="5697855" y="198985"/>
                      </a:cubicBezTo>
                      <a:cubicBezTo>
                        <a:pt x="5716905" y="198985"/>
                        <a:pt x="5734050" y="191365"/>
                        <a:pt x="5747385" y="178983"/>
                      </a:cubicBezTo>
                      <a:cubicBezTo>
                        <a:pt x="4592955" y="112308"/>
                        <a:pt x="1875473" y="-116292"/>
                        <a:pt x="1107758" y="74208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7" name="Google Shape;1987;p31"/>
                <p:cNvSpPr/>
                <p:nvPr/>
              </p:nvSpPr>
              <p:spPr>
                <a:xfrm>
                  <a:off x="7795774" y="2692822"/>
                  <a:ext cx="1748816" cy="237919"/>
                </a:xfrm>
                <a:custGeom>
                  <a:rect b="b" l="l" r="r" t="t"/>
                  <a:pathLst>
                    <a:path extrusionOk="0" h="237919" w="1748816">
                      <a:moveTo>
                        <a:pt x="1747323" y="189342"/>
                      </a:moveTo>
                      <a:cubicBezTo>
                        <a:pt x="1749228" y="185532"/>
                        <a:pt x="1751133" y="176007"/>
                        <a:pt x="1740655" y="166482"/>
                      </a:cubicBezTo>
                      <a:cubicBezTo>
                        <a:pt x="1640642" y="75042"/>
                        <a:pt x="1076763" y="55040"/>
                        <a:pt x="1046283" y="53135"/>
                      </a:cubicBezTo>
                      <a:cubicBezTo>
                        <a:pt x="946270" y="42657"/>
                        <a:pt x="78542" y="-57355"/>
                        <a:pt x="7105" y="47420"/>
                      </a:cubicBezTo>
                      <a:cubicBezTo>
                        <a:pt x="-75762" y="173150"/>
                        <a:pt x="583367" y="229347"/>
                        <a:pt x="1091050" y="237920"/>
                      </a:cubicBezTo>
                      <a:cubicBezTo>
                        <a:pt x="1294885" y="232205"/>
                        <a:pt x="1498720" y="223632"/>
                        <a:pt x="1702555" y="215060"/>
                      </a:cubicBezTo>
                      <a:cubicBezTo>
                        <a:pt x="1736845" y="206487"/>
                        <a:pt x="1744465" y="196962"/>
                        <a:pt x="1747323" y="189342"/>
                      </a:cubicBezTo>
                      <a:close/>
                      <a:moveTo>
                        <a:pt x="29965" y="75995"/>
                      </a:moveTo>
                      <a:cubicBezTo>
                        <a:pt x="-31947" y="-38305"/>
                        <a:pt x="915790" y="65517"/>
                        <a:pt x="1043425" y="78852"/>
                      </a:cubicBezTo>
                      <a:cubicBezTo>
                        <a:pt x="1167250" y="83615"/>
                        <a:pt x="1626355" y="108380"/>
                        <a:pt x="1719700" y="183627"/>
                      </a:cubicBezTo>
                      <a:cubicBezTo>
                        <a:pt x="1600638" y="252207"/>
                        <a:pt x="100450" y="205535"/>
                        <a:pt x="29965" y="75995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988" name="Google Shape;1988;p31"/>
              <p:cNvSpPr/>
              <p:nvPr/>
            </p:nvSpPr>
            <p:spPr>
              <a:xfrm>
                <a:off x="870823" y="1344339"/>
                <a:ext cx="8693740" cy="939629"/>
              </a:xfrm>
              <a:custGeom>
                <a:rect b="b" l="l" r="r" t="t"/>
                <a:pathLst>
                  <a:path extrusionOk="0" h="976238" w="5700813">
                    <a:moveTo>
                      <a:pt x="5473166" y="97155"/>
                    </a:moveTo>
                    <a:cubicBezTo>
                      <a:pt x="3719614" y="-32385"/>
                      <a:pt x="1966061" y="-32385"/>
                      <a:pt x="212509" y="97155"/>
                    </a:cubicBezTo>
                    <a:cubicBezTo>
                      <a:pt x="177266" y="100013"/>
                      <a:pt x="139166" y="130493"/>
                      <a:pt x="127736" y="165735"/>
                    </a:cubicBezTo>
                    <a:cubicBezTo>
                      <a:pt x="74396" y="332423"/>
                      <a:pt x="32486" y="500063"/>
                      <a:pt x="1054" y="666750"/>
                    </a:cubicBezTo>
                    <a:cubicBezTo>
                      <a:pt x="-5614" y="701993"/>
                      <a:pt x="20104" y="729615"/>
                      <a:pt x="57251" y="727710"/>
                    </a:cubicBezTo>
                    <a:cubicBezTo>
                      <a:pt x="262991" y="720090"/>
                      <a:pt x="468731" y="713423"/>
                      <a:pt x="674471" y="707708"/>
                    </a:cubicBezTo>
                    <a:cubicBezTo>
                      <a:pt x="712571" y="706755"/>
                      <a:pt x="730669" y="728663"/>
                      <a:pt x="733526" y="753428"/>
                    </a:cubicBezTo>
                    <a:cubicBezTo>
                      <a:pt x="909739" y="752475"/>
                      <a:pt x="1083094" y="770573"/>
                      <a:pt x="1256449" y="811530"/>
                    </a:cubicBezTo>
                    <a:cubicBezTo>
                      <a:pt x="2509939" y="1070610"/>
                      <a:pt x="3751046" y="984885"/>
                      <a:pt x="4978819" y="822008"/>
                    </a:cubicBezTo>
                    <a:cubicBezTo>
                      <a:pt x="5220754" y="793433"/>
                      <a:pt x="5459831" y="766763"/>
                      <a:pt x="5700814" y="759143"/>
                    </a:cubicBezTo>
                    <a:cubicBezTo>
                      <a:pt x="5668429" y="561023"/>
                      <a:pt x="5620804" y="362903"/>
                      <a:pt x="5556987" y="164783"/>
                    </a:cubicBezTo>
                    <a:cubicBezTo>
                      <a:pt x="5546509" y="130493"/>
                      <a:pt x="5507456" y="100013"/>
                      <a:pt x="5473166" y="97155"/>
                    </a:cubicBezTo>
                    <a:close/>
                  </a:path>
                </a:pathLst>
              </a:custGeom>
              <a:solidFill>
                <a:srgbClr val="7B58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989" name="Google Shape;1989;p31"/>
              <p:cNvGrpSpPr/>
              <p:nvPr/>
            </p:nvGrpSpPr>
            <p:grpSpPr>
              <a:xfrm>
                <a:off x="870898" y="1392511"/>
                <a:ext cx="8455770" cy="1035739"/>
                <a:chOff x="5447308" y="940652"/>
                <a:chExt cx="5487553" cy="1077212"/>
              </a:xfrm>
            </p:grpSpPr>
            <p:sp>
              <p:nvSpPr>
                <p:cNvPr id="1990" name="Google Shape;1990;p31"/>
                <p:cNvSpPr/>
                <p:nvPr/>
              </p:nvSpPr>
              <p:spPr>
                <a:xfrm>
                  <a:off x="5556884" y="940652"/>
                  <a:ext cx="4290059" cy="253924"/>
                </a:xfrm>
                <a:custGeom>
                  <a:rect b="b" l="l" r="r" t="t"/>
                  <a:pathLst>
                    <a:path extrusionOk="0" h="253924" w="4290059">
                      <a:moveTo>
                        <a:pt x="53340" y="119380"/>
                      </a:moveTo>
                      <a:cubicBezTo>
                        <a:pt x="37147" y="131763"/>
                        <a:pt x="24765" y="148908"/>
                        <a:pt x="19050" y="167005"/>
                      </a:cubicBezTo>
                      <a:cubicBezTo>
                        <a:pt x="12382" y="187960"/>
                        <a:pt x="5715" y="207963"/>
                        <a:pt x="0" y="228918"/>
                      </a:cubicBezTo>
                      <a:cubicBezTo>
                        <a:pt x="1346835" y="362268"/>
                        <a:pt x="1914525" y="-89218"/>
                        <a:pt x="2860358" y="79375"/>
                      </a:cubicBezTo>
                      <a:cubicBezTo>
                        <a:pt x="3684270" y="233680"/>
                        <a:pt x="3850958" y="327025"/>
                        <a:pt x="4290060" y="34608"/>
                      </a:cubicBezTo>
                      <a:cubicBezTo>
                        <a:pt x="4232910" y="31750"/>
                        <a:pt x="4174808" y="29845"/>
                        <a:pt x="4117658" y="26988"/>
                      </a:cubicBezTo>
                      <a:cubicBezTo>
                        <a:pt x="3800475" y="204153"/>
                        <a:pt x="3635693" y="128905"/>
                        <a:pt x="3020378" y="1270"/>
                      </a:cubicBezTo>
                      <a:cubicBezTo>
                        <a:pt x="2576513" y="-2540"/>
                        <a:pt x="2133600" y="2223"/>
                        <a:pt x="1690688" y="15558"/>
                      </a:cubicBezTo>
                      <a:cubicBezTo>
                        <a:pt x="1295400" y="91758"/>
                        <a:pt x="813435" y="164148"/>
                        <a:pt x="53340" y="119380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1" name="Google Shape;1991;p31"/>
                <p:cNvSpPr/>
                <p:nvPr/>
              </p:nvSpPr>
              <p:spPr>
                <a:xfrm>
                  <a:off x="8834013" y="1259105"/>
                  <a:ext cx="423" cy="9525"/>
                </a:xfrm>
                <a:custGeom>
                  <a:rect b="b" l="l" r="r" t="t"/>
                  <a:pathLst>
                    <a:path extrusionOk="0" h="9525" w="423">
                      <a:moveTo>
                        <a:pt x="423" y="0"/>
                      </a:moveTo>
                      <a:lnTo>
                        <a:pt x="423" y="0"/>
                      </a:lnTo>
                      <a:cubicBezTo>
                        <a:pt x="423" y="0"/>
                        <a:pt x="-529" y="0"/>
                        <a:pt x="423" y="0"/>
                      </a:cubicBezTo>
                      <a:cubicBezTo>
                        <a:pt x="-529" y="0"/>
                        <a:pt x="423" y="0"/>
                        <a:pt x="423" y="0"/>
                      </a:cubicBezTo>
                      <a:close/>
                    </a:path>
                  </a:pathLst>
                </a:custGeom>
                <a:solidFill>
                  <a:srgbClr val="CE7F4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2" name="Google Shape;1992;p31"/>
                <p:cNvSpPr/>
                <p:nvPr/>
              </p:nvSpPr>
              <p:spPr>
                <a:xfrm>
                  <a:off x="5507355" y="1056222"/>
                  <a:ext cx="5411609" cy="274951"/>
                </a:xfrm>
                <a:custGeom>
                  <a:rect b="b" l="l" r="r" t="t"/>
                  <a:pathLst>
                    <a:path extrusionOk="0" h="325386" w="5494019">
                      <a:moveTo>
                        <a:pt x="3532823" y="224790"/>
                      </a:moveTo>
                      <a:cubicBezTo>
                        <a:pt x="3534728" y="225742"/>
                        <a:pt x="3302318" y="138113"/>
                        <a:pt x="2934653" y="76200"/>
                      </a:cubicBezTo>
                      <a:cubicBezTo>
                        <a:pt x="2901315" y="73342"/>
                        <a:pt x="2867025" y="69532"/>
                        <a:pt x="2833688" y="66675"/>
                      </a:cubicBezTo>
                      <a:cubicBezTo>
                        <a:pt x="2068830" y="6667"/>
                        <a:pt x="1346835" y="370523"/>
                        <a:pt x="6667" y="260033"/>
                      </a:cubicBezTo>
                      <a:cubicBezTo>
                        <a:pt x="4763" y="268605"/>
                        <a:pt x="1905" y="277178"/>
                        <a:pt x="0" y="285750"/>
                      </a:cubicBezTo>
                      <a:cubicBezTo>
                        <a:pt x="1558290" y="409575"/>
                        <a:pt x="2442210" y="-105728"/>
                        <a:pt x="3327083" y="201930"/>
                      </a:cubicBezTo>
                      <a:cubicBezTo>
                        <a:pt x="3338513" y="205740"/>
                        <a:pt x="3523298" y="262890"/>
                        <a:pt x="3526155" y="262890"/>
                      </a:cubicBezTo>
                      <a:cubicBezTo>
                        <a:pt x="4165283" y="432435"/>
                        <a:pt x="4924425" y="222885"/>
                        <a:pt x="5494020" y="40005"/>
                      </a:cubicBezTo>
                      <a:cubicBezTo>
                        <a:pt x="5486400" y="24765"/>
                        <a:pt x="5474970" y="10477"/>
                        <a:pt x="5460683" y="0"/>
                      </a:cubicBezTo>
                      <a:cubicBezTo>
                        <a:pt x="4885373" y="187642"/>
                        <a:pt x="4151948" y="389573"/>
                        <a:pt x="3532823" y="224790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3" name="Google Shape;1993;p31"/>
                <p:cNvSpPr/>
                <p:nvPr/>
              </p:nvSpPr>
              <p:spPr>
                <a:xfrm>
                  <a:off x="8833484" y="1259105"/>
                  <a:ext cx="9525" cy="9525"/>
                </a:xfrm>
                <a:custGeom>
                  <a:rect b="b" l="l" r="r" t="t"/>
                  <a:pathLst>
                    <a:path extrusionOk="0" h="9525" w="9525">
                      <a:moveTo>
                        <a:pt x="0" y="0"/>
                      </a:moveTo>
                      <a:cubicBezTo>
                        <a:pt x="0" y="0"/>
                        <a:pt x="0" y="0"/>
                        <a:pt x="0" y="0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4" name="Google Shape;1994;p31"/>
                <p:cNvSpPr/>
                <p:nvPr/>
              </p:nvSpPr>
              <p:spPr>
                <a:xfrm>
                  <a:off x="5447308" y="1574472"/>
                  <a:ext cx="1933168" cy="443392"/>
                </a:xfrm>
                <a:custGeom>
                  <a:rect b="b" l="l" r="r" t="t"/>
                  <a:pathLst>
                    <a:path extrusionOk="0" h="273277" w="1895263">
                      <a:moveTo>
                        <a:pt x="1891704" y="233272"/>
                      </a:moveTo>
                      <a:cubicBezTo>
                        <a:pt x="1898371" y="216127"/>
                        <a:pt x="1899324" y="189457"/>
                        <a:pt x="1861224" y="160882"/>
                      </a:cubicBezTo>
                      <a:cubicBezTo>
                        <a:pt x="1652626" y="-90"/>
                        <a:pt x="685839" y="-16283"/>
                        <a:pt x="4801" y="10387"/>
                      </a:cubicBezTo>
                      <a:cubicBezTo>
                        <a:pt x="2896" y="18007"/>
                        <a:pt x="1944" y="25627"/>
                        <a:pt x="991" y="32295"/>
                      </a:cubicBezTo>
                      <a:cubicBezTo>
                        <a:pt x="-914" y="41820"/>
                        <a:pt x="39" y="51345"/>
                        <a:pt x="2896" y="58965"/>
                      </a:cubicBezTo>
                      <a:cubicBezTo>
                        <a:pt x="727749" y="34200"/>
                        <a:pt x="1749781" y="54202"/>
                        <a:pt x="1843126" y="215175"/>
                      </a:cubicBezTo>
                      <a:cubicBezTo>
                        <a:pt x="1828839" y="232320"/>
                        <a:pt x="1783119" y="245655"/>
                        <a:pt x="1714539" y="256132"/>
                      </a:cubicBezTo>
                      <a:cubicBezTo>
                        <a:pt x="1757401" y="261847"/>
                        <a:pt x="1800264" y="268515"/>
                        <a:pt x="1843126" y="273277"/>
                      </a:cubicBezTo>
                      <a:cubicBezTo>
                        <a:pt x="1880274" y="259942"/>
                        <a:pt x="1886941" y="243750"/>
                        <a:pt x="1891704" y="233272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5" name="Google Shape;1995;p31"/>
                <p:cNvSpPr/>
                <p:nvPr/>
              </p:nvSpPr>
              <p:spPr>
                <a:xfrm>
                  <a:off x="5476874" y="1420076"/>
                  <a:ext cx="5457987" cy="79336"/>
                </a:xfrm>
                <a:custGeom>
                  <a:rect b="b" l="l" r="r" t="t"/>
                  <a:pathLst>
                    <a:path extrusionOk="0" h="197107" w="5655945">
                      <a:moveTo>
                        <a:pt x="2064068" y="81915"/>
                      </a:moveTo>
                      <a:cubicBezTo>
                        <a:pt x="1751648" y="128588"/>
                        <a:pt x="503873" y="22860"/>
                        <a:pt x="11430" y="0"/>
                      </a:cubicBezTo>
                      <a:cubicBezTo>
                        <a:pt x="7620" y="16193"/>
                        <a:pt x="3810" y="32385"/>
                        <a:pt x="0" y="48578"/>
                      </a:cubicBezTo>
                      <a:cubicBezTo>
                        <a:pt x="501968" y="73343"/>
                        <a:pt x="1747838" y="180975"/>
                        <a:pt x="2069783" y="132397"/>
                      </a:cubicBezTo>
                      <a:cubicBezTo>
                        <a:pt x="2375535" y="73343"/>
                        <a:pt x="4542473" y="230505"/>
                        <a:pt x="5655945" y="190500"/>
                      </a:cubicBezTo>
                      <a:cubicBezTo>
                        <a:pt x="5653088" y="174308"/>
                        <a:pt x="5650230" y="158115"/>
                        <a:pt x="5646420" y="141922"/>
                      </a:cubicBezTo>
                      <a:cubicBezTo>
                        <a:pt x="4552950" y="176213"/>
                        <a:pt x="2370773" y="20955"/>
                        <a:pt x="2064068" y="81915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6" name="Google Shape;1996;p31"/>
                <p:cNvSpPr/>
                <p:nvPr/>
              </p:nvSpPr>
              <p:spPr>
                <a:xfrm>
                  <a:off x="9249020" y="1683078"/>
                  <a:ext cx="1348493" cy="186579"/>
                </a:xfrm>
                <a:custGeom>
                  <a:rect b="b" l="l" r="r" t="t"/>
                  <a:pathLst>
                    <a:path extrusionOk="0" h="186579" w="1348493">
                      <a:moveTo>
                        <a:pt x="4516" y="55134"/>
                      </a:moveTo>
                      <a:cubicBezTo>
                        <a:pt x="-21201" y="107522"/>
                        <a:pt x="64524" y="151337"/>
                        <a:pt x="220733" y="186579"/>
                      </a:cubicBezTo>
                      <a:cubicBezTo>
                        <a:pt x="277883" y="181817"/>
                        <a:pt x="335033" y="176102"/>
                        <a:pt x="392183" y="171339"/>
                      </a:cubicBezTo>
                      <a:cubicBezTo>
                        <a:pt x="208351" y="143717"/>
                        <a:pt x="84526" y="112284"/>
                        <a:pt x="54046" y="77042"/>
                      </a:cubicBezTo>
                      <a:cubicBezTo>
                        <a:pt x="122626" y="23702"/>
                        <a:pt x="604591" y="46562"/>
                        <a:pt x="1105606" y="89424"/>
                      </a:cubicBezTo>
                      <a:cubicBezTo>
                        <a:pt x="1129419" y="86567"/>
                        <a:pt x="1153231" y="83709"/>
                        <a:pt x="1177044" y="80852"/>
                      </a:cubicBezTo>
                      <a:cubicBezTo>
                        <a:pt x="1234194" y="74184"/>
                        <a:pt x="1291344" y="67517"/>
                        <a:pt x="1348494" y="60849"/>
                      </a:cubicBezTo>
                      <a:cubicBezTo>
                        <a:pt x="736989" y="1794"/>
                        <a:pt x="50236" y="-37258"/>
                        <a:pt x="4516" y="55134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97" name="Google Shape;1997;p31"/>
              <p:cNvGrpSpPr/>
              <p:nvPr/>
            </p:nvGrpSpPr>
            <p:grpSpPr>
              <a:xfrm>
                <a:off x="851878" y="3234639"/>
                <a:ext cx="8581685" cy="622600"/>
                <a:chOff x="5434964" y="2906929"/>
                <a:chExt cx="5569268" cy="647530"/>
              </a:xfrm>
            </p:grpSpPr>
            <p:sp>
              <p:nvSpPr>
                <p:cNvPr id="1998" name="Google Shape;1998;p31"/>
                <p:cNvSpPr/>
                <p:nvPr/>
              </p:nvSpPr>
              <p:spPr>
                <a:xfrm>
                  <a:off x="5474969" y="3145280"/>
                  <a:ext cx="5374004" cy="382196"/>
                </a:xfrm>
                <a:custGeom>
                  <a:rect b="b" l="l" r="r" t="t"/>
                  <a:pathLst>
                    <a:path extrusionOk="0" h="382196" w="5374004">
                      <a:moveTo>
                        <a:pt x="798195" y="137887"/>
                      </a:moveTo>
                      <a:cubicBezTo>
                        <a:pt x="1045845" y="191227"/>
                        <a:pt x="1465898" y="477930"/>
                        <a:pt x="1724025" y="349342"/>
                      </a:cubicBezTo>
                      <a:cubicBezTo>
                        <a:pt x="2317433" y="64545"/>
                        <a:pt x="3855720" y="276952"/>
                        <a:pt x="4749165" y="381727"/>
                      </a:cubicBezTo>
                      <a:cubicBezTo>
                        <a:pt x="4957763" y="372202"/>
                        <a:pt x="5166360" y="359820"/>
                        <a:pt x="5374005" y="346485"/>
                      </a:cubicBezTo>
                      <a:cubicBezTo>
                        <a:pt x="4996815" y="280762"/>
                        <a:pt x="4316730" y="151222"/>
                        <a:pt x="4062413" y="175987"/>
                      </a:cubicBezTo>
                      <a:cubicBezTo>
                        <a:pt x="3691890" y="221707"/>
                        <a:pt x="2444115" y="38827"/>
                        <a:pt x="2252663" y="33112"/>
                      </a:cubicBezTo>
                      <a:cubicBezTo>
                        <a:pt x="2068830" y="32160"/>
                        <a:pt x="1735455" y="196942"/>
                        <a:pt x="1429703" y="202657"/>
                      </a:cubicBezTo>
                      <a:cubicBezTo>
                        <a:pt x="1112520" y="208372"/>
                        <a:pt x="1143953" y="41685"/>
                        <a:pt x="932498" y="7395"/>
                      </a:cubicBezTo>
                      <a:cubicBezTo>
                        <a:pt x="822008" y="-10703"/>
                        <a:pt x="393383" y="8347"/>
                        <a:pt x="0" y="22635"/>
                      </a:cubicBezTo>
                      <a:cubicBezTo>
                        <a:pt x="9525" y="66450"/>
                        <a:pt x="20003" y="110265"/>
                        <a:pt x="31433" y="153127"/>
                      </a:cubicBezTo>
                      <a:cubicBezTo>
                        <a:pt x="326708" y="132172"/>
                        <a:pt x="670560" y="109312"/>
                        <a:pt x="798195" y="137887"/>
                      </a:cubicBezTo>
                      <a:close/>
                    </a:path>
                  </a:pathLst>
                </a:custGeom>
                <a:solidFill>
                  <a:srgbClr val="CE7F42">
                    <a:alpha val="18820"/>
                  </a:srgbClr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99" name="Google Shape;1999;p31"/>
                <p:cNvSpPr/>
                <p:nvPr/>
              </p:nvSpPr>
              <p:spPr>
                <a:xfrm>
                  <a:off x="5434964" y="2943302"/>
                  <a:ext cx="5558909" cy="353676"/>
                </a:xfrm>
                <a:custGeom>
                  <a:rect b="b" l="l" r="r" t="t"/>
                  <a:pathLst>
                    <a:path extrusionOk="0" h="363677" w="5643562">
                      <a:moveTo>
                        <a:pt x="2663190" y="141745"/>
                      </a:moveTo>
                      <a:cubicBezTo>
                        <a:pt x="3002280" y="208420"/>
                        <a:pt x="3388995" y="288430"/>
                        <a:pt x="3708083" y="214135"/>
                      </a:cubicBezTo>
                      <a:cubicBezTo>
                        <a:pt x="3668078" y="209372"/>
                        <a:pt x="4223385" y="24588"/>
                        <a:pt x="5636895" y="363677"/>
                      </a:cubicBezTo>
                      <a:cubicBezTo>
                        <a:pt x="5638800" y="355105"/>
                        <a:pt x="5641658" y="345580"/>
                        <a:pt x="5643563" y="337008"/>
                      </a:cubicBezTo>
                      <a:cubicBezTo>
                        <a:pt x="4229100" y="-23037"/>
                        <a:pt x="3733800" y="155080"/>
                        <a:pt x="3652838" y="175083"/>
                      </a:cubicBezTo>
                      <a:cubicBezTo>
                        <a:pt x="3114675" y="241758"/>
                        <a:pt x="2800350" y="78880"/>
                        <a:pt x="2268855" y="19825"/>
                      </a:cubicBezTo>
                      <a:cubicBezTo>
                        <a:pt x="1926908" y="-19228"/>
                        <a:pt x="751523" y="8395"/>
                        <a:pt x="0" y="26493"/>
                      </a:cubicBezTo>
                      <a:cubicBezTo>
                        <a:pt x="2858" y="41733"/>
                        <a:pt x="5715" y="56972"/>
                        <a:pt x="8573" y="72213"/>
                      </a:cubicBezTo>
                      <a:cubicBezTo>
                        <a:pt x="2123123" y="47447"/>
                        <a:pt x="2223135" y="45543"/>
                        <a:pt x="2663190" y="141745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0" name="Google Shape;2000;p31"/>
                <p:cNvSpPr/>
                <p:nvPr/>
              </p:nvSpPr>
              <p:spPr>
                <a:xfrm>
                  <a:off x="8886824" y="2906929"/>
                  <a:ext cx="611504" cy="24747"/>
                </a:xfrm>
                <a:custGeom>
                  <a:rect b="b" l="l" r="r" t="t"/>
                  <a:pathLst>
                    <a:path extrusionOk="0" h="24747" w="611504">
                      <a:moveTo>
                        <a:pt x="513397" y="14288"/>
                      </a:moveTo>
                      <a:cubicBezTo>
                        <a:pt x="560070" y="9525"/>
                        <a:pt x="590550" y="4763"/>
                        <a:pt x="611505" y="0"/>
                      </a:cubicBezTo>
                      <a:cubicBezTo>
                        <a:pt x="407670" y="9525"/>
                        <a:pt x="203835" y="17145"/>
                        <a:pt x="0" y="22860"/>
                      </a:cubicBezTo>
                      <a:cubicBezTo>
                        <a:pt x="226695" y="27623"/>
                        <a:pt x="423863" y="22860"/>
                        <a:pt x="513397" y="14288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1" name="Google Shape;2001;p31"/>
                <p:cNvSpPr/>
                <p:nvPr/>
              </p:nvSpPr>
              <p:spPr>
                <a:xfrm>
                  <a:off x="5504497" y="3270041"/>
                  <a:ext cx="4717732" cy="284418"/>
                </a:xfrm>
                <a:custGeom>
                  <a:rect b="b" l="l" r="r" t="t"/>
                  <a:pathLst>
                    <a:path extrusionOk="0" h="284418" w="4717732">
                      <a:moveTo>
                        <a:pt x="767715" y="36938"/>
                      </a:moveTo>
                      <a:cubicBezTo>
                        <a:pt x="841058" y="53131"/>
                        <a:pt x="933450" y="92183"/>
                        <a:pt x="1031558" y="133141"/>
                      </a:cubicBezTo>
                      <a:cubicBezTo>
                        <a:pt x="1615440" y="381743"/>
                        <a:pt x="1578293" y="267443"/>
                        <a:pt x="1883093" y="186481"/>
                      </a:cubicBezTo>
                      <a:cubicBezTo>
                        <a:pt x="2179320" y="98851"/>
                        <a:pt x="2819400" y="44558"/>
                        <a:pt x="4548188" y="264585"/>
                      </a:cubicBezTo>
                      <a:cubicBezTo>
                        <a:pt x="4604385" y="261728"/>
                        <a:pt x="4661535" y="259823"/>
                        <a:pt x="4717733" y="256966"/>
                      </a:cubicBezTo>
                      <a:cubicBezTo>
                        <a:pt x="3824288" y="152191"/>
                        <a:pt x="2286000" y="-60217"/>
                        <a:pt x="1692593" y="224581"/>
                      </a:cubicBezTo>
                      <a:cubicBezTo>
                        <a:pt x="1434465" y="352216"/>
                        <a:pt x="1014413" y="65513"/>
                        <a:pt x="766763" y="13126"/>
                      </a:cubicBezTo>
                      <a:cubicBezTo>
                        <a:pt x="639128" y="-15449"/>
                        <a:pt x="295275" y="8363"/>
                        <a:pt x="0" y="30271"/>
                      </a:cubicBezTo>
                      <a:cubicBezTo>
                        <a:pt x="1905" y="38843"/>
                        <a:pt x="3810" y="46463"/>
                        <a:pt x="6667" y="55036"/>
                      </a:cubicBezTo>
                      <a:cubicBezTo>
                        <a:pt x="301943" y="33128"/>
                        <a:pt x="643890" y="10268"/>
                        <a:pt x="767715" y="36938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2" name="Google Shape;2002;p31"/>
                <p:cNvSpPr/>
                <p:nvPr/>
              </p:nvSpPr>
              <p:spPr>
                <a:xfrm>
                  <a:off x="5464492" y="3095796"/>
                  <a:ext cx="5539740" cy="396920"/>
                </a:xfrm>
                <a:custGeom>
                  <a:rect b="b" l="l" r="r" t="t"/>
                  <a:pathLst>
                    <a:path extrusionOk="0" h="396920" w="5539740">
                      <a:moveTo>
                        <a:pt x="942975" y="57831"/>
                      </a:moveTo>
                      <a:cubicBezTo>
                        <a:pt x="1154430" y="92121"/>
                        <a:pt x="1123950" y="259761"/>
                        <a:pt x="1440180" y="253093"/>
                      </a:cubicBezTo>
                      <a:cubicBezTo>
                        <a:pt x="1745933" y="247378"/>
                        <a:pt x="2079308" y="82596"/>
                        <a:pt x="2263140" y="83548"/>
                      </a:cubicBezTo>
                      <a:cubicBezTo>
                        <a:pt x="2453640" y="89263"/>
                        <a:pt x="3702368" y="272143"/>
                        <a:pt x="4072890" y="226423"/>
                      </a:cubicBezTo>
                      <a:cubicBezTo>
                        <a:pt x="4327208" y="201658"/>
                        <a:pt x="5007293" y="331198"/>
                        <a:pt x="5384483" y="396921"/>
                      </a:cubicBezTo>
                      <a:cubicBezTo>
                        <a:pt x="5420678" y="395016"/>
                        <a:pt x="5457825" y="392158"/>
                        <a:pt x="5494020" y="390253"/>
                      </a:cubicBezTo>
                      <a:cubicBezTo>
                        <a:pt x="5510213" y="389301"/>
                        <a:pt x="5526405" y="382633"/>
                        <a:pt x="5539740" y="372156"/>
                      </a:cubicBezTo>
                      <a:cubicBezTo>
                        <a:pt x="5201603" y="314053"/>
                        <a:pt x="4373880" y="148318"/>
                        <a:pt x="4073843" y="174988"/>
                      </a:cubicBezTo>
                      <a:cubicBezTo>
                        <a:pt x="3832860" y="201658"/>
                        <a:pt x="3226118" y="138793"/>
                        <a:pt x="2774633" y="85453"/>
                      </a:cubicBezTo>
                      <a:cubicBezTo>
                        <a:pt x="2205990" y="17826"/>
                        <a:pt x="2253615" y="6396"/>
                        <a:pt x="1917383" y="104503"/>
                      </a:cubicBezTo>
                      <a:cubicBezTo>
                        <a:pt x="1061085" y="351201"/>
                        <a:pt x="1272540" y="57831"/>
                        <a:pt x="942975" y="7348"/>
                      </a:cubicBezTo>
                      <a:cubicBezTo>
                        <a:pt x="827723" y="-10749"/>
                        <a:pt x="396240" y="8301"/>
                        <a:pt x="0" y="24493"/>
                      </a:cubicBezTo>
                      <a:cubicBezTo>
                        <a:pt x="3810" y="40686"/>
                        <a:pt x="6667" y="56878"/>
                        <a:pt x="10477" y="73071"/>
                      </a:cubicBezTo>
                      <a:cubicBezTo>
                        <a:pt x="403860" y="58783"/>
                        <a:pt x="832485" y="39733"/>
                        <a:pt x="942975" y="57831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03" name="Google Shape;2003;p31"/>
              <p:cNvSpPr/>
              <p:nvPr/>
            </p:nvSpPr>
            <p:spPr>
              <a:xfrm>
                <a:off x="4591623" y="1680437"/>
                <a:ext cx="858114" cy="108179"/>
              </a:xfrm>
              <a:custGeom>
                <a:rect b="b" l="l" r="r" t="t"/>
                <a:pathLst>
                  <a:path extrusionOk="0" h="112394" w="557217">
                    <a:moveTo>
                      <a:pt x="557218" y="56197"/>
                    </a:moveTo>
                    <a:cubicBezTo>
                      <a:pt x="557218" y="87630"/>
                      <a:pt x="432440" y="112395"/>
                      <a:pt x="278136" y="112395"/>
                    </a:cubicBezTo>
                    <a:cubicBezTo>
                      <a:pt x="123830" y="112395"/>
                      <a:pt x="-947" y="88582"/>
                      <a:pt x="5" y="58102"/>
                    </a:cubicBezTo>
                    <a:cubicBezTo>
                      <a:pt x="958" y="26670"/>
                      <a:pt x="126688" y="952"/>
                      <a:pt x="279088" y="0"/>
                    </a:cubicBezTo>
                    <a:cubicBezTo>
                      <a:pt x="432440" y="0"/>
                      <a:pt x="556265" y="24765"/>
                      <a:pt x="557218" y="56197"/>
                    </a:cubicBezTo>
                    <a:close/>
                  </a:path>
                </a:pathLst>
              </a:custGeom>
              <a:solidFill>
                <a:srgbClr val="997B5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04" name="Google Shape;2004;p31"/>
            <p:cNvSpPr/>
            <p:nvPr/>
          </p:nvSpPr>
          <p:spPr>
            <a:xfrm flipH="1">
              <a:off x="1653533" y="1604454"/>
              <a:ext cx="9149242" cy="445258"/>
            </a:xfrm>
            <a:custGeom>
              <a:rect b="b" l="l" r="r" t="t"/>
              <a:pathLst>
                <a:path extrusionOk="0" h="382196" w="5374004">
                  <a:moveTo>
                    <a:pt x="798195" y="137887"/>
                  </a:moveTo>
                  <a:cubicBezTo>
                    <a:pt x="1045845" y="191227"/>
                    <a:pt x="1465898" y="477930"/>
                    <a:pt x="1724025" y="349342"/>
                  </a:cubicBezTo>
                  <a:cubicBezTo>
                    <a:pt x="2317433" y="64545"/>
                    <a:pt x="3855720" y="276952"/>
                    <a:pt x="4749165" y="381727"/>
                  </a:cubicBezTo>
                  <a:cubicBezTo>
                    <a:pt x="4957763" y="372202"/>
                    <a:pt x="5166360" y="359820"/>
                    <a:pt x="5374005" y="346485"/>
                  </a:cubicBezTo>
                  <a:cubicBezTo>
                    <a:pt x="4996815" y="280762"/>
                    <a:pt x="4316730" y="151222"/>
                    <a:pt x="4062413" y="175987"/>
                  </a:cubicBezTo>
                  <a:cubicBezTo>
                    <a:pt x="3691890" y="221707"/>
                    <a:pt x="2444115" y="38827"/>
                    <a:pt x="2252663" y="33112"/>
                  </a:cubicBezTo>
                  <a:cubicBezTo>
                    <a:pt x="2068830" y="32160"/>
                    <a:pt x="1735455" y="196942"/>
                    <a:pt x="1429703" y="202657"/>
                  </a:cubicBezTo>
                  <a:cubicBezTo>
                    <a:pt x="1112520" y="208372"/>
                    <a:pt x="1143953" y="41685"/>
                    <a:pt x="932498" y="7395"/>
                  </a:cubicBezTo>
                  <a:cubicBezTo>
                    <a:pt x="822008" y="-10703"/>
                    <a:pt x="393383" y="8347"/>
                    <a:pt x="0" y="22635"/>
                  </a:cubicBezTo>
                  <a:cubicBezTo>
                    <a:pt x="9525" y="66450"/>
                    <a:pt x="20003" y="110265"/>
                    <a:pt x="31433" y="153127"/>
                  </a:cubicBezTo>
                  <a:cubicBezTo>
                    <a:pt x="326708" y="132172"/>
                    <a:pt x="670560" y="109312"/>
                    <a:pt x="798195" y="137887"/>
                  </a:cubicBezTo>
                  <a:close/>
                </a:path>
              </a:pathLst>
            </a:custGeom>
            <a:solidFill>
              <a:srgbClr val="CE7F42">
                <a:alpha val="1882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05" name="Google Shape;2005;p31"/>
          <p:cNvSpPr txBox="1"/>
          <p:nvPr>
            <p:ph type="title"/>
          </p:nvPr>
        </p:nvSpPr>
        <p:spPr>
          <a:xfrm>
            <a:off x="1544275" y="1503725"/>
            <a:ext cx="8864400" cy="2251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Thank you!</a:t>
            </a:r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2"/>
        </a:solidFill>
      </p:bgPr>
    </p:bg>
    <p:spTree>
      <p:nvGrpSpPr>
        <p:cNvPr id="2009" name="Shape 20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10" name="Google Shape;2010;p32"/>
          <p:cNvGrpSpPr/>
          <p:nvPr/>
        </p:nvGrpSpPr>
        <p:grpSpPr>
          <a:xfrm>
            <a:off x="4596697" y="2028296"/>
            <a:ext cx="5257428" cy="5057986"/>
            <a:chOff x="1665517" y="4206875"/>
            <a:chExt cx="2194069" cy="2110836"/>
          </a:xfrm>
        </p:grpSpPr>
        <p:sp>
          <p:nvSpPr>
            <p:cNvPr id="2011" name="Google Shape;2011;p32"/>
            <p:cNvSpPr/>
            <p:nvPr/>
          </p:nvSpPr>
          <p:spPr>
            <a:xfrm>
              <a:off x="2186603" y="5499966"/>
              <a:ext cx="1153500" cy="408000"/>
            </a:xfrm>
            <a:prstGeom prst="ellipse">
              <a:avLst/>
            </a:prstGeom>
            <a:solidFill>
              <a:srgbClr val="833C0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2" name="Google Shape;2012;p32"/>
            <p:cNvSpPr/>
            <p:nvPr/>
          </p:nvSpPr>
          <p:spPr>
            <a:xfrm>
              <a:off x="2117252" y="5150277"/>
              <a:ext cx="1334625" cy="860287"/>
            </a:xfrm>
            <a:custGeom>
              <a:rect b="b" l="l" r="r" t="t"/>
              <a:pathLst>
                <a:path extrusionOk="0" h="543625" w="897227">
                  <a:moveTo>
                    <a:pt x="889607" y="313120"/>
                  </a:moveTo>
                  <a:cubicBezTo>
                    <a:pt x="889607" y="314073"/>
                    <a:pt x="889607" y="315025"/>
                    <a:pt x="890560" y="315978"/>
                  </a:cubicBezTo>
                  <a:cubicBezTo>
                    <a:pt x="891512" y="317883"/>
                    <a:pt x="892465" y="320740"/>
                    <a:pt x="893417" y="322645"/>
                  </a:cubicBezTo>
                  <a:cubicBezTo>
                    <a:pt x="893417" y="325503"/>
                    <a:pt x="894369" y="329313"/>
                    <a:pt x="894369" y="332170"/>
                  </a:cubicBezTo>
                  <a:cubicBezTo>
                    <a:pt x="895322" y="334075"/>
                    <a:pt x="895322" y="336933"/>
                    <a:pt x="896274" y="338838"/>
                  </a:cubicBezTo>
                  <a:cubicBezTo>
                    <a:pt x="896274" y="352173"/>
                    <a:pt x="896274" y="364555"/>
                    <a:pt x="897227" y="377890"/>
                  </a:cubicBezTo>
                  <a:lnTo>
                    <a:pt x="891512" y="386463"/>
                  </a:lnTo>
                  <a:cubicBezTo>
                    <a:pt x="886749" y="395988"/>
                    <a:pt x="883892" y="406465"/>
                    <a:pt x="879130" y="415990"/>
                  </a:cubicBezTo>
                  <a:cubicBezTo>
                    <a:pt x="857222" y="457900"/>
                    <a:pt x="825790" y="491238"/>
                    <a:pt x="783880" y="514098"/>
                  </a:cubicBezTo>
                  <a:cubicBezTo>
                    <a:pt x="748637" y="533148"/>
                    <a:pt x="711490" y="542673"/>
                    <a:pt x="672437" y="543625"/>
                  </a:cubicBezTo>
                  <a:cubicBezTo>
                    <a:pt x="656244" y="543625"/>
                    <a:pt x="641005" y="540768"/>
                    <a:pt x="624812" y="538863"/>
                  </a:cubicBezTo>
                  <a:cubicBezTo>
                    <a:pt x="613382" y="536958"/>
                    <a:pt x="600999" y="536005"/>
                    <a:pt x="590522" y="531243"/>
                  </a:cubicBezTo>
                  <a:cubicBezTo>
                    <a:pt x="573377" y="524575"/>
                    <a:pt x="557185" y="516955"/>
                    <a:pt x="540992" y="509335"/>
                  </a:cubicBezTo>
                  <a:cubicBezTo>
                    <a:pt x="510512" y="496000"/>
                    <a:pt x="479080" y="487428"/>
                    <a:pt x="445742" y="487428"/>
                  </a:cubicBezTo>
                  <a:cubicBezTo>
                    <a:pt x="427644" y="487428"/>
                    <a:pt x="408594" y="488380"/>
                    <a:pt x="390497" y="491238"/>
                  </a:cubicBezTo>
                  <a:cubicBezTo>
                    <a:pt x="371447" y="495048"/>
                    <a:pt x="351444" y="499810"/>
                    <a:pt x="334299" y="507430"/>
                  </a:cubicBezTo>
                  <a:cubicBezTo>
                    <a:pt x="314297" y="516003"/>
                    <a:pt x="295247" y="527433"/>
                    <a:pt x="274292" y="533148"/>
                  </a:cubicBezTo>
                  <a:cubicBezTo>
                    <a:pt x="253337" y="538863"/>
                    <a:pt x="232382" y="542673"/>
                    <a:pt x="210475" y="542673"/>
                  </a:cubicBezTo>
                  <a:cubicBezTo>
                    <a:pt x="194282" y="542673"/>
                    <a:pt x="177137" y="540768"/>
                    <a:pt x="160944" y="537910"/>
                  </a:cubicBezTo>
                  <a:cubicBezTo>
                    <a:pt x="142847" y="534100"/>
                    <a:pt x="123797" y="530290"/>
                    <a:pt x="107604" y="522670"/>
                  </a:cubicBezTo>
                  <a:cubicBezTo>
                    <a:pt x="89507" y="514098"/>
                    <a:pt x="72362" y="501715"/>
                    <a:pt x="55217" y="490285"/>
                  </a:cubicBezTo>
                  <a:cubicBezTo>
                    <a:pt x="47597" y="485523"/>
                    <a:pt x="40929" y="480760"/>
                    <a:pt x="34262" y="475045"/>
                  </a:cubicBezTo>
                  <a:lnTo>
                    <a:pt x="34262" y="474093"/>
                  </a:lnTo>
                  <a:cubicBezTo>
                    <a:pt x="33310" y="473140"/>
                    <a:pt x="32357" y="471235"/>
                    <a:pt x="31404" y="470283"/>
                  </a:cubicBezTo>
                  <a:cubicBezTo>
                    <a:pt x="17117" y="450280"/>
                    <a:pt x="9497" y="428373"/>
                    <a:pt x="4735" y="405513"/>
                  </a:cubicBezTo>
                  <a:cubicBezTo>
                    <a:pt x="-981" y="381700"/>
                    <a:pt x="-981" y="357888"/>
                    <a:pt x="1877" y="334075"/>
                  </a:cubicBezTo>
                  <a:cubicBezTo>
                    <a:pt x="3782" y="317883"/>
                    <a:pt x="8544" y="302643"/>
                    <a:pt x="13307" y="286450"/>
                  </a:cubicBezTo>
                  <a:cubicBezTo>
                    <a:pt x="20927" y="255018"/>
                    <a:pt x="29499" y="224538"/>
                    <a:pt x="37119" y="194058"/>
                  </a:cubicBezTo>
                  <a:cubicBezTo>
                    <a:pt x="43787" y="167388"/>
                    <a:pt x="51407" y="139765"/>
                    <a:pt x="59027" y="113095"/>
                  </a:cubicBezTo>
                  <a:cubicBezTo>
                    <a:pt x="65694" y="87378"/>
                    <a:pt x="72362" y="60708"/>
                    <a:pt x="79029" y="34990"/>
                  </a:cubicBezTo>
                  <a:cubicBezTo>
                    <a:pt x="80935" y="28323"/>
                    <a:pt x="81887" y="22608"/>
                    <a:pt x="83792" y="15940"/>
                  </a:cubicBezTo>
                  <a:cubicBezTo>
                    <a:pt x="84744" y="13083"/>
                    <a:pt x="87602" y="9273"/>
                    <a:pt x="90460" y="8320"/>
                  </a:cubicBezTo>
                  <a:cubicBezTo>
                    <a:pt x="99032" y="5463"/>
                    <a:pt x="108557" y="2605"/>
                    <a:pt x="118082" y="700"/>
                  </a:cubicBezTo>
                  <a:cubicBezTo>
                    <a:pt x="123797" y="-1205"/>
                    <a:pt x="126654" y="700"/>
                    <a:pt x="126654" y="7368"/>
                  </a:cubicBezTo>
                  <a:cubicBezTo>
                    <a:pt x="126654" y="25465"/>
                    <a:pt x="128560" y="44515"/>
                    <a:pt x="126654" y="62613"/>
                  </a:cubicBezTo>
                  <a:cubicBezTo>
                    <a:pt x="125702" y="74995"/>
                    <a:pt x="121892" y="86425"/>
                    <a:pt x="119035" y="98808"/>
                  </a:cubicBezTo>
                  <a:cubicBezTo>
                    <a:pt x="112367" y="126430"/>
                    <a:pt x="104747" y="154053"/>
                    <a:pt x="98079" y="180723"/>
                  </a:cubicBezTo>
                  <a:cubicBezTo>
                    <a:pt x="92364" y="202630"/>
                    <a:pt x="87602" y="224538"/>
                    <a:pt x="80935" y="245493"/>
                  </a:cubicBezTo>
                  <a:cubicBezTo>
                    <a:pt x="51407" y="341695"/>
                    <a:pt x="159466" y="394499"/>
                    <a:pt x="191588" y="429487"/>
                  </a:cubicBezTo>
                  <a:cubicBezTo>
                    <a:pt x="223710" y="464475"/>
                    <a:pt x="245093" y="455419"/>
                    <a:pt x="273668" y="455419"/>
                  </a:cubicBezTo>
                  <a:cubicBezTo>
                    <a:pt x="306053" y="454467"/>
                    <a:pt x="302856" y="429664"/>
                    <a:pt x="335504" y="425114"/>
                  </a:cubicBezTo>
                  <a:cubicBezTo>
                    <a:pt x="368152" y="420564"/>
                    <a:pt x="433360" y="423356"/>
                    <a:pt x="469555" y="428118"/>
                  </a:cubicBezTo>
                  <a:cubicBezTo>
                    <a:pt x="494973" y="429203"/>
                    <a:pt x="512196" y="417915"/>
                    <a:pt x="524578" y="421884"/>
                  </a:cubicBezTo>
                  <a:cubicBezTo>
                    <a:pt x="536960" y="425853"/>
                    <a:pt x="542669" y="427339"/>
                    <a:pt x="563004" y="430829"/>
                  </a:cubicBezTo>
                  <a:cubicBezTo>
                    <a:pt x="583339" y="434319"/>
                    <a:pt x="608466" y="456274"/>
                    <a:pt x="646586" y="442823"/>
                  </a:cubicBezTo>
                  <a:cubicBezTo>
                    <a:pt x="684706" y="429372"/>
                    <a:pt x="762195" y="419653"/>
                    <a:pt x="791723" y="350121"/>
                  </a:cubicBezTo>
                  <a:cubicBezTo>
                    <a:pt x="803153" y="322498"/>
                    <a:pt x="831505" y="314073"/>
                    <a:pt x="825790" y="283593"/>
                  </a:cubicBezTo>
                  <a:cubicBezTo>
                    <a:pt x="821027" y="257875"/>
                    <a:pt x="814360" y="233110"/>
                    <a:pt x="808644" y="208345"/>
                  </a:cubicBezTo>
                  <a:cubicBezTo>
                    <a:pt x="801024" y="178818"/>
                    <a:pt x="792452" y="149290"/>
                    <a:pt x="783880" y="119763"/>
                  </a:cubicBezTo>
                  <a:cubicBezTo>
                    <a:pt x="780069" y="105475"/>
                    <a:pt x="775307" y="92140"/>
                    <a:pt x="772449" y="77853"/>
                  </a:cubicBezTo>
                  <a:cubicBezTo>
                    <a:pt x="771497" y="74043"/>
                    <a:pt x="771497" y="69280"/>
                    <a:pt x="771497" y="64518"/>
                  </a:cubicBezTo>
                  <a:cubicBezTo>
                    <a:pt x="772449" y="47373"/>
                    <a:pt x="773402" y="30228"/>
                    <a:pt x="774355" y="13083"/>
                  </a:cubicBezTo>
                  <a:cubicBezTo>
                    <a:pt x="774355" y="11178"/>
                    <a:pt x="774355" y="9273"/>
                    <a:pt x="775307" y="5463"/>
                  </a:cubicBezTo>
                  <a:cubicBezTo>
                    <a:pt x="787690" y="9273"/>
                    <a:pt x="799119" y="13083"/>
                    <a:pt x="810549" y="17845"/>
                  </a:cubicBezTo>
                  <a:cubicBezTo>
                    <a:pt x="811502" y="17845"/>
                    <a:pt x="812455" y="20703"/>
                    <a:pt x="813407" y="22608"/>
                  </a:cubicBezTo>
                  <a:cubicBezTo>
                    <a:pt x="828647" y="75948"/>
                    <a:pt x="842935" y="128335"/>
                    <a:pt x="858174" y="181675"/>
                  </a:cubicBezTo>
                  <a:cubicBezTo>
                    <a:pt x="866747" y="213108"/>
                    <a:pt x="875319" y="243588"/>
                    <a:pt x="883892" y="275020"/>
                  </a:cubicBezTo>
                  <a:cubicBezTo>
                    <a:pt x="884844" y="276925"/>
                    <a:pt x="883892" y="279783"/>
                    <a:pt x="884844" y="281688"/>
                  </a:cubicBezTo>
                  <a:cubicBezTo>
                    <a:pt x="885797" y="283593"/>
                    <a:pt x="886749" y="284545"/>
                    <a:pt x="886749" y="286450"/>
                  </a:cubicBezTo>
                  <a:cubicBezTo>
                    <a:pt x="886749" y="289308"/>
                    <a:pt x="887702" y="291213"/>
                    <a:pt x="887702" y="294070"/>
                  </a:cubicBezTo>
                  <a:cubicBezTo>
                    <a:pt x="888655" y="295975"/>
                    <a:pt x="888655" y="296928"/>
                    <a:pt x="889607" y="298833"/>
                  </a:cubicBezTo>
                  <a:cubicBezTo>
                    <a:pt x="890560" y="302643"/>
                    <a:pt x="891512" y="305500"/>
                    <a:pt x="891512" y="309310"/>
                  </a:cubicBezTo>
                  <a:cubicBezTo>
                    <a:pt x="888655" y="311215"/>
                    <a:pt x="889607" y="312168"/>
                    <a:pt x="889607" y="313120"/>
                  </a:cubicBezTo>
                  <a:close/>
                </a:path>
              </a:pathLst>
            </a:custGeom>
            <a:solidFill>
              <a:srgbClr val="A0A1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13" name="Google Shape;2013;p32"/>
            <p:cNvGrpSpPr/>
            <p:nvPr/>
          </p:nvGrpSpPr>
          <p:grpSpPr>
            <a:xfrm>
              <a:off x="1853733" y="4933741"/>
              <a:ext cx="1815990" cy="1358545"/>
              <a:chOff x="3548235" y="3429000"/>
              <a:chExt cx="4568530" cy="3296639"/>
            </a:xfrm>
          </p:grpSpPr>
          <p:sp>
            <p:nvSpPr>
              <p:cNvPr id="2014" name="Google Shape;2014;p32"/>
              <p:cNvSpPr/>
              <p:nvPr/>
            </p:nvSpPr>
            <p:spPr>
              <a:xfrm>
                <a:off x="3638778" y="3979015"/>
                <a:ext cx="4477987" cy="2746624"/>
              </a:xfrm>
              <a:custGeom>
                <a:rect b="b" l="l" r="r" t="t"/>
                <a:pathLst>
                  <a:path extrusionOk="0" h="808425" w="1318024">
                    <a:moveTo>
                      <a:pt x="927735" y="601980"/>
                    </a:moveTo>
                    <a:cubicBezTo>
                      <a:pt x="938213" y="599123"/>
                      <a:pt x="948690" y="596265"/>
                      <a:pt x="959168" y="592455"/>
                    </a:cubicBezTo>
                    <a:cubicBezTo>
                      <a:pt x="990600" y="581978"/>
                      <a:pt x="1018222" y="566738"/>
                      <a:pt x="1043940" y="545783"/>
                    </a:cubicBezTo>
                    <a:cubicBezTo>
                      <a:pt x="1066800" y="526733"/>
                      <a:pt x="1084898" y="504825"/>
                      <a:pt x="1099185" y="480060"/>
                    </a:cubicBezTo>
                    <a:lnTo>
                      <a:pt x="1101090" y="478155"/>
                    </a:lnTo>
                    <a:cubicBezTo>
                      <a:pt x="1105853" y="475298"/>
                      <a:pt x="1111568" y="472440"/>
                      <a:pt x="1114425" y="468630"/>
                    </a:cubicBezTo>
                    <a:cubicBezTo>
                      <a:pt x="1138238" y="441960"/>
                      <a:pt x="1130883" y="403129"/>
                      <a:pt x="1150885" y="372649"/>
                    </a:cubicBezTo>
                    <a:cubicBezTo>
                      <a:pt x="1176603" y="334549"/>
                      <a:pt x="1224483" y="296106"/>
                      <a:pt x="1243965" y="264795"/>
                    </a:cubicBezTo>
                    <a:cubicBezTo>
                      <a:pt x="1263447" y="233484"/>
                      <a:pt x="1261110" y="211455"/>
                      <a:pt x="1267778" y="184785"/>
                    </a:cubicBezTo>
                    <a:cubicBezTo>
                      <a:pt x="1277303" y="148590"/>
                      <a:pt x="1282065" y="111442"/>
                      <a:pt x="1281113" y="74295"/>
                    </a:cubicBezTo>
                    <a:cubicBezTo>
                      <a:pt x="1280160" y="49530"/>
                      <a:pt x="1283970" y="24765"/>
                      <a:pt x="1275398" y="0"/>
                    </a:cubicBezTo>
                    <a:cubicBezTo>
                      <a:pt x="1278255" y="4763"/>
                      <a:pt x="1282065" y="9525"/>
                      <a:pt x="1283970" y="14288"/>
                    </a:cubicBezTo>
                    <a:cubicBezTo>
                      <a:pt x="1309688" y="84773"/>
                      <a:pt x="1321118" y="157163"/>
                      <a:pt x="1317308" y="231458"/>
                    </a:cubicBezTo>
                    <a:cubicBezTo>
                      <a:pt x="1314450" y="296228"/>
                      <a:pt x="1299210" y="359092"/>
                      <a:pt x="1274445" y="419100"/>
                    </a:cubicBezTo>
                    <a:cubicBezTo>
                      <a:pt x="1255395" y="462915"/>
                      <a:pt x="1231583" y="503873"/>
                      <a:pt x="1203008" y="541973"/>
                    </a:cubicBezTo>
                    <a:cubicBezTo>
                      <a:pt x="1174433" y="580073"/>
                      <a:pt x="1142048" y="613410"/>
                      <a:pt x="1105853" y="643890"/>
                    </a:cubicBezTo>
                    <a:cubicBezTo>
                      <a:pt x="1059180" y="683895"/>
                      <a:pt x="1007745" y="716280"/>
                      <a:pt x="951547" y="741998"/>
                    </a:cubicBezTo>
                    <a:cubicBezTo>
                      <a:pt x="907733" y="762000"/>
                      <a:pt x="862013" y="777240"/>
                      <a:pt x="815340" y="788670"/>
                    </a:cubicBezTo>
                    <a:cubicBezTo>
                      <a:pt x="747713" y="804863"/>
                      <a:pt x="678180" y="810578"/>
                      <a:pt x="609600" y="807720"/>
                    </a:cubicBezTo>
                    <a:cubicBezTo>
                      <a:pt x="575310" y="805815"/>
                      <a:pt x="541020" y="801053"/>
                      <a:pt x="507683" y="795338"/>
                    </a:cubicBezTo>
                    <a:cubicBezTo>
                      <a:pt x="464820" y="788670"/>
                      <a:pt x="422910" y="776288"/>
                      <a:pt x="381953" y="760095"/>
                    </a:cubicBezTo>
                    <a:cubicBezTo>
                      <a:pt x="339090" y="743903"/>
                      <a:pt x="298133" y="723900"/>
                      <a:pt x="260033" y="699135"/>
                    </a:cubicBezTo>
                    <a:cubicBezTo>
                      <a:pt x="215265" y="670560"/>
                      <a:pt x="173355" y="638175"/>
                      <a:pt x="137160" y="600075"/>
                    </a:cubicBezTo>
                    <a:cubicBezTo>
                      <a:pt x="88583" y="549593"/>
                      <a:pt x="49530" y="492442"/>
                      <a:pt x="20002" y="428625"/>
                    </a:cubicBezTo>
                    <a:cubicBezTo>
                      <a:pt x="13335" y="413385"/>
                      <a:pt x="7620" y="396240"/>
                      <a:pt x="1905" y="380048"/>
                    </a:cubicBezTo>
                    <a:cubicBezTo>
                      <a:pt x="952" y="377190"/>
                      <a:pt x="952" y="374333"/>
                      <a:pt x="0" y="370523"/>
                    </a:cubicBezTo>
                    <a:cubicBezTo>
                      <a:pt x="952" y="371475"/>
                      <a:pt x="2858" y="372428"/>
                      <a:pt x="3810" y="374333"/>
                    </a:cubicBezTo>
                    <a:cubicBezTo>
                      <a:pt x="6667" y="380048"/>
                      <a:pt x="8573" y="385763"/>
                      <a:pt x="11430" y="390525"/>
                    </a:cubicBezTo>
                    <a:cubicBezTo>
                      <a:pt x="19050" y="401003"/>
                      <a:pt x="177865" y="318948"/>
                      <a:pt x="208578" y="335309"/>
                    </a:cubicBezTo>
                    <a:cubicBezTo>
                      <a:pt x="239291" y="351670"/>
                      <a:pt x="186855" y="451855"/>
                      <a:pt x="195708" y="488690"/>
                    </a:cubicBezTo>
                    <a:cubicBezTo>
                      <a:pt x="204561" y="525525"/>
                      <a:pt x="242563" y="533309"/>
                      <a:pt x="261697" y="556318"/>
                    </a:cubicBezTo>
                    <a:cubicBezTo>
                      <a:pt x="280831" y="579327"/>
                      <a:pt x="279083" y="612458"/>
                      <a:pt x="310515" y="626745"/>
                    </a:cubicBezTo>
                    <a:cubicBezTo>
                      <a:pt x="350520" y="643890"/>
                      <a:pt x="391478" y="657225"/>
                      <a:pt x="434340" y="664845"/>
                    </a:cubicBezTo>
                    <a:cubicBezTo>
                      <a:pt x="456248" y="668655"/>
                      <a:pt x="478155" y="672465"/>
                      <a:pt x="500063" y="675323"/>
                    </a:cubicBezTo>
                    <a:cubicBezTo>
                      <a:pt x="513397" y="677228"/>
                      <a:pt x="526733" y="678180"/>
                      <a:pt x="539115" y="679133"/>
                    </a:cubicBezTo>
                    <a:cubicBezTo>
                      <a:pt x="570547" y="680085"/>
                      <a:pt x="602933" y="682943"/>
                      <a:pt x="634365" y="681038"/>
                    </a:cubicBezTo>
                    <a:cubicBezTo>
                      <a:pt x="666750" y="679133"/>
                      <a:pt x="698183" y="673418"/>
                      <a:pt x="729615" y="667703"/>
                    </a:cubicBezTo>
                    <a:cubicBezTo>
                      <a:pt x="749618" y="663893"/>
                      <a:pt x="769620" y="659130"/>
                      <a:pt x="790575" y="654368"/>
                    </a:cubicBezTo>
                    <a:cubicBezTo>
                      <a:pt x="830580" y="645795"/>
                      <a:pt x="869633" y="629603"/>
                      <a:pt x="906780" y="613410"/>
                    </a:cubicBezTo>
                    <a:cubicBezTo>
                      <a:pt x="913447" y="612458"/>
                      <a:pt x="920115" y="606743"/>
                      <a:pt x="927735" y="601980"/>
                    </a:cubicBezTo>
                    <a:close/>
                  </a:path>
                </a:pathLst>
              </a:custGeom>
              <a:solidFill>
                <a:srgbClr val="898A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5" name="Google Shape;2015;p32"/>
              <p:cNvSpPr/>
              <p:nvPr/>
            </p:nvSpPr>
            <p:spPr>
              <a:xfrm>
                <a:off x="3548235" y="3429000"/>
                <a:ext cx="3242540" cy="2872613"/>
              </a:xfrm>
              <a:custGeom>
                <a:rect b="b" l="l" r="r" t="t"/>
                <a:pathLst>
                  <a:path extrusionOk="0" h="845508" w="954390">
                    <a:moveTo>
                      <a:pt x="954391" y="763905"/>
                    </a:moveTo>
                    <a:cubicBezTo>
                      <a:pt x="946771" y="768668"/>
                      <a:pt x="940103" y="773430"/>
                      <a:pt x="932483" y="777240"/>
                    </a:cubicBezTo>
                    <a:cubicBezTo>
                      <a:pt x="894383" y="793433"/>
                      <a:pt x="856283" y="809625"/>
                      <a:pt x="816278" y="818198"/>
                    </a:cubicBezTo>
                    <a:cubicBezTo>
                      <a:pt x="796276" y="822960"/>
                      <a:pt x="776273" y="827723"/>
                      <a:pt x="755318" y="831533"/>
                    </a:cubicBezTo>
                    <a:cubicBezTo>
                      <a:pt x="723886" y="836295"/>
                      <a:pt x="691501" y="842963"/>
                      <a:pt x="660068" y="844868"/>
                    </a:cubicBezTo>
                    <a:cubicBezTo>
                      <a:pt x="628636" y="846773"/>
                      <a:pt x="597203" y="843915"/>
                      <a:pt x="564818" y="842963"/>
                    </a:cubicBezTo>
                    <a:cubicBezTo>
                      <a:pt x="551483" y="842010"/>
                      <a:pt x="538148" y="841058"/>
                      <a:pt x="525766" y="839153"/>
                    </a:cubicBezTo>
                    <a:cubicBezTo>
                      <a:pt x="503858" y="836295"/>
                      <a:pt x="481951" y="832485"/>
                      <a:pt x="460043" y="828675"/>
                    </a:cubicBezTo>
                    <a:cubicBezTo>
                      <a:pt x="417181" y="821055"/>
                      <a:pt x="376223" y="807720"/>
                      <a:pt x="336218" y="790575"/>
                    </a:cubicBezTo>
                    <a:cubicBezTo>
                      <a:pt x="303833" y="777240"/>
                      <a:pt x="273353" y="760095"/>
                      <a:pt x="242873" y="742950"/>
                    </a:cubicBezTo>
                    <a:cubicBezTo>
                      <a:pt x="207631" y="723900"/>
                      <a:pt x="176198" y="701040"/>
                      <a:pt x="146671" y="675323"/>
                    </a:cubicBezTo>
                    <a:cubicBezTo>
                      <a:pt x="115238" y="648653"/>
                      <a:pt x="85711" y="620078"/>
                      <a:pt x="60946" y="585788"/>
                    </a:cubicBezTo>
                    <a:cubicBezTo>
                      <a:pt x="53326" y="575310"/>
                      <a:pt x="44753" y="564833"/>
                      <a:pt x="37133" y="554355"/>
                    </a:cubicBezTo>
                    <a:cubicBezTo>
                      <a:pt x="33323" y="549593"/>
                      <a:pt x="32371" y="542925"/>
                      <a:pt x="29513" y="538163"/>
                    </a:cubicBezTo>
                    <a:cubicBezTo>
                      <a:pt x="28561" y="536258"/>
                      <a:pt x="27608" y="535305"/>
                      <a:pt x="25703" y="534353"/>
                    </a:cubicBezTo>
                    <a:cubicBezTo>
                      <a:pt x="24751" y="532448"/>
                      <a:pt x="24751" y="529590"/>
                      <a:pt x="23798" y="527685"/>
                    </a:cubicBezTo>
                    <a:cubicBezTo>
                      <a:pt x="23798" y="526733"/>
                      <a:pt x="22846" y="525780"/>
                      <a:pt x="22846" y="523875"/>
                    </a:cubicBezTo>
                    <a:cubicBezTo>
                      <a:pt x="22846" y="521017"/>
                      <a:pt x="21893" y="519113"/>
                      <a:pt x="21893" y="516255"/>
                    </a:cubicBezTo>
                    <a:cubicBezTo>
                      <a:pt x="20941" y="514350"/>
                      <a:pt x="19988" y="513398"/>
                      <a:pt x="19988" y="511492"/>
                    </a:cubicBezTo>
                    <a:cubicBezTo>
                      <a:pt x="19988" y="508635"/>
                      <a:pt x="19036" y="506730"/>
                      <a:pt x="19036" y="503873"/>
                    </a:cubicBezTo>
                    <a:cubicBezTo>
                      <a:pt x="18083" y="501967"/>
                      <a:pt x="17131" y="501015"/>
                      <a:pt x="17131" y="499110"/>
                    </a:cubicBezTo>
                    <a:cubicBezTo>
                      <a:pt x="15226" y="491490"/>
                      <a:pt x="14273" y="482917"/>
                      <a:pt x="12368" y="475298"/>
                    </a:cubicBezTo>
                    <a:cubicBezTo>
                      <a:pt x="11416" y="473392"/>
                      <a:pt x="11416" y="472440"/>
                      <a:pt x="10463" y="470535"/>
                    </a:cubicBezTo>
                    <a:cubicBezTo>
                      <a:pt x="1891" y="424815"/>
                      <a:pt x="-1919" y="380048"/>
                      <a:pt x="938" y="333375"/>
                    </a:cubicBezTo>
                    <a:cubicBezTo>
                      <a:pt x="4748" y="281940"/>
                      <a:pt x="14273" y="232410"/>
                      <a:pt x="31418" y="183833"/>
                    </a:cubicBezTo>
                    <a:cubicBezTo>
                      <a:pt x="54278" y="118110"/>
                      <a:pt x="89521" y="59055"/>
                      <a:pt x="133336" y="4763"/>
                    </a:cubicBezTo>
                    <a:cubicBezTo>
                      <a:pt x="135241" y="2858"/>
                      <a:pt x="137146" y="953"/>
                      <a:pt x="138098" y="0"/>
                    </a:cubicBezTo>
                    <a:cubicBezTo>
                      <a:pt x="138098" y="20003"/>
                      <a:pt x="137146" y="40958"/>
                      <a:pt x="138098" y="60960"/>
                    </a:cubicBezTo>
                    <a:cubicBezTo>
                      <a:pt x="140003" y="92393"/>
                      <a:pt x="147623" y="121920"/>
                      <a:pt x="169531" y="146685"/>
                    </a:cubicBezTo>
                    <a:cubicBezTo>
                      <a:pt x="191438" y="170498"/>
                      <a:pt x="218108" y="182880"/>
                      <a:pt x="250493" y="181928"/>
                    </a:cubicBezTo>
                    <a:cubicBezTo>
                      <a:pt x="255256" y="181928"/>
                      <a:pt x="260018" y="181928"/>
                      <a:pt x="266686" y="181928"/>
                    </a:cubicBezTo>
                    <a:cubicBezTo>
                      <a:pt x="263828" y="192405"/>
                      <a:pt x="261923" y="202883"/>
                      <a:pt x="259066" y="212408"/>
                    </a:cubicBezTo>
                    <a:cubicBezTo>
                      <a:pt x="252398" y="240030"/>
                      <a:pt x="244778" y="267653"/>
                      <a:pt x="238111" y="294323"/>
                    </a:cubicBezTo>
                    <a:cubicBezTo>
                      <a:pt x="232396" y="317183"/>
                      <a:pt x="225728" y="339090"/>
                      <a:pt x="220013" y="361950"/>
                    </a:cubicBezTo>
                    <a:cubicBezTo>
                      <a:pt x="214298" y="383858"/>
                      <a:pt x="208583" y="405765"/>
                      <a:pt x="202868" y="427673"/>
                    </a:cubicBezTo>
                    <a:cubicBezTo>
                      <a:pt x="199058" y="442913"/>
                      <a:pt x="194296" y="458153"/>
                      <a:pt x="191438" y="473392"/>
                    </a:cubicBezTo>
                    <a:cubicBezTo>
                      <a:pt x="186676" y="498158"/>
                      <a:pt x="184771" y="522923"/>
                      <a:pt x="188581" y="548640"/>
                    </a:cubicBezTo>
                    <a:cubicBezTo>
                      <a:pt x="192391" y="576263"/>
                      <a:pt x="200011" y="601980"/>
                      <a:pt x="212393" y="627698"/>
                    </a:cubicBezTo>
                    <a:cubicBezTo>
                      <a:pt x="240968" y="684848"/>
                      <a:pt x="284783" y="723900"/>
                      <a:pt x="343838" y="748665"/>
                    </a:cubicBezTo>
                    <a:cubicBezTo>
                      <a:pt x="384796" y="765810"/>
                      <a:pt x="427658" y="770573"/>
                      <a:pt x="470521" y="766763"/>
                    </a:cubicBezTo>
                    <a:cubicBezTo>
                      <a:pt x="504811" y="763905"/>
                      <a:pt x="536243" y="753428"/>
                      <a:pt x="566723" y="737235"/>
                    </a:cubicBezTo>
                    <a:cubicBezTo>
                      <a:pt x="596251" y="721995"/>
                      <a:pt x="627683" y="713423"/>
                      <a:pt x="661021" y="711518"/>
                    </a:cubicBezTo>
                    <a:cubicBezTo>
                      <a:pt x="707693" y="708660"/>
                      <a:pt x="751508" y="720090"/>
                      <a:pt x="792466" y="741998"/>
                    </a:cubicBezTo>
                    <a:cubicBezTo>
                      <a:pt x="802943" y="747713"/>
                      <a:pt x="813421" y="750570"/>
                      <a:pt x="824851" y="755333"/>
                    </a:cubicBezTo>
                    <a:cubicBezTo>
                      <a:pt x="825803" y="756285"/>
                      <a:pt x="826756" y="756285"/>
                      <a:pt x="828661" y="757238"/>
                    </a:cubicBezTo>
                    <a:cubicBezTo>
                      <a:pt x="836281" y="759143"/>
                      <a:pt x="842948" y="761048"/>
                      <a:pt x="850568" y="762000"/>
                    </a:cubicBezTo>
                    <a:cubicBezTo>
                      <a:pt x="851521" y="762000"/>
                      <a:pt x="852473" y="762953"/>
                      <a:pt x="854378" y="762953"/>
                    </a:cubicBezTo>
                    <a:cubicBezTo>
                      <a:pt x="878191" y="763905"/>
                      <a:pt x="901051" y="765810"/>
                      <a:pt x="924863" y="766763"/>
                    </a:cubicBezTo>
                    <a:cubicBezTo>
                      <a:pt x="932483" y="767715"/>
                      <a:pt x="942961" y="764858"/>
                      <a:pt x="954391" y="763905"/>
                    </a:cubicBezTo>
                    <a:close/>
                  </a:path>
                </a:pathLst>
              </a:custGeom>
              <a:solidFill>
                <a:srgbClr val="A1A2A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16" name="Google Shape;2016;p32"/>
            <p:cNvGrpSpPr/>
            <p:nvPr/>
          </p:nvGrpSpPr>
          <p:grpSpPr>
            <a:xfrm>
              <a:off x="1665517" y="4919328"/>
              <a:ext cx="2194069" cy="853078"/>
              <a:chOff x="1183272" y="1049403"/>
              <a:chExt cx="9825656" cy="3171293"/>
            </a:xfrm>
          </p:grpSpPr>
          <p:grpSp>
            <p:nvGrpSpPr>
              <p:cNvPr id="2017" name="Google Shape;2017;p32"/>
              <p:cNvGrpSpPr/>
              <p:nvPr/>
            </p:nvGrpSpPr>
            <p:grpSpPr>
              <a:xfrm>
                <a:off x="1183272" y="1049403"/>
                <a:ext cx="9825656" cy="3171293"/>
                <a:chOff x="743362" y="1344339"/>
                <a:chExt cx="8890388" cy="2615715"/>
              </a:xfrm>
            </p:grpSpPr>
            <p:sp>
              <p:nvSpPr>
                <p:cNvPr id="2018" name="Google Shape;2018;p32"/>
                <p:cNvSpPr/>
                <p:nvPr/>
              </p:nvSpPr>
              <p:spPr>
                <a:xfrm>
                  <a:off x="743362" y="2434364"/>
                  <a:ext cx="8890388" cy="1525690"/>
                </a:xfrm>
                <a:custGeom>
                  <a:rect b="b" l="l" r="r" t="t"/>
                  <a:pathLst>
                    <a:path extrusionOk="0" h="753427" w="5717291">
                      <a:moveTo>
                        <a:pt x="5657670" y="70485"/>
                      </a:moveTo>
                      <a:cubicBezTo>
                        <a:pt x="5647193" y="70485"/>
                        <a:pt x="5635762" y="71438"/>
                        <a:pt x="5625285" y="71438"/>
                      </a:cubicBezTo>
                      <a:cubicBezTo>
                        <a:pt x="5577660" y="73342"/>
                        <a:pt x="5562420" y="34290"/>
                        <a:pt x="5572898" y="0"/>
                      </a:cubicBezTo>
                      <a:cubicBezTo>
                        <a:pt x="3898402" y="115252"/>
                        <a:pt x="2240100" y="183833"/>
                        <a:pt x="576082" y="60008"/>
                      </a:cubicBezTo>
                      <a:cubicBezTo>
                        <a:pt x="567510" y="74295"/>
                        <a:pt x="551317" y="83820"/>
                        <a:pt x="527505" y="83820"/>
                      </a:cubicBezTo>
                      <a:cubicBezTo>
                        <a:pt x="371295" y="80010"/>
                        <a:pt x="215085" y="75247"/>
                        <a:pt x="58875" y="70485"/>
                      </a:cubicBezTo>
                      <a:cubicBezTo>
                        <a:pt x="21727" y="69533"/>
                        <a:pt x="-4943" y="97155"/>
                        <a:pt x="772" y="132397"/>
                      </a:cubicBezTo>
                      <a:cubicBezTo>
                        <a:pt x="26490" y="287655"/>
                        <a:pt x="61732" y="442913"/>
                        <a:pt x="106500" y="597218"/>
                      </a:cubicBezTo>
                      <a:cubicBezTo>
                        <a:pt x="116977" y="632460"/>
                        <a:pt x="154125" y="662940"/>
                        <a:pt x="190320" y="664845"/>
                      </a:cubicBezTo>
                      <a:cubicBezTo>
                        <a:pt x="1969590" y="782955"/>
                        <a:pt x="3747907" y="782955"/>
                        <a:pt x="5527177" y="664845"/>
                      </a:cubicBezTo>
                      <a:cubicBezTo>
                        <a:pt x="5562420" y="661987"/>
                        <a:pt x="5600520" y="631508"/>
                        <a:pt x="5610998" y="597218"/>
                      </a:cubicBezTo>
                      <a:cubicBezTo>
                        <a:pt x="5655765" y="441960"/>
                        <a:pt x="5691007" y="286702"/>
                        <a:pt x="5716725" y="132397"/>
                      </a:cubicBezTo>
                      <a:cubicBezTo>
                        <a:pt x="5721487" y="96202"/>
                        <a:pt x="5695770" y="68580"/>
                        <a:pt x="5657670" y="70485"/>
                      </a:cubicBezTo>
                      <a:close/>
                    </a:path>
                  </a:pathLst>
                </a:custGeom>
                <a:solidFill>
                  <a:srgbClr val="7B583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9" name="Google Shape;2019;p32"/>
                <p:cNvSpPr/>
                <p:nvPr/>
              </p:nvSpPr>
              <p:spPr>
                <a:xfrm>
                  <a:off x="781175" y="1804577"/>
                  <a:ext cx="8785536" cy="1689942"/>
                </a:xfrm>
                <a:custGeom>
                  <a:rect b="b" l="l" r="r" t="t"/>
                  <a:pathLst>
                    <a:path extrusionOk="0" h="1251809" w="5818236">
                      <a:moveTo>
                        <a:pt x="1322414" y="58232"/>
                      </a:moveTo>
                      <a:cubicBezTo>
                        <a:pt x="1149059" y="17275"/>
                        <a:pt x="974752" y="-1775"/>
                        <a:pt x="799492" y="130"/>
                      </a:cubicBezTo>
                      <a:cubicBezTo>
                        <a:pt x="803302" y="34420"/>
                        <a:pt x="777584" y="76330"/>
                        <a:pt x="729959" y="77282"/>
                      </a:cubicBezTo>
                      <a:cubicBezTo>
                        <a:pt x="521362" y="82045"/>
                        <a:pt x="313717" y="87760"/>
                        <a:pt x="105119" y="93475"/>
                      </a:cubicBezTo>
                      <a:cubicBezTo>
                        <a:pt x="67972" y="94427"/>
                        <a:pt x="32729" y="123955"/>
                        <a:pt x="28919" y="159197"/>
                      </a:cubicBezTo>
                      <a:cubicBezTo>
                        <a:pt x="-6323" y="443042"/>
                        <a:pt x="-9181" y="726887"/>
                        <a:pt x="19394" y="1010732"/>
                      </a:cubicBezTo>
                      <a:cubicBezTo>
                        <a:pt x="23204" y="1045975"/>
                        <a:pt x="56542" y="1075502"/>
                        <a:pt x="94642" y="1076455"/>
                      </a:cubicBezTo>
                      <a:cubicBezTo>
                        <a:pt x="250852" y="1080265"/>
                        <a:pt x="407062" y="1084075"/>
                        <a:pt x="562319" y="1086932"/>
                      </a:cubicBezTo>
                      <a:cubicBezTo>
                        <a:pt x="627089" y="1087885"/>
                        <a:pt x="648997" y="1150750"/>
                        <a:pt x="627089" y="1185992"/>
                      </a:cubicBezTo>
                      <a:cubicBezTo>
                        <a:pt x="2291107" y="1309817"/>
                        <a:pt x="3949410" y="1241237"/>
                        <a:pt x="5623905" y="1125985"/>
                      </a:cubicBezTo>
                      <a:cubicBezTo>
                        <a:pt x="5632477" y="1100267"/>
                        <a:pt x="5656290" y="1078360"/>
                        <a:pt x="5694390" y="1077407"/>
                      </a:cubicBezTo>
                      <a:cubicBezTo>
                        <a:pt x="5703915" y="1077407"/>
                        <a:pt x="5713440" y="1077407"/>
                        <a:pt x="5723917" y="1076455"/>
                      </a:cubicBezTo>
                      <a:cubicBezTo>
                        <a:pt x="5762017" y="1075502"/>
                        <a:pt x="5795355" y="1045975"/>
                        <a:pt x="5799165" y="1010732"/>
                      </a:cubicBezTo>
                      <a:cubicBezTo>
                        <a:pt x="5807737" y="929770"/>
                        <a:pt x="5812500" y="848807"/>
                        <a:pt x="5816310" y="767845"/>
                      </a:cubicBezTo>
                      <a:cubicBezTo>
                        <a:pt x="5817262" y="732602"/>
                        <a:pt x="5787735" y="704027"/>
                        <a:pt x="5749635" y="704027"/>
                      </a:cubicBezTo>
                      <a:cubicBezTo>
                        <a:pt x="5606760" y="704980"/>
                        <a:pt x="5463885" y="704980"/>
                        <a:pt x="5320057" y="705932"/>
                      </a:cubicBezTo>
                      <a:cubicBezTo>
                        <a:pt x="5229569" y="705932"/>
                        <a:pt x="5233380" y="584012"/>
                        <a:pt x="5317200" y="584012"/>
                      </a:cubicBezTo>
                      <a:cubicBezTo>
                        <a:pt x="5461980" y="584012"/>
                        <a:pt x="5605807" y="584965"/>
                        <a:pt x="5750587" y="584965"/>
                      </a:cubicBezTo>
                      <a:cubicBezTo>
                        <a:pt x="5788687" y="584965"/>
                        <a:pt x="5819167" y="556390"/>
                        <a:pt x="5818215" y="521147"/>
                      </a:cubicBezTo>
                      <a:cubicBezTo>
                        <a:pt x="5813452" y="349697"/>
                        <a:pt x="5797260" y="178247"/>
                        <a:pt x="5768685" y="6797"/>
                      </a:cubicBezTo>
                      <a:cubicBezTo>
                        <a:pt x="5527702" y="14417"/>
                        <a:pt x="5287672" y="41087"/>
                        <a:pt x="5046690" y="69662"/>
                      </a:cubicBezTo>
                      <a:cubicBezTo>
                        <a:pt x="3817012" y="231587"/>
                        <a:pt x="2576857" y="317312"/>
                        <a:pt x="1322414" y="58232"/>
                      </a:cubicBezTo>
                      <a:close/>
                    </a:path>
                  </a:pathLst>
                </a:custGeom>
                <a:solidFill>
                  <a:srgbClr val="7B583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020" name="Google Shape;2020;p32"/>
                <p:cNvGrpSpPr/>
                <p:nvPr/>
              </p:nvGrpSpPr>
              <p:grpSpPr>
                <a:xfrm>
                  <a:off x="768219" y="2116414"/>
                  <a:ext cx="8808679" cy="1141122"/>
                  <a:chOff x="5380672" y="1743927"/>
                  <a:chExt cx="5716580" cy="1186814"/>
                </a:xfrm>
              </p:grpSpPr>
              <p:sp>
                <p:nvSpPr>
                  <p:cNvPr id="2021" name="Google Shape;2021;p32"/>
                  <p:cNvSpPr/>
                  <p:nvPr/>
                </p:nvSpPr>
                <p:spPr>
                  <a:xfrm>
                    <a:off x="5403532" y="1832509"/>
                    <a:ext cx="1885949" cy="81017"/>
                  </a:xfrm>
                  <a:custGeom>
                    <a:rect b="b" l="l" r="r" t="t"/>
                    <a:pathLst>
                      <a:path extrusionOk="0" h="81017" w="1885949">
                        <a:moveTo>
                          <a:pt x="1885950" y="17145"/>
                        </a:moveTo>
                        <a:cubicBezTo>
                          <a:pt x="1843088" y="11430"/>
                          <a:pt x="1800225" y="5715"/>
                          <a:pt x="1757363" y="0"/>
                        </a:cubicBezTo>
                        <a:cubicBezTo>
                          <a:pt x="1439228" y="46673"/>
                          <a:pt x="616268" y="29527"/>
                          <a:pt x="6667" y="18098"/>
                        </a:cubicBezTo>
                        <a:cubicBezTo>
                          <a:pt x="6667" y="19050"/>
                          <a:pt x="6667" y="20002"/>
                          <a:pt x="5715" y="21908"/>
                        </a:cubicBezTo>
                        <a:cubicBezTo>
                          <a:pt x="3810" y="37148"/>
                          <a:pt x="1905" y="52388"/>
                          <a:pt x="0" y="67627"/>
                        </a:cubicBezTo>
                        <a:cubicBezTo>
                          <a:pt x="405765" y="76200"/>
                          <a:pt x="849630" y="83820"/>
                          <a:pt x="1174433" y="80010"/>
                        </a:cubicBezTo>
                        <a:cubicBezTo>
                          <a:pt x="1640205" y="74295"/>
                          <a:pt x="1816418" y="45720"/>
                          <a:pt x="1885950" y="1714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2" name="Google Shape;2022;p32"/>
                  <p:cNvSpPr/>
                  <p:nvPr/>
                </p:nvSpPr>
                <p:spPr>
                  <a:xfrm>
                    <a:off x="10355579" y="1743927"/>
                    <a:ext cx="460667" cy="79140"/>
                  </a:xfrm>
                  <a:custGeom>
                    <a:rect b="b" l="l" r="r" t="t"/>
                    <a:pathLst>
                      <a:path extrusionOk="0" h="109537" w="815340">
                        <a:moveTo>
                          <a:pt x="808673" y="60007"/>
                        </a:moveTo>
                        <a:cubicBezTo>
                          <a:pt x="648653" y="41910"/>
                          <a:pt x="449580" y="20002"/>
                          <a:pt x="242888" y="0"/>
                        </a:cubicBezTo>
                        <a:cubicBezTo>
                          <a:pt x="185738" y="6667"/>
                          <a:pt x="128588" y="13335"/>
                          <a:pt x="71438" y="20002"/>
                        </a:cubicBezTo>
                        <a:cubicBezTo>
                          <a:pt x="47625" y="22860"/>
                          <a:pt x="23813" y="25717"/>
                          <a:pt x="0" y="28575"/>
                        </a:cubicBezTo>
                        <a:cubicBezTo>
                          <a:pt x="292418" y="53340"/>
                          <a:pt x="591503" y="84772"/>
                          <a:pt x="815340" y="109538"/>
                        </a:cubicBezTo>
                        <a:cubicBezTo>
                          <a:pt x="812482" y="93345"/>
                          <a:pt x="810578" y="77152"/>
                          <a:pt x="808673" y="60007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3" name="Google Shape;2023;p32"/>
                  <p:cNvSpPr/>
                  <p:nvPr/>
                </p:nvSpPr>
                <p:spPr>
                  <a:xfrm>
                    <a:off x="9469754" y="1854417"/>
                    <a:ext cx="1541328" cy="213121"/>
                  </a:xfrm>
                  <a:custGeom>
                    <a:rect b="b" l="l" r="r" t="t"/>
                    <a:pathLst>
                      <a:path extrusionOk="0" h="170497" w="1717357">
                        <a:moveTo>
                          <a:pt x="171450" y="0"/>
                        </a:moveTo>
                        <a:cubicBezTo>
                          <a:pt x="114300" y="5715"/>
                          <a:pt x="57150" y="10477"/>
                          <a:pt x="0" y="15240"/>
                        </a:cubicBezTo>
                        <a:cubicBezTo>
                          <a:pt x="367665" y="100013"/>
                          <a:pt x="1126807" y="144780"/>
                          <a:pt x="1717357" y="170498"/>
                        </a:cubicBezTo>
                        <a:cubicBezTo>
                          <a:pt x="1716405" y="154305"/>
                          <a:pt x="1714500" y="137160"/>
                          <a:pt x="1713548" y="120967"/>
                        </a:cubicBezTo>
                        <a:cubicBezTo>
                          <a:pt x="1132523" y="93345"/>
                          <a:pt x="534353" y="53340"/>
                          <a:pt x="171450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4" name="Google Shape;2024;p32"/>
                  <p:cNvSpPr/>
                  <p:nvPr/>
                </p:nvSpPr>
                <p:spPr>
                  <a:xfrm>
                    <a:off x="9346881" y="2393532"/>
                    <a:ext cx="11430" cy="9525"/>
                  </a:xfrm>
                  <a:custGeom>
                    <a:rect b="b" l="l" r="r" t="t"/>
                    <a:pathLst>
                      <a:path extrusionOk="0" h="9525" w="11430">
                        <a:moveTo>
                          <a:pt x="11430" y="0"/>
                        </a:moveTo>
                        <a:cubicBezTo>
                          <a:pt x="7620" y="0"/>
                          <a:pt x="3810" y="0"/>
                          <a:pt x="0" y="0"/>
                        </a:cubicBezTo>
                        <a:cubicBezTo>
                          <a:pt x="3810" y="0"/>
                          <a:pt x="7620" y="0"/>
                          <a:pt x="11430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5" name="Google Shape;2025;p32"/>
                  <p:cNvSpPr/>
                  <p:nvPr/>
                </p:nvSpPr>
                <p:spPr>
                  <a:xfrm>
                    <a:off x="8934449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6" name="Google Shape;2026;p32"/>
                  <p:cNvSpPr/>
                  <p:nvPr/>
                </p:nvSpPr>
                <p:spPr>
                  <a:xfrm>
                    <a:off x="8927781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7" name="Google Shape;2027;p32"/>
                  <p:cNvSpPr/>
                  <p:nvPr/>
                </p:nvSpPr>
                <p:spPr>
                  <a:xfrm>
                    <a:off x="8928734" y="2386865"/>
                    <a:ext cx="5715" cy="9525"/>
                  </a:xfrm>
                  <a:custGeom>
                    <a:rect b="b" l="l" r="r" t="t"/>
                    <a:pathLst>
                      <a:path extrusionOk="0" h="9525" w="5715">
                        <a:moveTo>
                          <a:pt x="5715" y="0"/>
                        </a:moveTo>
                        <a:cubicBezTo>
                          <a:pt x="3810" y="0"/>
                          <a:pt x="1905" y="0"/>
                          <a:pt x="0" y="0"/>
                        </a:cubicBezTo>
                        <a:cubicBezTo>
                          <a:pt x="1905" y="0"/>
                          <a:pt x="3810" y="0"/>
                          <a:pt x="5715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8" name="Google Shape;2028;p32"/>
                  <p:cNvSpPr/>
                  <p:nvPr/>
                </p:nvSpPr>
                <p:spPr>
                  <a:xfrm>
                    <a:off x="8928734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29" name="Google Shape;2029;p32"/>
                  <p:cNvSpPr/>
                  <p:nvPr/>
                </p:nvSpPr>
                <p:spPr>
                  <a:xfrm>
                    <a:off x="8926829" y="2386865"/>
                    <a:ext cx="952" cy="9525"/>
                  </a:xfrm>
                  <a:custGeom>
                    <a:rect b="b" l="l" r="r" t="t"/>
                    <a:pathLst>
                      <a:path extrusionOk="0" h="9525" w="952">
                        <a:moveTo>
                          <a:pt x="953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953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0" name="Google Shape;2030;p32"/>
                  <p:cNvSpPr/>
                  <p:nvPr/>
                </p:nvSpPr>
                <p:spPr>
                  <a:xfrm>
                    <a:off x="5380672" y="2188671"/>
                    <a:ext cx="5680976" cy="326431"/>
                  </a:xfrm>
                  <a:custGeom>
                    <a:rect b="b" l="l" r="r" t="t"/>
                    <a:pathLst>
                      <a:path extrusionOk="0" h="228673" w="5796914">
                        <a:moveTo>
                          <a:pt x="953" y="43888"/>
                        </a:moveTo>
                        <a:cubicBezTo>
                          <a:pt x="0" y="65796"/>
                          <a:pt x="0" y="86751"/>
                          <a:pt x="0" y="108658"/>
                        </a:cubicBezTo>
                        <a:cubicBezTo>
                          <a:pt x="532448" y="56271"/>
                          <a:pt x="1097280" y="96276"/>
                          <a:pt x="1596390" y="164856"/>
                        </a:cubicBezTo>
                        <a:cubicBezTo>
                          <a:pt x="4455795" y="214386"/>
                          <a:pt x="4359593" y="209623"/>
                          <a:pt x="3984308" y="204861"/>
                        </a:cubicBezTo>
                        <a:cubicBezTo>
                          <a:pt x="4322445" y="209623"/>
                          <a:pt x="4891088" y="219148"/>
                          <a:pt x="5796915" y="228673"/>
                        </a:cubicBezTo>
                        <a:cubicBezTo>
                          <a:pt x="5784533" y="217243"/>
                          <a:pt x="5767388" y="210576"/>
                          <a:pt x="5749290" y="210576"/>
                        </a:cubicBezTo>
                        <a:cubicBezTo>
                          <a:pt x="5606415" y="211528"/>
                          <a:pt x="5463540" y="211528"/>
                          <a:pt x="5319713" y="212481"/>
                        </a:cubicBezTo>
                        <a:cubicBezTo>
                          <a:pt x="5273993" y="212481"/>
                          <a:pt x="5252085" y="182001"/>
                          <a:pt x="5253038" y="151521"/>
                        </a:cubicBezTo>
                        <a:cubicBezTo>
                          <a:pt x="4033838" y="98181"/>
                          <a:pt x="2787968" y="66748"/>
                          <a:pt x="1604010" y="59128"/>
                        </a:cubicBezTo>
                        <a:cubicBezTo>
                          <a:pt x="1096328" y="-2784"/>
                          <a:pt x="533400" y="-28502"/>
                          <a:pt x="953" y="4388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1" name="Google Shape;2031;p32"/>
                  <p:cNvSpPr/>
                  <p:nvPr/>
                </p:nvSpPr>
                <p:spPr>
                  <a:xfrm>
                    <a:off x="8926115" y="2386865"/>
                    <a:ext cx="714" cy="9525"/>
                  </a:xfrm>
                  <a:custGeom>
                    <a:rect b="b" l="l" r="r" t="t"/>
                    <a:pathLst>
                      <a:path extrusionOk="0" h="9525" w="714">
                        <a:moveTo>
                          <a:pt x="714" y="0"/>
                        </a:moveTo>
                        <a:cubicBezTo>
                          <a:pt x="-238" y="0"/>
                          <a:pt x="-238" y="0"/>
                          <a:pt x="714" y="0"/>
                        </a:cubicBezTo>
                        <a:cubicBezTo>
                          <a:pt x="-238" y="0"/>
                          <a:pt x="-238" y="0"/>
                          <a:pt x="714" y="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2" name="Google Shape;2032;p32"/>
                  <p:cNvSpPr/>
                  <p:nvPr/>
                </p:nvSpPr>
                <p:spPr>
                  <a:xfrm>
                    <a:off x="8928734" y="238686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3" name="Google Shape;2033;p32"/>
                  <p:cNvSpPr/>
                  <p:nvPr/>
                </p:nvSpPr>
                <p:spPr>
                  <a:xfrm>
                    <a:off x="9358312" y="2393532"/>
                    <a:ext cx="6667" cy="9525"/>
                  </a:xfrm>
                  <a:custGeom>
                    <a:rect b="b" l="l" r="r" t="t"/>
                    <a:pathLst>
                      <a:path extrusionOk="0" h="9525" w="6667">
                        <a:moveTo>
                          <a:pt x="6667" y="0"/>
                        </a:moveTo>
                        <a:cubicBezTo>
                          <a:pt x="4763" y="0"/>
                          <a:pt x="1905" y="0"/>
                          <a:pt x="0" y="0"/>
                        </a:cubicBezTo>
                        <a:cubicBezTo>
                          <a:pt x="1905" y="0"/>
                          <a:pt x="3810" y="0"/>
                          <a:pt x="6667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4" name="Google Shape;2034;p32"/>
                  <p:cNvSpPr/>
                  <p:nvPr/>
                </p:nvSpPr>
                <p:spPr>
                  <a:xfrm>
                    <a:off x="9320212" y="2392818"/>
                    <a:ext cx="26669" cy="714"/>
                  </a:xfrm>
                  <a:custGeom>
                    <a:rect b="b" l="l" r="r" t="t"/>
                    <a:pathLst>
                      <a:path extrusionOk="0" h="714" w="26669">
                        <a:moveTo>
                          <a:pt x="26670" y="714"/>
                        </a:moveTo>
                        <a:cubicBezTo>
                          <a:pt x="18097" y="714"/>
                          <a:pt x="8572" y="714"/>
                          <a:pt x="0" y="714"/>
                        </a:cubicBezTo>
                        <a:cubicBezTo>
                          <a:pt x="9525" y="-238"/>
                          <a:pt x="18097" y="-238"/>
                          <a:pt x="26670" y="714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5" name="Google Shape;2035;p32"/>
                  <p:cNvSpPr/>
                  <p:nvPr/>
                </p:nvSpPr>
                <p:spPr>
                  <a:xfrm>
                    <a:off x="9320212" y="2392579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cubicBezTo>
                          <a:pt x="0" y="0"/>
                          <a:pt x="0" y="0"/>
                          <a:pt x="0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6" name="Google Shape;2036;p32"/>
                  <p:cNvSpPr/>
                  <p:nvPr/>
                </p:nvSpPr>
                <p:spPr>
                  <a:xfrm>
                    <a:off x="8934449" y="2386865"/>
                    <a:ext cx="385762" cy="5714"/>
                  </a:xfrm>
                  <a:custGeom>
                    <a:rect b="b" l="l" r="r" t="t"/>
                    <a:pathLst>
                      <a:path extrusionOk="0" h="5714" w="385762">
                        <a:moveTo>
                          <a:pt x="385763" y="5715"/>
                        </a:moveTo>
                        <a:cubicBezTo>
                          <a:pt x="141922" y="1905"/>
                          <a:pt x="29528" y="0"/>
                          <a:pt x="0" y="0"/>
                        </a:cubicBezTo>
                        <a:cubicBezTo>
                          <a:pt x="40957" y="0"/>
                          <a:pt x="227647" y="3810"/>
                          <a:pt x="385763" y="5715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7" name="Google Shape;2037;p32"/>
                  <p:cNvSpPr/>
                  <p:nvPr/>
                </p:nvSpPr>
                <p:spPr>
                  <a:xfrm>
                    <a:off x="5385434" y="1957585"/>
                    <a:ext cx="5666851" cy="279073"/>
                  </a:xfrm>
                  <a:custGeom>
                    <a:rect b="b" l="l" r="r" t="t"/>
                    <a:pathLst>
                      <a:path extrusionOk="0" h="319854" w="5812155">
                        <a:moveTo>
                          <a:pt x="4967288" y="230022"/>
                        </a:moveTo>
                        <a:cubicBezTo>
                          <a:pt x="4522470" y="276694"/>
                          <a:pt x="3312795" y="70002"/>
                          <a:pt x="2612708" y="8089"/>
                        </a:cubicBezTo>
                        <a:cubicBezTo>
                          <a:pt x="2171700" y="-31916"/>
                          <a:pt x="798195" y="85242"/>
                          <a:pt x="2858" y="167157"/>
                        </a:cubicBezTo>
                        <a:cubicBezTo>
                          <a:pt x="1905" y="184302"/>
                          <a:pt x="953" y="201447"/>
                          <a:pt x="0" y="217639"/>
                        </a:cubicBezTo>
                        <a:cubicBezTo>
                          <a:pt x="3951923" y="36664"/>
                          <a:pt x="1750695" y="120484"/>
                          <a:pt x="4328160" y="305269"/>
                        </a:cubicBezTo>
                        <a:cubicBezTo>
                          <a:pt x="5133975" y="362419"/>
                          <a:pt x="5148263" y="230022"/>
                          <a:pt x="5812155" y="275742"/>
                        </a:cubicBezTo>
                        <a:cubicBezTo>
                          <a:pt x="5811203" y="258597"/>
                          <a:pt x="5811203" y="242404"/>
                          <a:pt x="5810250" y="225259"/>
                        </a:cubicBezTo>
                        <a:cubicBezTo>
                          <a:pt x="5521643" y="196684"/>
                          <a:pt x="5236845" y="191922"/>
                          <a:pt x="4967288" y="230022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8" name="Google Shape;2038;p32"/>
                  <p:cNvSpPr/>
                  <p:nvPr/>
                </p:nvSpPr>
                <p:spPr>
                  <a:xfrm>
                    <a:off x="5407341" y="2570785"/>
                    <a:ext cx="5689911" cy="177944"/>
                  </a:xfrm>
                  <a:custGeom>
                    <a:rect b="b" l="l" r="r" t="t"/>
                    <a:pathLst>
                      <a:path extrusionOk="0" h="199937" w="5747385">
                        <a:moveTo>
                          <a:pt x="1107758" y="74208"/>
                        </a:moveTo>
                        <a:cubicBezTo>
                          <a:pt x="670560" y="182793"/>
                          <a:pt x="291465" y="184698"/>
                          <a:pt x="0" y="158028"/>
                        </a:cubicBezTo>
                        <a:cubicBezTo>
                          <a:pt x="5715" y="168505"/>
                          <a:pt x="13335" y="177078"/>
                          <a:pt x="22860" y="183745"/>
                        </a:cubicBezTo>
                        <a:cubicBezTo>
                          <a:pt x="313373" y="208510"/>
                          <a:pt x="686753" y="204700"/>
                          <a:pt x="1115378" y="98020"/>
                        </a:cubicBezTo>
                        <a:cubicBezTo>
                          <a:pt x="1864043" y="-87717"/>
                          <a:pt x="4492943" y="130405"/>
                          <a:pt x="5676900" y="199938"/>
                        </a:cubicBezTo>
                        <a:cubicBezTo>
                          <a:pt x="5683568" y="199938"/>
                          <a:pt x="5691188" y="199938"/>
                          <a:pt x="5697855" y="198985"/>
                        </a:cubicBezTo>
                        <a:cubicBezTo>
                          <a:pt x="5716905" y="198985"/>
                          <a:pt x="5734050" y="191365"/>
                          <a:pt x="5747385" y="178983"/>
                        </a:cubicBezTo>
                        <a:cubicBezTo>
                          <a:pt x="4592955" y="112308"/>
                          <a:pt x="1875473" y="-116292"/>
                          <a:pt x="1107758" y="7420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39" name="Google Shape;2039;p32"/>
                  <p:cNvSpPr/>
                  <p:nvPr/>
                </p:nvSpPr>
                <p:spPr>
                  <a:xfrm>
                    <a:off x="7795774" y="2692822"/>
                    <a:ext cx="1748816" cy="237919"/>
                  </a:xfrm>
                  <a:custGeom>
                    <a:rect b="b" l="l" r="r" t="t"/>
                    <a:pathLst>
                      <a:path extrusionOk="0" h="237919" w="1748816">
                        <a:moveTo>
                          <a:pt x="1747323" y="189342"/>
                        </a:moveTo>
                        <a:cubicBezTo>
                          <a:pt x="1749228" y="185532"/>
                          <a:pt x="1751133" y="176007"/>
                          <a:pt x="1740655" y="166482"/>
                        </a:cubicBezTo>
                        <a:cubicBezTo>
                          <a:pt x="1640642" y="75042"/>
                          <a:pt x="1076763" y="55040"/>
                          <a:pt x="1046283" y="53135"/>
                        </a:cubicBezTo>
                        <a:cubicBezTo>
                          <a:pt x="946270" y="42657"/>
                          <a:pt x="78542" y="-57355"/>
                          <a:pt x="7105" y="47420"/>
                        </a:cubicBezTo>
                        <a:cubicBezTo>
                          <a:pt x="-75762" y="173150"/>
                          <a:pt x="583367" y="229347"/>
                          <a:pt x="1091050" y="237920"/>
                        </a:cubicBezTo>
                        <a:cubicBezTo>
                          <a:pt x="1294885" y="232205"/>
                          <a:pt x="1498720" y="223632"/>
                          <a:pt x="1702555" y="215060"/>
                        </a:cubicBezTo>
                        <a:cubicBezTo>
                          <a:pt x="1736845" y="206487"/>
                          <a:pt x="1744465" y="196962"/>
                          <a:pt x="1747323" y="189342"/>
                        </a:cubicBezTo>
                        <a:close/>
                        <a:moveTo>
                          <a:pt x="29965" y="75995"/>
                        </a:moveTo>
                        <a:cubicBezTo>
                          <a:pt x="-31947" y="-38305"/>
                          <a:pt x="915790" y="65517"/>
                          <a:pt x="1043425" y="78852"/>
                        </a:cubicBezTo>
                        <a:cubicBezTo>
                          <a:pt x="1167250" y="83615"/>
                          <a:pt x="1626355" y="108380"/>
                          <a:pt x="1719700" y="183627"/>
                        </a:cubicBezTo>
                        <a:cubicBezTo>
                          <a:pt x="1600638" y="252207"/>
                          <a:pt x="100450" y="205535"/>
                          <a:pt x="29965" y="7599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040" name="Google Shape;2040;p32"/>
                <p:cNvSpPr/>
                <p:nvPr/>
              </p:nvSpPr>
              <p:spPr>
                <a:xfrm>
                  <a:off x="870823" y="1344339"/>
                  <a:ext cx="8693740" cy="939629"/>
                </a:xfrm>
                <a:custGeom>
                  <a:rect b="b" l="l" r="r" t="t"/>
                  <a:pathLst>
                    <a:path extrusionOk="0" h="976238" w="5700813">
                      <a:moveTo>
                        <a:pt x="5473166" y="97155"/>
                      </a:moveTo>
                      <a:cubicBezTo>
                        <a:pt x="3719614" y="-32385"/>
                        <a:pt x="1966061" y="-32385"/>
                        <a:pt x="212509" y="97155"/>
                      </a:cubicBezTo>
                      <a:cubicBezTo>
                        <a:pt x="177266" y="100013"/>
                        <a:pt x="139166" y="130493"/>
                        <a:pt x="127736" y="165735"/>
                      </a:cubicBezTo>
                      <a:cubicBezTo>
                        <a:pt x="74396" y="332423"/>
                        <a:pt x="32486" y="500063"/>
                        <a:pt x="1054" y="666750"/>
                      </a:cubicBezTo>
                      <a:cubicBezTo>
                        <a:pt x="-5614" y="701993"/>
                        <a:pt x="20104" y="729615"/>
                        <a:pt x="57251" y="727710"/>
                      </a:cubicBezTo>
                      <a:cubicBezTo>
                        <a:pt x="262991" y="720090"/>
                        <a:pt x="468731" y="713423"/>
                        <a:pt x="674471" y="707708"/>
                      </a:cubicBezTo>
                      <a:cubicBezTo>
                        <a:pt x="712571" y="706755"/>
                        <a:pt x="730669" y="728663"/>
                        <a:pt x="733526" y="753428"/>
                      </a:cubicBezTo>
                      <a:cubicBezTo>
                        <a:pt x="909739" y="752475"/>
                        <a:pt x="1083094" y="770573"/>
                        <a:pt x="1256449" y="811530"/>
                      </a:cubicBezTo>
                      <a:cubicBezTo>
                        <a:pt x="2509939" y="1070610"/>
                        <a:pt x="3751046" y="984885"/>
                        <a:pt x="4978819" y="822008"/>
                      </a:cubicBezTo>
                      <a:cubicBezTo>
                        <a:pt x="5220754" y="793433"/>
                        <a:pt x="5459831" y="766763"/>
                        <a:pt x="5700814" y="759143"/>
                      </a:cubicBezTo>
                      <a:cubicBezTo>
                        <a:pt x="5668429" y="561023"/>
                        <a:pt x="5620804" y="362903"/>
                        <a:pt x="5556987" y="164783"/>
                      </a:cubicBezTo>
                      <a:cubicBezTo>
                        <a:pt x="5546509" y="130493"/>
                        <a:pt x="5507456" y="100013"/>
                        <a:pt x="5473166" y="97155"/>
                      </a:cubicBezTo>
                      <a:close/>
                    </a:path>
                  </a:pathLst>
                </a:custGeom>
                <a:solidFill>
                  <a:srgbClr val="7B583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041" name="Google Shape;2041;p32"/>
                <p:cNvGrpSpPr/>
                <p:nvPr/>
              </p:nvGrpSpPr>
              <p:grpSpPr>
                <a:xfrm>
                  <a:off x="870898" y="1392511"/>
                  <a:ext cx="8455770" cy="1035739"/>
                  <a:chOff x="5447308" y="940652"/>
                  <a:chExt cx="5487553" cy="1077212"/>
                </a:xfrm>
              </p:grpSpPr>
              <p:sp>
                <p:nvSpPr>
                  <p:cNvPr id="2042" name="Google Shape;2042;p32"/>
                  <p:cNvSpPr/>
                  <p:nvPr/>
                </p:nvSpPr>
                <p:spPr>
                  <a:xfrm>
                    <a:off x="5556884" y="940652"/>
                    <a:ext cx="4290059" cy="253924"/>
                  </a:xfrm>
                  <a:custGeom>
                    <a:rect b="b" l="l" r="r" t="t"/>
                    <a:pathLst>
                      <a:path extrusionOk="0" h="253924" w="4290059">
                        <a:moveTo>
                          <a:pt x="53340" y="119380"/>
                        </a:moveTo>
                        <a:cubicBezTo>
                          <a:pt x="37147" y="131763"/>
                          <a:pt x="24765" y="148908"/>
                          <a:pt x="19050" y="167005"/>
                        </a:cubicBezTo>
                        <a:cubicBezTo>
                          <a:pt x="12382" y="187960"/>
                          <a:pt x="5715" y="207963"/>
                          <a:pt x="0" y="228918"/>
                        </a:cubicBezTo>
                        <a:cubicBezTo>
                          <a:pt x="1346835" y="362268"/>
                          <a:pt x="1914525" y="-89218"/>
                          <a:pt x="2860358" y="79375"/>
                        </a:cubicBezTo>
                        <a:cubicBezTo>
                          <a:pt x="3684270" y="233680"/>
                          <a:pt x="3850958" y="327025"/>
                          <a:pt x="4290060" y="34608"/>
                        </a:cubicBezTo>
                        <a:cubicBezTo>
                          <a:pt x="4232910" y="31750"/>
                          <a:pt x="4174808" y="29845"/>
                          <a:pt x="4117658" y="26988"/>
                        </a:cubicBezTo>
                        <a:cubicBezTo>
                          <a:pt x="3800475" y="204153"/>
                          <a:pt x="3635693" y="128905"/>
                          <a:pt x="3020378" y="1270"/>
                        </a:cubicBezTo>
                        <a:cubicBezTo>
                          <a:pt x="2576513" y="-2540"/>
                          <a:pt x="2133600" y="2223"/>
                          <a:pt x="1690688" y="15558"/>
                        </a:cubicBezTo>
                        <a:cubicBezTo>
                          <a:pt x="1295400" y="91758"/>
                          <a:pt x="813435" y="164148"/>
                          <a:pt x="53340" y="11938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43" name="Google Shape;2043;p32"/>
                  <p:cNvSpPr/>
                  <p:nvPr/>
                </p:nvSpPr>
                <p:spPr>
                  <a:xfrm>
                    <a:off x="8834013" y="1259105"/>
                    <a:ext cx="423" cy="9525"/>
                  </a:xfrm>
                  <a:custGeom>
                    <a:rect b="b" l="l" r="r" t="t"/>
                    <a:pathLst>
                      <a:path extrusionOk="0" h="9525" w="423">
                        <a:moveTo>
                          <a:pt x="423" y="0"/>
                        </a:moveTo>
                        <a:lnTo>
                          <a:pt x="423" y="0"/>
                        </a:lnTo>
                        <a:cubicBezTo>
                          <a:pt x="423" y="0"/>
                          <a:pt x="-529" y="0"/>
                          <a:pt x="423" y="0"/>
                        </a:cubicBezTo>
                        <a:cubicBezTo>
                          <a:pt x="-529" y="0"/>
                          <a:pt x="423" y="0"/>
                          <a:pt x="423" y="0"/>
                        </a:cubicBezTo>
                        <a:close/>
                      </a:path>
                    </a:pathLst>
                  </a:custGeom>
                  <a:solidFill>
                    <a:srgbClr val="CE7F4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44" name="Google Shape;2044;p32"/>
                  <p:cNvSpPr/>
                  <p:nvPr/>
                </p:nvSpPr>
                <p:spPr>
                  <a:xfrm>
                    <a:off x="5507355" y="1056222"/>
                    <a:ext cx="5411609" cy="274951"/>
                  </a:xfrm>
                  <a:custGeom>
                    <a:rect b="b" l="l" r="r" t="t"/>
                    <a:pathLst>
                      <a:path extrusionOk="0" h="325386" w="5494019">
                        <a:moveTo>
                          <a:pt x="3532823" y="224790"/>
                        </a:moveTo>
                        <a:cubicBezTo>
                          <a:pt x="3534728" y="225742"/>
                          <a:pt x="3302318" y="138113"/>
                          <a:pt x="2934653" y="76200"/>
                        </a:cubicBezTo>
                        <a:cubicBezTo>
                          <a:pt x="2901315" y="73342"/>
                          <a:pt x="2867025" y="69532"/>
                          <a:pt x="2833688" y="66675"/>
                        </a:cubicBezTo>
                        <a:cubicBezTo>
                          <a:pt x="2068830" y="6667"/>
                          <a:pt x="1346835" y="370523"/>
                          <a:pt x="6667" y="260033"/>
                        </a:cubicBezTo>
                        <a:cubicBezTo>
                          <a:pt x="4763" y="268605"/>
                          <a:pt x="1905" y="277178"/>
                          <a:pt x="0" y="285750"/>
                        </a:cubicBezTo>
                        <a:cubicBezTo>
                          <a:pt x="1558290" y="409575"/>
                          <a:pt x="2442210" y="-105728"/>
                          <a:pt x="3327083" y="201930"/>
                        </a:cubicBezTo>
                        <a:cubicBezTo>
                          <a:pt x="3338513" y="205740"/>
                          <a:pt x="3523298" y="262890"/>
                          <a:pt x="3526155" y="262890"/>
                        </a:cubicBezTo>
                        <a:cubicBezTo>
                          <a:pt x="4165283" y="432435"/>
                          <a:pt x="4924425" y="222885"/>
                          <a:pt x="5494020" y="40005"/>
                        </a:cubicBezTo>
                        <a:cubicBezTo>
                          <a:pt x="5486400" y="24765"/>
                          <a:pt x="5474970" y="10477"/>
                          <a:pt x="5460683" y="0"/>
                        </a:cubicBezTo>
                        <a:cubicBezTo>
                          <a:pt x="4885373" y="187642"/>
                          <a:pt x="4151948" y="389573"/>
                          <a:pt x="3532823" y="224790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45" name="Google Shape;2045;p32"/>
                  <p:cNvSpPr/>
                  <p:nvPr/>
                </p:nvSpPr>
                <p:spPr>
                  <a:xfrm>
                    <a:off x="8833484" y="1259105"/>
                    <a:ext cx="9525" cy="9525"/>
                  </a:xfrm>
                  <a:custGeom>
                    <a:rect b="b" l="l" r="r" t="t"/>
                    <a:pathLst>
                      <a:path extrusionOk="0" h="9525" w="9525">
                        <a:moveTo>
                          <a:pt x="0" y="0"/>
                        </a:moveTo>
                        <a:cubicBezTo>
                          <a:pt x="0" y="0"/>
                          <a:pt x="0" y="0"/>
                          <a:pt x="0" y="0"/>
                        </a:cubicBezTo>
                        <a:lnTo>
                          <a:pt x="0" y="0"/>
                        </a:ln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46" name="Google Shape;2046;p32"/>
                  <p:cNvSpPr/>
                  <p:nvPr/>
                </p:nvSpPr>
                <p:spPr>
                  <a:xfrm>
                    <a:off x="5447308" y="1574472"/>
                    <a:ext cx="1933168" cy="443392"/>
                  </a:xfrm>
                  <a:custGeom>
                    <a:rect b="b" l="l" r="r" t="t"/>
                    <a:pathLst>
                      <a:path extrusionOk="0" h="273277" w="1895263">
                        <a:moveTo>
                          <a:pt x="1891704" y="233272"/>
                        </a:moveTo>
                        <a:cubicBezTo>
                          <a:pt x="1898371" y="216127"/>
                          <a:pt x="1899324" y="189457"/>
                          <a:pt x="1861224" y="160882"/>
                        </a:cubicBezTo>
                        <a:cubicBezTo>
                          <a:pt x="1652626" y="-90"/>
                          <a:pt x="685839" y="-16283"/>
                          <a:pt x="4801" y="10387"/>
                        </a:cubicBezTo>
                        <a:cubicBezTo>
                          <a:pt x="2896" y="18007"/>
                          <a:pt x="1944" y="25627"/>
                          <a:pt x="991" y="32295"/>
                        </a:cubicBezTo>
                        <a:cubicBezTo>
                          <a:pt x="-914" y="41820"/>
                          <a:pt x="39" y="51345"/>
                          <a:pt x="2896" y="58965"/>
                        </a:cubicBezTo>
                        <a:cubicBezTo>
                          <a:pt x="727749" y="34200"/>
                          <a:pt x="1749781" y="54202"/>
                          <a:pt x="1843126" y="215175"/>
                        </a:cubicBezTo>
                        <a:cubicBezTo>
                          <a:pt x="1828839" y="232320"/>
                          <a:pt x="1783119" y="245655"/>
                          <a:pt x="1714539" y="256132"/>
                        </a:cubicBezTo>
                        <a:cubicBezTo>
                          <a:pt x="1757401" y="261847"/>
                          <a:pt x="1800264" y="268515"/>
                          <a:pt x="1843126" y="273277"/>
                        </a:cubicBezTo>
                        <a:cubicBezTo>
                          <a:pt x="1880274" y="259942"/>
                          <a:pt x="1886941" y="243750"/>
                          <a:pt x="1891704" y="233272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47" name="Google Shape;2047;p32"/>
                  <p:cNvSpPr/>
                  <p:nvPr/>
                </p:nvSpPr>
                <p:spPr>
                  <a:xfrm>
                    <a:off x="5476874" y="1420076"/>
                    <a:ext cx="5457987" cy="79336"/>
                  </a:xfrm>
                  <a:custGeom>
                    <a:rect b="b" l="l" r="r" t="t"/>
                    <a:pathLst>
                      <a:path extrusionOk="0" h="197107" w="5655945">
                        <a:moveTo>
                          <a:pt x="2064068" y="81915"/>
                        </a:moveTo>
                        <a:cubicBezTo>
                          <a:pt x="1751648" y="128588"/>
                          <a:pt x="503873" y="22860"/>
                          <a:pt x="11430" y="0"/>
                        </a:cubicBezTo>
                        <a:cubicBezTo>
                          <a:pt x="7620" y="16193"/>
                          <a:pt x="3810" y="32385"/>
                          <a:pt x="0" y="48578"/>
                        </a:cubicBezTo>
                        <a:cubicBezTo>
                          <a:pt x="501968" y="73343"/>
                          <a:pt x="1747838" y="180975"/>
                          <a:pt x="2069783" y="132397"/>
                        </a:cubicBezTo>
                        <a:cubicBezTo>
                          <a:pt x="2375535" y="73343"/>
                          <a:pt x="4542473" y="230505"/>
                          <a:pt x="5655945" y="190500"/>
                        </a:cubicBezTo>
                        <a:cubicBezTo>
                          <a:pt x="5653088" y="174308"/>
                          <a:pt x="5650230" y="158115"/>
                          <a:pt x="5646420" y="141922"/>
                        </a:cubicBezTo>
                        <a:cubicBezTo>
                          <a:pt x="4552950" y="176213"/>
                          <a:pt x="2370773" y="20955"/>
                          <a:pt x="2064068" y="8191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48" name="Google Shape;2048;p32"/>
                  <p:cNvSpPr/>
                  <p:nvPr/>
                </p:nvSpPr>
                <p:spPr>
                  <a:xfrm>
                    <a:off x="9249020" y="1683078"/>
                    <a:ext cx="1348493" cy="186579"/>
                  </a:xfrm>
                  <a:custGeom>
                    <a:rect b="b" l="l" r="r" t="t"/>
                    <a:pathLst>
                      <a:path extrusionOk="0" h="186579" w="1348493">
                        <a:moveTo>
                          <a:pt x="4516" y="55134"/>
                        </a:moveTo>
                        <a:cubicBezTo>
                          <a:pt x="-21201" y="107522"/>
                          <a:pt x="64524" y="151337"/>
                          <a:pt x="220733" y="186579"/>
                        </a:cubicBezTo>
                        <a:cubicBezTo>
                          <a:pt x="277883" y="181817"/>
                          <a:pt x="335033" y="176102"/>
                          <a:pt x="392183" y="171339"/>
                        </a:cubicBezTo>
                        <a:cubicBezTo>
                          <a:pt x="208351" y="143717"/>
                          <a:pt x="84526" y="112284"/>
                          <a:pt x="54046" y="77042"/>
                        </a:cubicBezTo>
                        <a:cubicBezTo>
                          <a:pt x="122626" y="23702"/>
                          <a:pt x="604591" y="46562"/>
                          <a:pt x="1105606" y="89424"/>
                        </a:cubicBezTo>
                        <a:cubicBezTo>
                          <a:pt x="1129419" y="86567"/>
                          <a:pt x="1153231" y="83709"/>
                          <a:pt x="1177044" y="80852"/>
                        </a:cubicBezTo>
                        <a:cubicBezTo>
                          <a:pt x="1234194" y="74184"/>
                          <a:pt x="1291344" y="67517"/>
                          <a:pt x="1348494" y="60849"/>
                        </a:cubicBezTo>
                        <a:cubicBezTo>
                          <a:pt x="736989" y="1794"/>
                          <a:pt x="50236" y="-37258"/>
                          <a:pt x="4516" y="55134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049" name="Google Shape;2049;p32"/>
                <p:cNvGrpSpPr/>
                <p:nvPr/>
              </p:nvGrpSpPr>
              <p:grpSpPr>
                <a:xfrm>
                  <a:off x="851878" y="3234639"/>
                  <a:ext cx="8581685" cy="622600"/>
                  <a:chOff x="5434964" y="2906929"/>
                  <a:chExt cx="5569268" cy="647530"/>
                </a:xfrm>
              </p:grpSpPr>
              <p:sp>
                <p:nvSpPr>
                  <p:cNvPr id="2050" name="Google Shape;2050;p32"/>
                  <p:cNvSpPr/>
                  <p:nvPr/>
                </p:nvSpPr>
                <p:spPr>
                  <a:xfrm>
                    <a:off x="5474969" y="3145280"/>
                    <a:ext cx="5374004" cy="382196"/>
                  </a:xfrm>
                  <a:custGeom>
                    <a:rect b="b" l="l" r="r" t="t"/>
                    <a:pathLst>
                      <a:path extrusionOk="0" h="382196" w="5374004">
                        <a:moveTo>
                          <a:pt x="798195" y="137887"/>
                        </a:moveTo>
                        <a:cubicBezTo>
                          <a:pt x="1045845" y="191227"/>
                          <a:pt x="1465898" y="477930"/>
                          <a:pt x="1724025" y="349342"/>
                        </a:cubicBezTo>
                        <a:cubicBezTo>
                          <a:pt x="2317433" y="64545"/>
                          <a:pt x="3855720" y="276952"/>
                          <a:pt x="4749165" y="381727"/>
                        </a:cubicBezTo>
                        <a:cubicBezTo>
                          <a:pt x="4957763" y="372202"/>
                          <a:pt x="5166360" y="359820"/>
                          <a:pt x="5374005" y="346485"/>
                        </a:cubicBezTo>
                        <a:cubicBezTo>
                          <a:pt x="4996815" y="280762"/>
                          <a:pt x="4316730" y="151222"/>
                          <a:pt x="4062413" y="175987"/>
                        </a:cubicBezTo>
                        <a:cubicBezTo>
                          <a:pt x="3691890" y="221707"/>
                          <a:pt x="2444115" y="38827"/>
                          <a:pt x="2252663" y="33112"/>
                        </a:cubicBezTo>
                        <a:cubicBezTo>
                          <a:pt x="2068830" y="32160"/>
                          <a:pt x="1735455" y="196942"/>
                          <a:pt x="1429703" y="202657"/>
                        </a:cubicBezTo>
                        <a:cubicBezTo>
                          <a:pt x="1112520" y="208372"/>
                          <a:pt x="1143953" y="41685"/>
                          <a:pt x="932498" y="7395"/>
                        </a:cubicBezTo>
                        <a:cubicBezTo>
                          <a:pt x="822008" y="-10703"/>
                          <a:pt x="393383" y="8347"/>
                          <a:pt x="0" y="22635"/>
                        </a:cubicBezTo>
                        <a:cubicBezTo>
                          <a:pt x="9525" y="66450"/>
                          <a:pt x="20003" y="110265"/>
                          <a:pt x="31433" y="153127"/>
                        </a:cubicBezTo>
                        <a:cubicBezTo>
                          <a:pt x="326708" y="132172"/>
                          <a:pt x="670560" y="109312"/>
                          <a:pt x="798195" y="137887"/>
                        </a:cubicBezTo>
                        <a:close/>
                      </a:path>
                    </a:pathLst>
                  </a:custGeom>
                  <a:solidFill>
                    <a:srgbClr val="CE7F42">
                      <a:alpha val="18820"/>
                    </a:srgbClr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51" name="Google Shape;2051;p32"/>
                  <p:cNvSpPr/>
                  <p:nvPr/>
                </p:nvSpPr>
                <p:spPr>
                  <a:xfrm>
                    <a:off x="5434964" y="2943302"/>
                    <a:ext cx="5558909" cy="353676"/>
                  </a:xfrm>
                  <a:custGeom>
                    <a:rect b="b" l="l" r="r" t="t"/>
                    <a:pathLst>
                      <a:path extrusionOk="0" h="363677" w="5643562">
                        <a:moveTo>
                          <a:pt x="2663190" y="141745"/>
                        </a:moveTo>
                        <a:cubicBezTo>
                          <a:pt x="3002280" y="208420"/>
                          <a:pt x="3388995" y="288430"/>
                          <a:pt x="3708083" y="214135"/>
                        </a:cubicBezTo>
                        <a:cubicBezTo>
                          <a:pt x="3668078" y="209372"/>
                          <a:pt x="4223385" y="24588"/>
                          <a:pt x="5636895" y="363677"/>
                        </a:cubicBezTo>
                        <a:cubicBezTo>
                          <a:pt x="5638800" y="355105"/>
                          <a:pt x="5641658" y="345580"/>
                          <a:pt x="5643563" y="337008"/>
                        </a:cubicBezTo>
                        <a:cubicBezTo>
                          <a:pt x="4229100" y="-23037"/>
                          <a:pt x="3733800" y="155080"/>
                          <a:pt x="3652838" y="175083"/>
                        </a:cubicBezTo>
                        <a:cubicBezTo>
                          <a:pt x="3114675" y="241758"/>
                          <a:pt x="2800350" y="78880"/>
                          <a:pt x="2268855" y="19825"/>
                        </a:cubicBezTo>
                        <a:cubicBezTo>
                          <a:pt x="1926908" y="-19228"/>
                          <a:pt x="751523" y="8395"/>
                          <a:pt x="0" y="26493"/>
                        </a:cubicBezTo>
                        <a:cubicBezTo>
                          <a:pt x="2858" y="41733"/>
                          <a:pt x="5715" y="56972"/>
                          <a:pt x="8573" y="72213"/>
                        </a:cubicBezTo>
                        <a:cubicBezTo>
                          <a:pt x="2123123" y="47447"/>
                          <a:pt x="2223135" y="45543"/>
                          <a:pt x="2663190" y="141745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52" name="Google Shape;2052;p32"/>
                  <p:cNvSpPr/>
                  <p:nvPr/>
                </p:nvSpPr>
                <p:spPr>
                  <a:xfrm>
                    <a:off x="8886824" y="2906929"/>
                    <a:ext cx="611504" cy="24747"/>
                  </a:xfrm>
                  <a:custGeom>
                    <a:rect b="b" l="l" r="r" t="t"/>
                    <a:pathLst>
                      <a:path extrusionOk="0" h="24747" w="611504">
                        <a:moveTo>
                          <a:pt x="513397" y="14288"/>
                        </a:moveTo>
                        <a:cubicBezTo>
                          <a:pt x="560070" y="9525"/>
                          <a:pt x="590550" y="4763"/>
                          <a:pt x="611505" y="0"/>
                        </a:cubicBezTo>
                        <a:cubicBezTo>
                          <a:pt x="407670" y="9525"/>
                          <a:pt x="203835" y="17145"/>
                          <a:pt x="0" y="22860"/>
                        </a:cubicBezTo>
                        <a:cubicBezTo>
                          <a:pt x="226695" y="27623"/>
                          <a:pt x="423863" y="22860"/>
                          <a:pt x="513397" y="1428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53" name="Google Shape;2053;p32"/>
                  <p:cNvSpPr/>
                  <p:nvPr/>
                </p:nvSpPr>
                <p:spPr>
                  <a:xfrm>
                    <a:off x="5504497" y="3270041"/>
                    <a:ext cx="4717732" cy="284418"/>
                  </a:xfrm>
                  <a:custGeom>
                    <a:rect b="b" l="l" r="r" t="t"/>
                    <a:pathLst>
                      <a:path extrusionOk="0" h="284418" w="4717732">
                        <a:moveTo>
                          <a:pt x="767715" y="36938"/>
                        </a:moveTo>
                        <a:cubicBezTo>
                          <a:pt x="841058" y="53131"/>
                          <a:pt x="933450" y="92183"/>
                          <a:pt x="1031558" y="133141"/>
                        </a:cubicBezTo>
                        <a:cubicBezTo>
                          <a:pt x="1615440" y="381743"/>
                          <a:pt x="1578293" y="267443"/>
                          <a:pt x="1883093" y="186481"/>
                        </a:cubicBezTo>
                        <a:cubicBezTo>
                          <a:pt x="2179320" y="98851"/>
                          <a:pt x="2819400" y="44558"/>
                          <a:pt x="4548188" y="264585"/>
                        </a:cubicBezTo>
                        <a:cubicBezTo>
                          <a:pt x="4604385" y="261728"/>
                          <a:pt x="4661535" y="259823"/>
                          <a:pt x="4717733" y="256966"/>
                        </a:cubicBezTo>
                        <a:cubicBezTo>
                          <a:pt x="3824288" y="152191"/>
                          <a:pt x="2286000" y="-60217"/>
                          <a:pt x="1692593" y="224581"/>
                        </a:cubicBezTo>
                        <a:cubicBezTo>
                          <a:pt x="1434465" y="352216"/>
                          <a:pt x="1014413" y="65513"/>
                          <a:pt x="766763" y="13126"/>
                        </a:cubicBezTo>
                        <a:cubicBezTo>
                          <a:pt x="639128" y="-15449"/>
                          <a:pt x="295275" y="8363"/>
                          <a:pt x="0" y="30271"/>
                        </a:cubicBezTo>
                        <a:cubicBezTo>
                          <a:pt x="1905" y="38843"/>
                          <a:pt x="3810" y="46463"/>
                          <a:pt x="6667" y="55036"/>
                        </a:cubicBezTo>
                        <a:cubicBezTo>
                          <a:pt x="301943" y="33128"/>
                          <a:pt x="643890" y="10268"/>
                          <a:pt x="767715" y="36938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54" name="Google Shape;2054;p32"/>
                  <p:cNvSpPr/>
                  <p:nvPr/>
                </p:nvSpPr>
                <p:spPr>
                  <a:xfrm>
                    <a:off x="5464492" y="3095796"/>
                    <a:ext cx="5539740" cy="396920"/>
                  </a:xfrm>
                  <a:custGeom>
                    <a:rect b="b" l="l" r="r" t="t"/>
                    <a:pathLst>
                      <a:path extrusionOk="0" h="396920" w="5539740">
                        <a:moveTo>
                          <a:pt x="942975" y="57831"/>
                        </a:moveTo>
                        <a:cubicBezTo>
                          <a:pt x="1154430" y="92121"/>
                          <a:pt x="1123950" y="259761"/>
                          <a:pt x="1440180" y="253093"/>
                        </a:cubicBezTo>
                        <a:cubicBezTo>
                          <a:pt x="1745933" y="247378"/>
                          <a:pt x="2079308" y="82596"/>
                          <a:pt x="2263140" y="83548"/>
                        </a:cubicBezTo>
                        <a:cubicBezTo>
                          <a:pt x="2453640" y="89263"/>
                          <a:pt x="3702368" y="272143"/>
                          <a:pt x="4072890" y="226423"/>
                        </a:cubicBezTo>
                        <a:cubicBezTo>
                          <a:pt x="4327208" y="201658"/>
                          <a:pt x="5007293" y="331198"/>
                          <a:pt x="5384483" y="396921"/>
                        </a:cubicBezTo>
                        <a:cubicBezTo>
                          <a:pt x="5420678" y="395016"/>
                          <a:pt x="5457825" y="392158"/>
                          <a:pt x="5494020" y="390253"/>
                        </a:cubicBezTo>
                        <a:cubicBezTo>
                          <a:pt x="5510213" y="389301"/>
                          <a:pt x="5526405" y="382633"/>
                          <a:pt x="5539740" y="372156"/>
                        </a:cubicBezTo>
                        <a:cubicBezTo>
                          <a:pt x="5201603" y="314053"/>
                          <a:pt x="4373880" y="148318"/>
                          <a:pt x="4073843" y="174988"/>
                        </a:cubicBezTo>
                        <a:cubicBezTo>
                          <a:pt x="3832860" y="201658"/>
                          <a:pt x="3226118" y="138793"/>
                          <a:pt x="2774633" y="85453"/>
                        </a:cubicBezTo>
                        <a:cubicBezTo>
                          <a:pt x="2205990" y="17826"/>
                          <a:pt x="2253615" y="6396"/>
                          <a:pt x="1917383" y="104503"/>
                        </a:cubicBezTo>
                        <a:cubicBezTo>
                          <a:pt x="1061085" y="351201"/>
                          <a:pt x="1272540" y="57831"/>
                          <a:pt x="942975" y="7348"/>
                        </a:cubicBezTo>
                        <a:cubicBezTo>
                          <a:pt x="827723" y="-10749"/>
                          <a:pt x="396240" y="8301"/>
                          <a:pt x="0" y="24493"/>
                        </a:cubicBezTo>
                        <a:cubicBezTo>
                          <a:pt x="3810" y="40686"/>
                          <a:pt x="6667" y="56878"/>
                          <a:pt x="10477" y="73071"/>
                        </a:cubicBezTo>
                        <a:cubicBezTo>
                          <a:pt x="403860" y="58783"/>
                          <a:pt x="832485" y="39733"/>
                          <a:pt x="942975" y="57831"/>
                        </a:cubicBezTo>
                        <a:close/>
                      </a:path>
                    </a:pathLst>
                  </a:custGeom>
                  <a:solidFill>
                    <a:srgbClr val="997B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055" name="Google Shape;2055;p32"/>
                <p:cNvSpPr/>
                <p:nvPr/>
              </p:nvSpPr>
              <p:spPr>
                <a:xfrm>
                  <a:off x="4591623" y="1680437"/>
                  <a:ext cx="858114" cy="108179"/>
                </a:xfrm>
                <a:custGeom>
                  <a:rect b="b" l="l" r="r" t="t"/>
                  <a:pathLst>
                    <a:path extrusionOk="0" h="112394" w="557217">
                      <a:moveTo>
                        <a:pt x="557218" y="56197"/>
                      </a:moveTo>
                      <a:cubicBezTo>
                        <a:pt x="557218" y="87630"/>
                        <a:pt x="432440" y="112395"/>
                        <a:pt x="278136" y="112395"/>
                      </a:cubicBezTo>
                      <a:cubicBezTo>
                        <a:pt x="123830" y="112395"/>
                        <a:pt x="-947" y="88582"/>
                        <a:pt x="5" y="58102"/>
                      </a:cubicBezTo>
                      <a:cubicBezTo>
                        <a:pt x="958" y="26670"/>
                        <a:pt x="126688" y="952"/>
                        <a:pt x="279088" y="0"/>
                      </a:cubicBezTo>
                      <a:cubicBezTo>
                        <a:pt x="432440" y="0"/>
                        <a:pt x="556265" y="24765"/>
                        <a:pt x="557218" y="56197"/>
                      </a:cubicBezTo>
                      <a:close/>
                    </a:path>
                  </a:pathLst>
                </a:custGeom>
                <a:solidFill>
                  <a:srgbClr val="997B5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56" name="Google Shape;2056;p32"/>
              <p:cNvSpPr/>
              <p:nvPr/>
            </p:nvSpPr>
            <p:spPr>
              <a:xfrm flipH="1">
                <a:off x="1653533" y="1604454"/>
                <a:ext cx="9149242" cy="445258"/>
              </a:xfrm>
              <a:custGeom>
                <a:rect b="b" l="l" r="r" t="t"/>
                <a:pathLst>
                  <a:path extrusionOk="0" h="382196" w="5374004">
                    <a:moveTo>
                      <a:pt x="798195" y="137887"/>
                    </a:moveTo>
                    <a:cubicBezTo>
                      <a:pt x="1045845" y="191227"/>
                      <a:pt x="1465898" y="477930"/>
                      <a:pt x="1724025" y="349342"/>
                    </a:cubicBezTo>
                    <a:cubicBezTo>
                      <a:pt x="2317433" y="64545"/>
                      <a:pt x="3855720" y="276952"/>
                      <a:pt x="4749165" y="381727"/>
                    </a:cubicBezTo>
                    <a:cubicBezTo>
                      <a:pt x="4957763" y="372202"/>
                      <a:pt x="5166360" y="359820"/>
                      <a:pt x="5374005" y="346485"/>
                    </a:cubicBezTo>
                    <a:cubicBezTo>
                      <a:pt x="4996815" y="280762"/>
                      <a:pt x="4316730" y="151222"/>
                      <a:pt x="4062413" y="175987"/>
                    </a:cubicBezTo>
                    <a:cubicBezTo>
                      <a:pt x="3691890" y="221707"/>
                      <a:pt x="2444115" y="38827"/>
                      <a:pt x="2252663" y="33112"/>
                    </a:cubicBezTo>
                    <a:cubicBezTo>
                      <a:pt x="2068830" y="32160"/>
                      <a:pt x="1735455" y="196942"/>
                      <a:pt x="1429703" y="202657"/>
                    </a:cubicBezTo>
                    <a:cubicBezTo>
                      <a:pt x="1112520" y="208372"/>
                      <a:pt x="1143953" y="41685"/>
                      <a:pt x="932498" y="7395"/>
                    </a:cubicBezTo>
                    <a:cubicBezTo>
                      <a:pt x="822008" y="-10703"/>
                      <a:pt x="393383" y="8347"/>
                      <a:pt x="0" y="22635"/>
                    </a:cubicBezTo>
                    <a:cubicBezTo>
                      <a:pt x="9525" y="66450"/>
                      <a:pt x="20003" y="110265"/>
                      <a:pt x="31433" y="153127"/>
                    </a:cubicBezTo>
                    <a:cubicBezTo>
                      <a:pt x="326708" y="132172"/>
                      <a:pt x="670560" y="109312"/>
                      <a:pt x="798195" y="137887"/>
                    </a:cubicBezTo>
                    <a:close/>
                  </a:path>
                </a:pathLst>
              </a:custGeom>
              <a:solidFill>
                <a:srgbClr val="CE7F42">
                  <a:alpha val="1882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57" name="Google Shape;2057;p32"/>
            <p:cNvSpPr/>
            <p:nvPr/>
          </p:nvSpPr>
          <p:spPr>
            <a:xfrm>
              <a:off x="2365825" y="4380280"/>
              <a:ext cx="821891" cy="301065"/>
            </a:xfrm>
            <a:custGeom>
              <a:rect b="b" l="l" r="r" t="t"/>
              <a:pathLst>
                <a:path extrusionOk="0" h="192067" w="520184">
                  <a:moveTo>
                    <a:pt x="517006" y="127252"/>
                  </a:moveTo>
                  <a:cubicBezTo>
                    <a:pt x="517958" y="130110"/>
                    <a:pt x="519863" y="132967"/>
                    <a:pt x="519863" y="135825"/>
                  </a:cubicBezTo>
                  <a:cubicBezTo>
                    <a:pt x="520816" y="140587"/>
                    <a:pt x="519863" y="142492"/>
                    <a:pt x="514148" y="143445"/>
                  </a:cubicBezTo>
                  <a:cubicBezTo>
                    <a:pt x="491288" y="145350"/>
                    <a:pt x="468428" y="145350"/>
                    <a:pt x="446521" y="149160"/>
                  </a:cubicBezTo>
                  <a:cubicBezTo>
                    <a:pt x="429376" y="152017"/>
                    <a:pt x="413183" y="156780"/>
                    <a:pt x="396991" y="162495"/>
                  </a:cubicBezTo>
                  <a:cubicBezTo>
                    <a:pt x="367463" y="173925"/>
                    <a:pt x="337936" y="183450"/>
                    <a:pt x="306503" y="188212"/>
                  </a:cubicBezTo>
                  <a:cubicBezTo>
                    <a:pt x="274118" y="192975"/>
                    <a:pt x="242686" y="192975"/>
                    <a:pt x="210301" y="190117"/>
                  </a:cubicBezTo>
                  <a:cubicBezTo>
                    <a:pt x="177916" y="186307"/>
                    <a:pt x="145531" y="177735"/>
                    <a:pt x="115051" y="165352"/>
                  </a:cubicBezTo>
                  <a:cubicBezTo>
                    <a:pt x="81713" y="151065"/>
                    <a:pt x="46471" y="145350"/>
                    <a:pt x="11228" y="144397"/>
                  </a:cubicBezTo>
                  <a:cubicBezTo>
                    <a:pt x="-1154" y="143445"/>
                    <a:pt x="-2107" y="143445"/>
                    <a:pt x="2656" y="130110"/>
                  </a:cubicBezTo>
                  <a:cubicBezTo>
                    <a:pt x="5513" y="128205"/>
                    <a:pt x="8371" y="126300"/>
                    <a:pt x="10276" y="124395"/>
                  </a:cubicBezTo>
                  <a:cubicBezTo>
                    <a:pt x="15991" y="116775"/>
                    <a:pt x="19801" y="109155"/>
                    <a:pt x="25516" y="101535"/>
                  </a:cubicBezTo>
                  <a:cubicBezTo>
                    <a:pt x="43613" y="78675"/>
                    <a:pt x="65521" y="60577"/>
                    <a:pt x="90286" y="45337"/>
                  </a:cubicBezTo>
                  <a:cubicBezTo>
                    <a:pt x="109336" y="33907"/>
                    <a:pt x="129338" y="23430"/>
                    <a:pt x="151246" y="17715"/>
                  </a:cubicBezTo>
                  <a:cubicBezTo>
                    <a:pt x="172201" y="12000"/>
                    <a:pt x="193156" y="5332"/>
                    <a:pt x="215063" y="2475"/>
                  </a:cubicBezTo>
                  <a:cubicBezTo>
                    <a:pt x="236971" y="-383"/>
                    <a:pt x="258878" y="-383"/>
                    <a:pt x="280786" y="570"/>
                  </a:cubicBezTo>
                  <a:cubicBezTo>
                    <a:pt x="303646" y="2475"/>
                    <a:pt x="325553" y="5332"/>
                    <a:pt x="347461" y="11047"/>
                  </a:cubicBezTo>
                  <a:cubicBezTo>
                    <a:pt x="379846" y="18667"/>
                    <a:pt x="410326" y="32955"/>
                    <a:pt x="438901" y="51052"/>
                  </a:cubicBezTo>
                  <a:cubicBezTo>
                    <a:pt x="468428" y="70102"/>
                    <a:pt x="492241" y="94867"/>
                    <a:pt x="511291" y="125347"/>
                  </a:cubicBezTo>
                  <a:cubicBezTo>
                    <a:pt x="512243" y="125347"/>
                    <a:pt x="515101" y="125347"/>
                    <a:pt x="517006" y="127252"/>
                  </a:cubicBezTo>
                  <a:close/>
                  <a:moveTo>
                    <a:pt x="388418" y="112965"/>
                  </a:moveTo>
                  <a:cubicBezTo>
                    <a:pt x="388418" y="93915"/>
                    <a:pt x="373178" y="77722"/>
                    <a:pt x="354128" y="76770"/>
                  </a:cubicBezTo>
                  <a:cubicBezTo>
                    <a:pt x="335078" y="76770"/>
                    <a:pt x="317933" y="92962"/>
                    <a:pt x="317933" y="112012"/>
                  </a:cubicBezTo>
                  <a:cubicBezTo>
                    <a:pt x="317933" y="131062"/>
                    <a:pt x="335078" y="148207"/>
                    <a:pt x="353176" y="148207"/>
                  </a:cubicBezTo>
                  <a:cubicBezTo>
                    <a:pt x="372226" y="148207"/>
                    <a:pt x="388418" y="132015"/>
                    <a:pt x="388418" y="112965"/>
                  </a:cubicBezTo>
                  <a:close/>
                  <a:moveTo>
                    <a:pt x="120766" y="112012"/>
                  </a:moveTo>
                  <a:cubicBezTo>
                    <a:pt x="120766" y="132015"/>
                    <a:pt x="136006" y="147255"/>
                    <a:pt x="156008" y="148207"/>
                  </a:cubicBezTo>
                  <a:cubicBezTo>
                    <a:pt x="174106" y="149160"/>
                    <a:pt x="191251" y="132015"/>
                    <a:pt x="191251" y="113917"/>
                  </a:cubicBezTo>
                  <a:cubicBezTo>
                    <a:pt x="191251" y="94867"/>
                    <a:pt x="175058" y="77722"/>
                    <a:pt x="155056" y="77722"/>
                  </a:cubicBezTo>
                  <a:cubicBezTo>
                    <a:pt x="136958" y="76770"/>
                    <a:pt x="120766" y="92962"/>
                    <a:pt x="120766" y="112012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8" name="Google Shape;2058;p32"/>
            <p:cNvSpPr/>
            <p:nvPr/>
          </p:nvSpPr>
          <p:spPr>
            <a:xfrm>
              <a:off x="2011721" y="4598850"/>
              <a:ext cx="1512474" cy="250587"/>
            </a:xfrm>
            <a:custGeom>
              <a:rect b="b" l="l" r="r" t="t"/>
              <a:pathLst>
                <a:path extrusionOk="0" h="159864" w="957262">
                  <a:moveTo>
                    <a:pt x="957263" y="157007"/>
                  </a:moveTo>
                  <a:cubicBezTo>
                    <a:pt x="956310" y="157959"/>
                    <a:pt x="954405" y="158912"/>
                    <a:pt x="953453" y="159864"/>
                  </a:cubicBezTo>
                  <a:cubicBezTo>
                    <a:pt x="946785" y="143672"/>
                    <a:pt x="937260" y="128432"/>
                    <a:pt x="923925" y="116049"/>
                  </a:cubicBezTo>
                  <a:cubicBezTo>
                    <a:pt x="908685" y="102714"/>
                    <a:pt x="893445" y="89379"/>
                    <a:pt x="876300" y="76997"/>
                  </a:cubicBezTo>
                  <a:cubicBezTo>
                    <a:pt x="865823" y="69377"/>
                    <a:pt x="854393" y="63662"/>
                    <a:pt x="842963" y="58899"/>
                  </a:cubicBezTo>
                  <a:cubicBezTo>
                    <a:pt x="826770" y="52232"/>
                    <a:pt x="810578" y="46517"/>
                    <a:pt x="793433" y="41754"/>
                  </a:cubicBezTo>
                  <a:cubicBezTo>
                    <a:pt x="781050" y="37944"/>
                    <a:pt x="766763" y="36992"/>
                    <a:pt x="753428" y="35087"/>
                  </a:cubicBezTo>
                  <a:cubicBezTo>
                    <a:pt x="729615" y="31277"/>
                    <a:pt x="704850" y="33182"/>
                    <a:pt x="681038" y="36992"/>
                  </a:cubicBezTo>
                  <a:cubicBezTo>
                    <a:pt x="668655" y="38897"/>
                    <a:pt x="656273" y="42707"/>
                    <a:pt x="644843" y="46517"/>
                  </a:cubicBezTo>
                  <a:cubicBezTo>
                    <a:pt x="618173" y="55089"/>
                    <a:pt x="591503" y="65567"/>
                    <a:pt x="563880" y="72234"/>
                  </a:cubicBezTo>
                  <a:cubicBezTo>
                    <a:pt x="542925" y="76997"/>
                    <a:pt x="521017" y="78902"/>
                    <a:pt x="500063" y="80807"/>
                  </a:cubicBezTo>
                  <a:cubicBezTo>
                    <a:pt x="479108" y="81759"/>
                    <a:pt x="458153" y="82712"/>
                    <a:pt x="437198" y="80807"/>
                  </a:cubicBezTo>
                  <a:cubicBezTo>
                    <a:pt x="417195" y="78902"/>
                    <a:pt x="398145" y="74139"/>
                    <a:pt x="379095" y="69377"/>
                  </a:cubicBezTo>
                  <a:cubicBezTo>
                    <a:pt x="355283" y="62709"/>
                    <a:pt x="331470" y="53184"/>
                    <a:pt x="307658" y="45564"/>
                  </a:cubicBezTo>
                  <a:cubicBezTo>
                    <a:pt x="280988" y="37944"/>
                    <a:pt x="253365" y="33182"/>
                    <a:pt x="224790" y="34134"/>
                  </a:cubicBezTo>
                  <a:cubicBezTo>
                    <a:pt x="197168" y="35087"/>
                    <a:pt x="170498" y="37944"/>
                    <a:pt x="144780" y="47469"/>
                  </a:cubicBezTo>
                  <a:cubicBezTo>
                    <a:pt x="128588" y="53184"/>
                    <a:pt x="111443" y="58899"/>
                    <a:pt x="97155" y="67472"/>
                  </a:cubicBezTo>
                  <a:cubicBezTo>
                    <a:pt x="62865" y="86522"/>
                    <a:pt x="33338" y="111287"/>
                    <a:pt x="11430" y="144624"/>
                  </a:cubicBezTo>
                  <a:cubicBezTo>
                    <a:pt x="8573" y="149387"/>
                    <a:pt x="3810" y="152244"/>
                    <a:pt x="0" y="156054"/>
                  </a:cubicBezTo>
                  <a:cubicBezTo>
                    <a:pt x="4763" y="133194"/>
                    <a:pt x="16193" y="113192"/>
                    <a:pt x="30480" y="95094"/>
                  </a:cubicBezTo>
                  <a:cubicBezTo>
                    <a:pt x="62865" y="52232"/>
                    <a:pt x="105728" y="24609"/>
                    <a:pt x="157163" y="10322"/>
                  </a:cubicBezTo>
                  <a:cubicBezTo>
                    <a:pt x="218123" y="-6823"/>
                    <a:pt x="277178" y="-1108"/>
                    <a:pt x="336233" y="21752"/>
                  </a:cubicBezTo>
                  <a:cubicBezTo>
                    <a:pt x="394335" y="44612"/>
                    <a:pt x="455295" y="53184"/>
                    <a:pt x="517208" y="46517"/>
                  </a:cubicBezTo>
                  <a:cubicBezTo>
                    <a:pt x="559118" y="41754"/>
                    <a:pt x="598170" y="30324"/>
                    <a:pt x="637223" y="16037"/>
                  </a:cubicBezTo>
                  <a:cubicBezTo>
                    <a:pt x="680085" y="-156"/>
                    <a:pt x="723900" y="-3013"/>
                    <a:pt x="768668" y="2702"/>
                  </a:cubicBezTo>
                  <a:cubicBezTo>
                    <a:pt x="810578" y="8417"/>
                    <a:pt x="847725" y="23657"/>
                    <a:pt x="881063" y="48422"/>
                  </a:cubicBezTo>
                  <a:cubicBezTo>
                    <a:pt x="916305" y="74139"/>
                    <a:pt x="941070" y="107477"/>
                    <a:pt x="956310" y="149387"/>
                  </a:cubicBezTo>
                  <a:cubicBezTo>
                    <a:pt x="956310" y="151292"/>
                    <a:pt x="956310" y="154149"/>
                    <a:pt x="957263" y="157007"/>
                  </a:cubicBezTo>
                  <a:close/>
                </a:path>
              </a:pathLst>
            </a:custGeom>
            <a:solidFill>
              <a:srgbClr val="B3B4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9" name="Google Shape;2059;p32"/>
            <p:cNvSpPr/>
            <p:nvPr/>
          </p:nvSpPr>
          <p:spPr>
            <a:xfrm>
              <a:off x="2371845" y="4333194"/>
              <a:ext cx="812673" cy="274949"/>
            </a:xfrm>
            <a:custGeom>
              <a:rect b="b" l="l" r="r" t="t"/>
              <a:pathLst>
                <a:path extrusionOk="0" h="175406" w="514350">
                  <a:moveTo>
                    <a:pt x="514350" y="173501"/>
                  </a:moveTo>
                  <a:cubicBezTo>
                    <a:pt x="512445" y="172549"/>
                    <a:pt x="509588" y="171596"/>
                    <a:pt x="508635" y="170644"/>
                  </a:cubicBezTo>
                  <a:cubicBezTo>
                    <a:pt x="490538" y="140164"/>
                    <a:pt x="466725" y="115399"/>
                    <a:pt x="436245" y="96349"/>
                  </a:cubicBezTo>
                  <a:cubicBezTo>
                    <a:pt x="407670" y="78251"/>
                    <a:pt x="377190" y="63964"/>
                    <a:pt x="344805" y="56344"/>
                  </a:cubicBezTo>
                  <a:cubicBezTo>
                    <a:pt x="322897" y="50629"/>
                    <a:pt x="300038" y="47771"/>
                    <a:pt x="278130" y="45866"/>
                  </a:cubicBezTo>
                  <a:cubicBezTo>
                    <a:pt x="256222" y="44914"/>
                    <a:pt x="234315" y="44914"/>
                    <a:pt x="212408" y="47771"/>
                  </a:cubicBezTo>
                  <a:cubicBezTo>
                    <a:pt x="190500" y="50629"/>
                    <a:pt x="169545" y="57296"/>
                    <a:pt x="148590" y="63011"/>
                  </a:cubicBezTo>
                  <a:cubicBezTo>
                    <a:pt x="126683" y="68726"/>
                    <a:pt x="106680" y="79204"/>
                    <a:pt x="87630" y="90634"/>
                  </a:cubicBezTo>
                  <a:cubicBezTo>
                    <a:pt x="62865" y="105874"/>
                    <a:pt x="40958" y="123971"/>
                    <a:pt x="22860" y="146831"/>
                  </a:cubicBezTo>
                  <a:cubicBezTo>
                    <a:pt x="17145" y="154451"/>
                    <a:pt x="13335" y="162071"/>
                    <a:pt x="7620" y="169691"/>
                  </a:cubicBezTo>
                  <a:cubicBezTo>
                    <a:pt x="5715" y="172549"/>
                    <a:pt x="2858" y="173501"/>
                    <a:pt x="0" y="175406"/>
                  </a:cubicBezTo>
                  <a:cubicBezTo>
                    <a:pt x="11430" y="110636"/>
                    <a:pt x="50483" y="67774"/>
                    <a:pt x="105727" y="37294"/>
                  </a:cubicBezTo>
                  <a:cubicBezTo>
                    <a:pt x="160020" y="6814"/>
                    <a:pt x="218122" y="-3664"/>
                    <a:pt x="280035" y="1099"/>
                  </a:cubicBezTo>
                  <a:cubicBezTo>
                    <a:pt x="335280" y="4909"/>
                    <a:pt x="386715" y="21101"/>
                    <a:pt x="432435" y="53486"/>
                  </a:cubicBezTo>
                  <a:cubicBezTo>
                    <a:pt x="468630" y="79204"/>
                    <a:pt x="495300" y="111589"/>
                    <a:pt x="508635" y="155404"/>
                  </a:cubicBezTo>
                  <a:cubicBezTo>
                    <a:pt x="509588" y="157309"/>
                    <a:pt x="509588" y="160166"/>
                    <a:pt x="509588" y="163024"/>
                  </a:cubicBezTo>
                  <a:cubicBezTo>
                    <a:pt x="509588" y="163976"/>
                    <a:pt x="510540" y="164929"/>
                    <a:pt x="510540" y="166834"/>
                  </a:cubicBezTo>
                  <a:cubicBezTo>
                    <a:pt x="513397" y="167786"/>
                    <a:pt x="513397" y="170644"/>
                    <a:pt x="514350" y="173501"/>
                  </a:cubicBezTo>
                  <a:close/>
                </a:path>
              </a:pathLst>
            </a:custGeom>
            <a:solidFill>
              <a:srgbClr val="B3B4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0" name="Google Shape;2060;p32"/>
            <p:cNvSpPr/>
            <p:nvPr/>
          </p:nvSpPr>
          <p:spPr>
            <a:xfrm>
              <a:off x="3010814" y="4349882"/>
              <a:ext cx="181327" cy="160144"/>
            </a:xfrm>
            <a:custGeom>
              <a:rect b="b" l="l" r="r" t="t"/>
              <a:pathLst>
                <a:path extrusionOk="0" h="102165" w="114764">
                  <a:moveTo>
                    <a:pt x="114765" y="73342"/>
                  </a:moveTo>
                  <a:cubicBezTo>
                    <a:pt x="109049" y="87630"/>
                    <a:pt x="98572" y="96202"/>
                    <a:pt x="84285" y="101917"/>
                  </a:cubicBezTo>
                  <a:cubicBezTo>
                    <a:pt x="82380" y="102870"/>
                    <a:pt x="77617" y="100965"/>
                    <a:pt x="76665" y="98107"/>
                  </a:cubicBezTo>
                  <a:cubicBezTo>
                    <a:pt x="58567" y="73342"/>
                    <a:pt x="35707" y="51435"/>
                    <a:pt x="9990" y="34290"/>
                  </a:cubicBezTo>
                  <a:cubicBezTo>
                    <a:pt x="-2393" y="25717"/>
                    <a:pt x="-2393" y="25717"/>
                    <a:pt x="5227" y="12382"/>
                  </a:cubicBezTo>
                  <a:cubicBezTo>
                    <a:pt x="8085" y="7620"/>
                    <a:pt x="11895" y="3810"/>
                    <a:pt x="14752" y="0"/>
                  </a:cubicBezTo>
                  <a:cubicBezTo>
                    <a:pt x="16657" y="1905"/>
                    <a:pt x="18562" y="4763"/>
                    <a:pt x="20467" y="4763"/>
                  </a:cubicBezTo>
                  <a:cubicBezTo>
                    <a:pt x="25230" y="5715"/>
                    <a:pt x="30945" y="4763"/>
                    <a:pt x="35707" y="4763"/>
                  </a:cubicBezTo>
                  <a:cubicBezTo>
                    <a:pt x="55710" y="4763"/>
                    <a:pt x="72855" y="12382"/>
                    <a:pt x="88095" y="26670"/>
                  </a:cubicBezTo>
                  <a:cubicBezTo>
                    <a:pt x="100477" y="39052"/>
                    <a:pt x="110002" y="52388"/>
                    <a:pt x="111907" y="69532"/>
                  </a:cubicBezTo>
                  <a:cubicBezTo>
                    <a:pt x="112860" y="71438"/>
                    <a:pt x="113812" y="72390"/>
                    <a:pt x="114765" y="73342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1" name="Google Shape;2061;p32"/>
            <p:cNvSpPr/>
            <p:nvPr/>
          </p:nvSpPr>
          <p:spPr>
            <a:xfrm>
              <a:off x="2360331" y="4361576"/>
              <a:ext cx="179325" cy="148756"/>
            </a:xfrm>
            <a:custGeom>
              <a:rect b="b" l="l" r="r" t="t"/>
              <a:pathLst>
                <a:path extrusionOk="0" h="94900" w="113497">
                  <a:moveTo>
                    <a:pt x="101917" y="0"/>
                  </a:moveTo>
                  <a:cubicBezTo>
                    <a:pt x="105727" y="5715"/>
                    <a:pt x="109538" y="10478"/>
                    <a:pt x="113347" y="16193"/>
                  </a:cubicBezTo>
                  <a:cubicBezTo>
                    <a:pt x="114300" y="17145"/>
                    <a:pt x="110490" y="21908"/>
                    <a:pt x="108585" y="22860"/>
                  </a:cubicBezTo>
                  <a:cubicBezTo>
                    <a:pt x="90488" y="36195"/>
                    <a:pt x="72390" y="49530"/>
                    <a:pt x="55245" y="63818"/>
                  </a:cubicBezTo>
                  <a:cubicBezTo>
                    <a:pt x="45720" y="71438"/>
                    <a:pt x="39052" y="80963"/>
                    <a:pt x="31432" y="90488"/>
                  </a:cubicBezTo>
                  <a:cubicBezTo>
                    <a:pt x="27622" y="96203"/>
                    <a:pt x="23813" y="96203"/>
                    <a:pt x="19050" y="91440"/>
                  </a:cubicBezTo>
                  <a:cubicBezTo>
                    <a:pt x="12382" y="83820"/>
                    <a:pt x="6667" y="76200"/>
                    <a:pt x="0" y="68580"/>
                  </a:cubicBezTo>
                  <a:cubicBezTo>
                    <a:pt x="2857" y="64770"/>
                    <a:pt x="6667" y="60960"/>
                    <a:pt x="7620" y="57150"/>
                  </a:cubicBezTo>
                  <a:cubicBezTo>
                    <a:pt x="13335" y="37148"/>
                    <a:pt x="26670" y="22860"/>
                    <a:pt x="43815" y="13335"/>
                  </a:cubicBezTo>
                  <a:cubicBezTo>
                    <a:pt x="59055" y="4763"/>
                    <a:pt x="75247" y="1905"/>
                    <a:pt x="92392" y="2858"/>
                  </a:cubicBezTo>
                  <a:cubicBezTo>
                    <a:pt x="95250" y="2858"/>
                    <a:pt x="98107" y="953"/>
                    <a:pt x="101917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2" name="Google Shape;2062;p32"/>
            <p:cNvSpPr/>
            <p:nvPr/>
          </p:nvSpPr>
          <p:spPr>
            <a:xfrm>
              <a:off x="2349792" y="4329629"/>
              <a:ext cx="171564" cy="139468"/>
            </a:xfrm>
            <a:custGeom>
              <a:rect b="b" l="l" r="r" t="t"/>
              <a:pathLst>
                <a:path extrusionOk="0" h="88975" w="108585">
                  <a:moveTo>
                    <a:pt x="108585" y="20395"/>
                  </a:moveTo>
                  <a:cubicBezTo>
                    <a:pt x="105727" y="21348"/>
                    <a:pt x="101918" y="23253"/>
                    <a:pt x="99060" y="23253"/>
                  </a:cubicBezTo>
                  <a:cubicBezTo>
                    <a:pt x="81915" y="22300"/>
                    <a:pt x="65723" y="25158"/>
                    <a:pt x="50483" y="33730"/>
                  </a:cubicBezTo>
                  <a:cubicBezTo>
                    <a:pt x="33338" y="44208"/>
                    <a:pt x="20002" y="57543"/>
                    <a:pt x="14288" y="77545"/>
                  </a:cubicBezTo>
                  <a:cubicBezTo>
                    <a:pt x="13335" y="82308"/>
                    <a:pt x="9525" y="85165"/>
                    <a:pt x="6668" y="88975"/>
                  </a:cubicBezTo>
                  <a:cubicBezTo>
                    <a:pt x="6668" y="88023"/>
                    <a:pt x="5715" y="86118"/>
                    <a:pt x="5715" y="85165"/>
                  </a:cubicBezTo>
                  <a:cubicBezTo>
                    <a:pt x="4763" y="84213"/>
                    <a:pt x="4763" y="83260"/>
                    <a:pt x="3810" y="82308"/>
                  </a:cubicBezTo>
                  <a:cubicBezTo>
                    <a:pt x="2858" y="79450"/>
                    <a:pt x="2858" y="76593"/>
                    <a:pt x="1905" y="73735"/>
                  </a:cubicBezTo>
                  <a:cubicBezTo>
                    <a:pt x="952" y="70878"/>
                    <a:pt x="952" y="68020"/>
                    <a:pt x="0" y="65163"/>
                  </a:cubicBezTo>
                  <a:cubicBezTo>
                    <a:pt x="0" y="63258"/>
                    <a:pt x="0" y="61353"/>
                    <a:pt x="0" y="60400"/>
                  </a:cubicBezTo>
                  <a:cubicBezTo>
                    <a:pt x="952" y="57543"/>
                    <a:pt x="952" y="54685"/>
                    <a:pt x="1905" y="51828"/>
                  </a:cubicBezTo>
                  <a:cubicBezTo>
                    <a:pt x="3810" y="27063"/>
                    <a:pt x="28575" y="2298"/>
                    <a:pt x="54293" y="393"/>
                  </a:cubicBezTo>
                  <a:cubicBezTo>
                    <a:pt x="75248" y="-1512"/>
                    <a:pt x="94298" y="3250"/>
                    <a:pt x="108585" y="20395"/>
                  </a:cubicBezTo>
                  <a:close/>
                </a:path>
              </a:pathLst>
            </a:custGeom>
            <a:solidFill>
              <a:srgbClr val="B2B3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3" name="Google Shape;2063;p32"/>
            <p:cNvSpPr/>
            <p:nvPr/>
          </p:nvSpPr>
          <p:spPr>
            <a:xfrm>
              <a:off x="3034130" y="4321954"/>
              <a:ext cx="165544" cy="142911"/>
            </a:xfrm>
            <a:custGeom>
              <a:rect b="b" l="l" r="r" t="t"/>
              <a:pathLst>
                <a:path extrusionOk="0" h="91171" w="104775">
                  <a:moveTo>
                    <a:pt x="100013" y="91171"/>
                  </a:moveTo>
                  <a:cubicBezTo>
                    <a:pt x="99060" y="90219"/>
                    <a:pt x="97155" y="89266"/>
                    <a:pt x="97155" y="88314"/>
                  </a:cubicBezTo>
                  <a:cubicBezTo>
                    <a:pt x="95250" y="70216"/>
                    <a:pt x="85725" y="56881"/>
                    <a:pt x="73342" y="45451"/>
                  </a:cubicBezTo>
                  <a:cubicBezTo>
                    <a:pt x="59055" y="31164"/>
                    <a:pt x="41910" y="24496"/>
                    <a:pt x="20955" y="23544"/>
                  </a:cubicBezTo>
                  <a:cubicBezTo>
                    <a:pt x="16192" y="23544"/>
                    <a:pt x="10478" y="24496"/>
                    <a:pt x="5715" y="23544"/>
                  </a:cubicBezTo>
                  <a:cubicBezTo>
                    <a:pt x="3810" y="23544"/>
                    <a:pt x="1905" y="20686"/>
                    <a:pt x="0" y="18781"/>
                  </a:cubicBezTo>
                  <a:cubicBezTo>
                    <a:pt x="953" y="17829"/>
                    <a:pt x="2858" y="15924"/>
                    <a:pt x="3810" y="14971"/>
                  </a:cubicBezTo>
                  <a:cubicBezTo>
                    <a:pt x="4763" y="14019"/>
                    <a:pt x="6667" y="13066"/>
                    <a:pt x="7620" y="12114"/>
                  </a:cubicBezTo>
                  <a:cubicBezTo>
                    <a:pt x="10478" y="11161"/>
                    <a:pt x="12383" y="9256"/>
                    <a:pt x="15240" y="8304"/>
                  </a:cubicBezTo>
                  <a:cubicBezTo>
                    <a:pt x="17145" y="7351"/>
                    <a:pt x="18097" y="6399"/>
                    <a:pt x="20003" y="5446"/>
                  </a:cubicBezTo>
                  <a:cubicBezTo>
                    <a:pt x="21908" y="4494"/>
                    <a:pt x="24765" y="4494"/>
                    <a:pt x="26670" y="3541"/>
                  </a:cubicBezTo>
                  <a:cubicBezTo>
                    <a:pt x="27622" y="2589"/>
                    <a:pt x="28575" y="2589"/>
                    <a:pt x="30480" y="1636"/>
                  </a:cubicBezTo>
                  <a:cubicBezTo>
                    <a:pt x="58103" y="-5031"/>
                    <a:pt x="88583" y="9256"/>
                    <a:pt x="99060" y="34021"/>
                  </a:cubicBezTo>
                  <a:cubicBezTo>
                    <a:pt x="100013" y="35926"/>
                    <a:pt x="100965" y="36879"/>
                    <a:pt x="101917" y="38784"/>
                  </a:cubicBezTo>
                  <a:cubicBezTo>
                    <a:pt x="101917" y="40689"/>
                    <a:pt x="102870" y="42594"/>
                    <a:pt x="102870" y="43546"/>
                  </a:cubicBezTo>
                  <a:cubicBezTo>
                    <a:pt x="103822" y="44499"/>
                    <a:pt x="103822" y="45451"/>
                    <a:pt x="104775" y="47356"/>
                  </a:cubicBezTo>
                  <a:cubicBezTo>
                    <a:pt x="104775" y="57834"/>
                    <a:pt x="104775" y="67359"/>
                    <a:pt x="104775" y="77836"/>
                  </a:cubicBezTo>
                  <a:cubicBezTo>
                    <a:pt x="103822" y="78789"/>
                    <a:pt x="103822" y="79741"/>
                    <a:pt x="102870" y="81646"/>
                  </a:cubicBezTo>
                  <a:cubicBezTo>
                    <a:pt x="102870" y="84504"/>
                    <a:pt x="101917" y="87361"/>
                    <a:pt x="100013" y="91171"/>
                  </a:cubicBezTo>
                  <a:close/>
                </a:path>
              </a:pathLst>
            </a:custGeom>
            <a:solidFill>
              <a:srgbClr val="B4B5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4" name="Google Shape;2064;p32"/>
            <p:cNvSpPr/>
            <p:nvPr/>
          </p:nvSpPr>
          <p:spPr>
            <a:xfrm>
              <a:off x="2318836" y="4206875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1905" y="0"/>
                  </a:moveTo>
                  <a:cubicBezTo>
                    <a:pt x="952" y="2858"/>
                    <a:pt x="952" y="5715"/>
                    <a:pt x="0" y="8573"/>
                  </a:cubicBezTo>
                  <a:cubicBezTo>
                    <a:pt x="952" y="5715"/>
                    <a:pt x="952" y="2858"/>
                    <a:pt x="1905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5" name="Google Shape;2065;p32"/>
            <p:cNvSpPr/>
            <p:nvPr/>
          </p:nvSpPr>
          <p:spPr>
            <a:xfrm>
              <a:off x="2318836" y="4227764"/>
              <a:ext cx="3010" cy="13437"/>
            </a:xfrm>
            <a:custGeom>
              <a:rect b="b" l="l" r="r" t="t"/>
              <a:pathLst>
                <a:path extrusionOk="0" h="8572" w="1905">
                  <a:moveTo>
                    <a:pt x="0" y="0"/>
                  </a:moveTo>
                  <a:cubicBezTo>
                    <a:pt x="952" y="2857"/>
                    <a:pt x="952" y="5715"/>
                    <a:pt x="1905" y="8573"/>
                  </a:cubicBezTo>
                  <a:cubicBezTo>
                    <a:pt x="952" y="5715"/>
                    <a:pt x="952" y="2857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6" name="Google Shape;2066;p32"/>
            <p:cNvSpPr/>
            <p:nvPr/>
          </p:nvSpPr>
          <p:spPr>
            <a:xfrm>
              <a:off x="3777633" y="5039437"/>
              <a:ext cx="4514" cy="7464"/>
            </a:xfrm>
            <a:custGeom>
              <a:rect b="b" l="l" r="r" t="t"/>
              <a:pathLst>
                <a:path extrusionOk="0" h="4762" w="2857">
                  <a:moveTo>
                    <a:pt x="2858" y="4763"/>
                  </a:moveTo>
                  <a:cubicBezTo>
                    <a:pt x="1905" y="2857"/>
                    <a:pt x="953" y="1905"/>
                    <a:pt x="0" y="0"/>
                  </a:cubicBezTo>
                  <a:cubicBezTo>
                    <a:pt x="953" y="1905"/>
                    <a:pt x="1905" y="3810"/>
                    <a:pt x="2858" y="4763"/>
                  </a:cubicBezTo>
                  <a:close/>
                </a:path>
              </a:pathLst>
            </a:custGeom>
            <a:solidFill>
              <a:srgbClr val="898A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7" name="Google Shape;2067;p32"/>
            <p:cNvSpPr/>
            <p:nvPr/>
          </p:nvSpPr>
          <p:spPr>
            <a:xfrm>
              <a:off x="3178457" y="4432174"/>
              <a:ext cx="1504" cy="5972"/>
            </a:xfrm>
            <a:custGeom>
              <a:rect b="b" l="l" r="r" t="t"/>
              <a:pathLst>
                <a:path extrusionOk="0" h="3810" w="952">
                  <a:moveTo>
                    <a:pt x="953" y="3810"/>
                  </a:moveTo>
                  <a:cubicBezTo>
                    <a:pt x="953" y="2858"/>
                    <a:pt x="0" y="1905"/>
                    <a:pt x="0" y="0"/>
                  </a:cubicBezTo>
                  <a:cubicBezTo>
                    <a:pt x="0" y="952"/>
                    <a:pt x="0" y="2858"/>
                    <a:pt x="953" y="3810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8" name="Google Shape;2068;p32"/>
            <p:cNvSpPr/>
            <p:nvPr/>
          </p:nvSpPr>
          <p:spPr>
            <a:xfrm>
              <a:off x="2324859" y="4254621"/>
              <a:ext cx="3008" cy="4478"/>
            </a:xfrm>
            <a:custGeom>
              <a:rect b="b" l="l" r="r" t="t"/>
              <a:pathLst>
                <a:path extrusionOk="0" h="2857" w="1904">
                  <a:moveTo>
                    <a:pt x="0" y="0"/>
                  </a:moveTo>
                  <a:cubicBezTo>
                    <a:pt x="952" y="953"/>
                    <a:pt x="952" y="1905"/>
                    <a:pt x="1905" y="2858"/>
                  </a:cubicBezTo>
                  <a:cubicBezTo>
                    <a:pt x="952" y="1905"/>
                    <a:pt x="0" y="953"/>
                    <a:pt x="0" y="0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9" name="Google Shape;2069;p32"/>
            <p:cNvSpPr/>
            <p:nvPr/>
          </p:nvSpPr>
          <p:spPr>
            <a:xfrm>
              <a:off x="2948487" y="4735874"/>
              <a:ext cx="312513" cy="175272"/>
            </a:xfrm>
            <a:custGeom>
              <a:rect b="b" l="l" r="r" t="t"/>
              <a:pathLst>
                <a:path extrusionOk="0" h="111816" w="197793">
                  <a:moveTo>
                    <a:pt x="108353" y="0"/>
                  </a:moveTo>
                  <a:cubicBezTo>
                    <a:pt x="151216" y="0"/>
                    <a:pt x="183601" y="23813"/>
                    <a:pt x="195983" y="64770"/>
                  </a:cubicBezTo>
                  <a:cubicBezTo>
                    <a:pt x="202651" y="85725"/>
                    <a:pt x="190268" y="106680"/>
                    <a:pt x="169313" y="111443"/>
                  </a:cubicBezTo>
                  <a:cubicBezTo>
                    <a:pt x="163598" y="112395"/>
                    <a:pt x="156931" y="111443"/>
                    <a:pt x="152168" y="109538"/>
                  </a:cubicBezTo>
                  <a:cubicBezTo>
                    <a:pt x="124546" y="96202"/>
                    <a:pt x="94066" y="93345"/>
                    <a:pt x="63586" y="92393"/>
                  </a:cubicBezTo>
                  <a:cubicBezTo>
                    <a:pt x="46441" y="91440"/>
                    <a:pt x="29296" y="89535"/>
                    <a:pt x="12151" y="85725"/>
                  </a:cubicBezTo>
                  <a:cubicBezTo>
                    <a:pt x="721" y="82868"/>
                    <a:pt x="-3089" y="72390"/>
                    <a:pt x="2626" y="61913"/>
                  </a:cubicBezTo>
                  <a:cubicBezTo>
                    <a:pt x="8341" y="52388"/>
                    <a:pt x="15961" y="42863"/>
                    <a:pt x="24533" y="35243"/>
                  </a:cubicBezTo>
                  <a:cubicBezTo>
                    <a:pt x="48346" y="13335"/>
                    <a:pt x="75968" y="0"/>
                    <a:pt x="108353" y="0"/>
                  </a:cubicBezTo>
                  <a:close/>
                </a:path>
              </a:pathLst>
            </a:custGeom>
            <a:solidFill>
              <a:srgbClr val="2623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0" name="Google Shape;2070;p32"/>
            <p:cNvSpPr/>
            <p:nvPr/>
          </p:nvSpPr>
          <p:spPr>
            <a:xfrm>
              <a:off x="2253586" y="4721563"/>
              <a:ext cx="383674" cy="211494"/>
            </a:xfrm>
            <a:custGeom>
              <a:rect b="b" l="l" r="r" t="t"/>
              <a:pathLst>
                <a:path extrusionOk="0" h="110730" w="196756">
                  <a:moveTo>
                    <a:pt x="81951" y="0"/>
                  </a:moveTo>
                  <a:cubicBezTo>
                    <a:pt x="130528" y="1905"/>
                    <a:pt x="163866" y="20955"/>
                    <a:pt x="189583" y="53340"/>
                  </a:cubicBezTo>
                  <a:cubicBezTo>
                    <a:pt x="202918" y="70485"/>
                    <a:pt x="197203" y="84773"/>
                    <a:pt x="176248" y="88583"/>
                  </a:cubicBezTo>
                  <a:cubicBezTo>
                    <a:pt x="166723" y="90488"/>
                    <a:pt x="157198" y="91440"/>
                    <a:pt x="147673" y="91440"/>
                  </a:cubicBezTo>
                  <a:cubicBezTo>
                    <a:pt x="131481" y="92393"/>
                    <a:pt x="114336" y="90488"/>
                    <a:pt x="98143" y="93345"/>
                  </a:cubicBezTo>
                  <a:cubicBezTo>
                    <a:pt x="80046" y="96202"/>
                    <a:pt x="62901" y="102870"/>
                    <a:pt x="45756" y="108585"/>
                  </a:cubicBezTo>
                  <a:cubicBezTo>
                    <a:pt x="23848" y="116205"/>
                    <a:pt x="988" y="102870"/>
                    <a:pt x="36" y="79058"/>
                  </a:cubicBezTo>
                  <a:cubicBezTo>
                    <a:pt x="-917" y="53340"/>
                    <a:pt x="17181" y="20002"/>
                    <a:pt x="48613" y="7620"/>
                  </a:cubicBezTo>
                  <a:cubicBezTo>
                    <a:pt x="60996" y="3810"/>
                    <a:pt x="74331" y="952"/>
                    <a:pt x="81951" y="0"/>
                  </a:cubicBezTo>
                  <a:close/>
                </a:path>
              </a:pathLst>
            </a:custGeom>
            <a:solidFill>
              <a:srgbClr val="25222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1" name="Google Shape;2071;p32"/>
            <p:cNvSpPr/>
            <p:nvPr/>
          </p:nvSpPr>
          <p:spPr>
            <a:xfrm>
              <a:off x="2554879" y="4498826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2" name="Google Shape;2072;p32"/>
            <p:cNvSpPr/>
            <p:nvPr/>
          </p:nvSpPr>
          <p:spPr>
            <a:xfrm>
              <a:off x="2149219" y="5739705"/>
              <a:ext cx="1270716" cy="288359"/>
            </a:xfrm>
            <a:custGeom>
              <a:rect b="b" l="l" r="r" t="t"/>
              <a:pathLst>
                <a:path extrusionOk="0" h="197506" w="862965">
                  <a:moveTo>
                    <a:pt x="0" y="97155"/>
                  </a:moveTo>
                  <a:cubicBezTo>
                    <a:pt x="6668" y="101917"/>
                    <a:pt x="14288" y="107633"/>
                    <a:pt x="20955" y="112395"/>
                  </a:cubicBezTo>
                  <a:cubicBezTo>
                    <a:pt x="38100" y="123825"/>
                    <a:pt x="54293" y="136208"/>
                    <a:pt x="73343" y="144780"/>
                  </a:cubicBezTo>
                  <a:cubicBezTo>
                    <a:pt x="90488" y="152400"/>
                    <a:pt x="108585" y="156210"/>
                    <a:pt x="126683" y="160020"/>
                  </a:cubicBezTo>
                  <a:cubicBezTo>
                    <a:pt x="142875" y="162878"/>
                    <a:pt x="159068" y="164783"/>
                    <a:pt x="176213" y="164783"/>
                  </a:cubicBezTo>
                  <a:cubicBezTo>
                    <a:pt x="198120" y="164783"/>
                    <a:pt x="219075" y="160972"/>
                    <a:pt x="240030" y="155258"/>
                  </a:cubicBezTo>
                  <a:cubicBezTo>
                    <a:pt x="260985" y="149542"/>
                    <a:pt x="280035" y="139065"/>
                    <a:pt x="300038" y="129540"/>
                  </a:cubicBezTo>
                  <a:cubicBezTo>
                    <a:pt x="318135" y="121920"/>
                    <a:pt x="337185" y="116205"/>
                    <a:pt x="356235" y="113347"/>
                  </a:cubicBezTo>
                  <a:cubicBezTo>
                    <a:pt x="374333" y="110490"/>
                    <a:pt x="393383" y="109538"/>
                    <a:pt x="411480" y="109538"/>
                  </a:cubicBezTo>
                  <a:cubicBezTo>
                    <a:pt x="444817" y="108585"/>
                    <a:pt x="476250" y="117158"/>
                    <a:pt x="506730" y="131445"/>
                  </a:cubicBezTo>
                  <a:cubicBezTo>
                    <a:pt x="522923" y="139065"/>
                    <a:pt x="540068" y="146685"/>
                    <a:pt x="556260" y="153353"/>
                  </a:cubicBezTo>
                  <a:cubicBezTo>
                    <a:pt x="566738" y="157163"/>
                    <a:pt x="579120" y="159067"/>
                    <a:pt x="590550" y="160972"/>
                  </a:cubicBezTo>
                  <a:cubicBezTo>
                    <a:pt x="605790" y="162878"/>
                    <a:pt x="621983" y="165735"/>
                    <a:pt x="638175" y="165735"/>
                  </a:cubicBezTo>
                  <a:cubicBezTo>
                    <a:pt x="677228" y="164783"/>
                    <a:pt x="715328" y="155258"/>
                    <a:pt x="749618" y="136208"/>
                  </a:cubicBezTo>
                  <a:cubicBezTo>
                    <a:pt x="791528" y="113347"/>
                    <a:pt x="822960" y="80963"/>
                    <a:pt x="844868" y="38100"/>
                  </a:cubicBezTo>
                  <a:cubicBezTo>
                    <a:pt x="849630" y="28575"/>
                    <a:pt x="853440" y="18097"/>
                    <a:pt x="857250" y="8572"/>
                  </a:cubicBezTo>
                  <a:cubicBezTo>
                    <a:pt x="858203" y="5715"/>
                    <a:pt x="861060" y="2858"/>
                    <a:pt x="862965" y="0"/>
                  </a:cubicBezTo>
                  <a:cubicBezTo>
                    <a:pt x="862013" y="9525"/>
                    <a:pt x="862013" y="18097"/>
                    <a:pt x="860108" y="27622"/>
                  </a:cubicBezTo>
                  <a:cubicBezTo>
                    <a:pt x="850583" y="68580"/>
                    <a:pt x="831533" y="103822"/>
                    <a:pt x="802005" y="133350"/>
                  </a:cubicBezTo>
                  <a:cubicBezTo>
                    <a:pt x="771525" y="162878"/>
                    <a:pt x="735330" y="181928"/>
                    <a:pt x="694373" y="191453"/>
                  </a:cubicBezTo>
                  <a:cubicBezTo>
                    <a:pt x="665798" y="198120"/>
                    <a:pt x="636270" y="200025"/>
                    <a:pt x="607695" y="193358"/>
                  </a:cubicBezTo>
                  <a:cubicBezTo>
                    <a:pt x="586740" y="188595"/>
                    <a:pt x="565785" y="182880"/>
                    <a:pt x="546735" y="173355"/>
                  </a:cubicBezTo>
                  <a:cubicBezTo>
                    <a:pt x="513398" y="157163"/>
                    <a:pt x="478155" y="145733"/>
                    <a:pt x="441008" y="140970"/>
                  </a:cubicBezTo>
                  <a:cubicBezTo>
                    <a:pt x="396240" y="136208"/>
                    <a:pt x="354330" y="142875"/>
                    <a:pt x="313373" y="159067"/>
                  </a:cubicBezTo>
                  <a:cubicBezTo>
                    <a:pt x="293370" y="166688"/>
                    <a:pt x="274320" y="177165"/>
                    <a:pt x="253365" y="184785"/>
                  </a:cubicBezTo>
                  <a:cubicBezTo>
                    <a:pt x="222885" y="195263"/>
                    <a:pt x="191453" y="199072"/>
                    <a:pt x="159068" y="195263"/>
                  </a:cubicBezTo>
                  <a:cubicBezTo>
                    <a:pt x="120015" y="190500"/>
                    <a:pt x="83820" y="177165"/>
                    <a:pt x="51435" y="154305"/>
                  </a:cubicBezTo>
                  <a:cubicBezTo>
                    <a:pt x="31433" y="138113"/>
                    <a:pt x="12383" y="120015"/>
                    <a:pt x="0" y="97155"/>
                  </a:cubicBezTo>
                  <a:close/>
                </a:path>
              </a:pathLst>
            </a:custGeom>
            <a:solidFill>
              <a:srgbClr val="898A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3" name="Google Shape;2073;p32"/>
            <p:cNvSpPr/>
            <p:nvPr/>
          </p:nvSpPr>
          <p:spPr>
            <a:xfrm>
              <a:off x="2975186" y="5977744"/>
              <a:ext cx="557401" cy="339965"/>
            </a:xfrm>
            <a:custGeom>
              <a:rect b="b" l="l" r="r" t="t"/>
              <a:pathLst>
                <a:path extrusionOk="0" h="206352" w="335279">
                  <a:moveTo>
                    <a:pt x="335280" y="189547"/>
                  </a:moveTo>
                  <a:cubicBezTo>
                    <a:pt x="276225" y="213360"/>
                    <a:pt x="38100" y="210502"/>
                    <a:pt x="0" y="189547"/>
                  </a:cubicBezTo>
                  <a:cubicBezTo>
                    <a:pt x="6667" y="177165"/>
                    <a:pt x="19050" y="172402"/>
                    <a:pt x="30480" y="165735"/>
                  </a:cubicBezTo>
                  <a:cubicBezTo>
                    <a:pt x="72390" y="144780"/>
                    <a:pt x="114300" y="125730"/>
                    <a:pt x="155258" y="102870"/>
                  </a:cubicBezTo>
                  <a:cubicBezTo>
                    <a:pt x="202883" y="77152"/>
                    <a:pt x="244792" y="42863"/>
                    <a:pt x="282892" y="5715"/>
                  </a:cubicBezTo>
                  <a:cubicBezTo>
                    <a:pt x="284797" y="3810"/>
                    <a:pt x="285750" y="2857"/>
                    <a:pt x="287655" y="952"/>
                  </a:cubicBezTo>
                  <a:cubicBezTo>
                    <a:pt x="288608" y="0"/>
                    <a:pt x="289560" y="0"/>
                    <a:pt x="291465" y="0"/>
                  </a:cubicBezTo>
                  <a:cubicBezTo>
                    <a:pt x="291465" y="2857"/>
                    <a:pt x="292417" y="5715"/>
                    <a:pt x="292417" y="9525"/>
                  </a:cubicBezTo>
                  <a:cubicBezTo>
                    <a:pt x="292417" y="56197"/>
                    <a:pt x="292417" y="103822"/>
                    <a:pt x="292417" y="150495"/>
                  </a:cubicBezTo>
                  <a:cubicBezTo>
                    <a:pt x="292417" y="159067"/>
                    <a:pt x="295275" y="161925"/>
                    <a:pt x="301942" y="165735"/>
                  </a:cubicBezTo>
                  <a:cubicBezTo>
                    <a:pt x="310515" y="169545"/>
                    <a:pt x="319088" y="175260"/>
                    <a:pt x="327660" y="180975"/>
                  </a:cubicBezTo>
                  <a:cubicBezTo>
                    <a:pt x="329565" y="182880"/>
                    <a:pt x="332422" y="185738"/>
                    <a:pt x="335280" y="189547"/>
                  </a:cubicBezTo>
                  <a:close/>
                  <a:moveTo>
                    <a:pt x="255270" y="153352"/>
                  </a:moveTo>
                  <a:cubicBezTo>
                    <a:pt x="226695" y="127635"/>
                    <a:pt x="113347" y="128588"/>
                    <a:pt x="87630" y="153352"/>
                  </a:cubicBezTo>
                  <a:cubicBezTo>
                    <a:pt x="142875" y="146685"/>
                    <a:pt x="199072" y="142875"/>
                    <a:pt x="255270" y="153352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4" name="Google Shape;2074;p32"/>
            <p:cNvSpPr/>
            <p:nvPr/>
          </p:nvSpPr>
          <p:spPr>
            <a:xfrm>
              <a:off x="1984070" y="5980325"/>
              <a:ext cx="558986" cy="337387"/>
            </a:xfrm>
            <a:custGeom>
              <a:rect b="b" l="l" r="r" t="t"/>
              <a:pathLst>
                <a:path extrusionOk="0" h="204787" w="336232">
                  <a:moveTo>
                    <a:pt x="45720" y="0"/>
                  </a:moveTo>
                  <a:cubicBezTo>
                    <a:pt x="55245" y="8572"/>
                    <a:pt x="63818" y="16192"/>
                    <a:pt x="73343" y="24765"/>
                  </a:cubicBezTo>
                  <a:cubicBezTo>
                    <a:pt x="123825" y="70485"/>
                    <a:pt x="180023" y="106680"/>
                    <a:pt x="240983" y="136207"/>
                  </a:cubicBezTo>
                  <a:cubicBezTo>
                    <a:pt x="256223" y="143827"/>
                    <a:pt x="272415" y="149542"/>
                    <a:pt x="287655" y="156210"/>
                  </a:cubicBezTo>
                  <a:cubicBezTo>
                    <a:pt x="301943" y="163830"/>
                    <a:pt x="316230" y="171450"/>
                    <a:pt x="329565" y="180022"/>
                  </a:cubicBezTo>
                  <a:cubicBezTo>
                    <a:pt x="332423" y="181927"/>
                    <a:pt x="334328" y="185738"/>
                    <a:pt x="336233" y="187642"/>
                  </a:cubicBezTo>
                  <a:cubicBezTo>
                    <a:pt x="293370" y="210502"/>
                    <a:pt x="45720" y="210502"/>
                    <a:pt x="0" y="187642"/>
                  </a:cubicBezTo>
                  <a:cubicBezTo>
                    <a:pt x="6668" y="181927"/>
                    <a:pt x="11430" y="177165"/>
                    <a:pt x="18098" y="172402"/>
                  </a:cubicBezTo>
                  <a:cubicBezTo>
                    <a:pt x="23813" y="168592"/>
                    <a:pt x="29528" y="165735"/>
                    <a:pt x="35243" y="163830"/>
                  </a:cubicBezTo>
                  <a:cubicBezTo>
                    <a:pt x="41910" y="160972"/>
                    <a:pt x="43815" y="157163"/>
                    <a:pt x="43815" y="149542"/>
                  </a:cubicBezTo>
                  <a:cubicBezTo>
                    <a:pt x="43815" y="102870"/>
                    <a:pt x="43815" y="56197"/>
                    <a:pt x="43815" y="9525"/>
                  </a:cubicBezTo>
                  <a:cubicBezTo>
                    <a:pt x="43815" y="6667"/>
                    <a:pt x="43815" y="3810"/>
                    <a:pt x="43815" y="0"/>
                  </a:cubicBezTo>
                  <a:cubicBezTo>
                    <a:pt x="43815" y="952"/>
                    <a:pt x="44768" y="952"/>
                    <a:pt x="45720" y="0"/>
                  </a:cubicBezTo>
                  <a:close/>
                  <a:moveTo>
                    <a:pt x="85725" y="154305"/>
                  </a:moveTo>
                  <a:cubicBezTo>
                    <a:pt x="115253" y="152400"/>
                    <a:pt x="143828" y="148590"/>
                    <a:pt x="172403" y="147638"/>
                  </a:cubicBezTo>
                  <a:cubicBezTo>
                    <a:pt x="200025" y="147638"/>
                    <a:pt x="228600" y="150495"/>
                    <a:pt x="257175" y="152400"/>
                  </a:cubicBezTo>
                  <a:cubicBezTo>
                    <a:pt x="212408" y="124777"/>
                    <a:pt x="121920" y="131445"/>
                    <a:pt x="85725" y="154305"/>
                  </a:cubicBezTo>
                  <a:close/>
                </a:path>
              </a:pathLst>
            </a:custGeom>
            <a:solidFill>
              <a:srgbClr val="9FA0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5" name="Google Shape;2075;p32"/>
            <p:cNvSpPr/>
            <p:nvPr/>
          </p:nvSpPr>
          <p:spPr>
            <a:xfrm>
              <a:off x="3120989" y="6199995"/>
              <a:ext cx="278702" cy="30599"/>
            </a:xfrm>
            <a:custGeom>
              <a:rect b="b" l="l" r="r" t="t"/>
              <a:pathLst>
                <a:path extrusionOk="0" h="18573" w="167640">
                  <a:moveTo>
                    <a:pt x="167640" y="18574"/>
                  </a:moveTo>
                  <a:cubicBezTo>
                    <a:pt x="111442" y="7144"/>
                    <a:pt x="56197" y="11906"/>
                    <a:pt x="0" y="18574"/>
                  </a:cubicBezTo>
                  <a:cubicBezTo>
                    <a:pt x="25717" y="-6191"/>
                    <a:pt x="138113" y="-6191"/>
                    <a:pt x="167640" y="18574"/>
                  </a:cubicBezTo>
                  <a:close/>
                </a:path>
              </a:pathLst>
            </a:custGeom>
            <a:solidFill>
              <a:srgbClr val="33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6" name="Google Shape;2076;p32"/>
            <p:cNvSpPr/>
            <p:nvPr/>
          </p:nvSpPr>
          <p:spPr>
            <a:xfrm>
              <a:off x="2126702" y="6202297"/>
              <a:ext cx="283451" cy="32448"/>
            </a:xfrm>
            <a:custGeom>
              <a:rect b="b" l="l" r="r" t="t"/>
              <a:pathLst>
                <a:path extrusionOk="0" h="19695" w="170497">
                  <a:moveTo>
                    <a:pt x="0" y="19696"/>
                  </a:moveTo>
                  <a:cubicBezTo>
                    <a:pt x="36195" y="-2212"/>
                    <a:pt x="126683" y="-9832"/>
                    <a:pt x="170498" y="17791"/>
                  </a:cubicBezTo>
                  <a:cubicBezTo>
                    <a:pt x="141923" y="15886"/>
                    <a:pt x="114300" y="13028"/>
                    <a:pt x="85725" y="13028"/>
                  </a:cubicBezTo>
                  <a:cubicBezTo>
                    <a:pt x="58103" y="13028"/>
                    <a:pt x="29528" y="16838"/>
                    <a:pt x="0" y="19696"/>
                  </a:cubicBezTo>
                  <a:close/>
                </a:path>
              </a:pathLst>
            </a:custGeom>
            <a:solidFill>
              <a:srgbClr val="34323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7" name="Google Shape;2077;p32"/>
            <p:cNvSpPr/>
            <p:nvPr/>
          </p:nvSpPr>
          <p:spPr>
            <a:xfrm>
              <a:off x="2868090" y="4498826"/>
              <a:ext cx="116476" cy="115480"/>
            </a:xfrm>
            <a:custGeom>
              <a:rect b="b" l="l" r="r" t="t"/>
              <a:pathLst>
                <a:path extrusionOk="0" h="70522" w="70485">
                  <a:moveTo>
                    <a:pt x="0" y="35243"/>
                  </a:moveTo>
                  <a:cubicBezTo>
                    <a:pt x="0" y="16193"/>
                    <a:pt x="16193" y="0"/>
                    <a:pt x="34290" y="0"/>
                  </a:cubicBezTo>
                  <a:cubicBezTo>
                    <a:pt x="53340" y="0"/>
                    <a:pt x="70485" y="17145"/>
                    <a:pt x="70485" y="36195"/>
                  </a:cubicBezTo>
                  <a:cubicBezTo>
                    <a:pt x="70485" y="54293"/>
                    <a:pt x="53340" y="71438"/>
                    <a:pt x="35243" y="70485"/>
                  </a:cubicBezTo>
                  <a:cubicBezTo>
                    <a:pt x="15240" y="70485"/>
                    <a:pt x="0" y="55245"/>
                    <a:pt x="0" y="35243"/>
                  </a:cubicBezTo>
                  <a:close/>
                </a:path>
              </a:pathLst>
            </a:custGeom>
            <a:solidFill>
              <a:srgbClr val="2825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8" name="Google Shape;2078;p32"/>
            <p:cNvSpPr/>
            <p:nvPr/>
          </p:nvSpPr>
          <p:spPr>
            <a:xfrm>
              <a:off x="1996804" y="4649068"/>
              <a:ext cx="1539775" cy="444140"/>
            </a:xfrm>
            <a:custGeom>
              <a:rect b="b" l="l" r="r" t="t"/>
              <a:pathLst>
                <a:path extrusionOk="0" h="283343" w="974541">
                  <a:moveTo>
                    <a:pt x="966701" y="124949"/>
                  </a:moveTo>
                  <a:cubicBezTo>
                    <a:pt x="968606" y="130664"/>
                    <a:pt x="970511" y="136379"/>
                    <a:pt x="971463" y="142094"/>
                  </a:cubicBezTo>
                  <a:cubicBezTo>
                    <a:pt x="977178" y="176384"/>
                    <a:pt x="975273" y="209722"/>
                    <a:pt x="962891" y="241154"/>
                  </a:cubicBezTo>
                  <a:cubicBezTo>
                    <a:pt x="949556" y="274492"/>
                    <a:pt x="910503" y="289732"/>
                    <a:pt x="876213" y="279254"/>
                  </a:cubicBezTo>
                  <a:cubicBezTo>
                    <a:pt x="842876" y="268777"/>
                    <a:pt x="808586" y="260204"/>
                    <a:pt x="775248" y="251632"/>
                  </a:cubicBezTo>
                  <a:cubicBezTo>
                    <a:pt x="750483" y="245917"/>
                    <a:pt x="725718" y="240202"/>
                    <a:pt x="700001" y="236392"/>
                  </a:cubicBezTo>
                  <a:cubicBezTo>
                    <a:pt x="679998" y="232582"/>
                    <a:pt x="660948" y="230677"/>
                    <a:pt x="640946" y="228772"/>
                  </a:cubicBezTo>
                  <a:cubicBezTo>
                    <a:pt x="606656" y="225914"/>
                    <a:pt x="572366" y="222104"/>
                    <a:pt x="537123" y="221152"/>
                  </a:cubicBezTo>
                  <a:cubicBezTo>
                    <a:pt x="503786" y="220199"/>
                    <a:pt x="470448" y="220199"/>
                    <a:pt x="436158" y="221152"/>
                  </a:cubicBezTo>
                  <a:cubicBezTo>
                    <a:pt x="411393" y="222104"/>
                    <a:pt x="387581" y="223057"/>
                    <a:pt x="362816" y="225914"/>
                  </a:cubicBezTo>
                  <a:cubicBezTo>
                    <a:pt x="338051" y="227819"/>
                    <a:pt x="313286" y="231629"/>
                    <a:pt x="289473" y="234487"/>
                  </a:cubicBezTo>
                  <a:cubicBezTo>
                    <a:pt x="267566" y="237344"/>
                    <a:pt x="246611" y="241154"/>
                    <a:pt x="224703" y="244964"/>
                  </a:cubicBezTo>
                  <a:cubicBezTo>
                    <a:pt x="200891" y="249727"/>
                    <a:pt x="176126" y="255442"/>
                    <a:pt x="152313" y="262109"/>
                  </a:cubicBezTo>
                  <a:cubicBezTo>
                    <a:pt x="131358" y="267824"/>
                    <a:pt x="110403" y="273539"/>
                    <a:pt x="89448" y="281159"/>
                  </a:cubicBezTo>
                  <a:cubicBezTo>
                    <a:pt x="63731" y="289732"/>
                    <a:pt x="21821" y="272587"/>
                    <a:pt x="10391" y="238297"/>
                  </a:cubicBezTo>
                  <a:cubicBezTo>
                    <a:pt x="-2944" y="201149"/>
                    <a:pt x="-2944" y="163049"/>
                    <a:pt x="7533" y="124949"/>
                  </a:cubicBezTo>
                  <a:cubicBezTo>
                    <a:pt x="7533" y="123997"/>
                    <a:pt x="8486" y="123997"/>
                    <a:pt x="9438" y="123044"/>
                  </a:cubicBezTo>
                  <a:cubicBezTo>
                    <a:pt x="13248" y="119234"/>
                    <a:pt x="18011" y="116377"/>
                    <a:pt x="20868" y="111614"/>
                  </a:cubicBezTo>
                  <a:cubicBezTo>
                    <a:pt x="42776" y="78277"/>
                    <a:pt x="72303" y="53512"/>
                    <a:pt x="106593" y="34462"/>
                  </a:cubicBezTo>
                  <a:cubicBezTo>
                    <a:pt x="121833" y="25889"/>
                    <a:pt x="138026" y="21127"/>
                    <a:pt x="154218" y="14459"/>
                  </a:cubicBezTo>
                  <a:cubicBezTo>
                    <a:pt x="179936" y="4934"/>
                    <a:pt x="206606" y="2077"/>
                    <a:pt x="234228" y="1124"/>
                  </a:cubicBezTo>
                  <a:cubicBezTo>
                    <a:pt x="261851" y="172"/>
                    <a:pt x="290426" y="4934"/>
                    <a:pt x="317096" y="12554"/>
                  </a:cubicBezTo>
                  <a:cubicBezTo>
                    <a:pt x="340908" y="19222"/>
                    <a:pt x="364721" y="29699"/>
                    <a:pt x="388533" y="36367"/>
                  </a:cubicBezTo>
                  <a:cubicBezTo>
                    <a:pt x="407583" y="42082"/>
                    <a:pt x="427586" y="45892"/>
                    <a:pt x="446636" y="47797"/>
                  </a:cubicBezTo>
                  <a:cubicBezTo>
                    <a:pt x="467591" y="49702"/>
                    <a:pt x="488546" y="49702"/>
                    <a:pt x="509501" y="47797"/>
                  </a:cubicBezTo>
                  <a:cubicBezTo>
                    <a:pt x="531408" y="46844"/>
                    <a:pt x="552363" y="44939"/>
                    <a:pt x="573318" y="39224"/>
                  </a:cubicBezTo>
                  <a:cubicBezTo>
                    <a:pt x="600941" y="32557"/>
                    <a:pt x="626658" y="22079"/>
                    <a:pt x="654281" y="13507"/>
                  </a:cubicBezTo>
                  <a:cubicBezTo>
                    <a:pt x="666663" y="9697"/>
                    <a:pt x="678093" y="5887"/>
                    <a:pt x="690476" y="3982"/>
                  </a:cubicBezTo>
                  <a:cubicBezTo>
                    <a:pt x="714288" y="172"/>
                    <a:pt x="738101" y="-1733"/>
                    <a:pt x="762866" y="2077"/>
                  </a:cubicBezTo>
                  <a:cubicBezTo>
                    <a:pt x="776201" y="3982"/>
                    <a:pt x="789536" y="4934"/>
                    <a:pt x="802871" y="8744"/>
                  </a:cubicBezTo>
                  <a:cubicBezTo>
                    <a:pt x="820016" y="13507"/>
                    <a:pt x="836208" y="19222"/>
                    <a:pt x="852401" y="25889"/>
                  </a:cubicBezTo>
                  <a:cubicBezTo>
                    <a:pt x="863831" y="30652"/>
                    <a:pt x="875261" y="36367"/>
                    <a:pt x="885738" y="43987"/>
                  </a:cubicBezTo>
                  <a:cubicBezTo>
                    <a:pt x="901931" y="56369"/>
                    <a:pt x="918123" y="68752"/>
                    <a:pt x="933363" y="83039"/>
                  </a:cubicBezTo>
                  <a:cubicBezTo>
                    <a:pt x="946698" y="95422"/>
                    <a:pt x="956223" y="110662"/>
                    <a:pt x="962891" y="126854"/>
                  </a:cubicBezTo>
                  <a:cubicBezTo>
                    <a:pt x="963843" y="126854"/>
                    <a:pt x="964796" y="125902"/>
                    <a:pt x="966701" y="124949"/>
                  </a:cubicBezTo>
                  <a:close/>
                  <a:moveTo>
                    <a:pt x="710478" y="55417"/>
                  </a:moveTo>
                  <a:cubicBezTo>
                    <a:pt x="678093" y="55417"/>
                    <a:pt x="650471" y="68752"/>
                    <a:pt x="626658" y="89707"/>
                  </a:cubicBezTo>
                  <a:cubicBezTo>
                    <a:pt x="618086" y="97327"/>
                    <a:pt x="610466" y="106852"/>
                    <a:pt x="604751" y="116377"/>
                  </a:cubicBezTo>
                  <a:cubicBezTo>
                    <a:pt x="598083" y="126854"/>
                    <a:pt x="601893" y="137332"/>
                    <a:pt x="614276" y="140189"/>
                  </a:cubicBezTo>
                  <a:cubicBezTo>
                    <a:pt x="631421" y="143999"/>
                    <a:pt x="648566" y="146857"/>
                    <a:pt x="665711" y="146857"/>
                  </a:cubicBezTo>
                  <a:cubicBezTo>
                    <a:pt x="696191" y="147809"/>
                    <a:pt x="725718" y="150667"/>
                    <a:pt x="754293" y="164002"/>
                  </a:cubicBezTo>
                  <a:cubicBezTo>
                    <a:pt x="759056" y="166859"/>
                    <a:pt x="765723" y="166859"/>
                    <a:pt x="771438" y="165907"/>
                  </a:cubicBezTo>
                  <a:cubicBezTo>
                    <a:pt x="793346" y="162097"/>
                    <a:pt x="804776" y="141142"/>
                    <a:pt x="798108" y="119234"/>
                  </a:cubicBezTo>
                  <a:cubicBezTo>
                    <a:pt x="785726" y="79229"/>
                    <a:pt x="753341" y="54464"/>
                    <a:pt x="710478" y="55417"/>
                  </a:cubicBezTo>
                  <a:close/>
                  <a:moveTo>
                    <a:pt x="258993" y="50654"/>
                  </a:moveTo>
                  <a:cubicBezTo>
                    <a:pt x="252326" y="52559"/>
                    <a:pt x="238038" y="54464"/>
                    <a:pt x="225656" y="59227"/>
                  </a:cubicBezTo>
                  <a:cubicBezTo>
                    <a:pt x="193271" y="71609"/>
                    <a:pt x="175173" y="104947"/>
                    <a:pt x="177078" y="130664"/>
                  </a:cubicBezTo>
                  <a:cubicBezTo>
                    <a:pt x="178031" y="153524"/>
                    <a:pt x="200891" y="167812"/>
                    <a:pt x="222798" y="160192"/>
                  </a:cubicBezTo>
                  <a:cubicBezTo>
                    <a:pt x="239943" y="153524"/>
                    <a:pt x="257088" y="147809"/>
                    <a:pt x="275186" y="144952"/>
                  </a:cubicBezTo>
                  <a:cubicBezTo>
                    <a:pt x="291378" y="142094"/>
                    <a:pt x="308523" y="143999"/>
                    <a:pt x="324716" y="143047"/>
                  </a:cubicBezTo>
                  <a:cubicBezTo>
                    <a:pt x="334241" y="142094"/>
                    <a:pt x="343766" y="142094"/>
                    <a:pt x="353291" y="140189"/>
                  </a:cubicBezTo>
                  <a:cubicBezTo>
                    <a:pt x="375198" y="136379"/>
                    <a:pt x="380913" y="122092"/>
                    <a:pt x="366626" y="104947"/>
                  </a:cubicBezTo>
                  <a:cubicBezTo>
                    <a:pt x="340908" y="71609"/>
                    <a:pt x="307571" y="52559"/>
                    <a:pt x="258993" y="50654"/>
                  </a:cubicBezTo>
                  <a:close/>
                </a:path>
              </a:pathLst>
            </a:custGeom>
            <a:solidFill>
              <a:srgbClr val="A1A2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9" name="Google Shape;2079;p32"/>
            <p:cNvSpPr/>
            <p:nvPr/>
          </p:nvSpPr>
          <p:spPr>
            <a:xfrm>
              <a:off x="2333891" y="4997306"/>
              <a:ext cx="230257" cy="179146"/>
            </a:xfrm>
            <a:custGeom>
              <a:rect b="b" l="l" r="r" t="t"/>
              <a:pathLst>
                <a:path extrusionOk="0" h="114288" w="145732">
                  <a:moveTo>
                    <a:pt x="144780" y="43089"/>
                  </a:moveTo>
                  <a:cubicBezTo>
                    <a:pt x="144780" y="54519"/>
                    <a:pt x="144780" y="65949"/>
                    <a:pt x="144780" y="76426"/>
                  </a:cubicBezTo>
                  <a:cubicBezTo>
                    <a:pt x="144780" y="95476"/>
                    <a:pt x="130493" y="112621"/>
                    <a:pt x="111443" y="113574"/>
                  </a:cubicBezTo>
                  <a:cubicBezTo>
                    <a:pt x="85725" y="114526"/>
                    <a:pt x="59055" y="114526"/>
                    <a:pt x="33338" y="113574"/>
                  </a:cubicBezTo>
                  <a:cubicBezTo>
                    <a:pt x="16193" y="112621"/>
                    <a:pt x="1905" y="98334"/>
                    <a:pt x="952" y="81189"/>
                  </a:cubicBezTo>
                  <a:cubicBezTo>
                    <a:pt x="0" y="63091"/>
                    <a:pt x="0" y="44994"/>
                    <a:pt x="0" y="26896"/>
                  </a:cubicBezTo>
                  <a:cubicBezTo>
                    <a:pt x="0" y="24991"/>
                    <a:pt x="3810" y="20229"/>
                    <a:pt x="5715" y="20229"/>
                  </a:cubicBezTo>
                  <a:cubicBezTo>
                    <a:pt x="31433" y="15466"/>
                    <a:pt x="57150" y="10704"/>
                    <a:pt x="83820" y="6894"/>
                  </a:cubicBezTo>
                  <a:cubicBezTo>
                    <a:pt x="101918" y="4036"/>
                    <a:pt x="119063" y="2131"/>
                    <a:pt x="137160" y="226"/>
                  </a:cubicBezTo>
                  <a:cubicBezTo>
                    <a:pt x="143827" y="-726"/>
                    <a:pt x="145732" y="1179"/>
                    <a:pt x="145732" y="8799"/>
                  </a:cubicBezTo>
                  <a:cubicBezTo>
                    <a:pt x="143827" y="20229"/>
                    <a:pt x="144780" y="31659"/>
                    <a:pt x="144780" y="43089"/>
                  </a:cubicBezTo>
                  <a:close/>
                </a:path>
              </a:pathLst>
            </a:custGeom>
            <a:solidFill>
              <a:srgbClr val="FA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0" name="Google Shape;2080;p32"/>
            <p:cNvSpPr/>
            <p:nvPr/>
          </p:nvSpPr>
          <p:spPr>
            <a:xfrm>
              <a:off x="3012856" y="5001907"/>
              <a:ext cx="232431" cy="176408"/>
            </a:xfrm>
            <a:custGeom>
              <a:rect b="b" l="l" r="r" t="t"/>
              <a:pathLst>
                <a:path extrusionOk="0" h="112541" w="147108">
                  <a:moveTo>
                    <a:pt x="72390" y="111589"/>
                  </a:moveTo>
                  <a:cubicBezTo>
                    <a:pt x="61913" y="111589"/>
                    <a:pt x="51435" y="111589"/>
                    <a:pt x="40005" y="111589"/>
                  </a:cubicBezTo>
                  <a:cubicBezTo>
                    <a:pt x="16192" y="111589"/>
                    <a:pt x="0" y="95397"/>
                    <a:pt x="0" y="71584"/>
                  </a:cubicBezTo>
                  <a:cubicBezTo>
                    <a:pt x="0" y="50629"/>
                    <a:pt x="0" y="29674"/>
                    <a:pt x="0" y="7767"/>
                  </a:cubicBezTo>
                  <a:cubicBezTo>
                    <a:pt x="0" y="3004"/>
                    <a:pt x="0" y="-806"/>
                    <a:pt x="7620" y="147"/>
                  </a:cubicBezTo>
                  <a:cubicBezTo>
                    <a:pt x="45720" y="6814"/>
                    <a:pt x="83820" y="13482"/>
                    <a:pt x="121920" y="20149"/>
                  </a:cubicBezTo>
                  <a:cubicBezTo>
                    <a:pt x="128588" y="21102"/>
                    <a:pt x="134303" y="22054"/>
                    <a:pt x="140970" y="23959"/>
                  </a:cubicBezTo>
                  <a:cubicBezTo>
                    <a:pt x="143828" y="24912"/>
                    <a:pt x="146685" y="27769"/>
                    <a:pt x="146685" y="30627"/>
                  </a:cubicBezTo>
                  <a:cubicBezTo>
                    <a:pt x="146685" y="46819"/>
                    <a:pt x="147638" y="62059"/>
                    <a:pt x="146685" y="78252"/>
                  </a:cubicBezTo>
                  <a:cubicBezTo>
                    <a:pt x="145733" y="97302"/>
                    <a:pt x="128588" y="111589"/>
                    <a:pt x="107633" y="112542"/>
                  </a:cubicBezTo>
                  <a:cubicBezTo>
                    <a:pt x="95250" y="111589"/>
                    <a:pt x="83820" y="111589"/>
                    <a:pt x="72390" y="111589"/>
                  </a:cubicBezTo>
                  <a:close/>
                </a:path>
              </a:pathLst>
            </a:custGeom>
            <a:solidFill>
              <a:srgbClr val="F9F9F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1" name="Google Shape;2081;p32"/>
            <p:cNvSpPr/>
            <p:nvPr/>
          </p:nvSpPr>
          <p:spPr>
            <a:xfrm>
              <a:off x="2415023" y="5666905"/>
              <a:ext cx="213430" cy="212960"/>
            </a:xfrm>
            <a:custGeom>
              <a:rect b="b" l="l" r="r" t="t"/>
              <a:pathLst>
                <a:path extrusionOk="0" h="145863" w="144944">
                  <a:moveTo>
                    <a:pt x="126" y="72390"/>
                  </a:moveTo>
                  <a:cubicBezTo>
                    <a:pt x="126" y="60960"/>
                    <a:pt x="1079" y="49530"/>
                    <a:pt x="126" y="39053"/>
                  </a:cubicBezTo>
                  <a:cubicBezTo>
                    <a:pt x="-1779" y="19050"/>
                    <a:pt x="18224" y="0"/>
                    <a:pt x="36321" y="0"/>
                  </a:cubicBezTo>
                  <a:cubicBezTo>
                    <a:pt x="37274" y="0"/>
                    <a:pt x="39179" y="0"/>
                    <a:pt x="40131" y="0"/>
                  </a:cubicBezTo>
                  <a:cubicBezTo>
                    <a:pt x="62039" y="0"/>
                    <a:pt x="83946" y="0"/>
                    <a:pt x="104901" y="0"/>
                  </a:cubicBezTo>
                  <a:cubicBezTo>
                    <a:pt x="128714" y="0"/>
                    <a:pt x="145859" y="20955"/>
                    <a:pt x="144906" y="40958"/>
                  </a:cubicBezTo>
                  <a:cubicBezTo>
                    <a:pt x="143954" y="61913"/>
                    <a:pt x="143954" y="83820"/>
                    <a:pt x="144906" y="104775"/>
                  </a:cubicBezTo>
                  <a:cubicBezTo>
                    <a:pt x="145859" y="128588"/>
                    <a:pt x="125856" y="147638"/>
                    <a:pt x="102996" y="145733"/>
                  </a:cubicBezTo>
                  <a:cubicBezTo>
                    <a:pt x="81089" y="144780"/>
                    <a:pt x="59181" y="145733"/>
                    <a:pt x="38226" y="145733"/>
                  </a:cubicBezTo>
                  <a:cubicBezTo>
                    <a:pt x="21081" y="145733"/>
                    <a:pt x="8699" y="137160"/>
                    <a:pt x="2031" y="121920"/>
                  </a:cubicBezTo>
                  <a:cubicBezTo>
                    <a:pt x="126" y="119063"/>
                    <a:pt x="126" y="115253"/>
                    <a:pt x="126" y="111443"/>
                  </a:cubicBezTo>
                  <a:cubicBezTo>
                    <a:pt x="126" y="98108"/>
                    <a:pt x="126" y="85725"/>
                    <a:pt x="126" y="72390"/>
                  </a:cubicBezTo>
                  <a:close/>
                </a:path>
              </a:pathLst>
            </a:custGeom>
            <a:solidFill>
              <a:srgbClr val="FAFA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2" name="Google Shape;2082;p32"/>
            <p:cNvSpPr/>
            <p:nvPr/>
          </p:nvSpPr>
          <p:spPr>
            <a:xfrm>
              <a:off x="2913247" y="5665515"/>
              <a:ext cx="215992" cy="214159"/>
            </a:xfrm>
            <a:custGeom>
              <a:rect b="b" l="l" r="r" t="t"/>
              <a:pathLst>
                <a:path extrusionOk="0" h="146684" w="146684">
                  <a:moveTo>
                    <a:pt x="73342" y="146685"/>
                  </a:moveTo>
                  <a:cubicBezTo>
                    <a:pt x="62865" y="146685"/>
                    <a:pt x="52388" y="146685"/>
                    <a:pt x="40958" y="146685"/>
                  </a:cubicBezTo>
                  <a:cubicBezTo>
                    <a:pt x="18097" y="146685"/>
                    <a:pt x="952" y="129540"/>
                    <a:pt x="0" y="106680"/>
                  </a:cubicBezTo>
                  <a:cubicBezTo>
                    <a:pt x="0" y="84772"/>
                    <a:pt x="0" y="61913"/>
                    <a:pt x="0" y="40005"/>
                  </a:cubicBezTo>
                  <a:cubicBezTo>
                    <a:pt x="0" y="17145"/>
                    <a:pt x="16192" y="1905"/>
                    <a:pt x="39052" y="952"/>
                  </a:cubicBezTo>
                  <a:cubicBezTo>
                    <a:pt x="60960" y="952"/>
                    <a:pt x="82867" y="0"/>
                    <a:pt x="104775" y="0"/>
                  </a:cubicBezTo>
                  <a:cubicBezTo>
                    <a:pt x="130492" y="0"/>
                    <a:pt x="146685" y="16192"/>
                    <a:pt x="146685" y="41910"/>
                  </a:cubicBezTo>
                  <a:cubicBezTo>
                    <a:pt x="146685" y="62865"/>
                    <a:pt x="146685" y="83820"/>
                    <a:pt x="146685" y="105727"/>
                  </a:cubicBezTo>
                  <a:cubicBezTo>
                    <a:pt x="146685" y="129540"/>
                    <a:pt x="129540" y="146685"/>
                    <a:pt x="105727" y="146685"/>
                  </a:cubicBezTo>
                  <a:cubicBezTo>
                    <a:pt x="95250" y="146685"/>
                    <a:pt x="83820" y="146685"/>
                    <a:pt x="73342" y="146685"/>
                  </a:cubicBezTo>
                  <a:close/>
                </a:path>
              </a:pathLst>
            </a:custGeom>
            <a:solidFill>
              <a:srgbClr val="FAFA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3" name="Google Shape;2083;p32"/>
            <p:cNvSpPr/>
            <p:nvPr/>
          </p:nvSpPr>
          <p:spPr>
            <a:xfrm>
              <a:off x="2114911" y="5741466"/>
              <a:ext cx="1338362" cy="270058"/>
            </a:xfrm>
            <a:custGeom>
              <a:rect b="b" l="l" r="r" t="t"/>
              <a:pathLst>
                <a:path extrusionOk="0" h="857326" w="4215313">
                  <a:moveTo>
                    <a:pt x="0" y="0"/>
                  </a:moveTo>
                  <a:lnTo>
                    <a:pt x="593270" y="0"/>
                  </a:lnTo>
                  <a:lnTo>
                    <a:pt x="630367" y="38472"/>
                  </a:lnTo>
                  <a:cubicBezTo>
                    <a:pt x="734467" y="136717"/>
                    <a:pt x="841300" y="215523"/>
                    <a:pt x="897930" y="281694"/>
                  </a:cubicBezTo>
                  <a:cubicBezTo>
                    <a:pt x="1048943" y="458149"/>
                    <a:pt x="1149470" y="412476"/>
                    <a:pt x="1283808" y="412476"/>
                  </a:cubicBezTo>
                  <a:cubicBezTo>
                    <a:pt x="1436058" y="407675"/>
                    <a:pt x="1407285" y="293384"/>
                    <a:pt x="1612614" y="264402"/>
                  </a:cubicBezTo>
                  <a:cubicBezTo>
                    <a:pt x="1817943" y="235420"/>
                    <a:pt x="2354589" y="162583"/>
                    <a:pt x="2515785" y="238586"/>
                  </a:cubicBezTo>
                  <a:cubicBezTo>
                    <a:pt x="2676981" y="314589"/>
                    <a:pt x="2597792" y="397049"/>
                    <a:pt x="3036988" y="348951"/>
                  </a:cubicBezTo>
                  <a:cubicBezTo>
                    <a:pt x="3214839" y="329474"/>
                    <a:pt x="3409914" y="257782"/>
                    <a:pt x="3579337" y="92877"/>
                  </a:cubicBezTo>
                  <a:lnTo>
                    <a:pt x="3656998" y="0"/>
                  </a:lnTo>
                  <a:lnTo>
                    <a:pt x="4214825" y="0"/>
                  </a:lnTo>
                  <a:cubicBezTo>
                    <a:pt x="4214988" y="7158"/>
                    <a:pt x="4215150" y="14316"/>
                    <a:pt x="4215313" y="21474"/>
                  </a:cubicBezTo>
                  <a:lnTo>
                    <a:pt x="4188445" y="64710"/>
                  </a:lnTo>
                  <a:cubicBezTo>
                    <a:pt x="4166053" y="112748"/>
                    <a:pt x="4152622" y="165587"/>
                    <a:pt x="4130235" y="213624"/>
                  </a:cubicBezTo>
                  <a:cubicBezTo>
                    <a:pt x="4027240" y="424989"/>
                    <a:pt x="3879470" y="593123"/>
                    <a:pt x="3682441" y="708412"/>
                  </a:cubicBezTo>
                  <a:cubicBezTo>
                    <a:pt x="3516755" y="804487"/>
                    <a:pt x="3342118" y="852525"/>
                    <a:pt x="3158520" y="857326"/>
                  </a:cubicBezTo>
                  <a:cubicBezTo>
                    <a:pt x="3082392" y="857326"/>
                    <a:pt x="3010750" y="842917"/>
                    <a:pt x="2934623" y="833310"/>
                  </a:cubicBezTo>
                  <a:cubicBezTo>
                    <a:pt x="2880888" y="823702"/>
                    <a:pt x="2822672" y="818896"/>
                    <a:pt x="2773417" y="794880"/>
                  </a:cubicBezTo>
                  <a:cubicBezTo>
                    <a:pt x="2692814" y="761251"/>
                    <a:pt x="2616692" y="722821"/>
                    <a:pt x="2540564" y="684391"/>
                  </a:cubicBezTo>
                  <a:cubicBezTo>
                    <a:pt x="2397270" y="617139"/>
                    <a:pt x="2249501" y="573908"/>
                    <a:pt x="2092771" y="573908"/>
                  </a:cubicBezTo>
                  <a:cubicBezTo>
                    <a:pt x="2007687" y="573908"/>
                    <a:pt x="1918129" y="578709"/>
                    <a:pt x="1833050" y="593123"/>
                  </a:cubicBezTo>
                  <a:cubicBezTo>
                    <a:pt x="1743491" y="612338"/>
                    <a:pt x="1649452" y="636354"/>
                    <a:pt x="1568849" y="674784"/>
                  </a:cubicBezTo>
                  <a:cubicBezTo>
                    <a:pt x="1474815" y="718020"/>
                    <a:pt x="1385256" y="775665"/>
                    <a:pt x="1286742" y="804487"/>
                  </a:cubicBezTo>
                  <a:cubicBezTo>
                    <a:pt x="1188227" y="833310"/>
                    <a:pt x="1089712" y="852525"/>
                    <a:pt x="986722" y="852525"/>
                  </a:cubicBezTo>
                  <a:cubicBezTo>
                    <a:pt x="910595" y="852525"/>
                    <a:pt x="829992" y="842917"/>
                    <a:pt x="753865" y="828504"/>
                  </a:cubicBezTo>
                  <a:cubicBezTo>
                    <a:pt x="668786" y="809289"/>
                    <a:pt x="579228" y="790074"/>
                    <a:pt x="503100" y="751644"/>
                  </a:cubicBezTo>
                  <a:cubicBezTo>
                    <a:pt x="418022" y="708412"/>
                    <a:pt x="337419" y="645961"/>
                    <a:pt x="256816" y="588316"/>
                  </a:cubicBezTo>
                  <a:cubicBezTo>
                    <a:pt x="220992" y="564300"/>
                    <a:pt x="189644" y="540279"/>
                    <a:pt x="158301" y="511456"/>
                  </a:cubicBezTo>
                  <a:lnTo>
                    <a:pt x="158301" y="506655"/>
                  </a:lnTo>
                  <a:cubicBezTo>
                    <a:pt x="153826" y="501849"/>
                    <a:pt x="149346" y="492241"/>
                    <a:pt x="144865" y="487440"/>
                  </a:cubicBezTo>
                  <a:cubicBezTo>
                    <a:pt x="77699" y="386559"/>
                    <a:pt x="41875" y="276075"/>
                    <a:pt x="19488" y="160785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A0A1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84" name="Google Shape;2084;p32"/>
          <p:cNvSpPr txBox="1"/>
          <p:nvPr>
            <p:ph type="title"/>
          </p:nvPr>
        </p:nvSpPr>
        <p:spPr>
          <a:xfrm>
            <a:off x="415600" y="590100"/>
            <a:ext cx="11361000" cy="1570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>
                <a:solidFill>
                  <a:schemeClr val="lt1"/>
                </a:solidFill>
              </a:rPr>
              <a:t>WELCOME TO THE</a:t>
            </a:r>
            <a:endParaRPr sz="9000">
              <a:solidFill>
                <a:schemeClr val="lt1"/>
              </a:solidFill>
            </a:endParaRPr>
          </a:p>
        </p:txBody>
      </p:sp>
      <p:sp>
        <p:nvSpPr>
          <p:cNvPr id="2085" name="Google Shape;2085;p32"/>
          <p:cNvSpPr/>
          <p:nvPr/>
        </p:nvSpPr>
        <p:spPr>
          <a:xfrm>
            <a:off x="5163950" y="4382025"/>
            <a:ext cx="4058874" cy="9244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gradFill>
                  <a:gsLst>
                    <a:gs pos="0">
                      <a:srgbClr val="FFD966"/>
                    </a:gs>
                    <a:gs pos="100000">
                      <a:srgbClr val="CC0000"/>
                    </a:gs>
                  </a:gsLst>
                  <a:lin ang="5400700" scaled="0"/>
                </a:gradFill>
                <a:latin typeface="Frijole"/>
              </a:rPr>
              <a:t>JUNGLE</a:t>
            </a:r>
          </a:p>
        </p:txBody>
      </p:sp>
      <p:grpSp>
        <p:nvGrpSpPr>
          <p:cNvPr id="2086" name="Google Shape;2086;p32"/>
          <p:cNvGrpSpPr/>
          <p:nvPr/>
        </p:nvGrpSpPr>
        <p:grpSpPr>
          <a:xfrm>
            <a:off x="-137335" y="-372977"/>
            <a:ext cx="3485741" cy="1898170"/>
            <a:chOff x="-318079" y="-625836"/>
            <a:chExt cx="6258064" cy="3407846"/>
          </a:xfrm>
        </p:grpSpPr>
        <p:grpSp>
          <p:nvGrpSpPr>
            <p:cNvPr id="2087" name="Google Shape;2087;p32"/>
            <p:cNvGrpSpPr/>
            <p:nvPr/>
          </p:nvGrpSpPr>
          <p:grpSpPr>
            <a:xfrm flipH="1">
              <a:off x="1130176" y="608404"/>
              <a:ext cx="1691639" cy="910589"/>
              <a:chOff x="3090862" y="1323975"/>
              <a:chExt cx="1691639" cy="910589"/>
            </a:xfrm>
          </p:grpSpPr>
          <p:grpSp>
            <p:nvGrpSpPr>
              <p:cNvPr id="2088" name="Google Shape;2088;p32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2089" name="Google Shape;2089;p32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0" name="Google Shape;2090;p32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91" name="Google Shape;2091;p32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2092" name="Google Shape;2092;p32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2093" name="Google Shape;2093;p32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94" name="Google Shape;2094;p32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095" name="Google Shape;2095;p32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2096" name="Google Shape;2096;p32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97" name="Google Shape;2097;p32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098" name="Google Shape;2098;p32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9" name="Google Shape;2099;p32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0" name="Google Shape;2100;p32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101" name="Google Shape;2101;p32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2102" name="Google Shape;2102;p32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03" name="Google Shape;2103;p32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104" name="Google Shape;2104;p32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2105" name="Google Shape;2105;p32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06" name="Google Shape;2106;p32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107" name="Google Shape;2107;p32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2108" name="Google Shape;2108;p32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09" name="Google Shape;2109;p32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110" name="Google Shape;2110;p32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2111" name="Google Shape;2111;p32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12" name="Google Shape;2112;p32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2113" name="Google Shape;2113;p32"/>
            <p:cNvGrpSpPr/>
            <p:nvPr/>
          </p:nvGrpSpPr>
          <p:grpSpPr>
            <a:xfrm flipH="1">
              <a:off x="6225" y="555064"/>
              <a:ext cx="1151583" cy="2226945"/>
              <a:chOff x="4754869" y="1270635"/>
              <a:chExt cx="1151583" cy="2226945"/>
            </a:xfrm>
          </p:grpSpPr>
          <p:grpSp>
            <p:nvGrpSpPr>
              <p:cNvPr id="2114" name="Google Shape;2114;p32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2115" name="Google Shape;2115;p32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6" name="Google Shape;2116;p32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17" name="Google Shape;2117;p32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2118" name="Google Shape;2118;p32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9" name="Google Shape;2119;p32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20" name="Google Shape;2120;p32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2121" name="Google Shape;2121;p32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2" name="Google Shape;2122;p32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123" name="Google Shape;2123;p32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24" name="Google Shape;2124;p32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25" name="Google Shape;2125;p32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126" name="Google Shape;2126;p32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2127" name="Google Shape;2127;p32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8" name="Google Shape;2128;p32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29" name="Google Shape;2129;p32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2130" name="Google Shape;2130;p32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1" name="Google Shape;2131;p32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32" name="Google Shape;2132;p32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2133" name="Google Shape;2133;p32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4" name="Google Shape;2134;p32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35" name="Google Shape;2135;p32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2136" name="Google Shape;2136;p32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7" name="Google Shape;2137;p32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2138" name="Google Shape;2138;p32"/>
            <p:cNvGrpSpPr/>
            <p:nvPr/>
          </p:nvGrpSpPr>
          <p:grpSpPr>
            <a:xfrm flipH="1">
              <a:off x="2697277" y="537918"/>
              <a:ext cx="255031" cy="2229112"/>
              <a:chOff x="2960369" y="1253489"/>
              <a:chExt cx="255031" cy="2229112"/>
            </a:xfrm>
          </p:grpSpPr>
          <p:grpSp>
            <p:nvGrpSpPr>
              <p:cNvPr id="2139" name="Google Shape;2139;p32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2140" name="Google Shape;2140;p32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1" name="Google Shape;2141;p32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42" name="Google Shape;2142;p32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2143" name="Google Shape;2143;p32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4" name="Google Shape;2144;p32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145" name="Google Shape;2145;p32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2146" name="Google Shape;2146;p32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47" name="Google Shape;2147;p32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148" name="Google Shape;2148;p32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2149" name="Google Shape;2149;p32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50" name="Google Shape;2150;p32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151" name="Google Shape;2151;p32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2152" name="Google Shape;2152;p32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53" name="Google Shape;2153;p32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sp>
          <p:nvSpPr>
            <p:cNvPr id="2154" name="Google Shape;2154;p32"/>
            <p:cNvSpPr/>
            <p:nvPr/>
          </p:nvSpPr>
          <p:spPr>
            <a:xfrm rot="-8617848">
              <a:off x="482877" y="567975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155" name="Google Shape;2155;p32"/>
            <p:cNvGrpSpPr/>
            <p:nvPr/>
          </p:nvGrpSpPr>
          <p:grpSpPr>
            <a:xfrm>
              <a:off x="-318079" y="-625836"/>
              <a:ext cx="6258064" cy="2565073"/>
              <a:chOff x="-163907" y="282733"/>
              <a:chExt cx="6258064" cy="2565073"/>
            </a:xfrm>
          </p:grpSpPr>
          <p:sp>
            <p:nvSpPr>
              <p:cNvPr id="2156" name="Google Shape;2156;p32"/>
              <p:cNvSpPr/>
              <p:nvPr/>
            </p:nvSpPr>
            <p:spPr>
              <a:xfrm flipH="1" rot="8410129">
                <a:off x="1705834" y="697250"/>
                <a:ext cx="1923282" cy="1736038"/>
              </a:xfrm>
              <a:custGeom>
                <a:rect b="b" l="l" r="r" t="t"/>
                <a:pathLst>
                  <a:path extrusionOk="0" h="1228717" w="1342687">
                    <a:moveTo>
                      <a:pt x="1320635" y="311638"/>
                    </a:moveTo>
                    <a:cubicBezTo>
                      <a:pt x="1361849" y="247345"/>
                      <a:pt x="1343715" y="159972"/>
                      <a:pt x="1279422" y="118759"/>
                    </a:cubicBezTo>
                    <a:lnTo>
                      <a:pt x="1111270" y="11604"/>
                    </a:lnTo>
                    <a:cubicBezTo>
                      <a:pt x="1094785" y="64"/>
                      <a:pt x="1071705" y="-3233"/>
                      <a:pt x="1051923" y="3361"/>
                    </a:cubicBezTo>
                    <a:cubicBezTo>
                      <a:pt x="1015655" y="14901"/>
                      <a:pt x="995872" y="54466"/>
                      <a:pt x="1007412" y="92382"/>
                    </a:cubicBezTo>
                    <a:lnTo>
                      <a:pt x="1070057" y="281964"/>
                    </a:lnTo>
                    <a:cubicBezTo>
                      <a:pt x="1079948" y="311638"/>
                      <a:pt x="1099731" y="336366"/>
                      <a:pt x="1126107" y="354500"/>
                    </a:cubicBezTo>
                    <a:cubicBezTo>
                      <a:pt x="1159078" y="375931"/>
                      <a:pt x="1195346" y="380877"/>
                      <a:pt x="1229965" y="374283"/>
                    </a:cubicBezTo>
                    <a:cubicBezTo>
                      <a:pt x="1228317" y="456710"/>
                      <a:pt x="1201940" y="558919"/>
                      <a:pt x="1106325" y="596836"/>
                    </a:cubicBezTo>
                    <a:cubicBezTo>
                      <a:pt x="967847" y="651238"/>
                      <a:pt x="961253" y="494626"/>
                      <a:pt x="859044" y="283613"/>
                    </a:cubicBezTo>
                    <a:cubicBezTo>
                      <a:pt x="756834" y="72600"/>
                      <a:pt x="377669" y="136893"/>
                      <a:pt x="298539" y="316584"/>
                    </a:cubicBezTo>
                    <a:cubicBezTo>
                      <a:pt x="212815" y="511112"/>
                      <a:pt x="323267" y="626510"/>
                      <a:pt x="364481" y="679263"/>
                    </a:cubicBezTo>
                    <a:cubicBezTo>
                      <a:pt x="405695" y="732016"/>
                      <a:pt x="573846" y="835874"/>
                      <a:pt x="611762" y="893573"/>
                    </a:cubicBezTo>
                    <a:cubicBezTo>
                      <a:pt x="649679" y="951272"/>
                      <a:pt x="577143" y="1055131"/>
                      <a:pt x="463394" y="877088"/>
                    </a:cubicBezTo>
                    <a:cubicBezTo>
                      <a:pt x="349644" y="699045"/>
                      <a:pt x="257326" y="631455"/>
                      <a:pt x="168305" y="661129"/>
                    </a:cubicBezTo>
                    <a:cubicBezTo>
                      <a:pt x="79283" y="690803"/>
                      <a:pt x="61149" y="793012"/>
                      <a:pt x="102363" y="908410"/>
                    </a:cubicBezTo>
                    <a:cubicBezTo>
                      <a:pt x="143576" y="1023808"/>
                      <a:pt x="298539" y="1101290"/>
                      <a:pt x="250732" y="1139206"/>
                    </a:cubicBezTo>
                    <a:cubicBezTo>
                      <a:pt x="224355" y="1160637"/>
                      <a:pt x="90823" y="1155692"/>
                      <a:pt x="19936" y="1139206"/>
                    </a:cubicBezTo>
                    <a:cubicBezTo>
                      <a:pt x="1802" y="1134260"/>
                      <a:pt x="-8089" y="1160637"/>
                      <a:pt x="8396" y="1168880"/>
                    </a:cubicBezTo>
                    <a:cubicBezTo>
                      <a:pt x="99066" y="1221633"/>
                      <a:pt x="298539" y="1271089"/>
                      <a:pt x="349644" y="1170528"/>
                    </a:cubicBezTo>
                    <a:cubicBezTo>
                      <a:pt x="415586" y="1043591"/>
                      <a:pt x="275460" y="1018862"/>
                      <a:pt x="217761" y="873791"/>
                    </a:cubicBezTo>
                    <a:cubicBezTo>
                      <a:pt x="160062" y="728719"/>
                      <a:pt x="273811" y="829280"/>
                      <a:pt x="316673" y="890276"/>
                    </a:cubicBezTo>
                    <a:cubicBezTo>
                      <a:pt x="359535" y="951272"/>
                      <a:pt x="438665" y="1097993"/>
                      <a:pt x="547469" y="1137558"/>
                    </a:cubicBezTo>
                    <a:cubicBezTo>
                      <a:pt x="656273" y="1177123"/>
                      <a:pt x="788156" y="1055131"/>
                      <a:pt x="796399" y="915004"/>
                    </a:cubicBezTo>
                    <a:cubicBezTo>
                      <a:pt x="804642" y="774878"/>
                      <a:pt x="674407" y="723774"/>
                      <a:pt x="596925" y="661129"/>
                    </a:cubicBezTo>
                    <a:cubicBezTo>
                      <a:pt x="519444" y="598484"/>
                      <a:pt x="413937" y="453413"/>
                      <a:pt x="547469" y="380877"/>
                    </a:cubicBezTo>
                    <a:cubicBezTo>
                      <a:pt x="681001" y="308341"/>
                      <a:pt x="760131" y="532543"/>
                      <a:pt x="794750" y="611673"/>
                    </a:cubicBezTo>
                    <a:cubicBezTo>
                      <a:pt x="829370" y="690803"/>
                      <a:pt x="910148" y="748502"/>
                      <a:pt x="1009061" y="760041"/>
                    </a:cubicBezTo>
                    <a:cubicBezTo>
                      <a:pt x="1107973" y="771581"/>
                      <a:pt x="1218426" y="723774"/>
                      <a:pt x="1289313" y="595187"/>
                    </a:cubicBezTo>
                    <a:cubicBezTo>
                      <a:pt x="1337121" y="509463"/>
                      <a:pt x="1325581" y="403957"/>
                      <a:pt x="1305798" y="329772"/>
                    </a:cubicBezTo>
                    <a:cubicBezTo>
                      <a:pt x="1310744" y="324826"/>
                      <a:pt x="1315690" y="318232"/>
                      <a:pt x="1320635" y="311638"/>
                    </a:cubicBez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57" name="Google Shape;2157;p32"/>
              <p:cNvSpPr/>
              <p:nvPr/>
            </p:nvSpPr>
            <p:spPr>
              <a:xfrm>
                <a:off x="1379250" y="1615283"/>
                <a:ext cx="148437" cy="134439"/>
              </a:xfrm>
              <a:custGeom>
                <a:rect b="b" l="l" r="r" t="t"/>
                <a:pathLst>
                  <a:path extrusionOk="0" h="134439" w="148437">
                    <a:moveTo>
                      <a:pt x="53627" y="0"/>
                    </a:moveTo>
                    <a:lnTo>
                      <a:pt x="111329" y="9814"/>
                    </a:lnTo>
                    <a:lnTo>
                      <a:pt x="148437" y="12270"/>
                    </a:lnTo>
                    <a:lnTo>
                      <a:pt x="100922" y="56995"/>
                    </a:lnTo>
                    <a:cubicBezTo>
                      <a:pt x="77975" y="80636"/>
                      <a:pt x="57278" y="104154"/>
                      <a:pt x="41536" y="124867"/>
                    </a:cubicBezTo>
                    <a:cubicBezTo>
                      <a:pt x="26087" y="146853"/>
                      <a:pt x="-8657" y="127287"/>
                      <a:pt x="1995" y="103234"/>
                    </a:cubicBezTo>
                    <a:cubicBezTo>
                      <a:pt x="8480" y="85691"/>
                      <a:pt x="16879" y="66646"/>
                      <a:pt x="26901" y="46870"/>
                    </a:cubicBezTo>
                    <a:lnTo>
                      <a:pt x="53627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58" name="Google Shape;2158;p32"/>
              <p:cNvSpPr/>
              <p:nvPr/>
            </p:nvSpPr>
            <p:spPr>
              <a:xfrm>
                <a:off x="-163907" y="1183760"/>
                <a:ext cx="6258064" cy="611637"/>
              </a:xfrm>
              <a:custGeom>
                <a:rect b="b" l="l" r="r" t="t"/>
                <a:pathLst>
                  <a:path extrusionOk="0" h="315277" w="3378172">
                    <a:moveTo>
                      <a:pt x="3374708" y="0"/>
                    </a:moveTo>
                    <a:cubicBezTo>
                      <a:pt x="3374708" y="0"/>
                      <a:pt x="3374708" y="952"/>
                      <a:pt x="3373755" y="1905"/>
                    </a:cubicBezTo>
                    <a:cubicBezTo>
                      <a:pt x="3368040" y="7620"/>
                      <a:pt x="3360420" y="10477"/>
                      <a:pt x="3351848" y="11430"/>
                    </a:cubicBezTo>
                    <a:cubicBezTo>
                      <a:pt x="3339465" y="13335"/>
                      <a:pt x="3328035" y="16192"/>
                      <a:pt x="3316605" y="19050"/>
                    </a:cubicBezTo>
                    <a:cubicBezTo>
                      <a:pt x="3289935" y="24765"/>
                      <a:pt x="3262313" y="27622"/>
                      <a:pt x="3236595" y="36195"/>
                    </a:cubicBezTo>
                    <a:cubicBezTo>
                      <a:pt x="3221355" y="41910"/>
                      <a:pt x="3211830" y="50482"/>
                      <a:pt x="3200400" y="60960"/>
                    </a:cubicBezTo>
                    <a:cubicBezTo>
                      <a:pt x="3191828" y="69532"/>
                      <a:pt x="3182303" y="76200"/>
                      <a:pt x="3171825" y="82867"/>
                    </a:cubicBezTo>
                    <a:cubicBezTo>
                      <a:pt x="3154680" y="94298"/>
                      <a:pt x="3134678" y="112395"/>
                      <a:pt x="3113723" y="114300"/>
                    </a:cubicBezTo>
                    <a:cubicBezTo>
                      <a:pt x="3084195" y="117157"/>
                      <a:pt x="3054668" y="115252"/>
                      <a:pt x="3025140" y="115252"/>
                    </a:cubicBezTo>
                    <a:cubicBezTo>
                      <a:pt x="2996565" y="115252"/>
                      <a:pt x="2967990" y="120015"/>
                      <a:pt x="2939415" y="122872"/>
                    </a:cubicBezTo>
                    <a:cubicBezTo>
                      <a:pt x="2908935" y="126682"/>
                      <a:pt x="2878455" y="126682"/>
                      <a:pt x="2847975" y="128588"/>
                    </a:cubicBezTo>
                    <a:cubicBezTo>
                      <a:pt x="2833688" y="129540"/>
                      <a:pt x="2820353" y="131445"/>
                      <a:pt x="2806065" y="131445"/>
                    </a:cubicBezTo>
                    <a:cubicBezTo>
                      <a:pt x="2799398" y="131445"/>
                      <a:pt x="2792730" y="130493"/>
                      <a:pt x="2786063" y="131445"/>
                    </a:cubicBezTo>
                    <a:cubicBezTo>
                      <a:pt x="2782253" y="132397"/>
                      <a:pt x="2779395" y="132397"/>
                      <a:pt x="2775585" y="133350"/>
                    </a:cubicBezTo>
                    <a:cubicBezTo>
                      <a:pt x="2775585" y="133350"/>
                      <a:pt x="2775585" y="133350"/>
                      <a:pt x="2775585" y="133350"/>
                    </a:cubicBezTo>
                    <a:cubicBezTo>
                      <a:pt x="2742248" y="140970"/>
                      <a:pt x="2708910" y="149543"/>
                      <a:pt x="2675573" y="158115"/>
                    </a:cubicBezTo>
                    <a:cubicBezTo>
                      <a:pt x="2644140" y="166688"/>
                      <a:pt x="2614613" y="180022"/>
                      <a:pt x="2583180" y="187643"/>
                    </a:cubicBezTo>
                    <a:cubicBezTo>
                      <a:pt x="2552700" y="195263"/>
                      <a:pt x="2521268" y="201930"/>
                      <a:pt x="2489835" y="201930"/>
                    </a:cubicBezTo>
                    <a:cubicBezTo>
                      <a:pt x="2460308" y="201930"/>
                      <a:pt x="2431733" y="189547"/>
                      <a:pt x="2404110" y="180022"/>
                    </a:cubicBezTo>
                    <a:cubicBezTo>
                      <a:pt x="2369820" y="167640"/>
                      <a:pt x="2331720" y="166688"/>
                      <a:pt x="2296478" y="166688"/>
                    </a:cubicBezTo>
                    <a:cubicBezTo>
                      <a:pt x="2263140" y="166688"/>
                      <a:pt x="2228850" y="167640"/>
                      <a:pt x="2195513" y="168593"/>
                    </a:cubicBezTo>
                    <a:cubicBezTo>
                      <a:pt x="2165985" y="169545"/>
                      <a:pt x="2136458" y="171450"/>
                      <a:pt x="2105978" y="169545"/>
                    </a:cubicBezTo>
                    <a:cubicBezTo>
                      <a:pt x="2089785" y="168593"/>
                      <a:pt x="2073593" y="167640"/>
                      <a:pt x="2057400" y="167640"/>
                    </a:cubicBezTo>
                    <a:cubicBezTo>
                      <a:pt x="2043113" y="167640"/>
                      <a:pt x="2028825" y="170497"/>
                      <a:pt x="2015490" y="168593"/>
                    </a:cubicBezTo>
                    <a:cubicBezTo>
                      <a:pt x="2014538" y="168593"/>
                      <a:pt x="2014538" y="167640"/>
                      <a:pt x="2014538" y="167640"/>
                    </a:cubicBezTo>
                    <a:cubicBezTo>
                      <a:pt x="2014538" y="167640"/>
                      <a:pt x="2014538" y="167640"/>
                      <a:pt x="2014538" y="167640"/>
                    </a:cubicBezTo>
                    <a:cubicBezTo>
                      <a:pt x="1956435" y="164783"/>
                      <a:pt x="1899285" y="158115"/>
                      <a:pt x="1842135" y="149543"/>
                    </a:cubicBezTo>
                    <a:cubicBezTo>
                      <a:pt x="1809750" y="144780"/>
                      <a:pt x="1776413" y="148590"/>
                      <a:pt x="1744028" y="153352"/>
                    </a:cubicBezTo>
                    <a:cubicBezTo>
                      <a:pt x="1712595" y="157163"/>
                      <a:pt x="1680210" y="160020"/>
                      <a:pt x="1648778" y="160020"/>
                    </a:cubicBezTo>
                    <a:cubicBezTo>
                      <a:pt x="1618298" y="160020"/>
                      <a:pt x="1587818" y="156210"/>
                      <a:pt x="1557338" y="151447"/>
                    </a:cubicBezTo>
                    <a:cubicBezTo>
                      <a:pt x="1527810" y="146685"/>
                      <a:pt x="1498283" y="141922"/>
                      <a:pt x="1469708" y="132397"/>
                    </a:cubicBezTo>
                    <a:cubicBezTo>
                      <a:pt x="1440180" y="122872"/>
                      <a:pt x="1414463" y="106680"/>
                      <a:pt x="1384935" y="95250"/>
                    </a:cubicBezTo>
                    <a:cubicBezTo>
                      <a:pt x="1369695" y="89535"/>
                      <a:pt x="1353503" y="89535"/>
                      <a:pt x="1337310" y="90488"/>
                    </a:cubicBezTo>
                    <a:cubicBezTo>
                      <a:pt x="1327785" y="91440"/>
                      <a:pt x="1318260" y="93345"/>
                      <a:pt x="1308735" y="94298"/>
                    </a:cubicBezTo>
                    <a:cubicBezTo>
                      <a:pt x="1307783" y="95250"/>
                      <a:pt x="1306830" y="96202"/>
                      <a:pt x="1305878" y="96202"/>
                    </a:cubicBezTo>
                    <a:cubicBezTo>
                      <a:pt x="1279208" y="98107"/>
                      <a:pt x="1253490" y="100965"/>
                      <a:pt x="1227773" y="105727"/>
                    </a:cubicBezTo>
                    <a:cubicBezTo>
                      <a:pt x="1202055" y="110490"/>
                      <a:pt x="1176338" y="119063"/>
                      <a:pt x="1151573" y="124777"/>
                    </a:cubicBezTo>
                    <a:cubicBezTo>
                      <a:pt x="1099185" y="137160"/>
                      <a:pt x="1047750" y="139065"/>
                      <a:pt x="995363" y="139065"/>
                    </a:cubicBezTo>
                    <a:cubicBezTo>
                      <a:pt x="968693" y="139065"/>
                      <a:pt x="942975" y="139065"/>
                      <a:pt x="916305" y="136208"/>
                    </a:cubicBezTo>
                    <a:cubicBezTo>
                      <a:pt x="890588" y="133350"/>
                      <a:pt x="865823" y="126682"/>
                      <a:pt x="840105" y="123825"/>
                    </a:cubicBezTo>
                    <a:cubicBezTo>
                      <a:pt x="826770" y="121920"/>
                      <a:pt x="813435" y="120967"/>
                      <a:pt x="800100" y="120015"/>
                    </a:cubicBezTo>
                    <a:cubicBezTo>
                      <a:pt x="799148" y="120015"/>
                      <a:pt x="799148" y="120015"/>
                      <a:pt x="798195" y="120015"/>
                    </a:cubicBezTo>
                    <a:cubicBezTo>
                      <a:pt x="782003" y="117157"/>
                      <a:pt x="764858" y="117157"/>
                      <a:pt x="747713" y="119063"/>
                    </a:cubicBezTo>
                    <a:cubicBezTo>
                      <a:pt x="745808" y="119063"/>
                      <a:pt x="742950" y="119063"/>
                      <a:pt x="741045" y="119063"/>
                    </a:cubicBezTo>
                    <a:cubicBezTo>
                      <a:pt x="722948" y="118110"/>
                      <a:pt x="704850" y="119063"/>
                      <a:pt x="687705" y="119063"/>
                    </a:cubicBezTo>
                    <a:cubicBezTo>
                      <a:pt x="652463" y="120015"/>
                      <a:pt x="618173" y="121920"/>
                      <a:pt x="583883" y="125730"/>
                    </a:cubicBezTo>
                    <a:cubicBezTo>
                      <a:pt x="567690" y="127635"/>
                      <a:pt x="550545" y="127635"/>
                      <a:pt x="534353" y="128588"/>
                    </a:cubicBezTo>
                    <a:cubicBezTo>
                      <a:pt x="518160" y="129540"/>
                      <a:pt x="501968" y="132397"/>
                      <a:pt x="485775" y="134302"/>
                    </a:cubicBezTo>
                    <a:cubicBezTo>
                      <a:pt x="454343" y="140018"/>
                      <a:pt x="421958" y="138113"/>
                      <a:pt x="389573" y="140970"/>
                    </a:cubicBezTo>
                    <a:cubicBezTo>
                      <a:pt x="355283" y="143827"/>
                      <a:pt x="320040" y="145733"/>
                      <a:pt x="285750" y="144780"/>
                    </a:cubicBezTo>
                    <a:cubicBezTo>
                      <a:pt x="248603" y="143827"/>
                      <a:pt x="212408" y="146685"/>
                      <a:pt x="175260" y="150495"/>
                    </a:cubicBezTo>
                    <a:cubicBezTo>
                      <a:pt x="140970" y="153352"/>
                      <a:pt x="105728" y="157163"/>
                      <a:pt x="70485" y="158115"/>
                    </a:cubicBezTo>
                    <a:cubicBezTo>
                      <a:pt x="55245" y="158115"/>
                      <a:pt x="40958" y="157163"/>
                      <a:pt x="25718" y="157163"/>
                    </a:cubicBezTo>
                    <a:cubicBezTo>
                      <a:pt x="17145" y="157163"/>
                      <a:pt x="8573" y="155258"/>
                      <a:pt x="0" y="154305"/>
                    </a:cubicBezTo>
                    <a:cubicBezTo>
                      <a:pt x="5715" y="158115"/>
                      <a:pt x="10478" y="162877"/>
                      <a:pt x="12383" y="168593"/>
                    </a:cubicBezTo>
                    <a:cubicBezTo>
                      <a:pt x="14288" y="177165"/>
                      <a:pt x="40005" y="174308"/>
                      <a:pt x="46673" y="177165"/>
                    </a:cubicBezTo>
                    <a:cubicBezTo>
                      <a:pt x="50483" y="179070"/>
                      <a:pt x="55245" y="183833"/>
                      <a:pt x="49530" y="186690"/>
                    </a:cubicBezTo>
                    <a:cubicBezTo>
                      <a:pt x="46673" y="188595"/>
                      <a:pt x="42863" y="188595"/>
                      <a:pt x="40005" y="188595"/>
                    </a:cubicBezTo>
                    <a:cubicBezTo>
                      <a:pt x="32385" y="189547"/>
                      <a:pt x="47625" y="202883"/>
                      <a:pt x="49530" y="204788"/>
                    </a:cubicBezTo>
                    <a:cubicBezTo>
                      <a:pt x="59055" y="215265"/>
                      <a:pt x="72390" y="222885"/>
                      <a:pt x="80010" y="235268"/>
                    </a:cubicBezTo>
                    <a:cubicBezTo>
                      <a:pt x="86678" y="245745"/>
                      <a:pt x="86678" y="254318"/>
                      <a:pt x="85725" y="266700"/>
                    </a:cubicBezTo>
                    <a:cubicBezTo>
                      <a:pt x="84773" y="278130"/>
                      <a:pt x="112395" y="266700"/>
                      <a:pt x="117158" y="270510"/>
                    </a:cubicBezTo>
                    <a:cubicBezTo>
                      <a:pt x="120968" y="274320"/>
                      <a:pt x="115253" y="279083"/>
                      <a:pt x="112395" y="280988"/>
                    </a:cubicBezTo>
                    <a:cubicBezTo>
                      <a:pt x="108585" y="283845"/>
                      <a:pt x="103823" y="283845"/>
                      <a:pt x="99060" y="285750"/>
                    </a:cubicBezTo>
                    <a:cubicBezTo>
                      <a:pt x="93345" y="287655"/>
                      <a:pt x="102870" y="299085"/>
                      <a:pt x="104775" y="300990"/>
                    </a:cubicBezTo>
                    <a:cubicBezTo>
                      <a:pt x="106680" y="303847"/>
                      <a:pt x="111443" y="310515"/>
                      <a:pt x="111443" y="315278"/>
                    </a:cubicBezTo>
                    <a:cubicBezTo>
                      <a:pt x="116205" y="313372"/>
                      <a:pt x="120968" y="311468"/>
                      <a:pt x="125730" y="308610"/>
                    </a:cubicBezTo>
                    <a:cubicBezTo>
                      <a:pt x="159068" y="295275"/>
                      <a:pt x="193358" y="282893"/>
                      <a:pt x="228600" y="274320"/>
                    </a:cubicBezTo>
                    <a:cubicBezTo>
                      <a:pt x="262890" y="265747"/>
                      <a:pt x="298133" y="263843"/>
                      <a:pt x="333375" y="260985"/>
                    </a:cubicBezTo>
                    <a:cubicBezTo>
                      <a:pt x="368618" y="258127"/>
                      <a:pt x="403860" y="259080"/>
                      <a:pt x="439103" y="260033"/>
                    </a:cubicBezTo>
                    <a:cubicBezTo>
                      <a:pt x="477203" y="260985"/>
                      <a:pt x="514350" y="256222"/>
                      <a:pt x="552450" y="253365"/>
                    </a:cubicBezTo>
                    <a:cubicBezTo>
                      <a:pt x="625793" y="248602"/>
                      <a:pt x="698183" y="245745"/>
                      <a:pt x="771525" y="241935"/>
                    </a:cubicBezTo>
                    <a:cubicBezTo>
                      <a:pt x="807720" y="240030"/>
                      <a:pt x="843915" y="236220"/>
                      <a:pt x="881063" y="236220"/>
                    </a:cubicBezTo>
                    <a:cubicBezTo>
                      <a:pt x="916305" y="236220"/>
                      <a:pt x="951548" y="238125"/>
                      <a:pt x="986790" y="239077"/>
                    </a:cubicBezTo>
                    <a:cubicBezTo>
                      <a:pt x="986790" y="239077"/>
                      <a:pt x="986790" y="239077"/>
                      <a:pt x="986790" y="239077"/>
                    </a:cubicBezTo>
                    <a:cubicBezTo>
                      <a:pt x="992505" y="238125"/>
                      <a:pt x="998220" y="237172"/>
                      <a:pt x="1003935" y="236220"/>
                    </a:cubicBezTo>
                    <a:cubicBezTo>
                      <a:pt x="1019175" y="233363"/>
                      <a:pt x="1033463" y="230505"/>
                      <a:pt x="1047750" y="225743"/>
                    </a:cubicBezTo>
                    <a:cubicBezTo>
                      <a:pt x="1073468" y="217170"/>
                      <a:pt x="1097280" y="206693"/>
                      <a:pt x="1123950" y="202883"/>
                    </a:cubicBezTo>
                    <a:cubicBezTo>
                      <a:pt x="1152525" y="198120"/>
                      <a:pt x="1181100" y="197168"/>
                      <a:pt x="1209675" y="195263"/>
                    </a:cubicBezTo>
                    <a:cubicBezTo>
                      <a:pt x="1239203" y="193358"/>
                      <a:pt x="1267778" y="190500"/>
                      <a:pt x="1297305" y="188595"/>
                    </a:cubicBezTo>
                    <a:cubicBezTo>
                      <a:pt x="1327785" y="186690"/>
                      <a:pt x="1359218" y="181927"/>
                      <a:pt x="1389698" y="181927"/>
                    </a:cubicBezTo>
                    <a:cubicBezTo>
                      <a:pt x="1414463" y="181927"/>
                      <a:pt x="1440180" y="183833"/>
                      <a:pt x="1463040" y="192405"/>
                    </a:cubicBezTo>
                    <a:cubicBezTo>
                      <a:pt x="1489710" y="201930"/>
                      <a:pt x="1509713" y="219075"/>
                      <a:pt x="1538288" y="222885"/>
                    </a:cubicBezTo>
                    <a:cubicBezTo>
                      <a:pt x="1541145" y="222885"/>
                      <a:pt x="1543050" y="223838"/>
                      <a:pt x="1545908" y="223838"/>
                    </a:cubicBezTo>
                    <a:cubicBezTo>
                      <a:pt x="1548765" y="223838"/>
                      <a:pt x="1551623" y="222885"/>
                      <a:pt x="1553528" y="222885"/>
                    </a:cubicBezTo>
                    <a:cubicBezTo>
                      <a:pt x="1561148" y="221933"/>
                      <a:pt x="1568768" y="220980"/>
                      <a:pt x="1575435" y="220980"/>
                    </a:cubicBezTo>
                    <a:cubicBezTo>
                      <a:pt x="1590675" y="220980"/>
                      <a:pt x="1605915" y="216218"/>
                      <a:pt x="1621155" y="215265"/>
                    </a:cubicBezTo>
                    <a:cubicBezTo>
                      <a:pt x="1622108" y="215265"/>
                      <a:pt x="1624013" y="215265"/>
                      <a:pt x="1624965" y="215265"/>
                    </a:cubicBezTo>
                    <a:cubicBezTo>
                      <a:pt x="1624965" y="215265"/>
                      <a:pt x="1625918" y="215265"/>
                      <a:pt x="1625918" y="215265"/>
                    </a:cubicBezTo>
                    <a:cubicBezTo>
                      <a:pt x="1637348" y="216218"/>
                      <a:pt x="1648778" y="220027"/>
                      <a:pt x="1659255" y="223838"/>
                    </a:cubicBezTo>
                    <a:cubicBezTo>
                      <a:pt x="1674495" y="228600"/>
                      <a:pt x="1688783" y="233363"/>
                      <a:pt x="1704023" y="237172"/>
                    </a:cubicBezTo>
                    <a:cubicBezTo>
                      <a:pt x="1719263" y="240983"/>
                      <a:pt x="1735455" y="246697"/>
                      <a:pt x="1750695" y="249555"/>
                    </a:cubicBezTo>
                    <a:cubicBezTo>
                      <a:pt x="1766888" y="252413"/>
                      <a:pt x="1783080" y="249555"/>
                      <a:pt x="1799273" y="248602"/>
                    </a:cubicBezTo>
                    <a:cubicBezTo>
                      <a:pt x="1828800" y="246697"/>
                      <a:pt x="1858328" y="242888"/>
                      <a:pt x="1887855" y="245745"/>
                    </a:cubicBezTo>
                    <a:cubicBezTo>
                      <a:pt x="1905953" y="246697"/>
                      <a:pt x="1925003" y="245745"/>
                      <a:pt x="1943100" y="245745"/>
                    </a:cubicBezTo>
                    <a:cubicBezTo>
                      <a:pt x="1957388" y="245745"/>
                      <a:pt x="1972628" y="247650"/>
                      <a:pt x="1986915" y="248602"/>
                    </a:cubicBezTo>
                    <a:cubicBezTo>
                      <a:pt x="2019300" y="249555"/>
                      <a:pt x="2050733" y="249555"/>
                      <a:pt x="2083118" y="250508"/>
                    </a:cubicBezTo>
                    <a:cubicBezTo>
                      <a:pt x="2092643" y="250508"/>
                      <a:pt x="2102168" y="251460"/>
                      <a:pt x="2111693" y="250508"/>
                    </a:cubicBezTo>
                    <a:cubicBezTo>
                      <a:pt x="2119313" y="249555"/>
                      <a:pt x="2127885" y="247650"/>
                      <a:pt x="2135505" y="247650"/>
                    </a:cubicBezTo>
                    <a:cubicBezTo>
                      <a:pt x="2149793" y="247650"/>
                      <a:pt x="2164080" y="246697"/>
                      <a:pt x="2178368" y="246697"/>
                    </a:cubicBezTo>
                    <a:cubicBezTo>
                      <a:pt x="2207895" y="245745"/>
                      <a:pt x="2238375" y="248602"/>
                      <a:pt x="2267903" y="251460"/>
                    </a:cubicBezTo>
                    <a:cubicBezTo>
                      <a:pt x="2268855" y="251460"/>
                      <a:pt x="2269808" y="252413"/>
                      <a:pt x="2269808" y="252413"/>
                    </a:cubicBezTo>
                    <a:cubicBezTo>
                      <a:pt x="2273618" y="253365"/>
                      <a:pt x="2276475" y="253365"/>
                      <a:pt x="2280285" y="253365"/>
                    </a:cubicBezTo>
                    <a:cubicBezTo>
                      <a:pt x="2303145" y="256222"/>
                      <a:pt x="2326005" y="258127"/>
                      <a:pt x="2349818" y="260985"/>
                    </a:cubicBezTo>
                    <a:cubicBezTo>
                      <a:pt x="2394585" y="265747"/>
                      <a:pt x="2439353" y="277178"/>
                      <a:pt x="2484120" y="280035"/>
                    </a:cubicBezTo>
                    <a:cubicBezTo>
                      <a:pt x="2531745" y="282893"/>
                      <a:pt x="2578418" y="266700"/>
                      <a:pt x="2624138" y="252413"/>
                    </a:cubicBezTo>
                    <a:cubicBezTo>
                      <a:pt x="2646998" y="245745"/>
                      <a:pt x="2668905" y="239077"/>
                      <a:pt x="2691765" y="231458"/>
                    </a:cubicBezTo>
                    <a:cubicBezTo>
                      <a:pt x="2712720" y="224790"/>
                      <a:pt x="2733675" y="217170"/>
                      <a:pt x="2755583" y="217170"/>
                    </a:cubicBezTo>
                    <a:cubicBezTo>
                      <a:pt x="2756535" y="217170"/>
                      <a:pt x="2756535" y="217170"/>
                      <a:pt x="2757488" y="217170"/>
                    </a:cubicBezTo>
                    <a:cubicBezTo>
                      <a:pt x="2762250" y="216218"/>
                      <a:pt x="2767013" y="217170"/>
                      <a:pt x="2771775" y="216218"/>
                    </a:cubicBezTo>
                    <a:cubicBezTo>
                      <a:pt x="2783205" y="214313"/>
                      <a:pt x="2793683" y="212408"/>
                      <a:pt x="2806065" y="211455"/>
                    </a:cubicBezTo>
                    <a:cubicBezTo>
                      <a:pt x="2829878" y="210502"/>
                      <a:pt x="2853690" y="209550"/>
                      <a:pt x="2878455" y="208597"/>
                    </a:cubicBezTo>
                    <a:cubicBezTo>
                      <a:pt x="2902268" y="207645"/>
                      <a:pt x="2927033" y="206693"/>
                      <a:pt x="2950845" y="206693"/>
                    </a:cubicBezTo>
                    <a:cubicBezTo>
                      <a:pt x="2975610" y="206693"/>
                      <a:pt x="2999423" y="209550"/>
                      <a:pt x="3024188" y="207645"/>
                    </a:cubicBezTo>
                    <a:cubicBezTo>
                      <a:pt x="3048953" y="206693"/>
                      <a:pt x="3073718" y="206693"/>
                      <a:pt x="3097530" y="211455"/>
                    </a:cubicBezTo>
                    <a:cubicBezTo>
                      <a:pt x="3119438" y="216218"/>
                      <a:pt x="3140393" y="222885"/>
                      <a:pt x="3161348" y="230505"/>
                    </a:cubicBezTo>
                    <a:cubicBezTo>
                      <a:pt x="3182303" y="239077"/>
                      <a:pt x="3201353" y="251460"/>
                      <a:pt x="3224213" y="254318"/>
                    </a:cubicBezTo>
                    <a:cubicBezTo>
                      <a:pt x="3243263" y="257175"/>
                      <a:pt x="3260408" y="262890"/>
                      <a:pt x="3278505" y="266700"/>
                    </a:cubicBezTo>
                    <a:cubicBezTo>
                      <a:pt x="3278505" y="263843"/>
                      <a:pt x="3279458" y="259080"/>
                      <a:pt x="3280410" y="258127"/>
                    </a:cubicBezTo>
                    <a:cubicBezTo>
                      <a:pt x="3284220" y="244793"/>
                      <a:pt x="3285173" y="230505"/>
                      <a:pt x="3289935" y="218122"/>
                    </a:cubicBezTo>
                    <a:cubicBezTo>
                      <a:pt x="3294698" y="206693"/>
                      <a:pt x="3302318" y="195263"/>
                      <a:pt x="3309938" y="186690"/>
                    </a:cubicBezTo>
                    <a:cubicBezTo>
                      <a:pt x="3320415" y="175260"/>
                      <a:pt x="3331845" y="167640"/>
                      <a:pt x="3343275" y="157163"/>
                    </a:cubicBezTo>
                    <a:cubicBezTo>
                      <a:pt x="3348038" y="153352"/>
                      <a:pt x="3352800" y="148590"/>
                      <a:pt x="3357563" y="145733"/>
                    </a:cubicBezTo>
                    <a:cubicBezTo>
                      <a:pt x="3361373" y="142875"/>
                      <a:pt x="3365183" y="140970"/>
                      <a:pt x="3368993" y="139065"/>
                    </a:cubicBezTo>
                    <a:cubicBezTo>
                      <a:pt x="3368040" y="138113"/>
                      <a:pt x="3367088" y="137160"/>
                      <a:pt x="3365183" y="137160"/>
                    </a:cubicBezTo>
                    <a:cubicBezTo>
                      <a:pt x="3363278" y="137160"/>
                      <a:pt x="3360420" y="137160"/>
                      <a:pt x="3358515" y="137160"/>
                    </a:cubicBezTo>
                    <a:cubicBezTo>
                      <a:pt x="3348990" y="138113"/>
                      <a:pt x="3339465" y="138113"/>
                      <a:pt x="3329940" y="140018"/>
                    </a:cubicBezTo>
                    <a:cubicBezTo>
                      <a:pt x="3317558" y="141922"/>
                      <a:pt x="3305175" y="142875"/>
                      <a:pt x="3292793" y="144780"/>
                    </a:cubicBezTo>
                    <a:cubicBezTo>
                      <a:pt x="3283268" y="145733"/>
                      <a:pt x="3274695" y="148590"/>
                      <a:pt x="3265170" y="149543"/>
                    </a:cubicBezTo>
                    <a:cubicBezTo>
                      <a:pt x="3239453" y="151447"/>
                      <a:pt x="3215640" y="143827"/>
                      <a:pt x="3190875" y="144780"/>
                    </a:cubicBezTo>
                    <a:cubicBezTo>
                      <a:pt x="3164205" y="146685"/>
                      <a:pt x="3141345" y="154305"/>
                      <a:pt x="3115628" y="160972"/>
                    </a:cubicBezTo>
                    <a:cubicBezTo>
                      <a:pt x="3113723" y="160972"/>
                      <a:pt x="3113723" y="159068"/>
                      <a:pt x="3115628" y="159068"/>
                    </a:cubicBezTo>
                    <a:cubicBezTo>
                      <a:pt x="3136583" y="151447"/>
                      <a:pt x="3157538" y="143827"/>
                      <a:pt x="3180398" y="140970"/>
                    </a:cubicBezTo>
                    <a:cubicBezTo>
                      <a:pt x="3220403" y="122872"/>
                      <a:pt x="3228975" y="70485"/>
                      <a:pt x="3268028" y="50482"/>
                    </a:cubicBezTo>
                    <a:cubicBezTo>
                      <a:pt x="3285173" y="41910"/>
                      <a:pt x="3305175" y="33338"/>
                      <a:pt x="3324225" y="29527"/>
                    </a:cubicBezTo>
                    <a:cubicBezTo>
                      <a:pt x="3335655" y="27622"/>
                      <a:pt x="3347085" y="26670"/>
                      <a:pt x="3358515" y="25717"/>
                    </a:cubicBezTo>
                    <a:cubicBezTo>
                      <a:pt x="3361373" y="25717"/>
                      <a:pt x="3375660" y="25717"/>
                      <a:pt x="3376613" y="20955"/>
                    </a:cubicBezTo>
                    <a:cubicBezTo>
                      <a:pt x="3377565" y="14288"/>
                      <a:pt x="3380423" y="952"/>
                      <a:pt x="3374708" y="0"/>
                    </a:cubicBezTo>
                    <a:close/>
                  </a:path>
                </a:pathLst>
              </a:custGeom>
              <a:solidFill>
                <a:srgbClr val="AF663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59" name="Google Shape;2159;p32"/>
              <p:cNvSpPr/>
              <p:nvPr/>
            </p:nvSpPr>
            <p:spPr>
              <a:xfrm>
                <a:off x="2315200" y="1302488"/>
                <a:ext cx="252866" cy="329628"/>
              </a:xfrm>
              <a:custGeom>
                <a:rect b="b" l="l" r="r" t="t"/>
                <a:pathLst>
                  <a:path extrusionOk="0" h="193899" w="266175">
                    <a:moveTo>
                      <a:pt x="64104" y="0"/>
                    </a:moveTo>
                    <a:cubicBezTo>
                      <a:pt x="78886" y="1155"/>
                      <a:pt x="93447" y="3926"/>
                      <a:pt x="107567" y="9467"/>
                    </a:cubicBezTo>
                    <a:cubicBezTo>
                      <a:pt x="162284" y="31631"/>
                      <a:pt x="209938" y="63030"/>
                      <a:pt x="264655" y="81500"/>
                    </a:cubicBezTo>
                    <a:lnTo>
                      <a:pt x="266175" y="81914"/>
                    </a:lnTo>
                    <a:lnTo>
                      <a:pt x="265571" y="84172"/>
                    </a:lnTo>
                    <a:lnTo>
                      <a:pt x="236178" y="193899"/>
                    </a:lnTo>
                    <a:lnTo>
                      <a:pt x="185670" y="181473"/>
                    </a:lnTo>
                    <a:cubicBezTo>
                      <a:pt x="162725" y="178471"/>
                      <a:pt x="139339" y="177547"/>
                      <a:pt x="116393" y="177547"/>
                    </a:cubicBezTo>
                    <a:cubicBezTo>
                      <a:pt x="88153" y="177547"/>
                      <a:pt x="59471" y="179856"/>
                      <a:pt x="30789" y="182627"/>
                    </a:cubicBezTo>
                    <a:lnTo>
                      <a:pt x="0" y="185450"/>
                    </a:lnTo>
                    <a:lnTo>
                      <a:pt x="6199" y="158700"/>
                    </a:lnTo>
                    <a:cubicBezTo>
                      <a:pt x="16729" y="113324"/>
                      <a:pt x="27006" y="67874"/>
                      <a:pt x="33991" y="27682"/>
                    </a:cubicBezTo>
                    <a:lnTo>
                      <a:pt x="37764" y="137"/>
                    </a:lnTo>
                    <a:lnTo>
                      <a:pt x="64104" y="0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0" name="Google Shape;2160;p32"/>
              <p:cNvSpPr/>
              <p:nvPr/>
            </p:nvSpPr>
            <p:spPr>
              <a:xfrm>
                <a:off x="1758814" y="1440787"/>
                <a:ext cx="160152" cy="190590"/>
              </a:xfrm>
              <a:custGeom>
                <a:rect b="b" l="l" r="r" t="t"/>
                <a:pathLst>
                  <a:path extrusionOk="0" h="190590" w="160152">
                    <a:moveTo>
                      <a:pt x="159522" y="0"/>
                    </a:moveTo>
                    <a:lnTo>
                      <a:pt x="156439" y="83657"/>
                    </a:lnTo>
                    <a:lnTo>
                      <a:pt x="160152" y="142068"/>
                    </a:lnTo>
                    <a:lnTo>
                      <a:pt x="103757" y="156867"/>
                    </a:lnTo>
                    <a:cubicBezTo>
                      <a:pt x="80591" y="164947"/>
                      <a:pt x="57646" y="174183"/>
                      <a:pt x="33818" y="182495"/>
                    </a:cubicBezTo>
                    <a:lnTo>
                      <a:pt x="1468" y="190590"/>
                    </a:lnTo>
                    <a:lnTo>
                      <a:pt x="14" y="169362"/>
                    </a:lnTo>
                    <a:cubicBezTo>
                      <a:pt x="-275" y="125282"/>
                      <a:pt x="3981" y="81820"/>
                      <a:pt x="7372" y="43535"/>
                    </a:cubicBezTo>
                    <a:lnTo>
                      <a:pt x="9614" y="11972"/>
                    </a:lnTo>
                    <a:lnTo>
                      <a:pt x="81474" y="9564"/>
                    </a:lnTo>
                    <a:cubicBezTo>
                      <a:pt x="105522" y="7602"/>
                      <a:pt x="129571" y="4889"/>
                      <a:pt x="153674" y="1166"/>
                    </a:cubicBezTo>
                    <a:lnTo>
                      <a:pt x="159522" y="0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1" name="Google Shape;2161;p32"/>
              <p:cNvSpPr/>
              <p:nvPr/>
            </p:nvSpPr>
            <p:spPr>
              <a:xfrm>
                <a:off x="3396094" y="1483243"/>
                <a:ext cx="389077" cy="207242"/>
              </a:xfrm>
              <a:custGeom>
                <a:rect b="b" l="l" r="r" t="t"/>
                <a:pathLst>
                  <a:path extrusionOk="0" h="177130" w="386181">
                    <a:moveTo>
                      <a:pt x="0" y="0"/>
                    </a:moveTo>
                    <a:lnTo>
                      <a:pt x="22329" y="3046"/>
                    </a:lnTo>
                    <a:cubicBezTo>
                      <a:pt x="75500" y="9049"/>
                      <a:pt x="128893" y="13666"/>
                      <a:pt x="182726" y="16436"/>
                    </a:cubicBezTo>
                    <a:cubicBezTo>
                      <a:pt x="182726" y="16436"/>
                      <a:pt x="182726" y="18284"/>
                      <a:pt x="184490" y="18284"/>
                    </a:cubicBezTo>
                    <a:cubicBezTo>
                      <a:pt x="209201" y="21976"/>
                      <a:pt x="235677" y="16436"/>
                      <a:pt x="262151" y="16436"/>
                    </a:cubicBezTo>
                    <a:cubicBezTo>
                      <a:pt x="292158" y="16436"/>
                      <a:pt x="322162" y="18284"/>
                      <a:pt x="352169" y="20130"/>
                    </a:cubicBezTo>
                    <a:lnTo>
                      <a:pt x="386181" y="20600"/>
                    </a:lnTo>
                    <a:lnTo>
                      <a:pt x="385472" y="23952"/>
                    </a:lnTo>
                    <a:lnTo>
                      <a:pt x="335748" y="177130"/>
                    </a:lnTo>
                    <a:lnTo>
                      <a:pt x="309808" y="177130"/>
                    </a:lnTo>
                    <a:cubicBezTo>
                      <a:pt x="249797" y="175282"/>
                      <a:pt x="191550" y="175282"/>
                      <a:pt x="131539" y="173434"/>
                    </a:cubicBezTo>
                    <a:lnTo>
                      <a:pt x="58367" y="168441"/>
                    </a:lnTo>
                    <a:lnTo>
                      <a:pt x="7691" y="38669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E42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62" name="Google Shape;2162;p32"/>
            <p:cNvGrpSpPr/>
            <p:nvPr/>
          </p:nvGrpSpPr>
          <p:grpSpPr>
            <a:xfrm rot="-9323156">
              <a:off x="417193" y="974072"/>
              <a:ext cx="601097" cy="1379391"/>
              <a:chOff x="4564559" y="2755331"/>
              <a:chExt cx="751379" cy="1724255"/>
            </a:xfrm>
          </p:grpSpPr>
          <p:sp>
            <p:nvSpPr>
              <p:cNvPr id="2163" name="Google Shape;2163;p32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4" name="Google Shape;2164;p32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65" name="Google Shape;2165;p32"/>
            <p:cNvGrpSpPr/>
            <p:nvPr/>
          </p:nvGrpSpPr>
          <p:grpSpPr>
            <a:xfrm flipH="1" rot="8658896">
              <a:off x="800706" y="601256"/>
              <a:ext cx="725994" cy="1575601"/>
              <a:chOff x="5685287" y="2863915"/>
              <a:chExt cx="907616" cy="1969770"/>
            </a:xfrm>
          </p:grpSpPr>
          <p:sp>
            <p:nvSpPr>
              <p:cNvPr id="2166" name="Google Shape;2166;p32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7" name="Google Shape;2167;p32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8" name="Google Shape;2168;p32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69" name="Google Shape;2169;p32"/>
            <p:cNvGrpSpPr/>
            <p:nvPr/>
          </p:nvGrpSpPr>
          <p:grpSpPr>
            <a:xfrm rot="-10175364">
              <a:off x="800867" y="550249"/>
              <a:ext cx="605031" cy="1387040"/>
              <a:chOff x="6209083" y="1899986"/>
              <a:chExt cx="1085697" cy="2488974"/>
            </a:xfrm>
          </p:grpSpPr>
          <p:sp>
            <p:nvSpPr>
              <p:cNvPr id="2170" name="Google Shape;2170;p32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1" name="Google Shape;2171;p3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72" name="Google Shape;2172;p32"/>
            <p:cNvGrpSpPr/>
            <p:nvPr/>
          </p:nvGrpSpPr>
          <p:grpSpPr>
            <a:xfrm rot="-7974174">
              <a:off x="382692" y="324226"/>
              <a:ext cx="821066" cy="1403814"/>
              <a:chOff x="7981884" y="2154029"/>
              <a:chExt cx="1026344" cy="1781575"/>
            </a:xfrm>
          </p:grpSpPr>
          <p:sp>
            <p:nvSpPr>
              <p:cNvPr id="2173" name="Google Shape;2173;p32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4" name="Google Shape;2174;p32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75" name="Google Shape;2175;p32"/>
            <p:cNvGrpSpPr/>
            <p:nvPr/>
          </p:nvGrpSpPr>
          <p:grpSpPr>
            <a:xfrm rot="10357414">
              <a:off x="1188481" y="560217"/>
              <a:ext cx="431258" cy="947377"/>
              <a:chOff x="7793199" y="3142045"/>
              <a:chExt cx="539126" cy="1184339"/>
            </a:xfrm>
          </p:grpSpPr>
          <p:sp>
            <p:nvSpPr>
              <p:cNvPr id="2176" name="Google Shape;2176;p3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7" name="Google Shape;2177;p3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178" name="Google Shape;2178;p32"/>
          <p:cNvSpPr/>
          <p:nvPr/>
        </p:nvSpPr>
        <p:spPr>
          <a:xfrm>
            <a:off x="1900420" y="285917"/>
            <a:ext cx="25727" cy="25388"/>
          </a:xfrm>
          <a:custGeom>
            <a:rect b="b" l="l" r="r" t="t"/>
            <a:pathLst>
              <a:path extrusionOk="0" h="70522" w="70485">
                <a:moveTo>
                  <a:pt x="0" y="35243"/>
                </a:moveTo>
                <a:cubicBezTo>
                  <a:pt x="0" y="16193"/>
                  <a:pt x="16193" y="0"/>
                  <a:pt x="34290" y="0"/>
                </a:cubicBezTo>
                <a:cubicBezTo>
                  <a:pt x="53340" y="0"/>
                  <a:pt x="70485" y="17145"/>
                  <a:pt x="70485" y="36195"/>
                </a:cubicBezTo>
                <a:cubicBezTo>
                  <a:pt x="70485" y="54293"/>
                  <a:pt x="53340" y="71438"/>
                  <a:pt x="35243" y="70485"/>
                </a:cubicBezTo>
                <a:cubicBezTo>
                  <a:pt x="15240" y="70485"/>
                  <a:pt x="0" y="55245"/>
                  <a:pt x="0" y="35243"/>
                </a:cubicBezTo>
                <a:close/>
              </a:path>
            </a:pathLst>
          </a:custGeom>
          <a:solidFill>
            <a:srgbClr val="2825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79" name="Google Shape;2179;p32"/>
          <p:cNvSpPr/>
          <p:nvPr/>
        </p:nvSpPr>
        <p:spPr>
          <a:xfrm>
            <a:off x="2010430" y="280872"/>
            <a:ext cx="25727" cy="25388"/>
          </a:xfrm>
          <a:custGeom>
            <a:rect b="b" l="l" r="r" t="t"/>
            <a:pathLst>
              <a:path extrusionOk="0" h="70522" w="70485">
                <a:moveTo>
                  <a:pt x="0" y="35243"/>
                </a:moveTo>
                <a:cubicBezTo>
                  <a:pt x="0" y="16193"/>
                  <a:pt x="16193" y="0"/>
                  <a:pt x="34290" y="0"/>
                </a:cubicBezTo>
                <a:cubicBezTo>
                  <a:pt x="53340" y="0"/>
                  <a:pt x="70485" y="17145"/>
                  <a:pt x="70485" y="36195"/>
                </a:cubicBezTo>
                <a:cubicBezTo>
                  <a:pt x="70485" y="54293"/>
                  <a:pt x="53340" y="71438"/>
                  <a:pt x="35243" y="70485"/>
                </a:cubicBezTo>
                <a:cubicBezTo>
                  <a:pt x="15240" y="70485"/>
                  <a:pt x="0" y="55245"/>
                  <a:pt x="0" y="35243"/>
                </a:cubicBezTo>
                <a:close/>
              </a:path>
            </a:pathLst>
          </a:custGeom>
          <a:solidFill>
            <a:srgbClr val="2825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80" name="Google Shape;2180;p32"/>
          <p:cNvGrpSpPr/>
          <p:nvPr/>
        </p:nvGrpSpPr>
        <p:grpSpPr>
          <a:xfrm flipH="1">
            <a:off x="9161993" y="-298758"/>
            <a:ext cx="3119195" cy="2458763"/>
            <a:chOff x="-123583" y="-266861"/>
            <a:chExt cx="3119195" cy="2458763"/>
          </a:xfrm>
        </p:grpSpPr>
        <p:grpSp>
          <p:nvGrpSpPr>
            <p:cNvPr id="2181" name="Google Shape;2181;p32"/>
            <p:cNvGrpSpPr/>
            <p:nvPr/>
          </p:nvGrpSpPr>
          <p:grpSpPr>
            <a:xfrm rot="-9323156">
              <a:off x="460497" y="383965"/>
              <a:ext cx="601097" cy="1379391"/>
              <a:chOff x="4564559" y="2755331"/>
              <a:chExt cx="751379" cy="1724255"/>
            </a:xfrm>
          </p:grpSpPr>
          <p:sp>
            <p:nvSpPr>
              <p:cNvPr id="2182" name="Google Shape;2182;p32"/>
              <p:cNvSpPr/>
              <p:nvPr/>
            </p:nvSpPr>
            <p:spPr>
              <a:xfrm>
                <a:off x="4564559" y="2755331"/>
                <a:ext cx="751379" cy="1607284"/>
              </a:xfrm>
              <a:custGeom>
                <a:rect b="b" l="l" r="r" t="t"/>
                <a:pathLst>
                  <a:path extrusionOk="0" h="1607284" w="751379">
                    <a:moveTo>
                      <a:pt x="97627" y="1359218"/>
                    </a:moveTo>
                    <a:lnTo>
                      <a:pt x="97627" y="1359218"/>
                    </a:lnTo>
                    <a:cubicBezTo>
                      <a:pt x="80482" y="1272540"/>
                      <a:pt x="128107" y="1187768"/>
                      <a:pt x="159539" y="1104900"/>
                    </a:cubicBezTo>
                    <a:cubicBezTo>
                      <a:pt x="190972" y="1022033"/>
                      <a:pt x="198592" y="912495"/>
                      <a:pt x="126202" y="860108"/>
                    </a:cubicBezTo>
                    <a:cubicBezTo>
                      <a:pt x="90007" y="834390"/>
                      <a:pt x="35714" y="823912"/>
                      <a:pt x="22379" y="782002"/>
                    </a:cubicBezTo>
                    <a:cubicBezTo>
                      <a:pt x="2377" y="720090"/>
                      <a:pt x="93817" y="670560"/>
                      <a:pt x="90007" y="604837"/>
                    </a:cubicBezTo>
                    <a:cubicBezTo>
                      <a:pt x="88102" y="560070"/>
                      <a:pt x="42382" y="530543"/>
                      <a:pt x="18569" y="492442"/>
                    </a:cubicBezTo>
                    <a:cubicBezTo>
                      <a:pt x="-10958" y="441960"/>
                      <a:pt x="-1433" y="377190"/>
                      <a:pt x="20474" y="322898"/>
                    </a:cubicBezTo>
                    <a:cubicBezTo>
                      <a:pt x="42382" y="268605"/>
                      <a:pt x="74767" y="219075"/>
                      <a:pt x="90959" y="162877"/>
                    </a:cubicBezTo>
                    <a:cubicBezTo>
                      <a:pt x="107152" y="106680"/>
                      <a:pt x="101437" y="38100"/>
                      <a:pt x="57622" y="0"/>
                    </a:cubicBezTo>
                    <a:cubicBezTo>
                      <a:pt x="151919" y="52388"/>
                      <a:pt x="248122" y="106680"/>
                      <a:pt x="326227" y="181927"/>
                    </a:cubicBezTo>
                    <a:cubicBezTo>
                      <a:pt x="403380" y="258127"/>
                      <a:pt x="461482" y="360045"/>
                      <a:pt x="461482" y="467677"/>
                    </a:cubicBezTo>
                    <a:cubicBezTo>
                      <a:pt x="461482" y="541020"/>
                      <a:pt x="436717" y="623887"/>
                      <a:pt x="481484" y="682943"/>
                    </a:cubicBezTo>
                    <a:cubicBezTo>
                      <a:pt x="509107" y="719137"/>
                      <a:pt x="555780" y="734377"/>
                      <a:pt x="598642" y="751523"/>
                    </a:cubicBezTo>
                    <a:cubicBezTo>
                      <a:pt x="641505" y="768668"/>
                      <a:pt x="685319" y="797243"/>
                      <a:pt x="694844" y="842010"/>
                    </a:cubicBezTo>
                    <a:cubicBezTo>
                      <a:pt x="704369" y="890587"/>
                      <a:pt x="669127" y="937260"/>
                      <a:pt x="664364" y="986790"/>
                    </a:cubicBezTo>
                    <a:cubicBezTo>
                      <a:pt x="658649" y="1051560"/>
                      <a:pt x="707227" y="1107758"/>
                      <a:pt x="731992" y="1167765"/>
                    </a:cubicBezTo>
                    <a:cubicBezTo>
                      <a:pt x="772949" y="1267777"/>
                      <a:pt x="746280" y="1388745"/>
                      <a:pt x="677699" y="1473518"/>
                    </a:cubicBezTo>
                    <a:cubicBezTo>
                      <a:pt x="611024" y="1555433"/>
                      <a:pt x="489105" y="1637348"/>
                      <a:pt x="381472" y="1596390"/>
                    </a:cubicBezTo>
                    <a:cubicBezTo>
                      <a:pt x="272887" y="1555433"/>
                      <a:pt x="121439" y="1483995"/>
                      <a:pt x="97627" y="1359218"/>
                    </a:cubicBezTo>
                    <a:close/>
                  </a:path>
                </a:pathLst>
              </a:custGeom>
              <a:solidFill>
                <a:srgbClr val="3D7A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3" name="Google Shape;2183;p32"/>
              <p:cNvSpPr/>
              <p:nvPr/>
            </p:nvSpPr>
            <p:spPr>
              <a:xfrm>
                <a:off x="4724610" y="2974174"/>
                <a:ext cx="388550" cy="1505412"/>
              </a:xfrm>
              <a:custGeom>
                <a:rect b="b" l="l" r="r" t="t"/>
                <a:pathLst>
                  <a:path extrusionOk="0" h="1505412" w="388550">
                    <a:moveTo>
                      <a:pt x="229042" y="970829"/>
                    </a:moveTo>
                    <a:cubicBezTo>
                      <a:pt x="253806" y="867959"/>
                      <a:pt x="292859" y="768899"/>
                      <a:pt x="343342" y="676506"/>
                    </a:cubicBezTo>
                    <a:cubicBezTo>
                      <a:pt x="345246" y="673649"/>
                      <a:pt x="340484" y="670791"/>
                      <a:pt x="338579" y="673649"/>
                    </a:cubicBezTo>
                    <a:cubicBezTo>
                      <a:pt x="289049" y="763184"/>
                      <a:pt x="251901" y="859386"/>
                      <a:pt x="226184" y="958446"/>
                    </a:cubicBezTo>
                    <a:cubicBezTo>
                      <a:pt x="224279" y="940349"/>
                      <a:pt x="222374" y="923204"/>
                      <a:pt x="220469" y="905106"/>
                    </a:cubicBezTo>
                    <a:cubicBezTo>
                      <a:pt x="201419" y="703176"/>
                      <a:pt x="195704" y="498389"/>
                      <a:pt x="142364" y="301221"/>
                    </a:cubicBezTo>
                    <a:cubicBezTo>
                      <a:pt x="141411" y="297411"/>
                      <a:pt x="140459" y="294554"/>
                      <a:pt x="139506" y="290744"/>
                    </a:cubicBezTo>
                    <a:cubicBezTo>
                      <a:pt x="139506" y="290744"/>
                      <a:pt x="139506" y="290744"/>
                      <a:pt x="139506" y="290744"/>
                    </a:cubicBezTo>
                    <a:cubicBezTo>
                      <a:pt x="146174" y="243119"/>
                      <a:pt x="153794" y="194541"/>
                      <a:pt x="160461" y="146916"/>
                    </a:cubicBezTo>
                    <a:cubicBezTo>
                      <a:pt x="161414" y="143106"/>
                      <a:pt x="155699" y="143106"/>
                      <a:pt x="154746" y="146916"/>
                    </a:cubicBezTo>
                    <a:cubicBezTo>
                      <a:pt x="148079" y="190731"/>
                      <a:pt x="141411" y="234546"/>
                      <a:pt x="135696" y="278361"/>
                    </a:cubicBezTo>
                    <a:cubicBezTo>
                      <a:pt x="135696" y="278361"/>
                      <a:pt x="135696" y="278361"/>
                      <a:pt x="135696" y="278361"/>
                    </a:cubicBezTo>
                    <a:cubicBezTo>
                      <a:pt x="135696" y="277409"/>
                      <a:pt x="135696" y="276456"/>
                      <a:pt x="134744" y="276456"/>
                    </a:cubicBezTo>
                    <a:cubicBezTo>
                      <a:pt x="106169" y="178349"/>
                      <a:pt x="64259" y="84051"/>
                      <a:pt x="5204" y="1184"/>
                    </a:cubicBezTo>
                    <a:cubicBezTo>
                      <a:pt x="3299" y="-1674"/>
                      <a:pt x="-1464" y="1184"/>
                      <a:pt x="441" y="4041"/>
                    </a:cubicBezTo>
                    <a:cubicBezTo>
                      <a:pt x="58544" y="85956"/>
                      <a:pt x="98549" y="176444"/>
                      <a:pt x="127124" y="270741"/>
                    </a:cubicBezTo>
                    <a:cubicBezTo>
                      <a:pt x="93786" y="245024"/>
                      <a:pt x="60449" y="220259"/>
                      <a:pt x="27111" y="194541"/>
                    </a:cubicBezTo>
                    <a:cubicBezTo>
                      <a:pt x="24254" y="192636"/>
                      <a:pt x="21396" y="197399"/>
                      <a:pt x="24254" y="199304"/>
                    </a:cubicBezTo>
                    <a:cubicBezTo>
                      <a:pt x="59496" y="225974"/>
                      <a:pt x="94739" y="252644"/>
                      <a:pt x="129981" y="280266"/>
                    </a:cubicBezTo>
                    <a:cubicBezTo>
                      <a:pt x="158556" y="377421"/>
                      <a:pt x="174749" y="477434"/>
                      <a:pt x="185226" y="577446"/>
                    </a:cubicBezTo>
                    <a:cubicBezTo>
                      <a:pt x="194751" y="664124"/>
                      <a:pt x="200467" y="750801"/>
                      <a:pt x="208086" y="837479"/>
                    </a:cubicBezTo>
                    <a:cubicBezTo>
                      <a:pt x="160461" y="723179"/>
                      <a:pt x="95692" y="616499"/>
                      <a:pt x="16634" y="522201"/>
                    </a:cubicBezTo>
                    <a:cubicBezTo>
                      <a:pt x="14729" y="519344"/>
                      <a:pt x="9966" y="523154"/>
                      <a:pt x="12824" y="526011"/>
                    </a:cubicBezTo>
                    <a:cubicBezTo>
                      <a:pt x="94739" y="623166"/>
                      <a:pt x="160461" y="732704"/>
                      <a:pt x="208086" y="850814"/>
                    </a:cubicBezTo>
                    <a:cubicBezTo>
                      <a:pt x="208086" y="851766"/>
                      <a:pt x="209039" y="851766"/>
                      <a:pt x="209992" y="852719"/>
                    </a:cubicBezTo>
                    <a:cubicBezTo>
                      <a:pt x="219517" y="966066"/>
                      <a:pt x="231899" y="1078461"/>
                      <a:pt x="257617" y="1188951"/>
                    </a:cubicBezTo>
                    <a:cubicBezTo>
                      <a:pt x="283334" y="1299441"/>
                      <a:pt x="322386" y="1408026"/>
                      <a:pt x="383346" y="1504229"/>
                    </a:cubicBezTo>
                    <a:cubicBezTo>
                      <a:pt x="385251" y="1507086"/>
                      <a:pt x="390014" y="1504229"/>
                      <a:pt x="388109" y="1501371"/>
                    </a:cubicBezTo>
                    <a:cubicBezTo>
                      <a:pt x="288096" y="1343256"/>
                      <a:pt x="249044" y="1158471"/>
                      <a:pt x="227136" y="973686"/>
                    </a:cubicBezTo>
                    <a:cubicBezTo>
                      <a:pt x="229042" y="972734"/>
                      <a:pt x="229042" y="971781"/>
                      <a:pt x="229042" y="97082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84" name="Google Shape;2184;p32"/>
            <p:cNvGrpSpPr/>
            <p:nvPr/>
          </p:nvGrpSpPr>
          <p:grpSpPr>
            <a:xfrm flipH="1">
              <a:off x="1173480" y="18297"/>
              <a:ext cx="1691639" cy="910589"/>
              <a:chOff x="3090862" y="1323975"/>
              <a:chExt cx="1691639" cy="910589"/>
            </a:xfrm>
          </p:grpSpPr>
          <p:grpSp>
            <p:nvGrpSpPr>
              <p:cNvPr id="2185" name="Google Shape;2185;p32"/>
              <p:cNvGrpSpPr/>
              <p:nvPr/>
            </p:nvGrpSpPr>
            <p:grpSpPr>
              <a:xfrm>
                <a:off x="3090862" y="1323975"/>
                <a:ext cx="1691639" cy="815106"/>
                <a:chOff x="3090862" y="1323975"/>
                <a:chExt cx="1691639" cy="815106"/>
              </a:xfrm>
            </p:grpSpPr>
            <p:sp>
              <p:nvSpPr>
                <p:cNvPr id="2186" name="Google Shape;2186;p32"/>
                <p:cNvSpPr/>
                <p:nvPr/>
              </p:nvSpPr>
              <p:spPr>
                <a:xfrm>
                  <a:off x="3091814" y="1323975"/>
                  <a:ext cx="1690687" cy="815106"/>
                </a:xfrm>
                <a:custGeom>
                  <a:rect b="b" l="l" r="r" t="t"/>
                  <a:pathLst>
                    <a:path extrusionOk="0" h="815106" w="1690687">
                      <a:moveTo>
                        <a:pt x="1686878" y="46673"/>
                      </a:moveTo>
                      <a:cubicBezTo>
                        <a:pt x="1623060" y="24765"/>
                        <a:pt x="1545908" y="21907"/>
                        <a:pt x="1486853" y="44768"/>
                      </a:cubicBezTo>
                      <a:cubicBezTo>
                        <a:pt x="1313498" y="109538"/>
                        <a:pt x="1243013" y="316230"/>
                        <a:pt x="1175385" y="470535"/>
                      </a:cubicBezTo>
                      <a:cubicBezTo>
                        <a:pt x="1164908" y="493395"/>
                        <a:pt x="1154430" y="517208"/>
                        <a:pt x="1142048" y="540068"/>
                      </a:cubicBezTo>
                      <a:cubicBezTo>
                        <a:pt x="1095375" y="629603"/>
                        <a:pt x="1033463" y="711518"/>
                        <a:pt x="942975" y="752475"/>
                      </a:cubicBezTo>
                      <a:cubicBezTo>
                        <a:pt x="816293" y="808672"/>
                        <a:pt x="649605" y="764858"/>
                        <a:pt x="554355" y="667703"/>
                      </a:cubicBezTo>
                      <a:cubicBezTo>
                        <a:pt x="455295" y="567690"/>
                        <a:pt x="455295" y="421958"/>
                        <a:pt x="392430" y="304800"/>
                      </a:cubicBezTo>
                      <a:cubicBezTo>
                        <a:pt x="325755" y="184785"/>
                        <a:pt x="235268" y="90488"/>
                        <a:pt x="108585" y="35243"/>
                      </a:cubicBezTo>
                      <a:cubicBezTo>
                        <a:pt x="78105" y="21907"/>
                        <a:pt x="42863" y="9525"/>
                        <a:pt x="5715" y="0"/>
                      </a:cubicBezTo>
                      <a:lnTo>
                        <a:pt x="0" y="42863"/>
                      </a:lnTo>
                      <a:cubicBezTo>
                        <a:pt x="47625" y="59055"/>
                        <a:pt x="93345" y="81915"/>
                        <a:pt x="140970" y="107632"/>
                      </a:cubicBezTo>
                      <a:cubicBezTo>
                        <a:pt x="291465" y="187643"/>
                        <a:pt x="371475" y="320040"/>
                        <a:pt x="405765" y="484823"/>
                      </a:cubicBezTo>
                      <a:cubicBezTo>
                        <a:pt x="410528" y="508635"/>
                        <a:pt x="414338" y="533400"/>
                        <a:pt x="422910" y="557213"/>
                      </a:cubicBezTo>
                      <a:cubicBezTo>
                        <a:pt x="483870" y="737235"/>
                        <a:pt x="684848" y="832485"/>
                        <a:pt x="865823" y="812483"/>
                      </a:cubicBezTo>
                      <a:cubicBezTo>
                        <a:pt x="1097280" y="786765"/>
                        <a:pt x="1159193" y="543878"/>
                        <a:pt x="1246823" y="365760"/>
                      </a:cubicBezTo>
                      <a:cubicBezTo>
                        <a:pt x="1285875" y="285750"/>
                        <a:pt x="1333500" y="207645"/>
                        <a:pt x="1401128" y="150495"/>
                      </a:cubicBezTo>
                      <a:cubicBezTo>
                        <a:pt x="1478280" y="84773"/>
                        <a:pt x="1595438" y="55245"/>
                        <a:pt x="1690688" y="89535"/>
                      </a:cubicBezTo>
                      <a:cubicBezTo>
                        <a:pt x="1690688" y="75248"/>
                        <a:pt x="1688783" y="60960"/>
                        <a:pt x="1686878" y="46673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7" name="Google Shape;2187;p32"/>
                <p:cNvSpPr/>
                <p:nvPr/>
              </p:nvSpPr>
              <p:spPr>
                <a:xfrm>
                  <a:off x="3090862" y="1344930"/>
                  <a:ext cx="1690940" cy="794151"/>
                </a:xfrm>
                <a:custGeom>
                  <a:rect b="b" l="l" r="r" t="t"/>
                  <a:pathLst>
                    <a:path extrusionOk="0" h="794151" w="1690940">
                      <a:moveTo>
                        <a:pt x="1687830" y="25718"/>
                      </a:moveTo>
                      <a:cubicBezTo>
                        <a:pt x="1624013" y="3810"/>
                        <a:pt x="1546860" y="952"/>
                        <a:pt x="1487805" y="23813"/>
                      </a:cubicBezTo>
                      <a:cubicBezTo>
                        <a:pt x="1443990" y="40005"/>
                        <a:pt x="1406843" y="65722"/>
                        <a:pt x="1375410" y="96202"/>
                      </a:cubicBezTo>
                      <a:cubicBezTo>
                        <a:pt x="1384935" y="120015"/>
                        <a:pt x="1348740" y="163830"/>
                        <a:pt x="1337310" y="180975"/>
                      </a:cubicBezTo>
                      <a:cubicBezTo>
                        <a:pt x="1302068" y="232410"/>
                        <a:pt x="1270635" y="287655"/>
                        <a:pt x="1238250" y="340995"/>
                      </a:cubicBezTo>
                      <a:cubicBezTo>
                        <a:pt x="1206818" y="394335"/>
                        <a:pt x="1187768" y="453390"/>
                        <a:pt x="1160145" y="508635"/>
                      </a:cubicBezTo>
                      <a:cubicBezTo>
                        <a:pt x="1119188" y="588645"/>
                        <a:pt x="1075373" y="688658"/>
                        <a:pt x="992505" y="733425"/>
                      </a:cubicBezTo>
                      <a:cubicBezTo>
                        <a:pt x="983933" y="738187"/>
                        <a:pt x="974408" y="741998"/>
                        <a:pt x="965835" y="745808"/>
                      </a:cubicBezTo>
                      <a:cubicBezTo>
                        <a:pt x="964883" y="745808"/>
                        <a:pt x="964883" y="746760"/>
                        <a:pt x="963930" y="746760"/>
                      </a:cubicBezTo>
                      <a:cubicBezTo>
                        <a:pt x="889635" y="782003"/>
                        <a:pt x="806768" y="781050"/>
                        <a:pt x="727710" y="764858"/>
                      </a:cubicBezTo>
                      <a:cubicBezTo>
                        <a:pt x="673418" y="754380"/>
                        <a:pt x="613410" y="736283"/>
                        <a:pt x="573405" y="696278"/>
                      </a:cubicBezTo>
                      <a:cubicBezTo>
                        <a:pt x="538163" y="678180"/>
                        <a:pt x="509588" y="656273"/>
                        <a:pt x="487680" y="618173"/>
                      </a:cubicBezTo>
                      <a:cubicBezTo>
                        <a:pt x="463867" y="576262"/>
                        <a:pt x="449580" y="529590"/>
                        <a:pt x="439103" y="483870"/>
                      </a:cubicBezTo>
                      <a:cubicBezTo>
                        <a:pt x="414338" y="375285"/>
                        <a:pt x="384810" y="260985"/>
                        <a:pt x="298133" y="184785"/>
                      </a:cubicBezTo>
                      <a:cubicBezTo>
                        <a:pt x="251460" y="150495"/>
                        <a:pt x="204788" y="118110"/>
                        <a:pt x="160020" y="80963"/>
                      </a:cubicBezTo>
                      <a:cubicBezTo>
                        <a:pt x="116205" y="44768"/>
                        <a:pt x="60007" y="18097"/>
                        <a:pt x="2857" y="0"/>
                      </a:cubicBezTo>
                      <a:lnTo>
                        <a:pt x="0" y="21907"/>
                      </a:lnTo>
                      <a:cubicBezTo>
                        <a:pt x="47625" y="38100"/>
                        <a:pt x="93345" y="60960"/>
                        <a:pt x="140970" y="86677"/>
                      </a:cubicBezTo>
                      <a:cubicBezTo>
                        <a:pt x="291465" y="166688"/>
                        <a:pt x="371475" y="299085"/>
                        <a:pt x="405765" y="463868"/>
                      </a:cubicBezTo>
                      <a:cubicBezTo>
                        <a:pt x="410528" y="487680"/>
                        <a:pt x="414338" y="512445"/>
                        <a:pt x="422910" y="536258"/>
                      </a:cubicBezTo>
                      <a:cubicBezTo>
                        <a:pt x="483870" y="716280"/>
                        <a:pt x="684848" y="811530"/>
                        <a:pt x="865823" y="791528"/>
                      </a:cubicBezTo>
                      <a:cubicBezTo>
                        <a:pt x="1097280" y="765810"/>
                        <a:pt x="1159193" y="522922"/>
                        <a:pt x="1246823" y="344805"/>
                      </a:cubicBezTo>
                      <a:cubicBezTo>
                        <a:pt x="1285875" y="264795"/>
                        <a:pt x="1333500" y="186690"/>
                        <a:pt x="1401128" y="129540"/>
                      </a:cubicBezTo>
                      <a:cubicBezTo>
                        <a:pt x="1478280" y="63818"/>
                        <a:pt x="1595438" y="34290"/>
                        <a:pt x="1690688" y="68580"/>
                      </a:cubicBezTo>
                      <a:cubicBezTo>
                        <a:pt x="1691640" y="54293"/>
                        <a:pt x="1689735" y="40005"/>
                        <a:pt x="1687830" y="2571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88" name="Google Shape;2188;p32"/>
              <p:cNvGrpSpPr/>
              <p:nvPr/>
            </p:nvGrpSpPr>
            <p:grpSpPr>
              <a:xfrm>
                <a:off x="3313728" y="1500187"/>
                <a:ext cx="1048721" cy="734377"/>
                <a:chOff x="3313728" y="1500187"/>
                <a:chExt cx="1048721" cy="734377"/>
              </a:xfrm>
            </p:grpSpPr>
            <p:grpSp>
              <p:nvGrpSpPr>
                <p:cNvPr id="2189" name="Google Shape;2189;p32"/>
                <p:cNvGrpSpPr/>
                <p:nvPr/>
              </p:nvGrpSpPr>
              <p:grpSpPr>
                <a:xfrm>
                  <a:off x="3693795" y="2111544"/>
                  <a:ext cx="113365" cy="83968"/>
                  <a:chOff x="3693795" y="2111544"/>
                  <a:chExt cx="113365" cy="83968"/>
                </a:xfrm>
              </p:grpSpPr>
              <p:sp>
                <p:nvSpPr>
                  <p:cNvPr id="2190" name="Google Shape;2190;p32"/>
                  <p:cNvSpPr/>
                  <p:nvPr/>
                </p:nvSpPr>
                <p:spPr>
                  <a:xfrm>
                    <a:off x="3707129" y="2111544"/>
                    <a:ext cx="100012" cy="69680"/>
                  </a:xfrm>
                  <a:custGeom>
                    <a:rect b="b" l="l" r="r" t="t"/>
                    <a:pathLst>
                      <a:path extrusionOk="0" h="69680" w="100012">
                        <a:moveTo>
                          <a:pt x="0" y="69680"/>
                        </a:moveTo>
                        <a:cubicBezTo>
                          <a:pt x="26670" y="37295"/>
                          <a:pt x="45720" y="-23665"/>
                          <a:pt x="97155" y="9673"/>
                        </a:cubicBezTo>
                        <a:lnTo>
                          <a:pt x="100013" y="13483"/>
                        </a:lnTo>
                        <a:cubicBezTo>
                          <a:pt x="60008" y="10625"/>
                          <a:pt x="30480" y="48725"/>
                          <a:pt x="0" y="6968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91" name="Google Shape;2191;p32"/>
                  <p:cNvSpPr/>
                  <p:nvPr/>
                </p:nvSpPr>
                <p:spPr>
                  <a:xfrm>
                    <a:off x="3693795" y="2121217"/>
                    <a:ext cx="113365" cy="74295"/>
                  </a:xfrm>
                  <a:custGeom>
                    <a:rect b="b" l="l" r="r" t="t"/>
                    <a:pathLst>
                      <a:path extrusionOk="0" h="74295" w="113365">
                        <a:moveTo>
                          <a:pt x="76200" y="47625"/>
                        </a:moveTo>
                        <a:cubicBezTo>
                          <a:pt x="48577" y="52388"/>
                          <a:pt x="24765" y="61913"/>
                          <a:pt x="0" y="74295"/>
                        </a:cubicBezTo>
                        <a:cubicBezTo>
                          <a:pt x="14288" y="59055"/>
                          <a:pt x="30480" y="43815"/>
                          <a:pt x="45720" y="29528"/>
                        </a:cubicBezTo>
                        <a:cubicBezTo>
                          <a:pt x="55245" y="21908"/>
                          <a:pt x="65722" y="14288"/>
                          <a:pt x="77152" y="8573"/>
                        </a:cubicBezTo>
                        <a:cubicBezTo>
                          <a:pt x="84772" y="4763"/>
                          <a:pt x="98107" y="0"/>
                          <a:pt x="104775" y="0"/>
                        </a:cubicBezTo>
                        <a:cubicBezTo>
                          <a:pt x="116205" y="5715"/>
                          <a:pt x="115252" y="20955"/>
                          <a:pt x="107632" y="32385"/>
                        </a:cubicBezTo>
                        <a:cubicBezTo>
                          <a:pt x="101917" y="42863"/>
                          <a:pt x="87630" y="45720"/>
                          <a:pt x="76200" y="47625"/>
                        </a:cubicBezTo>
                        <a:close/>
                      </a:path>
                    </a:pathLst>
                  </a:custGeom>
                  <a:solidFill>
                    <a:srgbClr val="5466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192" name="Google Shape;2192;p32"/>
                <p:cNvGrpSpPr/>
                <p:nvPr/>
              </p:nvGrpSpPr>
              <p:grpSpPr>
                <a:xfrm>
                  <a:off x="3796397" y="2114790"/>
                  <a:ext cx="64048" cy="119774"/>
                  <a:chOff x="3796397" y="2114790"/>
                  <a:chExt cx="64048" cy="119774"/>
                </a:xfrm>
              </p:grpSpPr>
              <p:sp>
                <p:nvSpPr>
                  <p:cNvPr id="2193" name="Google Shape;2193;p32"/>
                  <p:cNvSpPr/>
                  <p:nvPr/>
                </p:nvSpPr>
                <p:spPr>
                  <a:xfrm>
                    <a:off x="3818191" y="2115502"/>
                    <a:ext cx="42254" cy="119062"/>
                  </a:xfrm>
                  <a:custGeom>
                    <a:rect b="b" l="l" r="r" t="t"/>
                    <a:pathLst>
                      <a:path extrusionOk="0" h="119062" w="42254">
                        <a:moveTo>
                          <a:pt x="21336" y="0"/>
                        </a:moveTo>
                        <a:cubicBezTo>
                          <a:pt x="40386" y="6668"/>
                          <a:pt x="48006" y="38100"/>
                          <a:pt x="37528" y="57150"/>
                        </a:cubicBezTo>
                        <a:cubicBezTo>
                          <a:pt x="31813" y="68580"/>
                          <a:pt x="11811" y="86677"/>
                          <a:pt x="7048" y="119063"/>
                        </a:cubicBezTo>
                        <a:cubicBezTo>
                          <a:pt x="4191" y="95250"/>
                          <a:pt x="-1524" y="87630"/>
                          <a:pt x="381" y="64770"/>
                        </a:cubicBezTo>
                        <a:cubicBezTo>
                          <a:pt x="1333" y="44768"/>
                          <a:pt x="20383" y="17145"/>
                          <a:pt x="21336" y="0"/>
                        </a:cubicBezTo>
                        <a:close/>
                      </a:path>
                    </a:pathLst>
                  </a:custGeom>
                  <a:solidFill>
                    <a:srgbClr val="7C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194" name="Google Shape;2194;p32"/>
                  <p:cNvSpPr/>
                  <p:nvPr/>
                </p:nvSpPr>
                <p:spPr>
                  <a:xfrm>
                    <a:off x="3796397" y="2114790"/>
                    <a:ext cx="46627" cy="119774"/>
                  </a:xfrm>
                  <a:custGeom>
                    <a:rect b="b" l="l" r="r" t="t"/>
                    <a:pathLst>
                      <a:path extrusionOk="0" h="119774" w="46627">
                        <a:moveTo>
                          <a:pt x="267" y="35002"/>
                        </a:moveTo>
                        <a:cubicBezTo>
                          <a:pt x="2172" y="15952"/>
                          <a:pt x="23127" y="-4051"/>
                          <a:pt x="43130" y="712"/>
                        </a:cubicBezTo>
                        <a:cubicBezTo>
                          <a:pt x="51702" y="18809"/>
                          <a:pt x="42177" y="41669"/>
                          <a:pt x="39320" y="48337"/>
                        </a:cubicBezTo>
                        <a:cubicBezTo>
                          <a:pt x="32652" y="70244"/>
                          <a:pt x="25985" y="91199"/>
                          <a:pt x="28842" y="119774"/>
                        </a:cubicBezTo>
                        <a:cubicBezTo>
                          <a:pt x="26937" y="111202"/>
                          <a:pt x="20270" y="106439"/>
                          <a:pt x="16460" y="98819"/>
                        </a:cubicBezTo>
                        <a:cubicBezTo>
                          <a:pt x="6935" y="80722"/>
                          <a:pt x="-1638" y="55004"/>
                          <a:pt x="267" y="35002"/>
                        </a:cubicBezTo>
                        <a:close/>
                      </a:path>
                    </a:pathLst>
                  </a:custGeom>
                  <a:solidFill>
                    <a:srgbClr val="54660A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195" name="Google Shape;2195;p32"/>
                <p:cNvSpPr/>
                <p:nvPr/>
              </p:nvSpPr>
              <p:spPr>
                <a:xfrm>
                  <a:off x="3974284" y="2114251"/>
                  <a:ext cx="54922" cy="120313"/>
                </a:xfrm>
                <a:custGeom>
                  <a:rect b="b" l="l" r="r" t="t"/>
                  <a:pathLst>
                    <a:path extrusionOk="0" h="120313" w="54922">
                      <a:moveTo>
                        <a:pt x="51933" y="6014"/>
                      </a:moveTo>
                      <a:cubicBezTo>
                        <a:pt x="56696" y="13634"/>
                        <a:pt x="54791" y="26969"/>
                        <a:pt x="52886" y="35541"/>
                      </a:cubicBezTo>
                      <a:cubicBezTo>
                        <a:pt x="50981" y="46019"/>
                        <a:pt x="46218" y="56496"/>
                        <a:pt x="40503" y="66021"/>
                      </a:cubicBezTo>
                      <a:cubicBezTo>
                        <a:pt x="34788" y="75546"/>
                        <a:pt x="28121" y="84119"/>
                        <a:pt x="22406" y="92691"/>
                      </a:cubicBezTo>
                      <a:cubicBezTo>
                        <a:pt x="19548" y="97454"/>
                        <a:pt x="16691" y="101264"/>
                        <a:pt x="13833" y="106026"/>
                      </a:cubicBezTo>
                      <a:cubicBezTo>
                        <a:pt x="12881" y="107931"/>
                        <a:pt x="6213" y="118409"/>
                        <a:pt x="7166" y="120314"/>
                      </a:cubicBezTo>
                      <a:cubicBezTo>
                        <a:pt x="-4264" y="102216"/>
                        <a:pt x="498" y="72689"/>
                        <a:pt x="4308" y="52686"/>
                      </a:cubicBezTo>
                      <a:cubicBezTo>
                        <a:pt x="7166" y="38399"/>
                        <a:pt x="11928" y="23159"/>
                        <a:pt x="21453" y="11729"/>
                      </a:cubicBezTo>
                      <a:cubicBezTo>
                        <a:pt x="25263" y="6966"/>
                        <a:pt x="30026" y="3156"/>
                        <a:pt x="34788" y="1251"/>
                      </a:cubicBezTo>
                      <a:cubicBezTo>
                        <a:pt x="40503" y="-654"/>
                        <a:pt x="45266" y="-654"/>
                        <a:pt x="49076" y="3156"/>
                      </a:cubicBezTo>
                      <a:cubicBezTo>
                        <a:pt x="50981" y="4109"/>
                        <a:pt x="50981" y="5061"/>
                        <a:pt x="51933" y="6014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6" name="Google Shape;2196;p32"/>
                <p:cNvSpPr/>
                <p:nvPr/>
              </p:nvSpPr>
              <p:spPr>
                <a:xfrm>
                  <a:off x="4015740" y="1985962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8"/>
                      </a:moveTo>
                      <a:cubicBezTo>
                        <a:pt x="38100" y="952"/>
                        <a:pt x="46672" y="0"/>
                        <a:pt x="54292" y="0"/>
                      </a:cubicBezTo>
                      <a:cubicBezTo>
                        <a:pt x="68580" y="0"/>
                        <a:pt x="79057" y="8573"/>
                        <a:pt x="89535" y="17145"/>
                      </a:cubicBezTo>
                      <a:cubicBezTo>
                        <a:pt x="98107" y="24765"/>
                        <a:pt x="108585" y="34290"/>
                        <a:pt x="112395" y="45720"/>
                      </a:cubicBezTo>
                      <a:cubicBezTo>
                        <a:pt x="113347" y="47625"/>
                        <a:pt x="113347" y="50483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7" y="45720"/>
                        <a:pt x="82867" y="44767"/>
                        <a:pt x="69532" y="43815"/>
                      </a:cubicBezTo>
                      <a:cubicBezTo>
                        <a:pt x="63817" y="42863"/>
                        <a:pt x="58102" y="40958"/>
                        <a:pt x="52388" y="38100"/>
                      </a:cubicBezTo>
                      <a:cubicBezTo>
                        <a:pt x="38100" y="31433"/>
                        <a:pt x="22860" y="18098"/>
                        <a:pt x="6667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2" y="11430"/>
                        <a:pt x="13335" y="9525"/>
                      </a:cubicBezTo>
                      <a:cubicBezTo>
                        <a:pt x="18097" y="6667"/>
                        <a:pt x="24765" y="4763"/>
                        <a:pt x="30480" y="2858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7" name="Google Shape;2197;p32"/>
                <p:cNvSpPr/>
                <p:nvPr/>
              </p:nvSpPr>
              <p:spPr>
                <a:xfrm>
                  <a:off x="3472814" y="1946910"/>
                  <a:ext cx="113109" cy="52534"/>
                </a:xfrm>
                <a:custGeom>
                  <a:rect b="b" l="l" r="r" t="t"/>
                  <a:pathLst>
                    <a:path extrusionOk="0" h="52534" w="113109">
                      <a:moveTo>
                        <a:pt x="30480" y="2857"/>
                      </a:moveTo>
                      <a:cubicBezTo>
                        <a:pt x="38100" y="952"/>
                        <a:pt x="46673" y="0"/>
                        <a:pt x="54293" y="0"/>
                      </a:cubicBezTo>
                      <a:cubicBezTo>
                        <a:pt x="68580" y="0"/>
                        <a:pt x="79058" y="8573"/>
                        <a:pt x="89535" y="17145"/>
                      </a:cubicBezTo>
                      <a:cubicBezTo>
                        <a:pt x="98108" y="24765"/>
                        <a:pt x="108585" y="34290"/>
                        <a:pt x="112395" y="45720"/>
                      </a:cubicBezTo>
                      <a:cubicBezTo>
                        <a:pt x="113348" y="47625"/>
                        <a:pt x="113348" y="50482"/>
                        <a:pt x="112395" y="51435"/>
                      </a:cubicBezTo>
                      <a:cubicBezTo>
                        <a:pt x="110490" y="53340"/>
                        <a:pt x="108585" y="52388"/>
                        <a:pt x="106680" y="51435"/>
                      </a:cubicBezTo>
                      <a:cubicBezTo>
                        <a:pt x="94298" y="45720"/>
                        <a:pt x="82868" y="44767"/>
                        <a:pt x="69533" y="43815"/>
                      </a:cubicBezTo>
                      <a:cubicBezTo>
                        <a:pt x="63818" y="42863"/>
                        <a:pt x="58102" y="40957"/>
                        <a:pt x="52388" y="38100"/>
                      </a:cubicBezTo>
                      <a:cubicBezTo>
                        <a:pt x="38100" y="31432"/>
                        <a:pt x="22860" y="18098"/>
                        <a:pt x="6668" y="20002"/>
                      </a:cubicBezTo>
                      <a:cubicBezTo>
                        <a:pt x="4763" y="20002"/>
                        <a:pt x="1905" y="20955"/>
                        <a:pt x="0" y="19050"/>
                      </a:cubicBezTo>
                      <a:cubicBezTo>
                        <a:pt x="3810" y="15240"/>
                        <a:pt x="8573" y="11430"/>
                        <a:pt x="13335" y="9525"/>
                      </a:cubicBezTo>
                      <a:cubicBezTo>
                        <a:pt x="17145" y="6667"/>
                        <a:pt x="23813" y="4763"/>
                        <a:pt x="30480" y="2857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198" name="Google Shape;2198;p32"/>
                <p:cNvGrpSpPr/>
                <p:nvPr/>
              </p:nvGrpSpPr>
              <p:grpSpPr>
                <a:xfrm>
                  <a:off x="4305609" y="1683067"/>
                  <a:ext cx="56840" cy="156210"/>
                  <a:chOff x="4305609" y="1683067"/>
                  <a:chExt cx="56840" cy="156210"/>
                </a:xfrm>
              </p:grpSpPr>
              <p:sp>
                <p:nvSpPr>
                  <p:cNvPr id="2199" name="Google Shape;2199;p32"/>
                  <p:cNvSpPr/>
                  <p:nvPr/>
                </p:nvSpPr>
                <p:spPr>
                  <a:xfrm>
                    <a:off x="4305609" y="1683067"/>
                    <a:ext cx="31247" cy="156210"/>
                  </a:xfrm>
                  <a:custGeom>
                    <a:rect b="b" l="l" r="r" t="t"/>
                    <a:pathLst>
                      <a:path extrusionOk="0" h="156210" w="31247">
                        <a:moveTo>
                          <a:pt x="29218" y="149543"/>
                        </a:moveTo>
                        <a:lnTo>
                          <a:pt x="29218" y="156210"/>
                        </a:lnTo>
                        <a:cubicBezTo>
                          <a:pt x="9216" y="114300"/>
                          <a:pt x="-26027" y="36195"/>
                          <a:pt x="31123" y="0"/>
                        </a:cubicBezTo>
                        <a:cubicBezTo>
                          <a:pt x="32076" y="23813"/>
                          <a:pt x="27313" y="47625"/>
                          <a:pt x="25408" y="71438"/>
                        </a:cubicBezTo>
                        <a:cubicBezTo>
                          <a:pt x="24456" y="97155"/>
                          <a:pt x="30171" y="123825"/>
                          <a:pt x="29218" y="149543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00" name="Google Shape;2200;p32"/>
                  <p:cNvSpPr/>
                  <p:nvPr/>
                </p:nvSpPr>
                <p:spPr>
                  <a:xfrm>
                    <a:off x="4329958" y="1683067"/>
                    <a:ext cx="32491" cy="156210"/>
                  </a:xfrm>
                  <a:custGeom>
                    <a:rect b="b" l="l" r="r" t="t"/>
                    <a:pathLst>
                      <a:path extrusionOk="0" h="156210" w="32491">
                        <a:moveTo>
                          <a:pt x="5822" y="156210"/>
                        </a:moveTo>
                        <a:cubicBezTo>
                          <a:pt x="4869" y="131445"/>
                          <a:pt x="-846" y="101918"/>
                          <a:pt x="107" y="76200"/>
                        </a:cubicBezTo>
                        <a:cubicBezTo>
                          <a:pt x="1059" y="53340"/>
                          <a:pt x="8679" y="18098"/>
                          <a:pt x="8679" y="0"/>
                        </a:cubicBezTo>
                        <a:cubicBezTo>
                          <a:pt x="27729" y="19050"/>
                          <a:pt x="35349" y="46673"/>
                          <a:pt x="31539" y="72390"/>
                        </a:cubicBezTo>
                        <a:cubicBezTo>
                          <a:pt x="25824" y="98108"/>
                          <a:pt x="6774" y="137160"/>
                          <a:pt x="5822" y="15621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201" name="Google Shape;2201;p32"/>
                <p:cNvGrpSpPr/>
                <p:nvPr/>
              </p:nvGrpSpPr>
              <p:grpSpPr>
                <a:xfrm>
                  <a:off x="3313728" y="1500187"/>
                  <a:ext cx="60965" cy="159067"/>
                  <a:chOff x="3313728" y="1500187"/>
                  <a:chExt cx="60965" cy="159067"/>
                </a:xfrm>
              </p:grpSpPr>
              <p:sp>
                <p:nvSpPr>
                  <p:cNvPr id="2202" name="Google Shape;2202;p32"/>
                  <p:cNvSpPr/>
                  <p:nvPr/>
                </p:nvSpPr>
                <p:spPr>
                  <a:xfrm>
                    <a:off x="3313728" y="1500187"/>
                    <a:ext cx="43498" cy="159067"/>
                  </a:xfrm>
                  <a:custGeom>
                    <a:rect b="b" l="l" r="r" t="t"/>
                    <a:pathLst>
                      <a:path extrusionOk="0" h="159067" w="43498">
                        <a:moveTo>
                          <a:pt x="37167" y="0"/>
                        </a:moveTo>
                        <a:cubicBezTo>
                          <a:pt x="38119" y="952"/>
                          <a:pt x="41929" y="7620"/>
                          <a:pt x="42882" y="11430"/>
                        </a:cubicBezTo>
                        <a:cubicBezTo>
                          <a:pt x="44787" y="23813"/>
                          <a:pt x="41929" y="34290"/>
                          <a:pt x="39072" y="46673"/>
                        </a:cubicBezTo>
                        <a:cubicBezTo>
                          <a:pt x="36214" y="60008"/>
                          <a:pt x="36214" y="74295"/>
                          <a:pt x="33357" y="87630"/>
                        </a:cubicBezTo>
                        <a:cubicBezTo>
                          <a:pt x="30499" y="100013"/>
                          <a:pt x="26689" y="110490"/>
                          <a:pt x="25737" y="123825"/>
                        </a:cubicBezTo>
                        <a:cubicBezTo>
                          <a:pt x="24784" y="134302"/>
                          <a:pt x="28594" y="147638"/>
                          <a:pt x="28594" y="159067"/>
                        </a:cubicBezTo>
                        <a:cubicBezTo>
                          <a:pt x="16212" y="150495"/>
                          <a:pt x="10497" y="133350"/>
                          <a:pt x="7639" y="122873"/>
                        </a:cubicBezTo>
                        <a:cubicBezTo>
                          <a:pt x="1924" y="102870"/>
                          <a:pt x="-1886" y="79058"/>
                          <a:pt x="972" y="58102"/>
                        </a:cubicBezTo>
                        <a:cubicBezTo>
                          <a:pt x="2877" y="31433"/>
                          <a:pt x="16212" y="13335"/>
                          <a:pt x="37167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03" name="Google Shape;2203;p32"/>
                  <p:cNvSpPr/>
                  <p:nvPr/>
                </p:nvSpPr>
                <p:spPr>
                  <a:xfrm>
                    <a:off x="3337223" y="1500187"/>
                    <a:ext cx="37470" cy="158114"/>
                  </a:xfrm>
                  <a:custGeom>
                    <a:rect b="b" l="l" r="r" t="t"/>
                    <a:pathLst>
                      <a:path extrusionOk="0" h="158114" w="37470">
                        <a:moveTo>
                          <a:pt x="13671" y="0"/>
                        </a:moveTo>
                        <a:cubicBezTo>
                          <a:pt x="35579" y="19050"/>
                          <a:pt x="44151" y="55245"/>
                          <a:pt x="31769" y="80010"/>
                        </a:cubicBezTo>
                        <a:cubicBezTo>
                          <a:pt x="19386" y="105727"/>
                          <a:pt x="336" y="126683"/>
                          <a:pt x="5099" y="158115"/>
                        </a:cubicBezTo>
                        <a:cubicBezTo>
                          <a:pt x="-3474" y="136208"/>
                          <a:pt x="336" y="104775"/>
                          <a:pt x="5099" y="78105"/>
                        </a:cubicBezTo>
                        <a:cubicBezTo>
                          <a:pt x="8909" y="55245"/>
                          <a:pt x="20339" y="23813"/>
                          <a:pt x="13671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204" name="Google Shape;2204;p32"/>
                <p:cNvGrpSpPr/>
                <p:nvPr/>
              </p:nvGrpSpPr>
              <p:grpSpPr>
                <a:xfrm>
                  <a:off x="3539617" y="1768792"/>
                  <a:ext cx="75120" cy="108290"/>
                  <a:chOff x="3539617" y="1768792"/>
                  <a:chExt cx="75120" cy="108290"/>
                </a:xfrm>
              </p:grpSpPr>
              <p:sp>
                <p:nvSpPr>
                  <p:cNvPr id="2205" name="Google Shape;2205;p32"/>
                  <p:cNvSpPr/>
                  <p:nvPr/>
                </p:nvSpPr>
                <p:spPr>
                  <a:xfrm>
                    <a:off x="3560445" y="1768792"/>
                    <a:ext cx="54292" cy="108290"/>
                  </a:xfrm>
                  <a:custGeom>
                    <a:rect b="b" l="l" r="r" t="t"/>
                    <a:pathLst>
                      <a:path extrusionOk="0" h="108290" w="54292">
                        <a:moveTo>
                          <a:pt x="0" y="107633"/>
                        </a:moveTo>
                        <a:cubicBezTo>
                          <a:pt x="20002" y="112395"/>
                          <a:pt x="43815" y="90488"/>
                          <a:pt x="45720" y="68580"/>
                        </a:cubicBezTo>
                        <a:cubicBezTo>
                          <a:pt x="46672" y="56198"/>
                          <a:pt x="40957" y="30480"/>
                          <a:pt x="54292" y="0"/>
                        </a:cubicBezTo>
                        <a:cubicBezTo>
                          <a:pt x="39052" y="19050"/>
                          <a:pt x="29527" y="20955"/>
                          <a:pt x="18097" y="40958"/>
                        </a:cubicBezTo>
                        <a:cubicBezTo>
                          <a:pt x="7620" y="59055"/>
                          <a:pt x="8572" y="92393"/>
                          <a:pt x="0" y="107633"/>
                        </a:cubicBezTo>
                        <a:close/>
                      </a:path>
                    </a:pathLst>
                  </a:custGeom>
                  <a:solidFill>
                    <a:srgbClr val="70951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06" name="Google Shape;2206;p32"/>
                  <p:cNvSpPr/>
                  <p:nvPr/>
                </p:nvSpPr>
                <p:spPr>
                  <a:xfrm>
                    <a:off x="3539617" y="1768792"/>
                    <a:ext cx="75120" cy="107632"/>
                  </a:xfrm>
                  <a:custGeom>
                    <a:rect b="b" l="l" r="r" t="t"/>
                    <a:pathLst>
                      <a:path extrusionOk="0" h="107632" w="75120">
                        <a:moveTo>
                          <a:pt x="3683" y="55245"/>
                        </a:moveTo>
                        <a:cubicBezTo>
                          <a:pt x="-4890" y="72390"/>
                          <a:pt x="1778" y="100013"/>
                          <a:pt x="20828" y="107633"/>
                        </a:cubicBezTo>
                        <a:cubicBezTo>
                          <a:pt x="37973" y="97155"/>
                          <a:pt x="41783" y="72390"/>
                          <a:pt x="44640" y="65723"/>
                        </a:cubicBezTo>
                        <a:cubicBezTo>
                          <a:pt x="51308" y="43815"/>
                          <a:pt x="57023" y="22860"/>
                          <a:pt x="75120" y="0"/>
                        </a:cubicBezTo>
                        <a:cubicBezTo>
                          <a:pt x="68453" y="5715"/>
                          <a:pt x="60833" y="6668"/>
                          <a:pt x="53213" y="10478"/>
                        </a:cubicBezTo>
                        <a:cubicBezTo>
                          <a:pt x="34163" y="20003"/>
                          <a:pt x="13208" y="37148"/>
                          <a:pt x="3683" y="55245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207" name="Google Shape;2207;p32"/>
                <p:cNvGrpSpPr/>
                <p:nvPr/>
              </p:nvGrpSpPr>
              <p:grpSpPr>
                <a:xfrm>
                  <a:off x="4160139" y="1976295"/>
                  <a:ext cx="43189" cy="138254"/>
                  <a:chOff x="4160139" y="1976295"/>
                  <a:chExt cx="43189" cy="138254"/>
                </a:xfrm>
              </p:grpSpPr>
              <p:sp>
                <p:nvSpPr>
                  <p:cNvPr id="2208" name="Google Shape;2208;p32"/>
                  <p:cNvSpPr/>
                  <p:nvPr/>
                </p:nvSpPr>
                <p:spPr>
                  <a:xfrm>
                    <a:off x="4160139" y="1976295"/>
                    <a:ext cx="43189" cy="137302"/>
                  </a:xfrm>
                  <a:custGeom>
                    <a:rect b="b" l="l" r="r" t="t"/>
                    <a:pathLst>
                      <a:path extrusionOk="0" h="137302" w="43189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45148" y="23002"/>
                          <a:pt x="45148" y="48720"/>
                          <a:pt x="40386" y="70627"/>
                        </a:cubicBezTo>
                        <a:cubicBezTo>
                          <a:pt x="37528" y="82057"/>
                          <a:pt x="34671" y="93487"/>
                          <a:pt x="34671" y="104917"/>
                        </a:cubicBezTo>
                        <a:cubicBezTo>
                          <a:pt x="34671" y="116347"/>
                          <a:pt x="38481" y="125872"/>
                          <a:pt x="40386" y="137302"/>
                        </a:cubicBezTo>
                        <a:cubicBezTo>
                          <a:pt x="19431" y="120157"/>
                          <a:pt x="7048" y="94440"/>
                          <a:pt x="2286" y="68722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7D8A1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09" name="Google Shape;2209;p32"/>
                  <p:cNvSpPr/>
                  <p:nvPr/>
                </p:nvSpPr>
                <p:spPr>
                  <a:xfrm>
                    <a:off x="4160139" y="1976295"/>
                    <a:ext cx="40385" cy="138254"/>
                  </a:xfrm>
                  <a:custGeom>
                    <a:rect b="b" l="l" r="r" t="t"/>
                    <a:pathLst>
                      <a:path extrusionOk="0" h="138254" w="40385">
                        <a:moveTo>
                          <a:pt x="5144" y="26812"/>
                        </a:moveTo>
                        <a:cubicBezTo>
                          <a:pt x="8001" y="20145"/>
                          <a:pt x="19431" y="-9383"/>
                          <a:pt x="28956" y="3000"/>
                        </a:cubicBezTo>
                        <a:lnTo>
                          <a:pt x="29908" y="3952"/>
                        </a:lnTo>
                        <a:cubicBezTo>
                          <a:pt x="29908" y="3952"/>
                          <a:pt x="29908" y="4905"/>
                          <a:pt x="30861" y="4905"/>
                        </a:cubicBezTo>
                        <a:cubicBezTo>
                          <a:pt x="30861" y="4905"/>
                          <a:pt x="30861" y="5857"/>
                          <a:pt x="30861" y="5857"/>
                        </a:cubicBezTo>
                        <a:cubicBezTo>
                          <a:pt x="29908" y="17287"/>
                          <a:pt x="29908" y="27765"/>
                          <a:pt x="29908" y="39195"/>
                        </a:cubicBezTo>
                        <a:cubicBezTo>
                          <a:pt x="23241" y="72532"/>
                          <a:pt x="19431" y="109680"/>
                          <a:pt x="40386" y="137302"/>
                        </a:cubicBezTo>
                        <a:cubicBezTo>
                          <a:pt x="40386" y="137302"/>
                          <a:pt x="40386" y="138255"/>
                          <a:pt x="40386" y="138255"/>
                        </a:cubicBezTo>
                        <a:cubicBezTo>
                          <a:pt x="19431" y="121110"/>
                          <a:pt x="7048" y="95392"/>
                          <a:pt x="2286" y="69675"/>
                        </a:cubicBezTo>
                        <a:cubicBezTo>
                          <a:pt x="-1524" y="53482"/>
                          <a:pt x="-572" y="42052"/>
                          <a:pt x="5144" y="268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2210" name="Google Shape;2210;p32"/>
            <p:cNvGrpSpPr/>
            <p:nvPr/>
          </p:nvGrpSpPr>
          <p:grpSpPr>
            <a:xfrm flipH="1">
              <a:off x="49529" y="-35043"/>
              <a:ext cx="1151583" cy="2226945"/>
              <a:chOff x="4754869" y="1270635"/>
              <a:chExt cx="1151583" cy="2226945"/>
            </a:xfrm>
          </p:grpSpPr>
          <p:grpSp>
            <p:nvGrpSpPr>
              <p:cNvPr id="2211" name="Google Shape;2211;p32"/>
              <p:cNvGrpSpPr/>
              <p:nvPr/>
            </p:nvGrpSpPr>
            <p:grpSpPr>
              <a:xfrm>
                <a:off x="4754869" y="1270635"/>
                <a:ext cx="1081838" cy="2163664"/>
                <a:chOff x="4754869" y="1270635"/>
                <a:chExt cx="1081838" cy="2163664"/>
              </a:xfrm>
            </p:grpSpPr>
            <p:sp>
              <p:nvSpPr>
                <p:cNvPr id="2212" name="Google Shape;2212;p32"/>
                <p:cNvSpPr/>
                <p:nvPr/>
              </p:nvSpPr>
              <p:spPr>
                <a:xfrm>
                  <a:off x="4754869" y="1270635"/>
                  <a:ext cx="1081288" cy="2163664"/>
                </a:xfrm>
                <a:custGeom>
                  <a:rect b="b" l="l" r="r" t="t"/>
                  <a:pathLst>
                    <a:path extrusionOk="0" h="2163664" w="1081288">
                      <a:moveTo>
                        <a:pt x="321003" y="2024062"/>
                      </a:moveTo>
                      <a:cubicBezTo>
                        <a:pt x="162888" y="1883093"/>
                        <a:pt x="135265" y="1627823"/>
                        <a:pt x="118120" y="1430655"/>
                      </a:cubicBezTo>
                      <a:cubicBezTo>
                        <a:pt x="96213" y="1184910"/>
                        <a:pt x="81925" y="942023"/>
                        <a:pt x="71448" y="696278"/>
                      </a:cubicBezTo>
                      <a:cubicBezTo>
                        <a:pt x="62875" y="487680"/>
                        <a:pt x="49540" y="276225"/>
                        <a:pt x="38110" y="66675"/>
                      </a:cubicBezTo>
                      <a:cubicBezTo>
                        <a:pt x="37158" y="42863"/>
                        <a:pt x="35253" y="18097"/>
                        <a:pt x="20965" y="0"/>
                      </a:cubicBezTo>
                      <a:cubicBezTo>
                        <a:pt x="-11420" y="79057"/>
                        <a:pt x="2868" y="162877"/>
                        <a:pt x="4773" y="246698"/>
                      </a:cubicBezTo>
                      <a:cubicBezTo>
                        <a:pt x="7630" y="344805"/>
                        <a:pt x="10488" y="443865"/>
                        <a:pt x="14298" y="541973"/>
                      </a:cubicBezTo>
                      <a:cubicBezTo>
                        <a:pt x="17155" y="623888"/>
                        <a:pt x="30490" y="701040"/>
                        <a:pt x="31443" y="782955"/>
                      </a:cubicBezTo>
                      <a:cubicBezTo>
                        <a:pt x="35253" y="1147762"/>
                        <a:pt x="65733" y="1524000"/>
                        <a:pt x="162888" y="1875473"/>
                      </a:cubicBezTo>
                      <a:cubicBezTo>
                        <a:pt x="190510" y="1974533"/>
                        <a:pt x="252423" y="2051685"/>
                        <a:pt x="343863" y="2103120"/>
                      </a:cubicBezTo>
                      <a:cubicBezTo>
                        <a:pt x="439113" y="2156460"/>
                        <a:pt x="553413" y="2175510"/>
                        <a:pt x="661045" y="2156460"/>
                      </a:cubicBezTo>
                      <a:cubicBezTo>
                        <a:pt x="928698" y="2108835"/>
                        <a:pt x="998230" y="1762125"/>
                        <a:pt x="1023948" y="1537335"/>
                      </a:cubicBezTo>
                      <a:cubicBezTo>
                        <a:pt x="1035378" y="1441133"/>
                        <a:pt x="1041093" y="1345883"/>
                        <a:pt x="1044903" y="1250633"/>
                      </a:cubicBezTo>
                      <a:cubicBezTo>
                        <a:pt x="1050618" y="1082040"/>
                        <a:pt x="1048713" y="914400"/>
                        <a:pt x="1053475" y="743903"/>
                      </a:cubicBezTo>
                      <a:cubicBezTo>
                        <a:pt x="1058238" y="562928"/>
                        <a:pt x="1066810" y="382905"/>
                        <a:pt x="1078240" y="201930"/>
                      </a:cubicBezTo>
                      <a:cubicBezTo>
                        <a:pt x="1082050" y="145733"/>
                        <a:pt x="1085860" y="86677"/>
                        <a:pt x="1065858" y="34290"/>
                      </a:cubicBezTo>
                      <a:cubicBezTo>
                        <a:pt x="1042998" y="83820"/>
                        <a:pt x="1040140" y="140017"/>
                        <a:pt x="1037283" y="195263"/>
                      </a:cubicBezTo>
                      <a:cubicBezTo>
                        <a:pt x="1023948" y="487680"/>
                        <a:pt x="1009660" y="780098"/>
                        <a:pt x="1002993" y="1073468"/>
                      </a:cubicBezTo>
                      <a:cubicBezTo>
                        <a:pt x="999183" y="1263015"/>
                        <a:pt x="998230" y="1458278"/>
                        <a:pt x="969655" y="1648778"/>
                      </a:cubicBezTo>
                      <a:cubicBezTo>
                        <a:pt x="943938" y="1817370"/>
                        <a:pt x="901075" y="2000250"/>
                        <a:pt x="736293" y="2087880"/>
                      </a:cubicBezTo>
                      <a:cubicBezTo>
                        <a:pt x="607705" y="2154555"/>
                        <a:pt x="428635" y="2119313"/>
                        <a:pt x="321003" y="2024062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3" name="Google Shape;2213;p32"/>
                <p:cNvSpPr/>
                <p:nvPr/>
              </p:nvSpPr>
              <p:spPr>
                <a:xfrm>
                  <a:off x="4756059" y="1271587"/>
                  <a:ext cx="1080648" cy="2160806"/>
                </a:xfrm>
                <a:custGeom>
                  <a:rect b="b" l="l" r="r" t="t"/>
                  <a:pathLst>
                    <a:path extrusionOk="0" h="2160806" w="1080648">
                      <a:moveTo>
                        <a:pt x="1073240" y="58102"/>
                      </a:moveTo>
                      <a:cubicBezTo>
                        <a:pt x="1073240" y="64770"/>
                        <a:pt x="1073240" y="71438"/>
                        <a:pt x="1073240" y="78105"/>
                      </a:cubicBezTo>
                      <a:cubicBezTo>
                        <a:pt x="1073240" y="120968"/>
                        <a:pt x="1068478" y="161925"/>
                        <a:pt x="1061810" y="203835"/>
                      </a:cubicBezTo>
                      <a:cubicBezTo>
                        <a:pt x="1052285" y="273367"/>
                        <a:pt x="1039903" y="842963"/>
                        <a:pt x="1037997" y="936308"/>
                      </a:cubicBezTo>
                      <a:cubicBezTo>
                        <a:pt x="1036093" y="1029653"/>
                        <a:pt x="1032283" y="1122998"/>
                        <a:pt x="1025615" y="1216343"/>
                      </a:cubicBezTo>
                      <a:cubicBezTo>
                        <a:pt x="1023710" y="1368743"/>
                        <a:pt x="1015138" y="1519238"/>
                        <a:pt x="984658" y="1669733"/>
                      </a:cubicBezTo>
                      <a:cubicBezTo>
                        <a:pt x="959893" y="1793558"/>
                        <a:pt x="927508" y="1919288"/>
                        <a:pt x="846545" y="2019300"/>
                      </a:cubicBezTo>
                      <a:cubicBezTo>
                        <a:pt x="751295" y="2136458"/>
                        <a:pt x="586513" y="2172653"/>
                        <a:pt x="446495" y="2120265"/>
                      </a:cubicBezTo>
                      <a:cubicBezTo>
                        <a:pt x="290285" y="2062163"/>
                        <a:pt x="178843" y="1931670"/>
                        <a:pt x="144553" y="1769745"/>
                      </a:cubicBezTo>
                      <a:cubicBezTo>
                        <a:pt x="129312" y="1697355"/>
                        <a:pt x="124550" y="1628775"/>
                        <a:pt x="113120" y="1559243"/>
                      </a:cubicBezTo>
                      <a:cubicBezTo>
                        <a:pt x="102643" y="1501140"/>
                        <a:pt x="90260" y="1442085"/>
                        <a:pt x="93118" y="1383030"/>
                      </a:cubicBezTo>
                      <a:cubicBezTo>
                        <a:pt x="68353" y="1119188"/>
                        <a:pt x="12155" y="117157"/>
                        <a:pt x="19775" y="0"/>
                      </a:cubicBezTo>
                      <a:cubicBezTo>
                        <a:pt x="-10705" y="78105"/>
                        <a:pt x="2630" y="160973"/>
                        <a:pt x="4535" y="243840"/>
                      </a:cubicBezTo>
                      <a:cubicBezTo>
                        <a:pt x="7393" y="341948"/>
                        <a:pt x="10250" y="441008"/>
                        <a:pt x="14060" y="539115"/>
                      </a:cubicBezTo>
                      <a:cubicBezTo>
                        <a:pt x="16918" y="621030"/>
                        <a:pt x="30253" y="698183"/>
                        <a:pt x="31205" y="780098"/>
                      </a:cubicBezTo>
                      <a:cubicBezTo>
                        <a:pt x="35015" y="1144905"/>
                        <a:pt x="65495" y="1521143"/>
                        <a:pt x="162650" y="1872615"/>
                      </a:cubicBezTo>
                      <a:cubicBezTo>
                        <a:pt x="190273" y="1971675"/>
                        <a:pt x="252185" y="2048828"/>
                        <a:pt x="343625" y="2100263"/>
                      </a:cubicBezTo>
                      <a:cubicBezTo>
                        <a:pt x="438875" y="2153603"/>
                        <a:pt x="553175" y="2172653"/>
                        <a:pt x="660808" y="2153603"/>
                      </a:cubicBezTo>
                      <a:cubicBezTo>
                        <a:pt x="928460" y="2105978"/>
                        <a:pt x="997993" y="1759268"/>
                        <a:pt x="1023710" y="1534478"/>
                      </a:cubicBezTo>
                      <a:cubicBezTo>
                        <a:pt x="1035140" y="1438275"/>
                        <a:pt x="1040855" y="1343025"/>
                        <a:pt x="1044665" y="1247775"/>
                      </a:cubicBezTo>
                      <a:cubicBezTo>
                        <a:pt x="1050380" y="1079183"/>
                        <a:pt x="1048475" y="911543"/>
                        <a:pt x="1053238" y="741045"/>
                      </a:cubicBezTo>
                      <a:cubicBezTo>
                        <a:pt x="1058000" y="560070"/>
                        <a:pt x="1066573" y="380048"/>
                        <a:pt x="1078003" y="199073"/>
                      </a:cubicBezTo>
                      <a:cubicBezTo>
                        <a:pt x="1080860" y="152400"/>
                        <a:pt x="1083718" y="103823"/>
                        <a:pt x="1073240" y="58102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14" name="Google Shape;2214;p32"/>
              <p:cNvGrpSpPr/>
              <p:nvPr/>
            </p:nvGrpSpPr>
            <p:grpSpPr>
              <a:xfrm>
                <a:off x="5374005" y="3328817"/>
                <a:ext cx="140969" cy="61196"/>
                <a:chOff x="5374005" y="3328817"/>
                <a:chExt cx="140969" cy="61196"/>
              </a:xfrm>
            </p:grpSpPr>
            <p:sp>
              <p:nvSpPr>
                <p:cNvPr id="2215" name="Google Shape;2215;p32"/>
                <p:cNvSpPr/>
                <p:nvPr/>
              </p:nvSpPr>
              <p:spPr>
                <a:xfrm>
                  <a:off x="5395912" y="3328817"/>
                  <a:ext cx="119062" cy="42080"/>
                </a:xfrm>
                <a:custGeom>
                  <a:rect b="b" l="l" r="r" t="t"/>
                  <a:pathLst>
                    <a:path extrusionOk="0" h="42080" w="119062">
                      <a:moveTo>
                        <a:pt x="0" y="14458"/>
                      </a:moveTo>
                      <a:cubicBezTo>
                        <a:pt x="43815" y="8743"/>
                        <a:pt x="101918" y="-25547"/>
                        <a:pt x="119063" y="37318"/>
                      </a:cubicBezTo>
                      <a:lnTo>
                        <a:pt x="118110" y="42080"/>
                      </a:lnTo>
                      <a:cubicBezTo>
                        <a:pt x="88582" y="11600"/>
                        <a:pt x="38100" y="19220"/>
                        <a:pt x="0" y="14458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6" name="Google Shape;2216;p32"/>
                <p:cNvSpPr/>
                <p:nvPr/>
              </p:nvSpPr>
              <p:spPr>
                <a:xfrm>
                  <a:off x="5374005" y="3342322"/>
                  <a:ext cx="135403" cy="47691"/>
                </a:xfrm>
                <a:custGeom>
                  <a:rect b="b" l="l" r="r" t="t"/>
                  <a:pathLst>
                    <a:path extrusionOk="0" h="47691" w="135403">
                      <a:moveTo>
                        <a:pt x="79057" y="36195"/>
                      </a:moveTo>
                      <a:cubicBezTo>
                        <a:pt x="54292" y="20003"/>
                        <a:pt x="28575" y="10478"/>
                        <a:pt x="0" y="1905"/>
                      </a:cubicBezTo>
                      <a:cubicBezTo>
                        <a:pt x="21907" y="0"/>
                        <a:pt x="44767" y="0"/>
                        <a:pt x="67627" y="0"/>
                      </a:cubicBezTo>
                      <a:cubicBezTo>
                        <a:pt x="80963" y="0"/>
                        <a:pt x="94297" y="2858"/>
                        <a:pt x="106680" y="5715"/>
                      </a:cubicBezTo>
                      <a:cubicBezTo>
                        <a:pt x="116205" y="8572"/>
                        <a:pt x="129540" y="14288"/>
                        <a:pt x="134302" y="19050"/>
                      </a:cubicBezTo>
                      <a:cubicBezTo>
                        <a:pt x="139065" y="32385"/>
                        <a:pt x="127635" y="42863"/>
                        <a:pt x="114300" y="46672"/>
                      </a:cubicBezTo>
                      <a:cubicBezTo>
                        <a:pt x="102870" y="50483"/>
                        <a:pt x="89535" y="42863"/>
                        <a:pt x="79057" y="36195"/>
                      </a:cubicBezTo>
                      <a:close/>
                    </a:path>
                  </a:pathLst>
                </a:custGeom>
                <a:solidFill>
                  <a:srgbClr val="5466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17" name="Google Shape;2217;p32"/>
              <p:cNvGrpSpPr/>
              <p:nvPr/>
            </p:nvGrpSpPr>
            <p:grpSpPr>
              <a:xfrm>
                <a:off x="5145577" y="3382666"/>
                <a:ext cx="77932" cy="114914"/>
                <a:chOff x="5145577" y="3382666"/>
                <a:chExt cx="77932" cy="114914"/>
              </a:xfrm>
            </p:grpSpPr>
            <p:sp>
              <p:nvSpPr>
                <p:cNvPr id="2218" name="Google Shape;2218;p32"/>
                <p:cNvSpPr/>
                <p:nvPr/>
              </p:nvSpPr>
              <p:spPr>
                <a:xfrm>
                  <a:off x="5168265" y="3382666"/>
                  <a:ext cx="55244" cy="114913"/>
                </a:xfrm>
                <a:custGeom>
                  <a:rect b="b" l="l" r="r" t="t"/>
                  <a:pathLst>
                    <a:path extrusionOk="0" h="114913" w="55244">
                      <a:moveTo>
                        <a:pt x="0" y="614"/>
                      </a:moveTo>
                      <a:cubicBezTo>
                        <a:pt x="20955" y="-4149"/>
                        <a:pt x="45720" y="19664"/>
                        <a:pt x="47625" y="42524"/>
                      </a:cubicBezTo>
                      <a:cubicBezTo>
                        <a:pt x="48578" y="55858"/>
                        <a:pt x="41910" y="83481"/>
                        <a:pt x="55245" y="114914"/>
                      </a:cubicBezTo>
                      <a:cubicBezTo>
                        <a:pt x="39052" y="94911"/>
                        <a:pt x="29527" y="92053"/>
                        <a:pt x="18097" y="70146"/>
                      </a:cubicBezTo>
                      <a:cubicBezTo>
                        <a:pt x="7620" y="52049"/>
                        <a:pt x="8572" y="16806"/>
                        <a:pt x="0" y="614"/>
                      </a:cubicBezTo>
                      <a:close/>
                    </a:path>
                  </a:pathLst>
                </a:custGeom>
                <a:solidFill>
                  <a:srgbClr val="7C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9" name="Google Shape;2219;p32"/>
                <p:cNvSpPr/>
                <p:nvPr/>
              </p:nvSpPr>
              <p:spPr>
                <a:xfrm>
                  <a:off x="5145577" y="3383280"/>
                  <a:ext cx="77932" cy="114300"/>
                </a:xfrm>
                <a:custGeom>
                  <a:rect b="b" l="l" r="r" t="t"/>
                  <a:pathLst>
                    <a:path extrusionOk="0" h="114300" w="77932">
                      <a:moveTo>
                        <a:pt x="3638" y="55245"/>
                      </a:moveTo>
                      <a:cubicBezTo>
                        <a:pt x="-4935" y="37147"/>
                        <a:pt x="1733" y="7620"/>
                        <a:pt x="22688" y="0"/>
                      </a:cubicBezTo>
                      <a:cubicBezTo>
                        <a:pt x="40786" y="11430"/>
                        <a:pt x="44595" y="37147"/>
                        <a:pt x="46501" y="44767"/>
                      </a:cubicBezTo>
                      <a:cubicBezTo>
                        <a:pt x="52215" y="67627"/>
                        <a:pt x="58883" y="90488"/>
                        <a:pt x="77933" y="114300"/>
                      </a:cubicBezTo>
                      <a:cubicBezTo>
                        <a:pt x="71266" y="107632"/>
                        <a:pt x="62693" y="106680"/>
                        <a:pt x="55073" y="102870"/>
                      </a:cubicBezTo>
                      <a:cubicBezTo>
                        <a:pt x="36023" y="92392"/>
                        <a:pt x="13163" y="74295"/>
                        <a:pt x="3638" y="55245"/>
                      </a:cubicBezTo>
                      <a:close/>
                    </a:path>
                  </a:pathLst>
                </a:custGeom>
                <a:solidFill>
                  <a:srgbClr val="54660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20" name="Google Shape;2220;p32"/>
              <p:cNvSpPr/>
              <p:nvPr/>
            </p:nvSpPr>
            <p:spPr>
              <a:xfrm>
                <a:off x="5652657" y="3208789"/>
                <a:ext cx="48055" cy="129722"/>
              </a:xfrm>
              <a:custGeom>
                <a:rect b="b" l="l" r="r" t="t"/>
                <a:pathLst>
                  <a:path extrusionOk="0" h="129722" w="48055">
                    <a:moveTo>
                      <a:pt x="24243" y="2088"/>
                    </a:moveTo>
                    <a:cubicBezTo>
                      <a:pt x="32815" y="6850"/>
                      <a:pt x="38530" y="19232"/>
                      <a:pt x="41388" y="27805"/>
                    </a:cubicBezTo>
                    <a:cubicBezTo>
                      <a:pt x="45198" y="39235"/>
                      <a:pt x="47103" y="50665"/>
                      <a:pt x="47103" y="62095"/>
                    </a:cubicBezTo>
                    <a:cubicBezTo>
                      <a:pt x="47103" y="73525"/>
                      <a:pt x="46150" y="84955"/>
                      <a:pt x="46150" y="96385"/>
                    </a:cubicBezTo>
                    <a:cubicBezTo>
                      <a:pt x="46150" y="102100"/>
                      <a:pt x="46150" y="107815"/>
                      <a:pt x="46150" y="113530"/>
                    </a:cubicBezTo>
                    <a:cubicBezTo>
                      <a:pt x="46150" y="115435"/>
                      <a:pt x="46150" y="128770"/>
                      <a:pt x="48055" y="129723"/>
                    </a:cubicBezTo>
                    <a:cubicBezTo>
                      <a:pt x="27100" y="120198"/>
                      <a:pt x="14718" y="90670"/>
                      <a:pt x="8050" y="70668"/>
                    </a:cubicBezTo>
                    <a:cubicBezTo>
                      <a:pt x="3288" y="56380"/>
                      <a:pt x="-1475" y="40188"/>
                      <a:pt x="430" y="23995"/>
                    </a:cubicBezTo>
                    <a:cubicBezTo>
                      <a:pt x="1383" y="18280"/>
                      <a:pt x="3288" y="11613"/>
                      <a:pt x="7098" y="6850"/>
                    </a:cubicBezTo>
                    <a:cubicBezTo>
                      <a:pt x="10908" y="2088"/>
                      <a:pt x="14718" y="-770"/>
                      <a:pt x="21385" y="182"/>
                    </a:cubicBezTo>
                    <a:cubicBezTo>
                      <a:pt x="22338" y="1135"/>
                      <a:pt x="23290" y="2088"/>
                      <a:pt x="24243" y="2088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1" name="Google Shape;2221;p32"/>
              <p:cNvSpPr/>
              <p:nvPr/>
            </p:nvSpPr>
            <p:spPr>
              <a:xfrm>
                <a:off x="5692140" y="2530687"/>
                <a:ext cx="82168" cy="99164"/>
              </a:xfrm>
              <a:custGeom>
                <a:rect b="b" l="l" r="r" t="t"/>
                <a:pathLst>
                  <a:path extrusionOk="0" h="99164" w="82168">
                    <a:moveTo>
                      <a:pt x="953" y="62017"/>
                    </a:moveTo>
                    <a:cubicBezTo>
                      <a:pt x="1905" y="53445"/>
                      <a:pt x="4763" y="44872"/>
                      <a:pt x="7620" y="38205"/>
                    </a:cubicBezTo>
                    <a:cubicBezTo>
                      <a:pt x="13335" y="24870"/>
                      <a:pt x="25717" y="17250"/>
                      <a:pt x="39053" y="10582"/>
                    </a:cubicBezTo>
                    <a:cubicBezTo>
                      <a:pt x="50482" y="4867"/>
                      <a:pt x="62865" y="-848"/>
                      <a:pt x="76200" y="105"/>
                    </a:cubicBezTo>
                    <a:cubicBezTo>
                      <a:pt x="78105" y="105"/>
                      <a:pt x="80963" y="1057"/>
                      <a:pt x="81915" y="2962"/>
                    </a:cubicBezTo>
                    <a:cubicBezTo>
                      <a:pt x="82867" y="4867"/>
                      <a:pt x="80963" y="7725"/>
                      <a:pt x="79057" y="8677"/>
                    </a:cubicBezTo>
                    <a:cubicBezTo>
                      <a:pt x="68580" y="18202"/>
                      <a:pt x="62865" y="29632"/>
                      <a:pt x="56197" y="42015"/>
                    </a:cubicBezTo>
                    <a:cubicBezTo>
                      <a:pt x="53340" y="47730"/>
                      <a:pt x="48578" y="52492"/>
                      <a:pt x="43815" y="56302"/>
                    </a:cubicBezTo>
                    <a:cubicBezTo>
                      <a:pt x="31432" y="67732"/>
                      <a:pt x="12382" y="77257"/>
                      <a:pt x="7620" y="93450"/>
                    </a:cubicBezTo>
                    <a:cubicBezTo>
                      <a:pt x="6667" y="95355"/>
                      <a:pt x="6667" y="98212"/>
                      <a:pt x="3810" y="99165"/>
                    </a:cubicBezTo>
                    <a:cubicBezTo>
                      <a:pt x="1905" y="94402"/>
                      <a:pt x="0" y="87735"/>
                      <a:pt x="0" y="82020"/>
                    </a:cubicBezTo>
                    <a:cubicBezTo>
                      <a:pt x="0" y="76305"/>
                      <a:pt x="0" y="69637"/>
                      <a:pt x="953" y="62017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2" name="Google Shape;2222;p32"/>
              <p:cNvSpPr/>
              <p:nvPr/>
            </p:nvSpPr>
            <p:spPr>
              <a:xfrm>
                <a:off x="4839652" y="3184126"/>
                <a:ext cx="123019" cy="50710"/>
              </a:xfrm>
              <a:custGeom>
                <a:rect b="b" l="l" r="r" t="t"/>
                <a:pathLst>
                  <a:path extrusionOk="0" h="50710" w="123019">
                    <a:moveTo>
                      <a:pt x="33338" y="4843"/>
                    </a:moveTo>
                    <a:cubicBezTo>
                      <a:pt x="41910" y="1986"/>
                      <a:pt x="49530" y="1033"/>
                      <a:pt x="58102" y="81"/>
                    </a:cubicBezTo>
                    <a:cubicBezTo>
                      <a:pt x="72390" y="-872"/>
                      <a:pt x="84772" y="6748"/>
                      <a:pt x="96202" y="15321"/>
                    </a:cubicBezTo>
                    <a:cubicBezTo>
                      <a:pt x="105727" y="22941"/>
                      <a:pt x="117157" y="31513"/>
                      <a:pt x="121920" y="43896"/>
                    </a:cubicBezTo>
                    <a:cubicBezTo>
                      <a:pt x="122872" y="45801"/>
                      <a:pt x="123825" y="48658"/>
                      <a:pt x="121920" y="49611"/>
                    </a:cubicBezTo>
                    <a:cubicBezTo>
                      <a:pt x="120015" y="51516"/>
                      <a:pt x="117157" y="50563"/>
                      <a:pt x="115252" y="49611"/>
                    </a:cubicBezTo>
                    <a:cubicBezTo>
                      <a:pt x="101917" y="43896"/>
                      <a:pt x="89535" y="44848"/>
                      <a:pt x="75247" y="43896"/>
                    </a:cubicBezTo>
                    <a:cubicBezTo>
                      <a:pt x="68580" y="43896"/>
                      <a:pt x="62865" y="41991"/>
                      <a:pt x="56197" y="39133"/>
                    </a:cubicBezTo>
                    <a:cubicBezTo>
                      <a:pt x="40005" y="33418"/>
                      <a:pt x="23813" y="20083"/>
                      <a:pt x="6667" y="22941"/>
                    </a:cubicBezTo>
                    <a:cubicBezTo>
                      <a:pt x="3810" y="22941"/>
                      <a:pt x="1905" y="23893"/>
                      <a:pt x="0" y="22941"/>
                    </a:cubicBezTo>
                    <a:cubicBezTo>
                      <a:pt x="3810" y="19131"/>
                      <a:pt x="8572" y="14368"/>
                      <a:pt x="13335" y="12463"/>
                    </a:cubicBezTo>
                    <a:cubicBezTo>
                      <a:pt x="20002" y="9606"/>
                      <a:pt x="26670" y="6748"/>
                      <a:pt x="33338" y="4843"/>
                    </a:cubicBezTo>
                    <a:close/>
                  </a:path>
                </a:pathLst>
              </a:custGeom>
              <a:solidFill>
                <a:srgbClr val="5F791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23" name="Google Shape;2223;p32"/>
              <p:cNvGrpSpPr/>
              <p:nvPr/>
            </p:nvGrpSpPr>
            <p:grpSpPr>
              <a:xfrm>
                <a:off x="5783335" y="2166533"/>
                <a:ext cx="123117" cy="119466"/>
                <a:chOff x="5783335" y="2166533"/>
                <a:chExt cx="123117" cy="119466"/>
              </a:xfrm>
            </p:grpSpPr>
            <p:sp>
              <p:nvSpPr>
                <p:cNvPr id="2224" name="Google Shape;2224;p32"/>
                <p:cNvSpPr/>
                <p:nvPr/>
              </p:nvSpPr>
              <p:spPr>
                <a:xfrm>
                  <a:off x="5783335" y="2166937"/>
                  <a:ext cx="123117" cy="119062"/>
                </a:xfrm>
                <a:custGeom>
                  <a:rect b="b" l="l" r="r" t="t"/>
                  <a:pathLst>
                    <a:path extrusionOk="0" h="119062" w="123117">
                      <a:moveTo>
                        <a:pt x="117402" y="114300"/>
                      </a:moveTo>
                      <a:lnTo>
                        <a:pt x="123117" y="119063"/>
                      </a:lnTo>
                      <a:cubicBezTo>
                        <a:pt x="75492" y="105728"/>
                        <a:pt x="-11185" y="80010"/>
                        <a:pt x="1197" y="0"/>
                      </a:cubicBezTo>
                      <a:cubicBezTo>
                        <a:pt x="20247" y="17145"/>
                        <a:pt x="36440" y="40005"/>
                        <a:pt x="53584" y="59055"/>
                      </a:cubicBezTo>
                      <a:cubicBezTo>
                        <a:pt x="72634" y="80010"/>
                        <a:pt x="98352" y="94297"/>
                        <a:pt x="117402" y="11430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5" name="Google Shape;2225;p32"/>
                <p:cNvSpPr/>
                <p:nvPr/>
              </p:nvSpPr>
              <p:spPr>
                <a:xfrm>
                  <a:off x="5784532" y="2166533"/>
                  <a:ext cx="121920" cy="119466"/>
                </a:xfrm>
                <a:custGeom>
                  <a:rect b="b" l="l" r="r" t="t"/>
                  <a:pathLst>
                    <a:path extrusionOk="0" h="119466" w="121920">
                      <a:moveTo>
                        <a:pt x="121920" y="119467"/>
                      </a:moveTo>
                      <a:cubicBezTo>
                        <a:pt x="101918" y="101369"/>
                        <a:pt x="74295" y="85177"/>
                        <a:pt x="54293" y="65174"/>
                      </a:cubicBezTo>
                      <a:cubicBezTo>
                        <a:pt x="37148" y="47077"/>
                        <a:pt x="14288" y="13739"/>
                        <a:pt x="0" y="404"/>
                      </a:cubicBezTo>
                      <a:cubicBezTo>
                        <a:pt x="29528" y="-2453"/>
                        <a:pt x="56198" y="9929"/>
                        <a:pt x="73343" y="34694"/>
                      </a:cubicBezTo>
                      <a:cubicBezTo>
                        <a:pt x="91440" y="57554"/>
                        <a:pt x="108585" y="104227"/>
                        <a:pt x="121920" y="11946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26" name="Google Shape;2226;p32"/>
              <p:cNvGrpSpPr/>
              <p:nvPr/>
            </p:nvGrpSpPr>
            <p:grpSpPr>
              <a:xfrm>
                <a:off x="4806724" y="2220277"/>
                <a:ext cx="106270" cy="134302"/>
                <a:chOff x="4806724" y="2220277"/>
                <a:chExt cx="106270" cy="134302"/>
              </a:xfrm>
            </p:grpSpPr>
            <p:sp>
              <p:nvSpPr>
                <p:cNvPr id="2227" name="Google Shape;2227;p32"/>
                <p:cNvSpPr/>
                <p:nvPr/>
              </p:nvSpPr>
              <p:spPr>
                <a:xfrm>
                  <a:off x="4806724" y="2220277"/>
                  <a:ext cx="105318" cy="133416"/>
                </a:xfrm>
                <a:custGeom>
                  <a:rect b="b" l="l" r="r" t="t"/>
                  <a:pathLst>
                    <a:path extrusionOk="0" h="133416" w="105318">
                      <a:moveTo>
                        <a:pt x="4353" y="0"/>
                      </a:moveTo>
                      <a:cubicBezTo>
                        <a:pt x="5306" y="0"/>
                        <a:pt x="13878" y="2857"/>
                        <a:pt x="16736" y="4763"/>
                      </a:cubicBezTo>
                      <a:cubicBezTo>
                        <a:pt x="27213" y="14288"/>
                        <a:pt x="31976" y="24765"/>
                        <a:pt x="37691" y="36195"/>
                      </a:cubicBezTo>
                      <a:cubicBezTo>
                        <a:pt x="45311" y="48577"/>
                        <a:pt x="54836" y="60007"/>
                        <a:pt x="60551" y="73342"/>
                      </a:cubicBezTo>
                      <a:cubicBezTo>
                        <a:pt x="66266" y="85725"/>
                        <a:pt x="71028" y="97155"/>
                        <a:pt x="78648" y="107632"/>
                      </a:cubicBezTo>
                      <a:cubicBezTo>
                        <a:pt x="85316" y="117157"/>
                        <a:pt x="97698" y="124777"/>
                        <a:pt x="105318" y="133350"/>
                      </a:cubicBezTo>
                      <a:cubicBezTo>
                        <a:pt x="89126" y="134302"/>
                        <a:pt x="72933" y="124777"/>
                        <a:pt x="63408" y="118110"/>
                      </a:cubicBezTo>
                      <a:cubicBezTo>
                        <a:pt x="45311" y="105727"/>
                        <a:pt x="26261" y="89535"/>
                        <a:pt x="13878" y="70485"/>
                      </a:cubicBezTo>
                      <a:cubicBezTo>
                        <a:pt x="-1362" y="48577"/>
                        <a:pt x="-3267" y="24765"/>
                        <a:pt x="4353" y="0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8" name="Google Shape;2228;p32"/>
                <p:cNvSpPr/>
                <p:nvPr/>
              </p:nvSpPr>
              <p:spPr>
                <a:xfrm>
                  <a:off x="4811077" y="2220277"/>
                  <a:ext cx="101917" cy="134302"/>
                </a:xfrm>
                <a:custGeom>
                  <a:rect b="b" l="l" r="r" t="t"/>
                  <a:pathLst>
                    <a:path extrusionOk="0" h="134302" w="101917">
                      <a:moveTo>
                        <a:pt x="0" y="0"/>
                      </a:moveTo>
                      <a:cubicBezTo>
                        <a:pt x="30480" y="0"/>
                        <a:pt x="61913" y="23813"/>
                        <a:pt x="69532" y="52388"/>
                      </a:cubicBezTo>
                      <a:cubicBezTo>
                        <a:pt x="77152" y="81915"/>
                        <a:pt x="75247" y="111442"/>
                        <a:pt x="101917" y="134302"/>
                      </a:cubicBezTo>
                      <a:cubicBezTo>
                        <a:pt x="80010" y="122872"/>
                        <a:pt x="61913" y="94297"/>
                        <a:pt x="46672" y="69532"/>
                      </a:cubicBezTo>
                      <a:cubicBezTo>
                        <a:pt x="34290" y="47625"/>
                        <a:pt x="21907" y="14288"/>
                        <a:pt x="0" y="0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29" name="Google Shape;2229;p32"/>
              <p:cNvGrpSpPr/>
              <p:nvPr/>
            </p:nvGrpSpPr>
            <p:grpSpPr>
              <a:xfrm>
                <a:off x="4876902" y="2799397"/>
                <a:ext cx="74192" cy="117548"/>
                <a:chOff x="4876902" y="2799397"/>
                <a:chExt cx="74192" cy="117548"/>
              </a:xfrm>
            </p:grpSpPr>
            <p:sp>
              <p:nvSpPr>
                <p:cNvPr id="2230" name="Google Shape;2230;p32"/>
                <p:cNvSpPr/>
                <p:nvPr/>
              </p:nvSpPr>
              <p:spPr>
                <a:xfrm>
                  <a:off x="4901565" y="2799397"/>
                  <a:ext cx="49529" cy="117548"/>
                </a:xfrm>
                <a:custGeom>
                  <a:rect b="b" l="l" r="r" t="t"/>
                  <a:pathLst>
                    <a:path extrusionOk="0" h="117548" w="49529">
                      <a:moveTo>
                        <a:pt x="0" y="117158"/>
                      </a:moveTo>
                      <a:cubicBezTo>
                        <a:pt x="21907" y="120968"/>
                        <a:pt x="44767" y="96203"/>
                        <a:pt x="45720" y="73343"/>
                      </a:cubicBezTo>
                      <a:cubicBezTo>
                        <a:pt x="45720" y="60008"/>
                        <a:pt x="38100" y="33338"/>
                        <a:pt x="49530" y="0"/>
                      </a:cubicBezTo>
                      <a:cubicBezTo>
                        <a:pt x="34290" y="20955"/>
                        <a:pt x="24765" y="24765"/>
                        <a:pt x="14288" y="45720"/>
                      </a:cubicBezTo>
                      <a:cubicBezTo>
                        <a:pt x="4763" y="65723"/>
                        <a:pt x="7620" y="100013"/>
                        <a:pt x="0" y="117158"/>
                      </a:cubicBezTo>
                      <a:close/>
                    </a:path>
                  </a:pathLst>
                </a:custGeom>
                <a:solidFill>
                  <a:srgbClr val="70951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1" name="Google Shape;2231;p32"/>
                <p:cNvSpPr/>
                <p:nvPr/>
              </p:nvSpPr>
              <p:spPr>
                <a:xfrm>
                  <a:off x="4876902" y="2799397"/>
                  <a:ext cx="73239" cy="117157"/>
                </a:xfrm>
                <a:custGeom>
                  <a:rect b="b" l="l" r="r" t="t"/>
                  <a:pathLst>
                    <a:path extrusionOk="0" h="117157" w="73239">
                      <a:moveTo>
                        <a:pt x="2755" y="62865"/>
                      </a:moveTo>
                      <a:cubicBezTo>
                        <a:pt x="-4865" y="80963"/>
                        <a:pt x="3707" y="110490"/>
                        <a:pt x="23710" y="117158"/>
                      </a:cubicBezTo>
                      <a:cubicBezTo>
                        <a:pt x="40855" y="104775"/>
                        <a:pt x="43712" y="79058"/>
                        <a:pt x="45617" y="71438"/>
                      </a:cubicBezTo>
                      <a:cubicBezTo>
                        <a:pt x="50380" y="47625"/>
                        <a:pt x="56095" y="24765"/>
                        <a:pt x="73240" y="0"/>
                      </a:cubicBezTo>
                      <a:cubicBezTo>
                        <a:pt x="67525" y="6668"/>
                        <a:pt x="58000" y="8573"/>
                        <a:pt x="50380" y="13335"/>
                      </a:cubicBezTo>
                      <a:cubicBezTo>
                        <a:pt x="33235" y="23813"/>
                        <a:pt x="12280" y="42863"/>
                        <a:pt x="2755" y="62865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32" name="Google Shape;2232;p32"/>
              <p:cNvGrpSpPr/>
              <p:nvPr/>
            </p:nvGrpSpPr>
            <p:grpSpPr>
              <a:xfrm>
                <a:off x="5757738" y="2764643"/>
                <a:ext cx="100136" cy="112858"/>
                <a:chOff x="5757738" y="2764643"/>
                <a:chExt cx="100136" cy="112858"/>
              </a:xfrm>
            </p:grpSpPr>
            <p:sp>
              <p:nvSpPr>
                <p:cNvPr id="2233" name="Google Shape;2233;p32"/>
                <p:cNvSpPr/>
                <p:nvPr/>
              </p:nvSpPr>
              <p:spPr>
                <a:xfrm>
                  <a:off x="5757738" y="2764643"/>
                  <a:ext cx="100136" cy="112858"/>
                </a:xfrm>
                <a:custGeom>
                  <a:rect b="b" l="l" r="r" t="t"/>
                  <a:pathLst>
                    <a:path extrusionOk="0" h="112858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37271" y="8084"/>
                        <a:pt x="51559" y="30944"/>
                        <a:pt x="61084" y="53804"/>
                      </a:cubicBezTo>
                      <a:cubicBezTo>
                        <a:pt x="65846" y="66186"/>
                        <a:pt x="69656" y="77616"/>
                        <a:pt x="76324" y="88094"/>
                      </a:cubicBezTo>
                      <a:cubicBezTo>
                        <a:pt x="82991" y="98571"/>
                        <a:pt x="92516" y="104286"/>
                        <a:pt x="100136" y="112859"/>
                      </a:cubicBezTo>
                      <a:cubicBezTo>
                        <a:pt x="71561" y="110001"/>
                        <a:pt x="45844" y="94761"/>
                        <a:pt x="26794" y="74759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7D8A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4" name="Google Shape;2234;p32"/>
                <p:cNvSpPr/>
                <p:nvPr/>
              </p:nvSpPr>
              <p:spPr>
                <a:xfrm>
                  <a:off x="5757738" y="2764643"/>
                  <a:ext cx="100136" cy="111906"/>
                </a:xfrm>
                <a:custGeom>
                  <a:rect b="b" l="l" r="r" t="t"/>
                  <a:pathLst>
                    <a:path extrusionOk="0" h="111906" w="100136">
                      <a:moveTo>
                        <a:pt x="2981" y="35706"/>
                      </a:moveTo>
                      <a:cubicBezTo>
                        <a:pt x="1076" y="29039"/>
                        <a:pt x="-5591" y="-4299"/>
                        <a:pt x="10601" y="464"/>
                      </a:cubicBezTo>
                      <a:lnTo>
                        <a:pt x="12506" y="464"/>
                      </a:lnTo>
                      <a:cubicBezTo>
                        <a:pt x="12506" y="464"/>
                        <a:pt x="13459" y="464"/>
                        <a:pt x="13459" y="464"/>
                      </a:cubicBezTo>
                      <a:cubicBezTo>
                        <a:pt x="13459" y="464"/>
                        <a:pt x="13459" y="1416"/>
                        <a:pt x="13459" y="1416"/>
                      </a:cubicBezTo>
                      <a:cubicBezTo>
                        <a:pt x="19174" y="11894"/>
                        <a:pt x="25841" y="21419"/>
                        <a:pt x="32509" y="30944"/>
                      </a:cubicBezTo>
                      <a:cubicBezTo>
                        <a:pt x="46796" y="64281"/>
                        <a:pt x="63941" y="99524"/>
                        <a:pt x="99184" y="110954"/>
                      </a:cubicBezTo>
                      <a:cubicBezTo>
                        <a:pt x="99184" y="110954"/>
                        <a:pt x="99184" y="110954"/>
                        <a:pt x="100136" y="111906"/>
                      </a:cubicBezTo>
                      <a:cubicBezTo>
                        <a:pt x="71561" y="109049"/>
                        <a:pt x="45844" y="93809"/>
                        <a:pt x="26794" y="73806"/>
                      </a:cubicBezTo>
                      <a:cubicBezTo>
                        <a:pt x="13459" y="63329"/>
                        <a:pt x="6791" y="51899"/>
                        <a:pt x="2981" y="35706"/>
                      </a:cubicBezTo>
                      <a:close/>
                    </a:path>
                  </a:pathLst>
                </a:custGeom>
                <a:solidFill>
                  <a:srgbClr val="57700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2235" name="Google Shape;2235;p32"/>
            <p:cNvGrpSpPr/>
            <p:nvPr/>
          </p:nvGrpSpPr>
          <p:grpSpPr>
            <a:xfrm flipH="1">
              <a:off x="2740581" y="-52189"/>
              <a:ext cx="255031" cy="2229112"/>
              <a:chOff x="2960369" y="1253489"/>
              <a:chExt cx="255031" cy="2229112"/>
            </a:xfrm>
          </p:grpSpPr>
          <p:grpSp>
            <p:nvGrpSpPr>
              <p:cNvPr id="2236" name="Google Shape;2236;p32"/>
              <p:cNvGrpSpPr/>
              <p:nvPr/>
            </p:nvGrpSpPr>
            <p:grpSpPr>
              <a:xfrm>
                <a:off x="3010486" y="1253489"/>
                <a:ext cx="186103" cy="2229112"/>
                <a:chOff x="3010486" y="1253489"/>
                <a:chExt cx="186103" cy="2229112"/>
              </a:xfrm>
            </p:grpSpPr>
            <p:sp>
              <p:nvSpPr>
                <p:cNvPr id="2237" name="Google Shape;2237;p32"/>
                <p:cNvSpPr/>
                <p:nvPr/>
              </p:nvSpPr>
              <p:spPr>
                <a:xfrm>
                  <a:off x="3010486" y="1253489"/>
                  <a:ext cx="186103" cy="2229112"/>
                </a:xfrm>
                <a:custGeom>
                  <a:rect b="b" l="l" r="r" t="t"/>
                  <a:pathLst>
                    <a:path extrusionOk="0" h="2229112" w="186103">
                      <a:moveTo>
                        <a:pt x="186103" y="30480"/>
                      </a:moveTo>
                      <a:cubicBezTo>
                        <a:pt x="167053" y="20003"/>
                        <a:pt x="148956" y="10478"/>
                        <a:pt x="129906" y="0"/>
                      </a:cubicBezTo>
                      <a:cubicBezTo>
                        <a:pt x="59421" y="83820"/>
                        <a:pt x="13701" y="188595"/>
                        <a:pt x="4176" y="299085"/>
                      </a:cubicBezTo>
                      <a:cubicBezTo>
                        <a:pt x="-10112" y="461010"/>
                        <a:pt x="13701" y="620078"/>
                        <a:pt x="53706" y="776288"/>
                      </a:cubicBezTo>
                      <a:cubicBezTo>
                        <a:pt x="80376" y="882015"/>
                        <a:pt x="116571" y="983932"/>
                        <a:pt x="128001" y="1093470"/>
                      </a:cubicBezTo>
                      <a:cubicBezTo>
                        <a:pt x="139431" y="1207770"/>
                        <a:pt x="129906" y="1324928"/>
                        <a:pt x="97521" y="1435418"/>
                      </a:cubicBezTo>
                      <a:cubicBezTo>
                        <a:pt x="80376" y="1495425"/>
                        <a:pt x="56563" y="1553528"/>
                        <a:pt x="44181" y="1614488"/>
                      </a:cubicBezTo>
                      <a:cubicBezTo>
                        <a:pt x="27988" y="1694498"/>
                        <a:pt x="30846" y="1778318"/>
                        <a:pt x="52753" y="1856423"/>
                      </a:cubicBezTo>
                      <a:cubicBezTo>
                        <a:pt x="80376" y="1954530"/>
                        <a:pt x="162291" y="2064068"/>
                        <a:pt x="117523" y="2167890"/>
                      </a:cubicBezTo>
                      <a:cubicBezTo>
                        <a:pt x="112761" y="2179320"/>
                        <a:pt x="106093" y="2190750"/>
                        <a:pt x="95616" y="2197418"/>
                      </a:cubicBezTo>
                      <a:cubicBezTo>
                        <a:pt x="80376" y="2205990"/>
                        <a:pt x="59421" y="2200275"/>
                        <a:pt x="48943" y="2186940"/>
                      </a:cubicBezTo>
                      <a:cubicBezTo>
                        <a:pt x="38466" y="2172653"/>
                        <a:pt x="37513" y="2152650"/>
                        <a:pt x="46086" y="2137410"/>
                      </a:cubicBezTo>
                      <a:cubicBezTo>
                        <a:pt x="27988" y="2147888"/>
                        <a:pt x="20368" y="2172653"/>
                        <a:pt x="27036" y="2192655"/>
                      </a:cubicBezTo>
                      <a:cubicBezTo>
                        <a:pt x="33703" y="2212658"/>
                        <a:pt x="53706" y="2226945"/>
                        <a:pt x="74661" y="2228850"/>
                      </a:cubicBezTo>
                      <a:cubicBezTo>
                        <a:pt x="95616" y="2230755"/>
                        <a:pt x="116571" y="2222183"/>
                        <a:pt x="131811" y="2206943"/>
                      </a:cubicBezTo>
                      <a:cubicBezTo>
                        <a:pt x="139431" y="2198370"/>
                        <a:pt x="146098" y="2188845"/>
                        <a:pt x="151813" y="2179320"/>
                      </a:cubicBezTo>
                      <a:cubicBezTo>
                        <a:pt x="168006" y="2152650"/>
                        <a:pt x="168958" y="2138363"/>
                        <a:pt x="168958" y="2108835"/>
                      </a:cubicBezTo>
                      <a:cubicBezTo>
                        <a:pt x="168958" y="2077403"/>
                        <a:pt x="164196" y="2046923"/>
                        <a:pt x="152766" y="2017395"/>
                      </a:cubicBezTo>
                      <a:cubicBezTo>
                        <a:pt x="140383" y="1983105"/>
                        <a:pt x="121333" y="1951673"/>
                        <a:pt x="107046" y="1918335"/>
                      </a:cubicBezTo>
                      <a:cubicBezTo>
                        <a:pt x="49896" y="1788795"/>
                        <a:pt x="68946" y="1641158"/>
                        <a:pt x="107046" y="1508760"/>
                      </a:cubicBezTo>
                      <a:cubicBezTo>
                        <a:pt x="134668" y="1412558"/>
                        <a:pt x="172768" y="1317308"/>
                        <a:pt x="179436" y="1216343"/>
                      </a:cubicBezTo>
                      <a:cubicBezTo>
                        <a:pt x="190866" y="1043940"/>
                        <a:pt x="151813" y="872490"/>
                        <a:pt x="92758" y="712470"/>
                      </a:cubicBezTo>
                      <a:cubicBezTo>
                        <a:pt x="12748" y="498158"/>
                        <a:pt x="40371" y="211455"/>
                        <a:pt x="186103" y="30480"/>
                      </a:cubicBezTo>
                      <a:close/>
                    </a:path>
                  </a:pathLst>
                </a:custGeom>
                <a:solidFill>
                  <a:srgbClr val="5872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8" name="Google Shape;2238;p32"/>
                <p:cNvSpPr/>
                <p:nvPr/>
              </p:nvSpPr>
              <p:spPr>
                <a:xfrm>
                  <a:off x="3026239" y="1265872"/>
                  <a:ext cx="170350" cy="2214825"/>
                </a:xfrm>
                <a:custGeom>
                  <a:rect b="b" l="l" r="r" t="t"/>
                  <a:pathLst>
                    <a:path extrusionOk="0" h="2214825" w="170350">
                      <a:moveTo>
                        <a:pt x="170351" y="18097"/>
                      </a:moveTo>
                      <a:cubicBezTo>
                        <a:pt x="158921" y="12382"/>
                        <a:pt x="148443" y="6667"/>
                        <a:pt x="137013" y="0"/>
                      </a:cubicBezTo>
                      <a:cubicBezTo>
                        <a:pt x="105581" y="41910"/>
                        <a:pt x="73196" y="80010"/>
                        <a:pt x="53193" y="130492"/>
                      </a:cubicBezTo>
                      <a:cubicBezTo>
                        <a:pt x="44621" y="151447"/>
                        <a:pt x="36048" y="173355"/>
                        <a:pt x="27476" y="194310"/>
                      </a:cubicBezTo>
                      <a:cubicBezTo>
                        <a:pt x="4616" y="250507"/>
                        <a:pt x="8426" y="320992"/>
                        <a:pt x="2711" y="381000"/>
                      </a:cubicBezTo>
                      <a:cubicBezTo>
                        <a:pt x="-13482" y="537210"/>
                        <a:pt x="46526" y="696278"/>
                        <a:pt x="85578" y="844868"/>
                      </a:cubicBezTo>
                      <a:cubicBezTo>
                        <a:pt x="105581" y="920115"/>
                        <a:pt x="126536" y="996315"/>
                        <a:pt x="136061" y="1073468"/>
                      </a:cubicBezTo>
                      <a:cubicBezTo>
                        <a:pt x="139871" y="1109662"/>
                        <a:pt x="149396" y="1186815"/>
                        <a:pt x="114153" y="1215390"/>
                      </a:cubicBezTo>
                      <a:cubicBezTo>
                        <a:pt x="112248" y="1252537"/>
                        <a:pt x="108438" y="1289685"/>
                        <a:pt x="101771" y="1326833"/>
                      </a:cubicBezTo>
                      <a:cubicBezTo>
                        <a:pt x="123678" y="1366837"/>
                        <a:pt x="68433" y="1505903"/>
                        <a:pt x="61766" y="1528762"/>
                      </a:cubicBezTo>
                      <a:cubicBezTo>
                        <a:pt x="33191" y="1626870"/>
                        <a:pt x="20808" y="1735455"/>
                        <a:pt x="49383" y="1835468"/>
                      </a:cubicBezTo>
                      <a:cubicBezTo>
                        <a:pt x="62718" y="1884998"/>
                        <a:pt x="88436" y="1929765"/>
                        <a:pt x="107486" y="1977390"/>
                      </a:cubicBezTo>
                      <a:cubicBezTo>
                        <a:pt x="142728" y="2027873"/>
                        <a:pt x="144633" y="2114550"/>
                        <a:pt x="120821" y="2161222"/>
                      </a:cubicBezTo>
                      <a:cubicBezTo>
                        <a:pt x="89388" y="2225040"/>
                        <a:pt x="6521" y="2205038"/>
                        <a:pt x="10331" y="2144078"/>
                      </a:cubicBezTo>
                      <a:cubicBezTo>
                        <a:pt x="5568" y="2154555"/>
                        <a:pt x="4616" y="2167890"/>
                        <a:pt x="8426" y="2178368"/>
                      </a:cubicBezTo>
                      <a:cubicBezTo>
                        <a:pt x="15093" y="2198370"/>
                        <a:pt x="35096" y="2212658"/>
                        <a:pt x="56051" y="2214563"/>
                      </a:cubicBezTo>
                      <a:cubicBezTo>
                        <a:pt x="77006" y="2216468"/>
                        <a:pt x="97961" y="2207895"/>
                        <a:pt x="113201" y="2192655"/>
                      </a:cubicBezTo>
                      <a:cubicBezTo>
                        <a:pt x="120821" y="2184083"/>
                        <a:pt x="127488" y="2174558"/>
                        <a:pt x="133203" y="2165033"/>
                      </a:cubicBezTo>
                      <a:cubicBezTo>
                        <a:pt x="149396" y="2138363"/>
                        <a:pt x="150348" y="2124075"/>
                        <a:pt x="150348" y="2094547"/>
                      </a:cubicBezTo>
                      <a:cubicBezTo>
                        <a:pt x="150348" y="2063115"/>
                        <a:pt x="145586" y="2032635"/>
                        <a:pt x="134156" y="2003108"/>
                      </a:cubicBezTo>
                      <a:cubicBezTo>
                        <a:pt x="121773" y="1968818"/>
                        <a:pt x="102723" y="1937385"/>
                        <a:pt x="88436" y="1904048"/>
                      </a:cubicBezTo>
                      <a:cubicBezTo>
                        <a:pt x="31286" y="1774508"/>
                        <a:pt x="50336" y="1626870"/>
                        <a:pt x="88436" y="1494473"/>
                      </a:cubicBezTo>
                      <a:cubicBezTo>
                        <a:pt x="116058" y="1398270"/>
                        <a:pt x="154158" y="1303020"/>
                        <a:pt x="160826" y="1202055"/>
                      </a:cubicBezTo>
                      <a:cubicBezTo>
                        <a:pt x="172256" y="1029653"/>
                        <a:pt x="133203" y="858203"/>
                        <a:pt x="74148" y="698182"/>
                      </a:cubicBezTo>
                      <a:cubicBezTo>
                        <a:pt x="-3004" y="485775"/>
                        <a:pt x="24618" y="199072"/>
                        <a:pt x="170351" y="18097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39" name="Google Shape;2239;p32"/>
              <p:cNvGrpSpPr/>
              <p:nvPr/>
            </p:nvGrpSpPr>
            <p:grpSpPr>
              <a:xfrm>
                <a:off x="2960369" y="1423035"/>
                <a:ext cx="255031" cy="1787842"/>
                <a:chOff x="2960369" y="1423035"/>
                <a:chExt cx="255031" cy="1787842"/>
              </a:xfrm>
            </p:grpSpPr>
            <p:sp>
              <p:nvSpPr>
                <p:cNvPr id="2240" name="Google Shape;2240;p32"/>
                <p:cNvSpPr/>
                <p:nvPr/>
              </p:nvSpPr>
              <p:spPr>
                <a:xfrm>
                  <a:off x="3146244" y="2201941"/>
                  <a:ext cx="69156" cy="125015"/>
                </a:xfrm>
                <a:custGeom>
                  <a:rect b="b" l="l" r="r" t="t"/>
                  <a:pathLst>
                    <a:path extrusionOk="0" h="125015" w="69156">
                      <a:moveTo>
                        <a:pt x="68443" y="86916"/>
                      </a:moveTo>
                      <a:cubicBezTo>
                        <a:pt x="69395" y="77391"/>
                        <a:pt x="69395" y="67866"/>
                        <a:pt x="68443" y="59293"/>
                      </a:cubicBezTo>
                      <a:cubicBezTo>
                        <a:pt x="66538" y="43101"/>
                        <a:pt x="55108" y="31671"/>
                        <a:pt x="43678" y="22146"/>
                      </a:cubicBezTo>
                      <a:cubicBezTo>
                        <a:pt x="33200" y="13573"/>
                        <a:pt x="21770" y="3096"/>
                        <a:pt x="7483" y="238"/>
                      </a:cubicBezTo>
                      <a:cubicBezTo>
                        <a:pt x="5578" y="238"/>
                        <a:pt x="2720" y="-714"/>
                        <a:pt x="815" y="1191"/>
                      </a:cubicBezTo>
                      <a:cubicBezTo>
                        <a:pt x="-1090" y="3096"/>
                        <a:pt x="815" y="5953"/>
                        <a:pt x="1768" y="7858"/>
                      </a:cubicBezTo>
                      <a:cubicBezTo>
                        <a:pt x="10340" y="21193"/>
                        <a:pt x="13198" y="34528"/>
                        <a:pt x="17008" y="48816"/>
                      </a:cubicBezTo>
                      <a:cubicBezTo>
                        <a:pt x="18913" y="55483"/>
                        <a:pt x="21770" y="62151"/>
                        <a:pt x="25580" y="67866"/>
                      </a:cubicBezTo>
                      <a:cubicBezTo>
                        <a:pt x="35105" y="83106"/>
                        <a:pt x="52250" y="98346"/>
                        <a:pt x="53203" y="117396"/>
                      </a:cubicBezTo>
                      <a:cubicBezTo>
                        <a:pt x="53203" y="120253"/>
                        <a:pt x="53203" y="123111"/>
                        <a:pt x="55108" y="125016"/>
                      </a:cubicBezTo>
                      <a:cubicBezTo>
                        <a:pt x="58918" y="120253"/>
                        <a:pt x="61775" y="113586"/>
                        <a:pt x="63680" y="107871"/>
                      </a:cubicBezTo>
                      <a:cubicBezTo>
                        <a:pt x="65585" y="102156"/>
                        <a:pt x="67490" y="94536"/>
                        <a:pt x="68443" y="86916"/>
                      </a:cubicBezTo>
                      <a:close/>
                    </a:path>
                  </a:pathLst>
                </a:custGeom>
                <a:solidFill>
                  <a:srgbClr val="2F510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41" name="Google Shape;2241;p32"/>
                <p:cNvSpPr/>
                <p:nvPr/>
              </p:nvSpPr>
              <p:spPr>
                <a:xfrm>
                  <a:off x="2974262" y="1423035"/>
                  <a:ext cx="82562" cy="115252"/>
                </a:xfrm>
                <a:custGeom>
                  <a:rect b="b" l="l" r="r" t="t"/>
                  <a:pathLst>
                    <a:path extrusionOk="0" h="115252" w="82562">
                      <a:moveTo>
                        <a:pt x="395" y="74295"/>
                      </a:moveTo>
                      <a:cubicBezTo>
                        <a:pt x="1347" y="64770"/>
                        <a:pt x="2300" y="56197"/>
                        <a:pt x="5157" y="47625"/>
                      </a:cubicBezTo>
                      <a:cubicBezTo>
                        <a:pt x="9920" y="32385"/>
                        <a:pt x="23255" y="22860"/>
                        <a:pt x="36590" y="15240"/>
                      </a:cubicBezTo>
                      <a:cubicBezTo>
                        <a:pt x="48020" y="8572"/>
                        <a:pt x="61355" y="0"/>
                        <a:pt x="75642" y="0"/>
                      </a:cubicBezTo>
                      <a:cubicBezTo>
                        <a:pt x="77547" y="0"/>
                        <a:pt x="80405" y="0"/>
                        <a:pt x="82310" y="1905"/>
                      </a:cubicBezTo>
                      <a:cubicBezTo>
                        <a:pt x="83262" y="3810"/>
                        <a:pt x="81357" y="6667"/>
                        <a:pt x="79452" y="8572"/>
                      </a:cubicBezTo>
                      <a:cubicBezTo>
                        <a:pt x="68975" y="20002"/>
                        <a:pt x="64212" y="32385"/>
                        <a:pt x="57545" y="46672"/>
                      </a:cubicBezTo>
                      <a:cubicBezTo>
                        <a:pt x="54687" y="53340"/>
                        <a:pt x="49925" y="58102"/>
                        <a:pt x="46115" y="63817"/>
                      </a:cubicBezTo>
                      <a:cubicBezTo>
                        <a:pt x="33732" y="77152"/>
                        <a:pt x="13730" y="89535"/>
                        <a:pt x="9920" y="108585"/>
                      </a:cubicBezTo>
                      <a:cubicBezTo>
                        <a:pt x="8967" y="111442"/>
                        <a:pt x="8967" y="114300"/>
                        <a:pt x="7062" y="115252"/>
                      </a:cubicBezTo>
                      <a:cubicBezTo>
                        <a:pt x="4205" y="109538"/>
                        <a:pt x="2300" y="102870"/>
                        <a:pt x="1347" y="97155"/>
                      </a:cubicBezTo>
                      <a:cubicBezTo>
                        <a:pt x="395" y="90488"/>
                        <a:pt x="-558" y="81915"/>
                        <a:pt x="395" y="74295"/>
                      </a:cubicBezTo>
                      <a:close/>
                    </a:path>
                  </a:pathLst>
                </a:custGeom>
                <a:solidFill>
                  <a:srgbClr val="5F791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2242" name="Google Shape;2242;p32"/>
                <p:cNvGrpSpPr/>
                <p:nvPr/>
              </p:nvGrpSpPr>
              <p:grpSpPr>
                <a:xfrm>
                  <a:off x="2960369" y="2706722"/>
                  <a:ext cx="147637" cy="109820"/>
                  <a:chOff x="2960369" y="2706722"/>
                  <a:chExt cx="147637" cy="109820"/>
                </a:xfrm>
              </p:grpSpPr>
              <p:sp>
                <p:nvSpPr>
                  <p:cNvPr id="2243" name="Google Shape;2243;p32"/>
                  <p:cNvSpPr/>
                  <p:nvPr/>
                </p:nvSpPr>
                <p:spPr>
                  <a:xfrm>
                    <a:off x="2960369" y="2706722"/>
                    <a:ext cx="146685" cy="109819"/>
                  </a:xfrm>
                  <a:custGeom>
                    <a:rect b="b" l="l" r="r" t="t"/>
                    <a:pathLst>
                      <a:path extrusionOk="0" h="109819" w="146685">
                        <a:moveTo>
                          <a:pt x="5715" y="105057"/>
                        </a:moveTo>
                        <a:lnTo>
                          <a:pt x="0" y="109820"/>
                        </a:lnTo>
                        <a:cubicBezTo>
                          <a:pt x="25718" y="63147"/>
                          <a:pt x="73343" y="-23530"/>
                          <a:pt x="146685" y="5997"/>
                        </a:cubicBezTo>
                        <a:cubicBezTo>
                          <a:pt x="124778" y="23142"/>
                          <a:pt x="99060" y="34572"/>
                          <a:pt x="76200" y="48860"/>
                        </a:cubicBezTo>
                        <a:cubicBezTo>
                          <a:pt x="50483" y="65052"/>
                          <a:pt x="30480" y="87912"/>
                          <a:pt x="5715" y="105057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44" name="Google Shape;2244;p32"/>
                  <p:cNvSpPr/>
                  <p:nvPr/>
                </p:nvSpPr>
                <p:spPr>
                  <a:xfrm>
                    <a:off x="2960369" y="2712720"/>
                    <a:ext cx="147637" cy="103822"/>
                  </a:xfrm>
                  <a:custGeom>
                    <a:rect b="b" l="l" r="r" t="t"/>
                    <a:pathLst>
                      <a:path extrusionOk="0" h="103822" w="147637">
                        <a:moveTo>
                          <a:pt x="0" y="103822"/>
                        </a:moveTo>
                        <a:cubicBezTo>
                          <a:pt x="22860" y="85725"/>
                          <a:pt x="45720" y="60960"/>
                          <a:pt x="70485" y="43815"/>
                        </a:cubicBezTo>
                        <a:cubicBezTo>
                          <a:pt x="92393" y="29527"/>
                          <a:pt x="130493" y="12383"/>
                          <a:pt x="147638" y="0"/>
                        </a:cubicBezTo>
                        <a:cubicBezTo>
                          <a:pt x="142875" y="31433"/>
                          <a:pt x="122873" y="57150"/>
                          <a:pt x="95250" y="70485"/>
                        </a:cubicBezTo>
                        <a:cubicBezTo>
                          <a:pt x="67628" y="82867"/>
                          <a:pt x="19050" y="92392"/>
                          <a:pt x="0" y="10382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245" name="Google Shape;2245;p32"/>
                <p:cNvGrpSpPr/>
                <p:nvPr/>
              </p:nvGrpSpPr>
              <p:grpSpPr>
                <a:xfrm>
                  <a:off x="2979528" y="1912620"/>
                  <a:ext cx="78744" cy="177164"/>
                  <a:chOff x="2979528" y="1912620"/>
                  <a:chExt cx="78744" cy="177164"/>
                </a:xfrm>
              </p:grpSpPr>
              <p:sp>
                <p:nvSpPr>
                  <p:cNvPr id="2246" name="Google Shape;2246;p32"/>
                  <p:cNvSpPr/>
                  <p:nvPr/>
                </p:nvSpPr>
                <p:spPr>
                  <a:xfrm>
                    <a:off x="2979528" y="1912620"/>
                    <a:ext cx="66566" cy="176212"/>
                  </a:xfrm>
                  <a:custGeom>
                    <a:rect b="b" l="l" r="r" t="t"/>
                    <a:pathLst>
                      <a:path extrusionOk="0" h="176212" w="66566">
                        <a:moveTo>
                          <a:pt x="62757" y="0"/>
                        </a:moveTo>
                        <a:cubicBezTo>
                          <a:pt x="63709" y="952"/>
                          <a:pt x="66567" y="9525"/>
                          <a:pt x="66567" y="13335"/>
                        </a:cubicBezTo>
                        <a:cubicBezTo>
                          <a:pt x="65614" y="28575"/>
                          <a:pt x="59899" y="39052"/>
                          <a:pt x="54184" y="52388"/>
                        </a:cubicBezTo>
                        <a:cubicBezTo>
                          <a:pt x="48469" y="67627"/>
                          <a:pt x="45612" y="82867"/>
                          <a:pt x="37992" y="97155"/>
                        </a:cubicBezTo>
                        <a:cubicBezTo>
                          <a:pt x="31324" y="110490"/>
                          <a:pt x="24657" y="121920"/>
                          <a:pt x="21799" y="136207"/>
                        </a:cubicBezTo>
                        <a:cubicBezTo>
                          <a:pt x="18942" y="148590"/>
                          <a:pt x="19894" y="163830"/>
                          <a:pt x="17037" y="176213"/>
                        </a:cubicBezTo>
                        <a:cubicBezTo>
                          <a:pt x="5607" y="163830"/>
                          <a:pt x="1797" y="142875"/>
                          <a:pt x="844" y="130492"/>
                        </a:cubicBezTo>
                        <a:cubicBezTo>
                          <a:pt x="-1061" y="106680"/>
                          <a:pt x="-108" y="79057"/>
                          <a:pt x="7512" y="56197"/>
                        </a:cubicBezTo>
                        <a:cubicBezTo>
                          <a:pt x="17037" y="28575"/>
                          <a:pt x="37039" y="10477"/>
                          <a:pt x="62757" y="0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47" name="Google Shape;2247;p32"/>
                  <p:cNvSpPr/>
                  <p:nvPr/>
                </p:nvSpPr>
                <p:spPr>
                  <a:xfrm>
                    <a:off x="2995514" y="1912620"/>
                    <a:ext cx="62758" cy="177164"/>
                  </a:xfrm>
                  <a:custGeom>
                    <a:rect b="b" l="l" r="r" t="t"/>
                    <a:pathLst>
                      <a:path extrusionOk="0" h="177164" w="62758">
                        <a:moveTo>
                          <a:pt x="46770" y="0"/>
                        </a:moveTo>
                        <a:cubicBezTo>
                          <a:pt x="66773" y="25717"/>
                          <a:pt x="68678" y="69532"/>
                          <a:pt x="48675" y="95250"/>
                        </a:cubicBezTo>
                        <a:cubicBezTo>
                          <a:pt x="28673" y="121920"/>
                          <a:pt x="2003" y="140017"/>
                          <a:pt x="1050" y="177165"/>
                        </a:cubicBezTo>
                        <a:cubicBezTo>
                          <a:pt x="-3712" y="150495"/>
                          <a:pt x="8670" y="116205"/>
                          <a:pt x="19148" y="86677"/>
                        </a:cubicBezTo>
                        <a:cubicBezTo>
                          <a:pt x="28673" y="61913"/>
                          <a:pt x="48675" y="28575"/>
                          <a:pt x="46770" y="0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248" name="Google Shape;2248;p32"/>
                <p:cNvGrpSpPr/>
                <p:nvPr/>
              </p:nvGrpSpPr>
              <p:grpSpPr>
                <a:xfrm>
                  <a:off x="3022559" y="3051672"/>
                  <a:ext cx="51871" cy="159205"/>
                  <a:chOff x="3022559" y="3051672"/>
                  <a:chExt cx="51871" cy="159205"/>
                </a:xfrm>
              </p:grpSpPr>
              <p:sp>
                <p:nvSpPr>
                  <p:cNvPr id="2249" name="Google Shape;2249;p32"/>
                  <p:cNvSpPr/>
                  <p:nvPr/>
                </p:nvSpPr>
                <p:spPr>
                  <a:xfrm>
                    <a:off x="3022559" y="3051672"/>
                    <a:ext cx="51871" cy="159205"/>
                  </a:xfrm>
                  <a:custGeom>
                    <a:rect b="b" l="l" r="r" t="t"/>
                    <a:pathLst>
                      <a:path extrusionOk="0" h="159205" w="51871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56873" y="28712"/>
                          <a:pt x="53063" y="58240"/>
                          <a:pt x="44490" y="83005"/>
                        </a:cubicBezTo>
                        <a:cubicBezTo>
                          <a:pt x="40680" y="96340"/>
                          <a:pt x="35918" y="108723"/>
                          <a:pt x="34013" y="122057"/>
                        </a:cubicBezTo>
                        <a:cubicBezTo>
                          <a:pt x="32108" y="135393"/>
                          <a:pt x="35918" y="146823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2F510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250" name="Google Shape;2250;p32"/>
                  <p:cNvSpPr/>
                  <p:nvPr/>
                </p:nvSpPr>
                <p:spPr>
                  <a:xfrm>
                    <a:off x="3022559" y="3051672"/>
                    <a:ext cx="41632" cy="159205"/>
                  </a:xfrm>
                  <a:custGeom>
                    <a:rect b="b" l="l" r="r" t="t"/>
                    <a:pathLst>
                      <a:path extrusionOk="0" h="159205" w="41632">
                        <a:moveTo>
                          <a:pt x="9248" y="28712"/>
                        </a:moveTo>
                        <a:cubicBezTo>
                          <a:pt x="13058" y="22045"/>
                          <a:pt x="29250" y="-11293"/>
                          <a:pt x="39728" y="3948"/>
                        </a:cubicBezTo>
                        <a:lnTo>
                          <a:pt x="40680" y="4900"/>
                        </a:lnTo>
                        <a:cubicBezTo>
                          <a:pt x="40680" y="4900"/>
                          <a:pt x="40680" y="5852"/>
                          <a:pt x="41633" y="5852"/>
                        </a:cubicBezTo>
                        <a:cubicBezTo>
                          <a:pt x="41633" y="5852"/>
                          <a:pt x="40680" y="6805"/>
                          <a:pt x="40680" y="6805"/>
                        </a:cubicBezTo>
                        <a:cubicBezTo>
                          <a:pt x="38775" y="19187"/>
                          <a:pt x="36870" y="32523"/>
                          <a:pt x="35918" y="44905"/>
                        </a:cubicBezTo>
                        <a:cubicBezTo>
                          <a:pt x="24488" y="83005"/>
                          <a:pt x="15915" y="123962"/>
                          <a:pt x="36870" y="158252"/>
                        </a:cubicBezTo>
                        <a:cubicBezTo>
                          <a:pt x="36870" y="158252"/>
                          <a:pt x="36870" y="159205"/>
                          <a:pt x="36870" y="159205"/>
                        </a:cubicBezTo>
                        <a:cubicBezTo>
                          <a:pt x="14963" y="137298"/>
                          <a:pt x="3533" y="106818"/>
                          <a:pt x="675" y="77290"/>
                        </a:cubicBezTo>
                        <a:cubicBezTo>
                          <a:pt x="-1230" y="59193"/>
                          <a:pt x="675" y="44905"/>
                          <a:pt x="9248" y="28712"/>
                        </a:cubicBezTo>
                        <a:close/>
                      </a:path>
                    </a:pathLst>
                  </a:custGeom>
                  <a:solidFill>
                    <a:srgbClr val="577007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</p:grpSp>
        <p:grpSp>
          <p:nvGrpSpPr>
            <p:cNvPr id="2251" name="Google Shape;2251;p32"/>
            <p:cNvGrpSpPr/>
            <p:nvPr/>
          </p:nvGrpSpPr>
          <p:grpSpPr>
            <a:xfrm flipH="1" rot="8658896">
              <a:off x="844010" y="64310"/>
              <a:ext cx="725994" cy="1575601"/>
              <a:chOff x="5685287" y="2863915"/>
              <a:chExt cx="907616" cy="1969770"/>
            </a:xfrm>
          </p:grpSpPr>
          <p:sp>
            <p:nvSpPr>
              <p:cNvPr id="2252" name="Google Shape;2252;p32"/>
              <p:cNvSpPr/>
              <p:nvPr/>
            </p:nvSpPr>
            <p:spPr>
              <a:xfrm>
                <a:off x="5685287" y="2863915"/>
                <a:ext cx="707590" cy="1853707"/>
              </a:xfrm>
              <a:custGeom>
                <a:rect b="b" l="l" r="r" t="t"/>
                <a:pathLst>
                  <a:path extrusionOk="0" h="1853707" w="707590">
                    <a:moveTo>
                      <a:pt x="136091" y="0"/>
                    </a:moveTo>
                    <a:cubicBezTo>
                      <a:pt x="81799" y="124777"/>
                      <a:pt x="43699" y="251460"/>
                      <a:pt x="21791" y="379095"/>
                    </a:cubicBezTo>
                    <a:cubicBezTo>
                      <a:pt x="76084" y="394335"/>
                      <a:pt x="131328" y="406717"/>
                      <a:pt x="167524" y="407670"/>
                    </a:cubicBezTo>
                    <a:cubicBezTo>
                      <a:pt x="167524" y="407670"/>
                      <a:pt x="89419" y="435292"/>
                      <a:pt x="11314" y="450533"/>
                    </a:cubicBezTo>
                    <a:cubicBezTo>
                      <a:pt x="-3926" y="575310"/>
                      <a:pt x="-3926" y="700088"/>
                      <a:pt x="12266" y="822960"/>
                    </a:cubicBezTo>
                    <a:cubicBezTo>
                      <a:pt x="97991" y="830580"/>
                      <a:pt x="189431" y="836295"/>
                      <a:pt x="239914" y="833438"/>
                    </a:cubicBezTo>
                    <a:cubicBezTo>
                      <a:pt x="310399" y="829627"/>
                      <a:pt x="161809" y="883920"/>
                      <a:pt x="28459" y="920115"/>
                    </a:cubicBezTo>
                    <a:cubicBezTo>
                      <a:pt x="37031" y="962025"/>
                      <a:pt x="47509" y="1002983"/>
                      <a:pt x="59891" y="1043940"/>
                    </a:cubicBezTo>
                    <a:cubicBezTo>
                      <a:pt x="84656" y="1125855"/>
                      <a:pt x="117041" y="1204913"/>
                      <a:pt x="156094" y="1282065"/>
                    </a:cubicBezTo>
                    <a:cubicBezTo>
                      <a:pt x="255153" y="1266825"/>
                      <a:pt x="354214" y="1250633"/>
                      <a:pt x="375169" y="1241108"/>
                    </a:cubicBezTo>
                    <a:cubicBezTo>
                      <a:pt x="401839" y="1228725"/>
                      <a:pt x="300874" y="1303020"/>
                      <a:pt x="199909" y="1361123"/>
                    </a:cubicBezTo>
                    <a:cubicBezTo>
                      <a:pt x="221816" y="1399223"/>
                      <a:pt x="246581" y="1436370"/>
                      <a:pt x="272299" y="1472565"/>
                    </a:cubicBezTo>
                    <a:cubicBezTo>
                      <a:pt x="314209" y="1531620"/>
                      <a:pt x="359928" y="1589723"/>
                      <a:pt x="411364" y="1644968"/>
                    </a:cubicBezTo>
                    <a:cubicBezTo>
                      <a:pt x="440891" y="1629727"/>
                      <a:pt x="468514" y="1615440"/>
                      <a:pt x="478039" y="1607820"/>
                    </a:cubicBezTo>
                    <a:cubicBezTo>
                      <a:pt x="493278" y="1595438"/>
                      <a:pt x="484706" y="1652588"/>
                      <a:pt x="460894" y="1695450"/>
                    </a:cubicBezTo>
                    <a:cubicBezTo>
                      <a:pt x="497089" y="1730693"/>
                      <a:pt x="535189" y="1764983"/>
                      <a:pt x="575194" y="1796415"/>
                    </a:cubicBezTo>
                    <a:cubicBezTo>
                      <a:pt x="628534" y="1838325"/>
                      <a:pt x="671396" y="1855470"/>
                      <a:pt x="707591" y="1853565"/>
                    </a:cubicBezTo>
                    <a:cubicBezTo>
                      <a:pt x="493278" y="1256348"/>
                      <a:pt x="288491" y="611505"/>
                      <a:pt x="136091" y="0"/>
                    </a:cubicBezTo>
                    <a:cubicBezTo>
                      <a:pt x="137044" y="953"/>
                      <a:pt x="137044" y="953"/>
                      <a:pt x="136091" y="0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3" name="Google Shape;2253;p32"/>
              <p:cNvSpPr/>
              <p:nvPr/>
            </p:nvSpPr>
            <p:spPr>
              <a:xfrm>
                <a:off x="5823284" y="2865820"/>
                <a:ext cx="769619" cy="1854517"/>
              </a:xfrm>
              <a:custGeom>
                <a:rect b="b" l="l" r="r" t="t"/>
                <a:pathLst>
                  <a:path extrusionOk="0" h="1854517" w="769619">
                    <a:moveTo>
                      <a:pt x="564832" y="1217295"/>
                    </a:moveTo>
                    <a:cubicBezTo>
                      <a:pt x="608647" y="1220153"/>
                      <a:pt x="691515" y="1210628"/>
                      <a:pt x="769620" y="1199198"/>
                    </a:cubicBezTo>
                    <a:cubicBezTo>
                      <a:pt x="764857" y="1080135"/>
                      <a:pt x="743903" y="963930"/>
                      <a:pt x="707707" y="850583"/>
                    </a:cubicBezTo>
                    <a:cubicBezTo>
                      <a:pt x="701993" y="833438"/>
                      <a:pt x="696278" y="816293"/>
                      <a:pt x="689610" y="799147"/>
                    </a:cubicBezTo>
                    <a:cubicBezTo>
                      <a:pt x="604838" y="837247"/>
                      <a:pt x="496253" y="877253"/>
                      <a:pt x="532447" y="850583"/>
                    </a:cubicBezTo>
                    <a:cubicBezTo>
                      <a:pt x="558165" y="831533"/>
                      <a:pt x="616268" y="782003"/>
                      <a:pt x="665797" y="739140"/>
                    </a:cubicBezTo>
                    <a:cubicBezTo>
                      <a:pt x="609600" y="606743"/>
                      <a:pt x="531495" y="481013"/>
                      <a:pt x="435293" y="366713"/>
                    </a:cubicBezTo>
                    <a:cubicBezTo>
                      <a:pt x="358140" y="411480"/>
                      <a:pt x="255270" y="455295"/>
                      <a:pt x="290513" y="433388"/>
                    </a:cubicBezTo>
                    <a:cubicBezTo>
                      <a:pt x="317182" y="416243"/>
                      <a:pt x="352425" y="357188"/>
                      <a:pt x="380047" y="304800"/>
                    </a:cubicBezTo>
                    <a:cubicBezTo>
                      <a:pt x="272415" y="189547"/>
                      <a:pt x="144780" y="86678"/>
                      <a:pt x="0" y="0"/>
                    </a:cubicBezTo>
                    <a:cubicBezTo>
                      <a:pt x="151447" y="610553"/>
                      <a:pt x="355282" y="1255395"/>
                      <a:pt x="569595" y="1854518"/>
                    </a:cubicBezTo>
                    <a:cubicBezTo>
                      <a:pt x="635318" y="1851660"/>
                      <a:pt x="675322" y="1785938"/>
                      <a:pt x="704850" y="1691640"/>
                    </a:cubicBezTo>
                    <a:cubicBezTo>
                      <a:pt x="712470" y="1667828"/>
                      <a:pt x="719138" y="1644015"/>
                      <a:pt x="724853" y="1620203"/>
                    </a:cubicBezTo>
                    <a:cubicBezTo>
                      <a:pt x="665797" y="1597343"/>
                      <a:pt x="585788" y="1527810"/>
                      <a:pt x="616268" y="1533525"/>
                    </a:cubicBezTo>
                    <a:cubicBezTo>
                      <a:pt x="634365" y="1536383"/>
                      <a:pt x="689610" y="1542098"/>
                      <a:pt x="741045" y="1545908"/>
                    </a:cubicBezTo>
                    <a:cubicBezTo>
                      <a:pt x="759143" y="1458278"/>
                      <a:pt x="768668" y="1370648"/>
                      <a:pt x="769620" y="1283970"/>
                    </a:cubicBezTo>
                    <a:cubicBezTo>
                      <a:pt x="643890" y="1263968"/>
                      <a:pt x="500063" y="1213485"/>
                      <a:pt x="564832" y="1217295"/>
                    </a:cubicBezTo>
                    <a:close/>
                  </a:path>
                </a:pathLst>
              </a:custGeom>
              <a:gradFill>
                <a:gsLst>
                  <a:gs pos="0">
                    <a:srgbClr val="3D760D"/>
                  </a:gs>
                  <a:gs pos="8000">
                    <a:srgbClr val="3D760D"/>
                  </a:gs>
                  <a:gs pos="100000">
                    <a:srgbClr val="35650E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4" name="Google Shape;2254;p32"/>
              <p:cNvSpPr/>
              <p:nvPr/>
            </p:nvSpPr>
            <p:spPr>
              <a:xfrm>
                <a:off x="5839476" y="2930591"/>
                <a:ext cx="600075" cy="1903094"/>
              </a:xfrm>
              <a:custGeom>
                <a:rect b="b" l="l" r="r" t="t"/>
                <a:pathLst>
                  <a:path extrusionOk="0" h="1903094" w="600075">
                    <a:moveTo>
                      <a:pt x="6667" y="0"/>
                    </a:moveTo>
                    <a:cubicBezTo>
                      <a:pt x="84772" y="321945"/>
                      <a:pt x="175260" y="641032"/>
                      <a:pt x="275272" y="957263"/>
                    </a:cubicBezTo>
                    <a:cubicBezTo>
                      <a:pt x="375285" y="1273492"/>
                      <a:pt x="485775" y="1586865"/>
                      <a:pt x="600075" y="1899285"/>
                    </a:cubicBezTo>
                    <a:lnTo>
                      <a:pt x="587692" y="1903095"/>
                    </a:lnTo>
                    <a:cubicBezTo>
                      <a:pt x="474345" y="1590675"/>
                      <a:pt x="364807" y="1276350"/>
                      <a:pt x="265747" y="960120"/>
                    </a:cubicBezTo>
                    <a:cubicBezTo>
                      <a:pt x="166688" y="643890"/>
                      <a:pt x="77152" y="323850"/>
                      <a:pt x="0" y="1905"/>
                    </a:cubicBezTo>
                    <a:lnTo>
                      <a:pt x="6667" y="0"/>
                    </a:ln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55" name="Google Shape;2255;p32"/>
            <p:cNvGrpSpPr/>
            <p:nvPr/>
          </p:nvGrpSpPr>
          <p:grpSpPr>
            <a:xfrm rot="-10175364">
              <a:off x="844171" y="-39858"/>
              <a:ext cx="605031" cy="1387040"/>
              <a:chOff x="6209083" y="1899986"/>
              <a:chExt cx="1085697" cy="2488974"/>
            </a:xfrm>
          </p:grpSpPr>
          <p:sp>
            <p:nvSpPr>
              <p:cNvPr id="2256" name="Google Shape;2256;p32"/>
              <p:cNvSpPr/>
              <p:nvPr/>
            </p:nvSpPr>
            <p:spPr>
              <a:xfrm>
                <a:off x="6209083" y="1899986"/>
                <a:ext cx="1085697" cy="2325514"/>
              </a:xfrm>
              <a:custGeom>
                <a:rect b="b" l="l" r="r" t="t"/>
                <a:pathLst>
                  <a:path extrusionOk="0" h="2325514" w="1085697">
                    <a:moveTo>
                      <a:pt x="140933" y="1965007"/>
                    </a:moveTo>
                    <a:lnTo>
                      <a:pt x="140933" y="1965007"/>
                    </a:lnTo>
                    <a:cubicBezTo>
                      <a:pt x="116169" y="1839278"/>
                      <a:pt x="185701" y="1717357"/>
                      <a:pt x="230469" y="1597343"/>
                    </a:cubicBezTo>
                    <a:cubicBezTo>
                      <a:pt x="275236" y="1477328"/>
                      <a:pt x="286666" y="1318260"/>
                      <a:pt x="182844" y="1243965"/>
                    </a:cubicBezTo>
                    <a:cubicBezTo>
                      <a:pt x="130456" y="1205865"/>
                      <a:pt x="51398" y="1191578"/>
                      <a:pt x="32348" y="1130618"/>
                    </a:cubicBezTo>
                    <a:cubicBezTo>
                      <a:pt x="3773" y="1041082"/>
                      <a:pt x="135219" y="968693"/>
                      <a:pt x="130456" y="875347"/>
                    </a:cubicBezTo>
                    <a:cubicBezTo>
                      <a:pt x="127598" y="809625"/>
                      <a:pt x="60923" y="768668"/>
                      <a:pt x="27586" y="712470"/>
                    </a:cubicBezTo>
                    <a:cubicBezTo>
                      <a:pt x="-16229" y="640080"/>
                      <a:pt x="-1942" y="545783"/>
                      <a:pt x="29491" y="467678"/>
                    </a:cubicBezTo>
                    <a:cubicBezTo>
                      <a:pt x="60923" y="389572"/>
                      <a:pt x="108548" y="317183"/>
                      <a:pt x="131408" y="235267"/>
                    </a:cubicBezTo>
                    <a:cubicBezTo>
                      <a:pt x="154269" y="153353"/>
                      <a:pt x="146648" y="55245"/>
                      <a:pt x="82831" y="0"/>
                    </a:cubicBezTo>
                    <a:cubicBezTo>
                      <a:pt x="219991" y="76200"/>
                      <a:pt x="359056" y="154305"/>
                      <a:pt x="470498" y="263842"/>
                    </a:cubicBezTo>
                    <a:cubicBezTo>
                      <a:pt x="582894" y="373380"/>
                      <a:pt x="666713" y="521017"/>
                      <a:pt x="666713" y="678180"/>
                    </a:cubicBezTo>
                    <a:cubicBezTo>
                      <a:pt x="666713" y="784860"/>
                      <a:pt x="631471" y="904875"/>
                      <a:pt x="696241" y="988695"/>
                    </a:cubicBezTo>
                    <a:cubicBezTo>
                      <a:pt x="736246" y="1041082"/>
                      <a:pt x="803873" y="1062038"/>
                      <a:pt x="864833" y="1087755"/>
                    </a:cubicBezTo>
                    <a:cubicBezTo>
                      <a:pt x="925794" y="1113473"/>
                      <a:pt x="990563" y="1153478"/>
                      <a:pt x="1002946" y="1218248"/>
                    </a:cubicBezTo>
                    <a:cubicBezTo>
                      <a:pt x="1017233" y="1288732"/>
                      <a:pt x="965798" y="1355407"/>
                      <a:pt x="959131" y="1427798"/>
                    </a:cubicBezTo>
                    <a:cubicBezTo>
                      <a:pt x="951511" y="1522095"/>
                      <a:pt x="1021044" y="1602105"/>
                      <a:pt x="1057239" y="1689735"/>
                    </a:cubicBezTo>
                    <a:cubicBezTo>
                      <a:pt x="1117246" y="1834515"/>
                      <a:pt x="1078194" y="2009775"/>
                      <a:pt x="979133" y="2131695"/>
                    </a:cubicBezTo>
                    <a:cubicBezTo>
                      <a:pt x="882931" y="2250758"/>
                      <a:pt x="705766" y="2368868"/>
                      <a:pt x="550508" y="2309813"/>
                    </a:cubicBezTo>
                    <a:cubicBezTo>
                      <a:pt x="394298" y="2248853"/>
                      <a:pt x="176176" y="2145983"/>
                      <a:pt x="140933" y="1965007"/>
                    </a:cubicBezTo>
                    <a:close/>
                  </a:path>
                </a:pathLst>
              </a:custGeom>
              <a:gradFill>
                <a:gsLst>
                  <a:gs pos="0">
                    <a:srgbClr val="2A5B52"/>
                  </a:gs>
                  <a:gs pos="8000">
                    <a:srgbClr val="2A5B52"/>
                  </a:gs>
                  <a:gs pos="100000">
                    <a:srgbClr val="1C3B36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7" name="Google Shape;2257;p32"/>
              <p:cNvSpPr/>
              <p:nvPr/>
            </p:nvSpPr>
            <p:spPr>
              <a:xfrm>
                <a:off x="6442316" y="2213685"/>
                <a:ext cx="561812" cy="2175275"/>
              </a:xfrm>
              <a:custGeom>
                <a:rect b="b" l="l" r="r" t="t"/>
                <a:pathLst>
                  <a:path extrusionOk="0" h="2175275" w="561812">
                    <a:moveTo>
                      <a:pt x="329658" y="1406516"/>
                    </a:moveTo>
                    <a:cubicBezTo>
                      <a:pt x="365853" y="1257926"/>
                      <a:pt x="422050" y="1114098"/>
                      <a:pt x="495393" y="979796"/>
                    </a:cubicBezTo>
                    <a:cubicBezTo>
                      <a:pt x="498250" y="975033"/>
                      <a:pt x="490630" y="971223"/>
                      <a:pt x="488725" y="975986"/>
                    </a:cubicBezTo>
                    <a:cubicBezTo>
                      <a:pt x="417287" y="1105526"/>
                      <a:pt x="362995" y="1244591"/>
                      <a:pt x="325848" y="1387466"/>
                    </a:cubicBezTo>
                    <a:cubicBezTo>
                      <a:pt x="322990" y="1361748"/>
                      <a:pt x="320133" y="1336031"/>
                      <a:pt x="318228" y="1311266"/>
                    </a:cubicBezTo>
                    <a:cubicBezTo>
                      <a:pt x="290605" y="1018848"/>
                      <a:pt x="282033" y="722621"/>
                      <a:pt x="205833" y="437823"/>
                    </a:cubicBezTo>
                    <a:cubicBezTo>
                      <a:pt x="204880" y="433061"/>
                      <a:pt x="202975" y="428298"/>
                      <a:pt x="202023" y="423536"/>
                    </a:cubicBezTo>
                    <a:cubicBezTo>
                      <a:pt x="202023" y="423536"/>
                      <a:pt x="202023" y="423536"/>
                      <a:pt x="202023" y="422583"/>
                    </a:cubicBezTo>
                    <a:cubicBezTo>
                      <a:pt x="212500" y="353051"/>
                      <a:pt x="222978" y="283518"/>
                      <a:pt x="232503" y="213986"/>
                    </a:cubicBezTo>
                    <a:cubicBezTo>
                      <a:pt x="233455" y="209223"/>
                      <a:pt x="224883" y="209223"/>
                      <a:pt x="224883" y="213986"/>
                    </a:cubicBezTo>
                    <a:cubicBezTo>
                      <a:pt x="215358" y="277803"/>
                      <a:pt x="205833" y="340668"/>
                      <a:pt x="196308" y="404486"/>
                    </a:cubicBezTo>
                    <a:cubicBezTo>
                      <a:pt x="196308" y="404486"/>
                      <a:pt x="196308" y="404486"/>
                      <a:pt x="196308" y="404486"/>
                    </a:cubicBezTo>
                    <a:cubicBezTo>
                      <a:pt x="196308" y="403533"/>
                      <a:pt x="196308" y="401628"/>
                      <a:pt x="195355" y="400676"/>
                    </a:cubicBezTo>
                    <a:cubicBezTo>
                      <a:pt x="153445" y="258753"/>
                      <a:pt x="94390" y="122546"/>
                      <a:pt x="7712" y="1578"/>
                    </a:cubicBezTo>
                    <a:cubicBezTo>
                      <a:pt x="4855" y="-2232"/>
                      <a:pt x="-2765" y="1578"/>
                      <a:pt x="1045" y="5388"/>
                    </a:cubicBezTo>
                    <a:cubicBezTo>
                      <a:pt x="84865" y="123498"/>
                      <a:pt x="142968" y="254943"/>
                      <a:pt x="183925" y="391151"/>
                    </a:cubicBezTo>
                    <a:cubicBezTo>
                      <a:pt x="135348" y="354003"/>
                      <a:pt x="86770" y="317808"/>
                      <a:pt x="38193" y="280661"/>
                    </a:cubicBezTo>
                    <a:cubicBezTo>
                      <a:pt x="34383" y="277803"/>
                      <a:pt x="29620" y="284471"/>
                      <a:pt x="34383" y="287328"/>
                    </a:cubicBezTo>
                    <a:cubicBezTo>
                      <a:pt x="85818" y="326381"/>
                      <a:pt x="136300" y="365433"/>
                      <a:pt x="187735" y="403533"/>
                    </a:cubicBezTo>
                    <a:cubicBezTo>
                      <a:pt x="228693" y="543551"/>
                      <a:pt x="252505" y="689283"/>
                      <a:pt x="268698" y="834063"/>
                    </a:cubicBezTo>
                    <a:cubicBezTo>
                      <a:pt x="282985" y="958841"/>
                      <a:pt x="291558" y="1084571"/>
                      <a:pt x="302035" y="1210301"/>
                    </a:cubicBezTo>
                    <a:cubicBezTo>
                      <a:pt x="233455" y="1045518"/>
                      <a:pt x="139158" y="891213"/>
                      <a:pt x="24858" y="754053"/>
                    </a:cubicBezTo>
                    <a:cubicBezTo>
                      <a:pt x="21048" y="750243"/>
                      <a:pt x="15333" y="755958"/>
                      <a:pt x="19143" y="759768"/>
                    </a:cubicBezTo>
                    <a:cubicBezTo>
                      <a:pt x="137253" y="900738"/>
                      <a:pt x="232503" y="1058853"/>
                      <a:pt x="301083" y="1229351"/>
                    </a:cubicBezTo>
                    <a:cubicBezTo>
                      <a:pt x="302035" y="1230303"/>
                      <a:pt x="302987" y="1231256"/>
                      <a:pt x="303940" y="1231256"/>
                    </a:cubicBezTo>
                    <a:cubicBezTo>
                      <a:pt x="318228" y="1395086"/>
                      <a:pt x="335373" y="1557963"/>
                      <a:pt x="372520" y="1717983"/>
                    </a:cubicBezTo>
                    <a:cubicBezTo>
                      <a:pt x="409668" y="1878003"/>
                      <a:pt x="465865" y="2034213"/>
                      <a:pt x="554448" y="2173278"/>
                    </a:cubicBezTo>
                    <a:cubicBezTo>
                      <a:pt x="557305" y="2178041"/>
                      <a:pt x="563973" y="2173278"/>
                      <a:pt x="561115" y="2169468"/>
                    </a:cubicBezTo>
                    <a:cubicBezTo>
                      <a:pt x="416335" y="1940868"/>
                      <a:pt x="359185" y="1673216"/>
                      <a:pt x="328705" y="1406516"/>
                    </a:cubicBezTo>
                    <a:cubicBezTo>
                      <a:pt x="328705" y="1408421"/>
                      <a:pt x="329658" y="1407468"/>
                      <a:pt x="329658" y="1406516"/>
                    </a:cubicBezTo>
                    <a:close/>
                  </a:path>
                </a:pathLst>
              </a:custGeom>
              <a:solidFill>
                <a:srgbClr val="44937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258" name="Google Shape;2258;p32"/>
            <p:cNvSpPr/>
            <p:nvPr/>
          </p:nvSpPr>
          <p:spPr>
            <a:xfrm rot="-8617848">
              <a:off x="526181" y="-22132"/>
              <a:ext cx="888873" cy="1271724"/>
            </a:xfrm>
            <a:custGeom>
              <a:rect b="b" l="l" r="r" t="t"/>
              <a:pathLst>
                <a:path extrusionOk="0" h="1587610" w="1109662">
                  <a:moveTo>
                    <a:pt x="828675" y="1237922"/>
                  </a:moveTo>
                  <a:cubicBezTo>
                    <a:pt x="626745" y="1089332"/>
                    <a:pt x="549592" y="938837"/>
                    <a:pt x="404813" y="799772"/>
                  </a:cubicBezTo>
                  <a:cubicBezTo>
                    <a:pt x="650557" y="878829"/>
                    <a:pt x="809625" y="1168389"/>
                    <a:pt x="828675" y="1230302"/>
                  </a:cubicBezTo>
                  <a:cubicBezTo>
                    <a:pt x="828675" y="1131242"/>
                    <a:pt x="818197" y="1031229"/>
                    <a:pt x="796290" y="934074"/>
                  </a:cubicBezTo>
                  <a:cubicBezTo>
                    <a:pt x="678180" y="833109"/>
                    <a:pt x="554355" y="775959"/>
                    <a:pt x="458153" y="632132"/>
                  </a:cubicBezTo>
                  <a:cubicBezTo>
                    <a:pt x="611505" y="670232"/>
                    <a:pt x="753428" y="850254"/>
                    <a:pt x="792480" y="919787"/>
                  </a:cubicBezTo>
                  <a:cubicBezTo>
                    <a:pt x="771525" y="834062"/>
                    <a:pt x="742950" y="749289"/>
                    <a:pt x="704850" y="669279"/>
                  </a:cubicBezTo>
                  <a:cubicBezTo>
                    <a:pt x="588645" y="611177"/>
                    <a:pt x="485775" y="535929"/>
                    <a:pt x="399097" y="446394"/>
                  </a:cubicBezTo>
                  <a:cubicBezTo>
                    <a:pt x="509588" y="476874"/>
                    <a:pt x="610553" y="541644"/>
                    <a:pt x="684847" y="628322"/>
                  </a:cubicBezTo>
                  <a:cubicBezTo>
                    <a:pt x="652463" y="566409"/>
                    <a:pt x="615315" y="506402"/>
                    <a:pt x="573405" y="449252"/>
                  </a:cubicBezTo>
                  <a:cubicBezTo>
                    <a:pt x="568642" y="450204"/>
                    <a:pt x="564832" y="452109"/>
                    <a:pt x="560070" y="453062"/>
                  </a:cubicBezTo>
                  <a:cubicBezTo>
                    <a:pt x="461010" y="429249"/>
                    <a:pt x="371475" y="376862"/>
                    <a:pt x="305753" y="304472"/>
                  </a:cubicBezTo>
                  <a:cubicBezTo>
                    <a:pt x="390525" y="318759"/>
                    <a:pt x="471488" y="354002"/>
                    <a:pt x="539115" y="405437"/>
                  </a:cubicBezTo>
                  <a:cubicBezTo>
                    <a:pt x="512445" y="373052"/>
                    <a:pt x="483870" y="341619"/>
                    <a:pt x="454342" y="311139"/>
                  </a:cubicBezTo>
                  <a:cubicBezTo>
                    <a:pt x="439103" y="310187"/>
                    <a:pt x="387667" y="300662"/>
                    <a:pt x="387667" y="300662"/>
                  </a:cubicBezTo>
                  <a:cubicBezTo>
                    <a:pt x="303847" y="278754"/>
                    <a:pt x="229553" y="241607"/>
                    <a:pt x="156210" y="198744"/>
                  </a:cubicBezTo>
                  <a:cubicBezTo>
                    <a:pt x="224790" y="199697"/>
                    <a:pt x="398145" y="273039"/>
                    <a:pt x="445770" y="301614"/>
                  </a:cubicBezTo>
                  <a:cubicBezTo>
                    <a:pt x="404813" y="260657"/>
                    <a:pt x="360997" y="222557"/>
                    <a:pt x="315278" y="188267"/>
                  </a:cubicBezTo>
                  <a:cubicBezTo>
                    <a:pt x="313372" y="188267"/>
                    <a:pt x="311467" y="188267"/>
                    <a:pt x="310515" y="189219"/>
                  </a:cubicBezTo>
                  <a:cubicBezTo>
                    <a:pt x="247650" y="183504"/>
                    <a:pt x="188595" y="155882"/>
                    <a:pt x="138113" y="120639"/>
                  </a:cubicBezTo>
                  <a:cubicBezTo>
                    <a:pt x="87630" y="85397"/>
                    <a:pt x="44767" y="42534"/>
                    <a:pt x="0" y="1577"/>
                  </a:cubicBezTo>
                  <a:cubicBezTo>
                    <a:pt x="151447" y="-15568"/>
                    <a:pt x="236220" y="111114"/>
                    <a:pt x="326707" y="187314"/>
                  </a:cubicBezTo>
                  <a:cubicBezTo>
                    <a:pt x="326707" y="187314"/>
                    <a:pt x="325755" y="187314"/>
                    <a:pt x="325755" y="187314"/>
                  </a:cubicBezTo>
                  <a:cubicBezTo>
                    <a:pt x="367665" y="218747"/>
                    <a:pt x="407670" y="252084"/>
                    <a:pt x="444817" y="288279"/>
                  </a:cubicBezTo>
                  <a:cubicBezTo>
                    <a:pt x="416242" y="201602"/>
                    <a:pt x="375285" y="117782"/>
                    <a:pt x="331470" y="34914"/>
                  </a:cubicBezTo>
                  <a:cubicBezTo>
                    <a:pt x="404813" y="97779"/>
                    <a:pt x="452438" y="185409"/>
                    <a:pt x="461963" y="275897"/>
                  </a:cubicBezTo>
                  <a:cubicBezTo>
                    <a:pt x="461963" y="275897"/>
                    <a:pt x="459105" y="292089"/>
                    <a:pt x="454342" y="297804"/>
                  </a:cubicBezTo>
                  <a:cubicBezTo>
                    <a:pt x="501967" y="344477"/>
                    <a:pt x="546735" y="394007"/>
                    <a:pt x="585788" y="446394"/>
                  </a:cubicBezTo>
                  <a:lnTo>
                    <a:pt x="585788" y="446394"/>
                  </a:lnTo>
                  <a:lnTo>
                    <a:pt x="585788" y="446394"/>
                  </a:lnTo>
                  <a:cubicBezTo>
                    <a:pt x="591503" y="454014"/>
                    <a:pt x="598170" y="462587"/>
                    <a:pt x="603885" y="471159"/>
                  </a:cubicBezTo>
                  <a:cubicBezTo>
                    <a:pt x="594360" y="431154"/>
                    <a:pt x="528638" y="234939"/>
                    <a:pt x="581025" y="83492"/>
                  </a:cubicBezTo>
                  <a:cubicBezTo>
                    <a:pt x="629603" y="205412"/>
                    <a:pt x="635317" y="354954"/>
                    <a:pt x="606742" y="474969"/>
                  </a:cubicBezTo>
                  <a:cubicBezTo>
                    <a:pt x="651510" y="537834"/>
                    <a:pt x="691515" y="604509"/>
                    <a:pt x="723900" y="674042"/>
                  </a:cubicBezTo>
                  <a:cubicBezTo>
                    <a:pt x="724853" y="606414"/>
                    <a:pt x="702945" y="365432"/>
                    <a:pt x="762000" y="214937"/>
                  </a:cubicBezTo>
                  <a:cubicBezTo>
                    <a:pt x="764857" y="292089"/>
                    <a:pt x="797242" y="386387"/>
                    <a:pt x="799147" y="463539"/>
                  </a:cubicBezTo>
                  <a:cubicBezTo>
                    <a:pt x="801053" y="537834"/>
                    <a:pt x="768667" y="622607"/>
                    <a:pt x="729615" y="685472"/>
                  </a:cubicBezTo>
                  <a:cubicBezTo>
                    <a:pt x="765810" y="763577"/>
                    <a:pt x="794385" y="845492"/>
                    <a:pt x="814388" y="929312"/>
                  </a:cubicBezTo>
                  <a:cubicBezTo>
                    <a:pt x="842010" y="747384"/>
                    <a:pt x="871538" y="546407"/>
                    <a:pt x="981075" y="363527"/>
                  </a:cubicBezTo>
                  <a:cubicBezTo>
                    <a:pt x="1020128" y="553074"/>
                    <a:pt x="855345" y="886449"/>
                    <a:pt x="816292" y="941694"/>
                  </a:cubicBezTo>
                  <a:cubicBezTo>
                    <a:pt x="838200" y="1036944"/>
                    <a:pt x="849630" y="1135052"/>
                    <a:pt x="849630" y="1234112"/>
                  </a:cubicBezTo>
                  <a:cubicBezTo>
                    <a:pt x="864870" y="1177914"/>
                    <a:pt x="899160" y="1000749"/>
                    <a:pt x="937260" y="915977"/>
                  </a:cubicBezTo>
                  <a:cubicBezTo>
                    <a:pt x="984885" y="815964"/>
                    <a:pt x="1023938" y="725477"/>
                    <a:pt x="1109663" y="642609"/>
                  </a:cubicBezTo>
                  <a:cubicBezTo>
                    <a:pt x="1106805" y="909309"/>
                    <a:pt x="998220" y="1096952"/>
                    <a:pt x="849630" y="1247447"/>
                  </a:cubicBezTo>
                  <a:cubicBezTo>
                    <a:pt x="848678" y="1357937"/>
                    <a:pt x="834390" y="1469379"/>
                    <a:pt x="807720" y="1577012"/>
                  </a:cubicBezTo>
                  <a:cubicBezTo>
                    <a:pt x="807720" y="1577012"/>
                    <a:pt x="807720" y="1577012"/>
                    <a:pt x="807720" y="1577012"/>
                  </a:cubicBezTo>
                  <a:cubicBezTo>
                    <a:pt x="805815" y="1583679"/>
                    <a:pt x="799147" y="1588442"/>
                    <a:pt x="792480" y="1587489"/>
                  </a:cubicBezTo>
                  <a:cubicBezTo>
                    <a:pt x="785813" y="1586537"/>
                    <a:pt x="782003" y="1579869"/>
                    <a:pt x="783907" y="1573202"/>
                  </a:cubicBezTo>
                  <a:cubicBezTo>
                    <a:pt x="812482" y="1463664"/>
                    <a:pt x="827722" y="1351269"/>
                    <a:pt x="828675" y="1237922"/>
                  </a:cubicBezTo>
                  <a:close/>
                </a:path>
              </a:pathLst>
            </a:custGeom>
            <a:gradFill>
              <a:gsLst>
                <a:gs pos="0">
                  <a:srgbClr val="BDD559"/>
                </a:gs>
                <a:gs pos="8000">
                  <a:srgbClr val="BDD559"/>
                </a:gs>
                <a:gs pos="100000">
                  <a:srgbClr val="5F9322"/>
                </a:gs>
              </a:gsLst>
              <a:lin ang="2700006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59" name="Google Shape;2259;p32"/>
            <p:cNvGrpSpPr/>
            <p:nvPr/>
          </p:nvGrpSpPr>
          <p:grpSpPr>
            <a:xfrm rot="-7974174">
              <a:off x="267359" y="-193641"/>
              <a:ext cx="821066" cy="1425244"/>
              <a:chOff x="7981884" y="2154029"/>
              <a:chExt cx="1026344" cy="1781575"/>
            </a:xfrm>
          </p:grpSpPr>
          <p:sp>
            <p:nvSpPr>
              <p:cNvPr id="2260" name="Google Shape;2260;p32"/>
              <p:cNvSpPr/>
              <p:nvPr/>
            </p:nvSpPr>
            <p:spPr>
              <a:xfrm>
                <a:off x="7981884" y="2154029"/>
                <a:ext cx="1026344" cy="1688503"/>
              </a:xfrm>
              <a:custGeom>
                <a:rect b="b" l="l" r="r" t="t"/>
                <a:pathLst>
                  <a:path extrusionOk="0" h="1688503" w="1026344">
                    <a:moveTo>
                      <a:pt x="224555" y="1223284"/>
                    </a:moveTo>
                    <a:cubicBezTo>
                      <a:pt x="165500" y="1170897"/>
                      <a:pt x="100730" y="1123272"/>
                      <a:pt x="54057" y="1059454"/>
                    </a:cubicBezTo>
                    <a:cubicBezTo>
                      <a:pt x="7385" y="995637"/>
                      <a:pt x="-17380" y="908959"/>
                      <a:pt x="14052" y="836569"/>
                    </a:cubicBezTo>
                    <a:cubicBezTo>
                      <a:pt x="45485" y="764179"/>
                      <a:pt x="149307" y="725127"/>
                      <a:pt x="209315" y="776562"/>
                    </a:cubicBezTo>
                    <a:cubicBezTo>
                      <a:pt x="234080" y="797517"/>
                      <a:pt x="258845" y="831807"/>
                      <a:pt x="288373" y="819424"/>
                    </a:cubicBezTo>
                    <a:cubicBezTo>
                      <a:pt x="315995" y="807994"/>
                      <a:pt x="312185" y="766084"/>
                      <a:pt x="296945" y="740367"/>
                    </a:cubicBezTo>
                    <a:cubicBezTo>
                      <a:pt x="271227" y="698457"/>
                      <a:pt x="230270" y="667977"/>
                      <a:pt x="193123" y="635592"/>
                    </a:cubicBezTo>
                    <a:cubicBezTo>
                      <a:pt x="155975" y="603207"/>
                      <a:pt x="119780" y="565107"/>
                      <a:pt x="110255" y="516529"/>
                    </a:cubicBezTo>
                    <a:cubicBezTo>
                      <a:pt x="100730" y="467952"/>
                      <a:pt x="129305" y="409849"/>
                      <a:pt x="177882" y="403182"/>
                    </a:cubicBezTo>
                    <a:cubicBezTo>
                      <a:pt x="195980" y="401277"/>
                      <a:pt x="215030" y="406039"/>
                      <a:pt x="232175" y="399372"/>
                    </a:cubicBezTo>
                    <a:cubicBezTo>
                      <a:pt x="260750" y="388894"/>
                      <a:pt x="270275" y="350794"/>
                      <a:pt x="263607" y="320314"/>
                    </a:cubicBezTo>
                    <a:cubicBezTo>
                      <a:pt x="256940" y="289834"/>
                      <a:pt x="237890" y="264117"/>
                      <a:pt x="227412" y="235542"/>
                    </a:cubicBezTo>
                    <a:cubicBezTo>
                      <a:pt x="189312" y="133624"/>
                      <a:pt x="271227" y="6942"/>
                      <a:pt x="379812" y="274"/>
                    </a:cubicBezTo>
                    <a:cubicBezTo>
                      <a:pt x="488398" y="-6393"/>
                      <a:pt x="585552" y="109812"/>
                      <a:pt x="560787" y="215539"/>
                    </a:cubicBezTo>
                    <a:cubicBezTo>
                      <a:pt x="553167" y="247924"/>
                      <a:pt x="536023" y="279357"/>
                      <a:pt x="533165" y="312694"/>
                    </a:cubicBezTo>
                    <a:cubicBezTo>
                      <a:pt x="531260" y="346032"/>
                      <a:pt x="552215" y="386037"/>
                      <a:pt x="585552" y="385084"/>
                    </a:cubicBezTo>
                    <a:cubicBezTo>
                      <a:pt x="619842" y="384132"/>
                      <a:pt x="638892" y="346032"/>
                      <a:pt x="667467" y="327934"/>
                    </a:cubicBezTo>
                    <a:cubicBezTo>
                      <a:pt x="715092" y="297454"/>
                      <a:pt x="783673" y="331744"/>
                      <a:pt x="805580" y="384132"/>
                    </a:cubicBezTo>
                    <a:cubicBezTo>
                      <a:pt x="827487" y="436519"/>
                      <a:pt x="813200" y="497479"/>
                      <a:pt x="790340" y="548914"/>
                    </a:cubicBezTo>
                    <a:cubicBezTo>
                      <a:pt x="767480" y="600349"/>
                      <a:pt x="735095" y="648927"/>
                      <a:pt x="718902" y="703219"/>
                    </a:cubicBezTo>
                    <a:cubicBezTo>
                      <a:pt x="713187" y="722269"/>
                      <a:pt x="710330" y="746082"/>
                      <a:pt x="726523" y="758464"/>
                    </a:cubicBezTo>
                    <a:cubicBezTo>
                      <a:pt x="751287" y="778467"/>
                      <a:pt x="783673" y="747987"/>
                      <a:pt x="809390" y="729889"/>
                    </a:cubicBezTo>
                    <a:cubicBezTo>
                      <a:pt x="872255" y="687027"/>
                      <a:pt x="965600" y="726079"/>
                      <a:pt x="1001795" y="792754"/>
                    </a:cubicBezTo>
                    <a:cubicBezTo>
                      <a:pt x="1037990" y="860382"/>
                      <a:pt x="1029417" y="942297"/>
                      <a:pt x="1006557" y="1015639"/>
                    </a:cubicBezTo>
                    <a:lnTo>
                      <a:pt x="1006557" y="1015639"/>
                    </a:lnTo>
                    <a:cubicBezTo>
                      <a:pt x="970362" y="1133749"/>
                      <a:pt x="903687" y="1237572"/>
                      <a:pt x="835107" y="1338537"/>
                    </a:cubicBezTo>
                    <a:cubicBezTo>
                      <a:pt x="768432" y="1436644"/>
                      <a:pt x="715092" y="1549992"/>
                      <a:pt x="645560" y="1643337"/>
                    </a:cubicBezTo>
                    <a:cubicBezTo>
                      <a:pt x="547452" y="1775734"/>
                      <a:pt x="504590" y="1582377"/>
                      <a:pt x="457917" y="1506177"/>
                    </a:cubicBezTo>
                    <a:cubicBezTo>
                      <a:pt x="396005" y="1401402"/>
                      <a:pt x="316948" y="1305199"/>
                      <a:pt x="224555" y="12232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BDD559"/>
                  </a:gs>
                  <a:gs pos="8000">
                    <a:srgbClr val="BDD559"/>
                  </a:gs>
                  <a:gs pos="100000">
                    <a:srgbClr val="5F9322"/>
                  </a:gs>
                </a:gsLst>
                <a:lin ang="2700006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1" name="Google Shape;2261;p32"/>
              <p:cNvSpPr/>
              <p:nvPr/>
            </p:nvSpPr>
            <p:spPr>
              <a:xfrm>
                <a:off x="8212802" y="2446819"/>
                <a:ext cx="551152" cy="1488785"/>
              </a:xfrm>
              <a:custGeom>
                <a:rect b="b" l="l" r="r" t="t"/>
                <a:pathLst>
                  <a:path extrusionOk="0" h="1488785" w="551152">
                    <a:moveTo>
                      <a:pt x="550849" y="615216"/>
                    </a:moveTo>
                    <a:cubicBezTo>
                      <a:pt x="552754" y="610454"/>
                      <a:pt x="545134" y="608549"/>
                      <a:pt x="543229" y="613311"/>
                    </a:cubicBezTo>
                    <a:cubicBezTo>
                      <a:pt x="447026" y="844769"/>
                      <a:pt x="381304" y="1084799"/>
                      <a:pt x="356539" y="1333401"/>
                    </a:cubicBezTo>
                    <a:cubicBezTo>
                      <a:pt x="339394" y="1060034"/>
                      <a:pt x="306057" y="786666"/>
                      <a:pt x="257479" y="517109"/>
                    </a:cubicBezTo>
                    <a:cubicBezTo>
                      <a:pt x="257479" y="517109"/>
                      <a:pt x="257479" y="517109"/>
                      <a:pt x="257479" y="517109"/>
                    </a:cubicBezTo>
                    <a:cubicBezTo>
                      <a:pt x="286054" y="420906"/>
                      <a:pt x="324154" y="328514"/>
                      <a:pt x="372732" y="239931"/>
                    </a:cubicBezTo>
                    <a:cubicBezTo>
                      <a:pt x="375589" y="235169"/>
                      <a:pt x="368921" y="231359"/>
                      <a:pt x="366064" y="236121"/>
                    </a:cubicBezTo>
                    <a:cubicBezTo>
                      <a:pt x="319392" y="319941"/>
                      <a:pt x="282244" y="408524"/>
                      <a:pt x="253669" y="500916"/>
                    </a:cubicBezTo>
                    <a:cubicBezTo>
                      <a:pt x="243192" y="441861"/>
                      <a:pt x="231762" y="383759"/>
                      <a:pt x="219379" y="325656"/>
                    </a:cubicBezTo>
                    <a:cubicBezTo>
                      <a:pt x="197471" y="217071"/>
                      <a:pt x="171754" y="109439"/>
                      <a:pt x="145084" y="2759"/>
                    </a:cubicBezTo>
                    <a:cubicBezTo>
                      <a:pt x="144132" y="-2004"/>
                      <a:pt x="136512" y="-99"/>
                      <a:pt x="137464" y="4664"/>
                    </a:cubicBezTo>
                    <a:cubicBezTo>
                      <a:pt x="166039" y="116106"/>
                      <a:pt x="191757" y="228501"/>
                      <a:pt x="214617" y="341849"/>
                    </a:cubicBezTo>
                    <a:cubicBezTo>
                      <a:pt x="172707" y="301844"/>
                      <a:pt x="130796" y="262791"/>
                      <a:pt x="89839" y="222786"/>
                    </a:cubicBezTo>
                    <a:cubicBezTo>
                      <a:pt x="86029" y="218976"/>
                      <a:pt x="80314" y="224691"/>
                      <a:pt x="84124" y="228501"/>
                    </a:cubicBezTo>
                    <a:cubicBezTo>
                      <a:pt x="127939" y="270411"/>
                      <a:pt x="172707" y="312321"/>
                      <a:pt x="216521" y="354231"/>
                    </a:cubicBezTo>
                    <a:cubicBezTo>
                      <a:pt x="216521" y="354231"/>
                      <a:pt x="217474" y="355184"/>
                      <a:pt x="217474" y="355184"/>
                    </a:cubicBezTo>
                    <a:cubicBezTo>
                      <a:pt x="258432" y="555209"/>
                      <a:pt x="289864" y="757139"/>
                      <a:pt x="313676" y="959069"/>
                    </a:cubicBezTo>
                    <a:cubicBezTo>
                      <a:pt x="222237" y="839054"/>
                      <a:pt x="119367" y="727611"/>
                      <a:pt x="6971" y="626646"/>
                    </a:cubicBezTo>
                    <a:cubicBezTo>
                      <a:pt x="3162" y="622836"/>
                      <a:pt x="-2554" y="628551"/>
                      <a:pt x="1257" y="632361"/>
                    </a:cubicBezTo>
                    <a:cubicBezTo>
                      <a:pt x="116509" y="736184"/>
                      <a:pt x="222237" y="850484"/>
                      <a:pt x="314629" y="974309"/>
                    </a:cubicBezTo>
                    <a:cubicBezTo>
                      <a:pt x="321296" y="1035269"/>
                      <a:pt x="327964" y="1096229"/>
                      <a:pt x="333679" y="1157189"/>
                    </a:cubicBezTo>
                    <a:cubicBezTo>
                      <a:pt x="343204" y="1265774"/>
                      <a:pt x="350824" y="1375311"/>
                      <a:pt x="355587" y="1484849"/>
                    </a:cubicBezTo>
                    <a:cubicBezTo>
                      <a:pt x="355587" y="1489611"/>
                      <a:pt x="363207" y="1490564"/>
                      <a:pt x="363207" y="1484849"/>
                    </a:cubicBezTo>
                    <a:cubicBezTo>
                      <a:pt x="361301" y="1450559"/>
                      <a:pt x="360349" y="1417221"/>
                      <a:pt x="357492" y="1382931"/>
                    </a:cubicBezTo>
                    <a:cubicBezTo>
                      <a:pt x="357492" y="1381979"/>
                      <a:pt x="358444" y="1381979"/>
                      <a:pt x="358444" y="1381026"/>
                    </a:cubicBezTo>
                    <a:cubicBezTo>
                      <a:pt x="382257" y="1115279"/>
                      <a:pt x="449884" y="860009"/>
                      <a:pt x="550849" y="615216"/>
                    </a:cubicBezTo>
                    <a:close/>
                  </a:path>
                </a:pathLst>
              </a:custGeom>
              <a:solidFill>
                <a:srgbClr val="192B3E"/>
              </a:solidFill>
              <a:ln cap="flat" cmpd="sng" w="9525">
                <a:solidFill>
                  <a:srgbClr val="317A60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62" name="Google Shape;2262;p32"/>
            <p:cNvGrpSpPr/>
            <p:nvPr/>
          </p:nvGrpSpPr>
          <p:grpSpPr>
            <a:xfrm rot="10357414">
              <a:off x="1231785" y="-29890"/>
              <a:ext cx="431258" cy="947377"/>
              <a:chOff x="7793199" y="3142045"/>
              <a:chExt cx="539126" cy="1184339"/>
            </a:xfrm>
          </p:grpSpPr>
          <p:sp>
            <p:nvSpPr>
              <p:cNvPr id="2263" name="Google Shape;2263;p32"/>
              <p:cNvSpPr/>
              <p:nvPr/>
            </p:nvSpPr>
            <p:spPr>
              <a:xfrm>
                <a:off x="7793199" y="3142045"/>
                <a:ext cx="539126" cy="1184339"/>
              </a:xfrm>
              <a:custGeom>
                <a:rect b="b" l="l" r="r" t="t"/>
                <a:pathLst>
                  <a:path extrusionOk="0" h="1184339" w="539126">
                    <a:moveTo>
                      <a:pt x="89390" y="737235"/>
                    </a:moveTo>
                    <a:cubicBezTo>
                      <a:pt x="89390" y="671513"/>
                      <a:pt x="101772" y="604838"/>
                      <a:pt x="81770" y="541972"/>
                    </a:cubicBezTo>
                    <a:cubicBezTo>
                      <a:pt x="63672" y="485775"/>
                      <a:pt x="19857" y="439103"/>
                      <a:pt x="5570" y="381953"/>
                    </a:cubicBezTo>
                    <a:cubicBezTo>
                      <a:pt x="-10623" y="318135"/>
                      <a:pt x="12237" y="252413"/>
                      <a:pt x="26524" y="188595"/>
                    </a:cubicBezTo>
                    <a:cubicBezTo>
                      <a:pt x="41765" y="124778"/>
                      <a:pt x="46527" y="50483"/>
                      <a:pt x="4617" y="0"/>
                    </a:cubicBezTo>
                    <a:cubicBezTo>
                      <a:pt x="170352" y="81915"/>
                      <a:pt x="307512" y="217170"/>
                      <a:pt x="398952" y="379095"/>
                    </a:cubicBezTo>
                    <a:cubicBezTo>
                      <a:pt x="490392" y="540068"/>
                      <a:pt x="536112" y="724853"/>
                      <a:pt x="538970" y="910590"/>
                    </a:cubicBezTo>
                    <a:cubicBezTo>
                      <a:pt x="539922" y="966788"/>
                      <a:pt x="537065" y="1024890"/>
                      <a:pt x="515157" y="1077278"/>
                    </a:cubicBezTo>
                    <a:cubicBezTo>
                      <a:pt x="493249" y="1128713"/>
                      <a:pt x="447529" y="1174433"/>
                      <a:pt x="392285" y="1183005"/>
                    </a:cubicBezTo>
                    <a:lnTo>
                      <a:pt x="392285" y="1183005"/>
                    </a:lnTo>
                    <a:cubicBezTo>
                      <a:pt x="304654" y="1197293"/>
                      <a:pt x="238932" y="1093470"/>
                      <a:pt x="192260" y="1032510"/>
                    </a:cubicBezTo>
                    <a:cubicBezTo>
                      <a:pt x="126537" y="947738"/>
                      <a:pt x="89390" y="842963"/>
                      <a:pt x="89390" y="737235"/>
                    </a:cubicBezTo>
                    <a:close/>
                  </a:path>
                </a:pathLst>
              </a:custGeom>
              <a:solidFill>
                <a:srgbClr val="3A7B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4" name="Google Shape;2264;p32"/>
              <p:cNvSpPr/>
              <p:nvPr/>
            </p:nvSpPr>
            <p:spPr>
              <a:xfrm>
                <a:off x="7878077" y="3272865"/>
                <a:ext cx="346292" cy="1036599"/>
              </a:xfrm>
              <a:custGeom>
                <a:rect b="b" l="l" r="r" t="t"/>
                <a:pathLst>
                  <a:path extrusionOk="0" h="1036599" w="346292">
                    <a:moveTo>
                      <a:pt x="345507" y="1031231"/>
                    </a:moveTo>
                    <a:cubicBezTo>
                      <a:pt x="262639" y="915978"/>
                      <a:pt x="217872" y="778818"/>
                      <a:pt x="186439" y="641658"/>
                    </a:cubicBezTo>
                    <a:cubicBezTo>
                      <a:pt x="154055" y="501641"/>
                      <a:pt x="133099" y="358766"/>
                      <a:pt x="93094" y="220653"/>
                    </a:cubicBezTo>
                    <a:cubicBezTo>
                      <a:pt x="71187" y="144453"/>
                      <a:pt x="43564" y="71111"/>
                      <a:pt x="6417" y="1578"/>
                    </a:cubicBezTo>
                    <a:cubicBezTo>
                      <a:pt x="4512" y="-2232"/>
                      <a:pt x="-2156" y="1578"/>
                      <a:pt x="702" y="5388"/>
                    </a:cubicBezTo>
                    <a:cubicBezTo>
                      <a:pt x="69282" y="132071"/>
                      <a:pt x="102619" y="273041"/>
                      <a:pt x="132147" y="413058"/>
                    </a:cubicBezTo>
                    <a:cubicBezTo>
                      <a:pt x="160722" y="553076"/>
                      <a:pt x="184534" y="694998"/>
                      <a:pt x="234064" y="829301"/>
                    </a:cubicBezTo>
                    <a:cubicBezTo>
                      <a:pt x="260734" y="902643"/>
                      <a:pt x="295024" y="972176"/>
                      <a:pt x="340744" y="1035993"/>
                    </a:cubicBezTo>
                    <a:cubicBezTo>
                      <a:pt x="342649" y="1037898"/>
                      <a:pt x="348364" y="1035041"/>
                      <a:pt x="345507" y="1031231"/>
                    </a:cubicBezTo>
                    <a:lnTo>
                      <a:pt x="345507" y="103123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8" name="Shape 2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9" name="Google Shape;2269;p33"/>
          <p:cNvSpPr txBox="1"/>
          <p:nvPr>
            <p:ph type="title"/>
          </p:nvPr>
        </p:nvSpPr>
        <p:spPr>
          <a:xfrm>
            <a:off x="796600" y="593375"/>
            <a:ext cx="10406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Editable Icons.</a:t>
            </a:r>
            <a:endParaRPr>
              <a:solidFill>
                <a:schemeClr val="dk2"/>
              </a:solidFill>
            </a:endParaRPr>
          </a:p>
        </p:txBody>
      </p:sp>
      <p:grpSp>
        <p:nvGrpSpPr>
          <p:cNvPr id="2270" name="Google Shape;2270;p33"/>
          <p:cNvGrpSpPr/>
          <p:nvPr/>
        </p:nvGrpSpPr>
        <p:grpSpPr>
          <a:xfrm>
            <a:off x="3547412" y="1629672"/>
            <a:ext cx="405160" cy="265644"/>
            <a:chOff x="4797800" y="1994125"/>
            <a:chExt cx="306475" cy="186025"/>
          </a:xfrm>
        </p:grpSpPr>
        <p:sp>
          <p:nvSpPr>
            <p:cNvPr id="2271" name="Google Shape;2271;p33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2" name="Google Shape;2272;p33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73" name="Google Shape;2273;p33"/>
          <p:cNvSpPr/>
          <p:nvPr/>
        </p:nvSpPr>
        <p:spPr>
          <a:xfrm>
            <a:off x="2990206" y="1646483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4" name="Google Shape;2274;p33"/>
          <p:cNvSpPr/>
          <p:nvPr/>
        </p:nvSpPr>
        <p:spPr>
          <a:xfrm>
            <a:off x="2575118" y="1559108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5" name="Google Shape;2275;p33"/>
          <p:cNvSpPr/>
          <p:nvPr/>
        </p:nvSpPr>
        <p:spPr>
          <a:xfrm>
            <a:off x="4102150" y="1630219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6" name="Google Shape;2276;p33"/>
          <p:cNvSpPr/>
          <p:nvPr/>
        </p:nvSpPr>
        <p:spPr>
          <a:xfrm>
            <a:off x="4605653" y="1585317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7" name="Google Shape;2277;p33"/>
          <p:cNvSpPr/>
          <p:nvPr/>
        </p:nvSpPr>
        <p:spPr>
          <a:xfrm>
            <a:off x="5594967" y="1620596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78" name="Google Shape;2278;p33"/>
          <p:cNvGrpSpPr/>
          <p:nvPr/>
        </p:nvGrpSpPr>
        <p:grpSpPr>
          <a:xfrm>
            <a:off x="6140698" y="1633822"/>
            <a:ext cx="352082" cy="266286"/>
            <a:chOff x="4250025" y="2848800"/>
            <a:chExt cx="266325" cy="186475"/>
          </a:xfrm>
        </p:grpSpPr>
        <p:sp>
          <p:nvSpPr>
            <p:cNvPr id="2279" name="Google Shape;2279;p33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0" name="Google Shape;2280;p33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81" name="Google Shape;2281;p33"/>
          <p:cNvGrpSpPr/>
          <p:nvPr/>
        </p:nvGrpSpPr>
        <p:grpSpPr>
          <a:xfrm>
            <a:off x="6738046" y="1596230"/>
            <a:ext cx="343224" cy="342077"/>
            <a:chOff x="4707700" y="2822475"/>
            <a:chExt cx="259625" cy="239550"/>
          </a:xfrm>
        </p:grpSpPr>
        <p:sp>
          <p:nvSpPr>
            <p:cNvPr id="2282" name="Google Shape;2282;p33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3" name="Google Shape;2283;p33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4" name="Google Shape;2284;p33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85" name="Google Shape;2285;p33"/>
          <p:cNvSpPr/>
          <p:nvPr/>
        </p:nvSpPr>
        <p:spPr>
          <a:xfrm>
            <a:off x="7212001" y="1600207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6" name="Google Shape;2286;p33"/>
          <p:cNvSpPr/>
          <p:nvPr/>
        </p:nvSpPr>
        <p:spPr>
          <a:xfrm>
            <a:off x="7735494" y="1634629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87" name="Google Shape;2287;p33"/>
          <p:cNvGrpSpPr/>
          <p:nvPr/>
        </p:nvGrpSpPr>
        <p:grpSpPr>
          <a:xfrm>
            <a:off x="8373213" y="1557995"/>
            <a:ext cx="351487" cy="417904"/>
            <a:chOff x="6425500" y="2795700"/>
            <a:chExt cx="265875" cy="292650"/>
          </a:xfrm>
        </p:grpSpPr>
        <p:sp>
          <p:nvSpPr>
            <p:cNvPr id="2288" name="Google Shape;2288;p33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9" name="Google Shape;2289;p33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90" name="Google Shape;2290;p33"/>
          <p:cNvSpPr/>
          <p:nvPr/>
        </p:nvSpPr>
        <p:spPr>
          <a:xfrm>
            <a:off x="8870897" y="1592262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91" name="Google Shape;2291;p33"/>
          <p:cNvGrpSpPr/>
          <p:nvPr/>
        </p:nvGrpSpPr>
        <p:grpSpPr>
          <a:xfrm>
            <a:off x="9451254" y="1615269"/>
            <a:ext cx="350297" cy="304271"/>
            <a:chOff x="5549875" y="2418425"/>
            <a:chExt cx="264975" cy="213075"/>
          </a:xfrm>
        </p:grpSpPr>
        <p:sp>
          <p:nvSpPr>
            <p:cNvPr id="2292" name="Google Shape;2292;p33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3" name="Google Shape;2293;p33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94" name="Google Shape;2294;p33"/>
          <p:cNvSpPr/>
          <p:nvPr/>
        </p:nvSpPr>
        <p:spPr>
          <a:xfrm>
            <a:off x="2597222" y="2253272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95" name="Google Shape;2295;p33"/>
          <p:cNvGrpSpPr/>
          <p:nvPr/>
        </p:nvGrpSpPr>
        <p:grpSpPr>
          <a:xfrm>
            <a:off x="3547339" y="2290441"/>
            <a:ext cx="299598" cy="322978"/>
            <a:chOff x="3739275" y="2525850"/>
            <a:chExt cx="226625" cy="226175"/>
          </a:xfrm>
        </p:grpSpPr>
        <p:sp>
          <p:nvSpPr>
            <p:cNvPr id="2296" name="Google Shape;2296;p3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7" name="Google Shape;2297;p3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8" name="Google Shape;2298;p3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9" name="Google Shape;2299;p3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00" name="Google Shape;2300;p33"/>
          <p:cNvGrpSpPr/>
          <p:nvPr/>
        </p:nvGrpSpPr>
        <p:grpSpPr>
          <a:xfrm>
            <a:off x="3020525" y="2262399"/>
            <a:ext cx="272464" cy="379063"/>
            <a:chOff x="4518575" y="2506200"/>
            <a:chExt cx="206100" cy="265450"/>
          </a:xfrm>
        </p:grpSpPr>
        <p:sp>
          <p:nvSpPr>
            <p:cNvPr id="2301" name="Google Shape;2301;p33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2" name="Google Shape;2302;p33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3" name="Google Shape;2303;p33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4" name="Google Shape;2304;p33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5" name="Google Shape;2305;p33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6" name="Google Shape;2306;p33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7" name="Google Shape;2307;p33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8" name="Google Shape;2308;p33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9" name="Google Shape;2309;p33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10" name="Google Shape;2310;p33"/>
          <p:cNvGrpSpPr/>
          <p:nvPr/>
        </p:nvGrpSpPr>
        <p:grpSpPr>
          <a:xfrm>
            <a:off x="4101722" y="2290718"/>
            <a:ext cx="299631" cy="322978"/>
            <a:chOff x="4164375" y="1677425"/>
            <a:chExt cx="226650" cy="226175"/>
          </a:xfrm>
        </p:grpSpPr>
        <p:sp>
          <p:nvSpPr>
            <p:cNvPr id="2311" name="Google Shape;2311;p33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2" name="Google Shape;2312;p33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3" name="Google Shape;2313;p33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4" name="Google Shape;2314;p33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5" name="Google Shape;2315;p33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16" name="Google Shape;2316;p33"/>
          <p:cNvGrpSpPr/>
          <p:nvPr/>
        </p:nvGrpSpPr>
        <p:grpSpPr>
          <a:xfrm>
            <a:off x="5155688" y="2281487"/>
            <a:ext cx="299003" cy="322978"/>
            <a:chOff x="5226025" y="1677425"/>
            <a:chExt cx="226175" cy="226175"/>
          </a:xfrm>
        </p:grpSpPr>
        <p:sp>
          <p:nvSpPr>
            <p:cNvPr id="2317" name="Google Shape;2317;p33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8" name="Google Shape;2318;p33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19" name="Google Shape;2319;p33"/>
          <p:cNvGrpSpPr/>
          <p:nvPr/>
        </p:nvGrpSpPr>
        <p:grpSpPr>
          <a:xfrm>
            <a:off x="4629072" y="2281623"/>
            <a:ext cx="299003" cy="322978"/>
            <a:chOff x="4835275" y="1198350"/>
            <a:chExt cx="226175" cy="226175"/>
          </a:xfrm>
        </p:grpSpPr>
        <p:sp>
          <p:nvSpPr>
            <p:cNvPr id="2320" name="Google Shape;2320;p33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1" name="Google Shape;2321;p33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22" name="Google Shape;2322;p33"/>
          <p:cNvGrpSpPr/>
          <p:nvPr/>
        </p:nvGrpSpPr>
        <p:grpSpPr>
          <a:xfrm>
            <a:off x="6315900" y="2264757"/>
            <a:ext cx="347356" cy="375243"/>
            <a:chOff x="968775" y="1180050"/>
            <a:chExt cx="262750" cy="262775"/>
          </a:xfrm>
        </p:grpSpPr>
        <p:sp>
          <p:nvSpPr>
            <p:cNvPr id="2323" name="Google Shape;2323;p33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4" name="Google Shape;2324;p33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5" name="Google Shape;2325;p33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26" name="Google Shape;2326;p33"/>
          <p:cNvGrpSpPr/>
          <p:nvPr/>
        </p:nvGrpSpPr>
        <p:grpSpPr>
          <a:xfrm>
            <a:off x="5680802" y="2335014"/>
            <a:ext cx="386288" cy="234692"/>
            <a:chOff x="1678900" y="1231350"/>
            <a:chExt cx="292200" cy="164350"/>
          </a:xfrm>
        </p:grpSpPr>
        <p:sp>
          <p:nvSpPr>
            <p:cNvPr id="2327" name="Google Shape;2327;p33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8" name="Google Shape;2328;p33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9" name="Google Shape;2329;p33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0" name="Google Shape;2330;p33"/>
          <p:cNvSpPr/>
          <p:nvPr/>
        </p:nvSpPr>
        <p:spPr>
          <a:xfrm>
            <a:off x="6999782" y="2253290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31" name="Google Shape;2331;p33"/>
          <p:cNvGrpSpPr/>
          <p:nvPr/>
        </p:nvGrpSpPr>
        <p:grpSpPr>
          <a:xfrm>
            <a:off x="7444036" y="2258061"/>
            <a:ext cx="322006" cy="369995"/>
            <a:chOff x="2405550" y="1181850"/>
            <a:chExt cx="243575" cy="259100"/>
          </a:xfrm>
        </p:grpSpPr>
        <p:sp>
          <p:nvSpPr>
            <p:cNvPr id="2332" name="Google Shape;2332;p33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3" name="Google Shape;2333;p33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4" name="Google Shape;2334;p33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5" name="Google Shape;2335;p33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6" name="Google Shape;2336;p33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7" name="Google Shape;2337;p33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8" name="Google Shape;2338;p33"/>
          <p:cNvSpPr/>
          <p:nvPr/>
        </p:nvSpPr>
        <p:spPr>
          <a:xfrm>
            <a:off x="8052171" y="2282230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39" name="Google Shape;2339;p33"/>
          <p:cNvGrpSpPr/>
          <p:nvPr/>
        </p:nvGrpSpPr>
        <p:grpSpPr>
          <a:xfrm>
            <a:off x="8477224" y="2255758"/>
            <a:ext cx="286610" cy="374600"/>
            <a:chOff x="3086700" y="1180050"/>
            <a:chExt cx="216800" cy="262325"/>
          </a:xfrm>
        </p:grpSpPr>
        <p:sp>
          <p:nvSpPr>
            <p:cNvPr id="2340" name="Google Shape;2340;p33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1" name="Google Shape;2341;p33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42" name="Google Shape;2342;p33"/>
          <p:cNvGrpSpPr/>
          <p:nvPr/>
        </p:nvGrpSpPr>
        <p:grpSpPr>
          <a:xfrm>
            <a:off x="8983818" y="2243335"/>
            <a:ext cx="228243" cy="399447"/>
            <a:chOff x="3741075" y="1171575"/>
            <a:chExt cx="172650" cy="279725"/>
          </a:xfrm>
        </p:grpSpPr>
        <p:sp>
          <p:nvSpPr>
            <p:cNvPr id="2343" name="Google Shape;2343;p33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4" name="Google Shape;2344;p33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5" name="Google Shape;2345;p33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6" name="Google Shape;2346;p33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47" name="Google Shape;2347;p33"/>
          <p:cNvSpPr/>
          <p:nvPr/>
        </p:nvSpPr>
        <p:spPr>
          <a:xfrm>
            <a:off x="9442216" y="2256414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48" name="Google Shape;2348;p33"/>
          <p:cNvGrpSpPr/>
          <p:nvPr/>
        </p:nvGrpSpPr>
        <p:grpSpPr>
          <a:xfrm>
            <a:off x="2505320" y="3022858"/>
            <a:ext cx="351520" cy="265679"/>
            <a:chOff x="952700" y="1101100"/>
            <a:chExt cx="265900" cy="186050"/>
          </a:xfrm>
        </p:grpSpPr>
        <p:sp>
          <p:nvSpPr>
            <p:cNvPr id="2349" name="Google Shape;2349;p33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0" name="Google Shape;2350;p33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1" name="Google Shape;2351;p33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52" name="Google Shape;2352;p33"/>
          <p:cNvSpPr/>
          <p:nvPr/>
        </p:nvSpPr>
        <p:spPr>
          <a:xfrm>
            <a:off x="3031787" y="2935830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3" name="Google Shape;2353;p33"/>
          <p:cNvSpPr/>
          <p:nvPr/>
        </p:nvSpPr>
        <p:spPr>
          <a:xfrm>
            <a:off x="3453648" y="2964539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4" name="Google Shape;2354;p33"/>
          <p:cNvSpPr/>
          <p:nvPr/>
        </p:nvSpPr>
        <p:spPr>
          <a:xfrm>
            <a:off x="4025264" y="2964610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5" name="Google Shape;2355;p33"/>
          <p:cNvSpPr/>
          <p:nvPr/>
        </p:nvSpPr>
        <p:spPr>
          <a:xfrm>
            <a:off x="4634630" y="3004567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56" name="Google Shape;2356;p33"/>
          <p:cNvGrpSpPr/>
          <p:nvPr/>
        </p:nvGrpSpPr>
        <p:grpSpPr>
          <a:xfrm>
            <a:off x="5196596" y="3000442"/>
            <a:ext cx="317875" cy="360570"/>
            <a:chOff x="5583325" y="1073450"/>
            <a:chExt cx="240450" cy="252500"/>
          </a:xfrm>
        </p:grpSpPr>
        <p:sp>
          <p:nvSpPr>
            <p:cNvPr id="2357" name="Google Shape;2357;p33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8" name="Google Shape;2358;p33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9" name="Google Shape;2359;p33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0" name="Google Shape;2360;p33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61" name="Google Shape;2361;p33"/>
          <p:cNvGrpSpPr/>
          <p:nvPr/>
        </p:nvGrpSpPr>
        <p:grpSpPr>
          <a:xfrm>
            <a:off x="5680454" y="2989503"/>
            <a:ext cx="386850" cy="308983"/>
            <a:chOff x="1502275" y="3638775"/>
            <a:chExt cx="292625" cy="216375"/>
          </a:xfrm>
        </p:grpSpPr>
        <p:sp>
          <p:nvSpPr>
            <p:cNvPr id="2362" name="Google Shape;2362;p33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3" name="Google Shape;2363;p33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4" name="Google Shape;2364;p33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5" name="Google Shape;2365;p33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6" name="Google Shape;2366;p33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67" name="Google Shape;2367;p33"/>
          <p:cNvGrpSpPr/>
          <p:nvPr/>
        </p:nvGrpSpPr>
        <p:grpSpPr>
          <a:xfrm>
            <a:off x="6235493" y="2931317"/>
            <a:ext cx="354428" cy="379670"/>
            <a:chOff x="3171000" y="4021950"/>
            <a:chExt cx="268100" cy="265875"/>
          </a:xfrm>
        </p:grpSpPr>
        <p:sp>
          <p:nvSpPr>
            <p:cNvPr id="2368" name="Google Shape;2368;p33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9" name="Google Shape;2369;p33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70" name="Google Shape;2370;p33"/>
          <p:cNvSpPr/>
          <p:nvPr/>
        </p:nvSpPr>
        <p:spPr>
          <a:xfrm>
            <a:off x="6756257" y="2967610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1" name="Google Shape;2371;p33"/>
          <p:cNvSpPr/>
          <p:nvPr/>
        </p:nvSpPr>
        <p:spPr>
          <a:xfrm>
            <a:off x="7310643" y="2951327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72" name="Google Shape;2372;p33"/>
          <p:cNvGrpSpPr/>
          <p:nvPr/>
        </p:nvGrpSpPr>
        <p:grpSpPr>
          <a:xfrm>
            <a:off x="7824773" y="2985426"/>
            <a:ext cx="334400" cy="361213"/>
            <a:chOff x="5684575" y="4038000"/>
            <a:chExt cx="252950" cy="252950"/>
          </a:xfrm>
        </p:grpSpPr>
        <p:sp>
          <p:nvSpPr>
            <p:cNvPr id="2373" name="Google Shape;2373;p33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4" name="Google Shape;2374;p33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5" name="Google Shape;2375;p33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6" name="Google Shape;2376;p33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7" name="Google Shape;2377;p33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8" name="Google Shape;2378;p33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79" name="Google Shape;2379;p33"/>
          <p:cNvGrpSpPr/>
          <p:nvPr/>
        </p:nvGrpSpPr>
        <p:grpSpPr>
          <a:xfrm>
            <a:off x="8418354" y="2941917"/>
            <a:ext cx="247115" cy="418511"/>
            <a:chOff x="1982675" y="3599525"/>
            <a:chExt cx="186925" cy="293075"/>
          </a:xfrm>
        </p:grpSpPr>
        <p:sp>
          <p:nvSpPr>
            <p:cNvPr id="2380" name="Google Shape;2380;p33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1" name="Google Shape;2381;p33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2" name="Google Shape;2382;p33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3" name="Google Shape;2383;p33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4" name="Google Shape;2384;p33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85" name="Google Shape;2385;p33"/>
          <p:cNvGrpSpPr/>
          <p:nvPr/>
        </p:nvGrpSpPr>
        <p:grpSpPr>
          <a:xfrm>
            <a:off x="8924362" y="2941916"/>
            <a:ext cx="178106" cy="417904"/>
            <a:chOff x="2397075" y="3602200"/>
            <a:chExt cx="134725" cy="292650"/>
          </a:xfrm>
        </p:grpSpPr>
        <p:sp>
          <p:nvSpPr>
            <p:cNvPr id="2386" name="Google Shape;2386;p33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7" name="Google Shape;2387;p33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8" name="Google Shape;2388;p33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9" name="Google Shape;2389;p33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0" name="Google Shape;2390;p33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91" name="Google Shape;2391;p33"/>
          <p:cNvGrpSpPr/>
          <p:nvPr/>
        </p:nvGrpSpPr>
        <p:grpSpPr>
          <a:xfrm>
            <a:off x="2558494" y="3658914"/>
            <a:ext cx="246520" cy="401982"/>
            <a:chOff x="2717350" y="3603525"/>
            <a:chExt cx="186475" cy="281500"/>
          </a:xfrm>
        </p:grpSpPr>
        <p:sp>
          <p:nvSpPr>
            <p:cNvPr id="2392" name="Google Shape;2392;p33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3" name="Google Shape;2393;p33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4" name="Google Shape;2394;p33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5" name="Google Shape;2395;p33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96" name="Google Shape;2396;p33"/>
          <p:cNvSpPr/>
          <p:nvPr/>
        </p:nvSpPr>
        <p:spPr>
          <a:xfrm>
            <a:off x="9360309" y="2967860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97" name="Google Shape;2397;p33"/>
          <p:cNvGrpSpPr/>
          <p:nvPr/>
        </p:nvGrpSpPr>
        <p:grpSpPr>
          <a:xfrm>
            <a:off x="3001417" y="3669748"/>
            <a:ext cx="332053" cy="380312"/>
            <a:chOff x="3927075" y="3612900"/>
            <a:chExt cx="251175" cy="266325"/>
          </a:xfrm>
        </p:grpSpPr>
        <p:sp>
          <p:nvSpPr>
            <p:cNvPr id="2398" name="Google Shape;2398;p33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9" name="Google Shape;2399;p33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00" name="Google Shape;2400;p33"/>
          <p:cNvGrpSpPr/>
          <p:nvPr/>
        </p:nvGrpSpPr>
        <p:grpSpPr>
          <a:xfrm>
            <a:off x="3529522" y="3732180"/>
            <a:ext cx="336152" cy="363747"/>
            <a:chOff x="4324975" y="3617800"/>
            <a:chExt cx="254275" cy="254725"/>
          </a:xfrm>
        </p:grpSpPr>
        <p:sp>
          <p:nvSpPr>
            <p:cNvPr id="2401" name="Google Shape;2401;p33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2" name="Google Shape;2402;p33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3" name="Google Shape;2403;p33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04" name="Google Shape;2404;p33"/>
          <p:cNvGrpSpPr/>
          <p:nvPr/>
        </p:nvGrpSpPr>
        <p:grpSpPr>
          <a:xfrm>
            <a:off x="4063180" y="3800974"/>
            <a:ext cx="399872" cy="228087"/>
            <a:chOff x="4728650" y="3665975"/>
            <a:chExt cx="302475" cy="159725"/>
          </a:xfrm>
        </p:grpSpPr>
        <p:sp>
          <p:nvSpPr>
            <p:cNvPr id="2405" name="Google Shape;2405;p33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6" name="Google Shape;2406;p33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07" name="Google Shape;2407;p33"/>
          <p:cNvGrpSpPr/>
          <p:nvPr/>
        </p:nvGrpSpPr>
        <p:grpSpPr>
          <a:xfrm>
            <a:off x="4589847" y="3756097"/>
            <a:ext cx="382719" cy="296239"/>
            <a:chOff x="5164925" y="3642775"/>
            <a:chExt cx="289500" cy="207450"/>
          </a:xfrm>
        </p:grpSpPr>
        <p:sp>
          <p:nvSpPr>
            <p:cNvPr id="2408" name="Google Shape;2408;p33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9" name="Google Shape;2409;p33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0" name="Google Shape;2410;p33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1" name="Google Shape;2411;p33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2" name="Google Shape;2412;p33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13" name="Google Shape;2413;p33"/>
          <p:cNvSpPr/>
          <p:nvPr/>
        </p:nvSpPr>
        <p:spPr>
          <a:xfrm>
            <a:off x="5190618" y="3666005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4" name="Google Shape;2414;p33"/>
          <p:cNvSpPr/>
          <p:nvPr/>
        </p:nvSpPr>
        <p:spPr>
          <a:xfrm>
            <a:off x="5694436" y="3699444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5" name="Google Shape;2415;p33"/>
          <p:cNvSpPr/>
          <p:nvPr/>
        </p:nvSpPr>
        <p:spPr>
          <a:xfrm>
            <a:off x="6171656" y="3688179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6" name="Google Shape;2416;p33"/>
          <p:cNvSpPr/>
          <p:nvPr/>
        </p:nvSpPr>
        <p:spPr>
          <a:xfrm>
            <a:off x="6752656" y="3610944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7" name="Google Shape;2417;p33"/>
          <p:cNvSpPr/>
          <p:nvPr/>
        </p:nvSpPr>
        <p:spPr>
          <a:xfrm>
            <a:off x="7262008" y="3610641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8" name="Google Shape;2418;p33"/>
          <p:cNvSpPr/>
          <p:nvPr/>
        </p:nvSpPr>
        <p:spPr>
          <a:xfrm>
            <a:off x="7771360" y="3602732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9" name="Google Shape;2419;p33"/>
          <p:cNvSpPr/>
          <p:nvPr/>
        </p:nvSpPr>
        <p:spPr>
          <a:xfrm>
            <a:off x="8385351" y="3661880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20" name="Google Shape;2420;p33"/>
          <p:cNvGrpSpPr/>
          <p:nvPr/>
        </p:nvGrpSpPr>
        <p:grpSpPr>
          <a:xfrm>
            <a:off x="8910462" y="3666356"/>
            <a:ext cx="327294" cy="350538"/>
            <a:chOff x="5717150" y="2098500"/>
            <a:chExt cx="247575" cy="245475"/>
          </a:xfrm>
        </p:grpSpPr>
        <p:sp>
          <p:nvSpPr>
            <p:cNvPr id="2421" name="Google Shape;2421;p33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2" name="Google Shape;2422;p33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3" name="Google Shape;2423;p33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24" name="Google Shape;2424;p33"/>
          <p:cNvSpPr/>
          <p:nvPr/>
        </p:nvSpPr>
        <p:spPr>
          <a:xfrm>
            <a:off x="9460058" y="3596304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5" name="Google Shape;2425;p33"/>
          <p:cNvSpPr/>
          <p:nvPr/>
        </p:nvSpPr>
        <p:spPr>
          <a:xfrm>
            <a:off x="2496135" y="4433028"/>
            <a:ext cx="369169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6" name="Google Shape;2426;p33"/>
          <p:cNvSpPr/>
          <p:nvPr/>
        </p:nvSpPr>
        <p:spPr>
          <a:xfrm>
            <a:off x="3016423" y="4412961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27" name="Google Shape;2427;p33"/>
          <p:cNvGrpSpPr/>
          <p:nvPr/>
        </p:nvGrpSpPr>
        <p:grpSpPr>
          <a:xfrm>
            <a:off x="3487952" y="4337735"/>
            <a:ext cx="352082" cy="332546"/>
            <a:chOff x="6435300" y="2742175"/>
            <a:chExt cx="266325" cy="232875"/>
          </a:xfrm>
        </p:grpSpPr>
        <p:sp>
          <p:nvSpPr>
            <p:cNvPr id="2428" name="Google Shape;2428;p33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9" name="Google Shape;2429;p33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30" name="Google Shape;2430;p33"/>
          <p:cNvGrpSpPr/>
          <p:nvPr/>
        </p:nvGrpSpPr>
        <p:grpSpPr>
          <a:xfrm>
            <a:off x="4534890" y="4420673"/>
            <a:ext cx="333805" cy="360570"/>
            <a:chOff x="674800" y="2146225"/>
            <a:chExt cx="252500" cy="252500"/>
          </a:xfrm>
        </p:grpSpPr>
        <p:sp>
          <p:nvSpPr>
            <p:cNvPr id="2431" name="Google Shape;2431;p33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2" name="Google Shape;2432;p33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3" name="Google Shape;2433;p33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4" name="Google Shape;2434;p33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35" name="Google Shape;2435;p33"/>
          <p:cNvGrpSpPr/>
          <p:nvPr/>
        </p:nvGrpSpPr>
        <p:grpSpPr>
          <a:xfrm>
            <a:off x="5061941" y="4432706"/>
            <a:ext cx="333805" cy="360570"/>
            <a:chOff x="2164225" y="2146225"/>
            <a:chExt cx="252500" cy="252500"/>
          </a:xfrm>
        </p:grpSpPr>
        <p:sp>
          <p:nvSpPr>
            <p:cNvPr id="2436" name="Google Shape;2436;p33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7" name="Google Shape;2437;p33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8" name="Google Shape;2438;p33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9" name="Google Shape;2439;p33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40" name="Google Shape;2440;p33"/>
          <p:cNvGrpSpPr/>
          <p:nvPr/>
        </p:nvGrpSpPr>
        <p:grpSpPr>
          <a:xfrm>
            <a:off x="4007851" y="4432501"/>
            <a:ext cx="334400" cy="361213"/>
            <a:chOff x="689975" y="1737200"/>
            <a:chExt cx="252950" cy="252950"/>
          </a:xfrm>
        </p:grpSpPr>
        <p:sp>
          <p:nvSpPr>
            <p:cNvPr id="2441" name="Google Shape;2441;p33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2" name="Google Shape;2442;p33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3" name="Google Shape;2443;p33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4" name="Google Shape;2444;p33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5" name="Google Shape;2445;p33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6" name="Google Shape;2446;p33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47" name="Google Shape;2447;p33"/>
          <p:cNvGrpSpPr/>
          <p:nvPr/>
        </p:nvGrpSpPr>
        <p:grpSpPr>
          <a:xfrm>
            <a:off x="5588712" y="4421895"/>
            <a:ext cx="334400" cy="360570"/>
            <a:chOff x="2961350" y="1740750"/>
            <a:chExt cx="252950" cy="252500"/>
          </a:xfrm>
        </p:grpSpPr>
        <p:sp>
          <p:nvSpPr>
            <p:cNvPr id="2448" name="Google Shape;2448;p33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9" name="Google Shape;2449;p33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0" name="Google Shape;2450;p33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1" name="Google Shape;2451;p33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2" name="Google Shape;2452;p33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3" name="Google Shape;2453;p33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54" name="Google Shape;2454;p33"/>
          <p:cNvSpPr/>
          <p:nvPr/>
        </p:nvSpPr>
        <p:spPr>
          <a:xfrm>
            <a:off x="6146380" y="4452542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2455" name="Google Shape;2455;p33"/>
          <p:cNvGrpSpPr/>
          <p:nvPr/>
        </p:nvGrpSpPr>
        <p:grpSpPr>
          <a:xfrm>
            <a:off x="6672746" y="4367653"/>
            <a:ext cx="271902" cy="394342"/>
            <a:chOff x="4026550" y="3640100"/>
            <a:chExt cx="205675" cy="276150"/>
          </a:xfrm>
        </p:grpSpPr>
        <p:sp>
          <p:nvSpPr>
            <p:cNvPr id="2456" name="Google Shape;2456;p33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7" name="Google Shape;2457;p33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8" name="Google Shape;2458;p33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9" name="Google Shape;2459;p33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0" name="Google Shape;2460;p33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1" name="Google Shape;2461;p33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62" name="Google Shape;2462;p33"/>
          <p:cNvSpPr/>
          <p:nvPr/>
        </p:nvSpPr>
        <p:spPr>
          <a:xfrm>
            <a:off x="7166554" y="4436992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63" name="Google Shape;2463;p33"/>
          <p:cNvGrpSpPr/>
          <p:nvPr/>
        </p:nvGrpSpPr>
        <p:grpSpPr>
          <a:xfrm>
            <a:off x="7709338" y="4471582"/>
            <a:ext cx="351487" cy="308841"/>
            <a:chOff x="853250" y="4006875"/>
            <a:chExt cx="265875" cy="216275"/>
          </a:xfrm>
        </p:grpSpPr>
        <p:sp>
          <p:nvSpPr>
            <p:cNvPr id="2464" name="Google Shape;2464;p33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5" name="Google Shape;2465;p33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66" name="Google Shape;2466;p33"/>
          <p:cNvGrpSpPr/>
          <p:nvPr/>
        </p:nvGrpSpPr>
        <p:grpSpPr>
          <a:xfrm>
            <a:off x="8886905" y="4435525"/>
            <a:ext cx="245925" cy="380955"/>
            <a:chOff x="1978675" y="3981800"/>
            <a:chExt cx="186025" cy="266775"/>
          </a:xfrm>
        </p:grpSpPr>
        <p:sp>
          <p:nvSpPr>
            <p:cNvPr id="2467" name="Google Shape;2467;p33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8" name="Google Shape;2468;p33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69" name="Google Shape;2469;p33"/>
          <p:cNvSpPr/>
          <p:nvPr/>
        </p:nvSpPr>
        <p:spPr>
          <a:xfrm>
            <a:off x="8283917" y="4458291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70" name="Google Shape;2470;p33"/>
          <p:cNvGrpSpPr/>
          <p:nvPr/>
        </p:nvGrpSpPr>
        <p:grpSpPr>
          <a:xfrm>
            <a:off x="9416639" y="4445419"/>
            <a:ext cx="333805" cy="361213"/>
            <a:chOff x="480325" y="3970200"/>
            <a:chExt cx="252500" cy="252950"/>
          </a:xfrm>
        </p:grpSpPr>
        <p:sp>
          <p:nvSpPr>
            <p:cNvPr id="2471" name="Google Shape;2471;p33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2" name="Google Shape;2472;p33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3" name="Google Shape;2473;p33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4" name="Google Shape;2474;p33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5" name="Google Shape;2475;p33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76" name="Google Shape;2476;p33"/>
          <p:cNvSpPr/>
          <p:nvPr/>
        </p:nvSpPr>
        <p:spPr>
          <a:xfrm>
            <a:off x="2584006" y="5085647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77" name="Google Shape;2477;p33"/>
          <p:cNvGrpSpPr/>
          <p:nvPr/>
        </p:nvGrpSpPr>
        <p:grpSpPr>
          <a:xfrm>
            <a:off x="2992396" y="5063054"/>
            <a:ext cx="334400" cy="360570"/>
            <a:chOff x="5745250" y="4378350"/>
            <a:chExt cx="252950" cy="252500"/>
          </a:xfrm>
        </p:grpSpPr>
        <p:sp>
          <p:nvSpPr>
            <p:cNvPr id="2478" name="Google Shape;2478;p33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9" name="Google Shape;2479;p33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80" name="Google Shape;2480;p33"/>
          <p:cNvGrpSpPr/>
          <p:nvPr/>
        </p:nvGrpSpPr>
        <p:grpSpPr>
          <a:xfrm>
            <a:off x="3501895" y="5067516"/>
            <a:ext cx="334400" cy="361213"/>
            <a:chOff x="6130650" y="4381475"/>
            <a:chExt cx="252950" cy="252950"/>
          </a:xfrm>
        </p:grpSpPr>
        <p:sp>
          <p:nvSpPr>
            <p:cNvPr id="2481" name="Google Shape;2481;p33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2" name="Google Shape;2482;p33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83" name="Google Shape;2483;p33"/>
          <p:cNvSpPr/>
          <p:nvPr/>
        </p:nvSpPr>
        <p:spPr>
          <a:xfrm>
            <a:off x="4008909" y="5083469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84" name="Google Shape;2484;p33"/>
          <p:cNvGrpSpPr/>
          <p:nvPr/>
        </p:nvGrpSpPr>
        <p:grpSpPr>
          <a:xfrm>
            <a:off x="4509699" y="5091927"/>
            <a:ext cx="352082" cy="314053"/>
            <a:chOff x="6919750" y="1464650"/>
            <a:chExt cx="266325" cy="219925"/>
          </a:xfrm>
        </p:grpSpPr>
        <p:sp>
          <p:nvSpPr>
            <p:cNvPr id="2485" name="Google Shape;2485;p33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6" name="Google Shape;2486;p33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87" name="Google Shape;2487;p33"/>
          <p:cNvGrpSpPr/>
          <p:nvPr/>
        </p:nvGrpSpPr>
        <p:grpSpPr>
          <a:xfrm>
            <a:off x="5035887" y="5066235"/>
            <a:ext cx="366855" cy="356108"/>
            <a:chOff x="4759875" y="1027050"/>
            <a:chExt cx="277500" cy="249375"/>
          </a:xfrm>
        </p:grpSpPr>
        <p:sp>
          <p:nvSpPr>
            <p:cNvPr id="2488" name="Google Shape;2488;p33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9" name="Google Shape;2489;p33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0" name="Google Shape;2490;p33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1" name="Google Shape;2491;p33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2" name="Google Shape;2492;p33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93" name="Google Shape;2493;p33"/>
          <p:cNvGrpSpPr/>
          <p:nvPr/>
        </p:nvGrpSpPr>
        <p:grpSpPr>
          <a:xfrm>
            <a:off x="5577167" y="5049444"/>
            <a:ext cx="372738" cy="359499"/>
            <a:chOff x="3357900" y="1057675"/>
            <a:chExt cx="281950" cy="251750"/>
          </a:xfrm>
        </p:grpSpPr>
        <p:sp>
          <p:nvSpPr>
            <p:cNvPr id="2494" name="Google Shape;2494;p33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5" name="Google Shape;2495;p33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6" name="Google Shape;2496;p33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97" name="Google Shape;2497;p33"/>
          <p:cNvGrpSpPr/>
          <p:nvPr/>
        </p:nvGrpSpPr>
        <p:grpSpPr>
          <a:xfrm>
            <a:off x="6140339" y="5033736"/>
            <a:ext cx="191095" cy="421082"/>
            <a:chOff x="3783900" y="1046675"/>
            <a:chExt cx="144550" cy="294875"/>
          </a:xfrm>
        </p:grpSpPr>
        <p:sp>
          <p:nvSpPr>
            <p:cNvPr id="2498" name="Google Shape;2498;p33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9" name="Google Shape;2499;p33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00" name="Google Shape;2500;p33"/>
          <p:cNvSpPr/>
          <p:nvPr/>
        </p:nvSpPr>
        <p:spPr>
          <a:xfrm>
            <a:off x="6665363" y="5059206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01" name="Google Shape;2501;p33"/>
          <p:cNvGrpSpPr/>
          <p:nvPr/>
        </p:nvGrpSpPr>
        <p:grpSpPr>
          <a:xfrm>
            <a:off x="7039604" y="4779537"/>
            <a:ext cx="552596" cy="706467"/>
            <a:chOff x="238550" y="1487175"/>
            <a:chExt cx="418000" cy="494725"/>
          </a:xfrm>
        </p:grpSpPr>
        <p:sp>
          <p:nvSpPr>
            <p:cNvPr id="2502" name="Google Shape;2502;p33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3" name="Google Shape;2503;p33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4" name="Google Shape;2504;p33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5" name="Google Shape;2505;p33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6" name="Google Shape;2506;p33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7" name="Google Shape;2507;p33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8" name="Google Shape;2508;p33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9" name="Google Shape;2509;p33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0" name="Google Shape;2510;p33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11" name="Google Shape;2511;p33"/>
          <p:cNvSpPr/>
          <p:nvPr/>
        </p:nvSpPr>
        <p:spPr>
          <a:xfrm>
            <a:off x="7708996" y="5199463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2" name="Google Shape;2512;p33"/>
          <p:cNvSpPr/>
          <p:nvPr/>
        </p:nvSpPr>
        <p:spPr>
          <a:xfrm>
            <a:off x="8200456" y="5105982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13" name="Google Shape;2513;p33"/>
          <p:cNvGrpSpPr/>
          <p:nvPr/>
        </p:nvGrpSpPr>
        <p:grpSpPr>
          <a:xfrm>
            <a:off x="8791997" y="5121650"/>
            <a:ext cx="364707" cy="381097"/>
            <a:chOff x="6010925" y="3998175"/>
            <a:chExt cx="275875" cy="266875"/>
          </a:xfrm>
        </p:grpSpPr>
        <p:sp>
          <p:nvSpPr>
            <p:cNvPr id="2514" name="Google Shape;2514;p33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5" name="Google Shape;2515;p33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6" name="Google Shape;2516;p33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7" name="Google Shape;2517;p33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8" name="Google Shape;2518;p33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19" name="Google Shape;2519;p33"/>
          <p:cNvGrpSpPr/>
          <p:nvPr/>
        </p:nvGrpSpPr>
        <p:grpSpPr>
          <a:xfrm>
            <a:off x="9394194" y="5141395"/>
            <a:ext cx="352082" cy="322978"/>
            <a:chOff x="6866650" y="1038650"/>
            <a:chExt cx="266325" cy="226175"/>
          </a:xfrm>
        </p:grpSpPr>
        <p:sp>
          <p:nvSpPr>
            <p:cNvPr id="2520" name="Google Shape;2520;p33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1" name="Google Shape;2521;p33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2" name="Google Shape;2522;p33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23" name="Google Shape;2523;p33"/>
          <p:cNvGrpSpPr/>
          <p:nvPr/>
        </p:nvGrpSpPr>
        <p:grpSpPr>
          <a:xfrm>
            <a:off x="5131722" y="1617298"/>
            <a:ext cx="272497" cy="379669"/>
            <a:chOff x="2033075" y="2942475"/>
            <a:chExt cx="206125" cy="265875"/>
          </a:xfrm>
        </p:grpSpPr>
        <p:sp>
          <p:nvSpPr>
            <p:cNvPr id="2524" name="Google Shape;2524;p33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5" name="Google Shape;2525;p33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6" name="Google Shape;2526;p33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7" name="Google Shape;2527;p33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8" name="Google Shape;2528;p33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9" name="Google Shape;2529;p33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30" name="Google Shape;2530;p33"/>
          <p:cNvSpPr/>
          <p:nvPr/>
        </p:nvSpPr>
        <p:spPr>
          <a:xfrm>
            <a:off x="2496151" y="5745478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31" name="Google Shape;2531;p33"/>
          <p:cNvGrpSpPr/>
          <p:nvPr/>
        </p:nvGrpSpPr>
        <p:grpSpPr>
          <a:xfrm>
            <a:off x="2993446" y="5783098"/>
            <a:ext cx="325576" cy="379669"/>
            <a:chOff x="3081775" y="1061400"/>
            <a:chExt cx="246275" cy="265875"/>
          </a:xfrm>
        </p:grpSpPr>
        <p:sp>
          <p:nvSpPr>
            <p:cNvPr id="2532" name="Google Shape;2532;p33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3" name="Google Shape;2533;p33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4" name="Google Shape;2534;p33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35" name="Google Shape;2535;p33"/>
          <p:cNvGrpSpPr/>
          <p:nvPr/>
        </p:nvGrpSpPr>
        <p:grpSpPr>
          <a:xfrm>
            <a:off x="3533155" y="5827164"/>
            <a:ext cx="369202" cy="341435"/>
            <a:chOff x="2847150" y="1805000"/>
            <a:chExt cx="279275" cy="239100"/>
          </a:xfrm>
        </p:grpSpPr>
        <p:sp>
          <p:nvSpPr>
            <p:cNvPr id="2536" name="Google Shape;2536;p33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7" name="Google Shape;2537;p33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38" name="Google Shape;2538;p33"/>
          <p:cNvSpPr/>
          <p:nvPr/>
        </p:nvSpPr>
        <p:spPr>
          <a:xfrm>
            <a:off x="4115465" y="5879451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39" name="Google Shape;2539;p33"/>
          <p:cNvGrpSpPr/>
          <p:nvPr/>
        </p:nvGrpSpPr>
        <p:grpSpPr>
          <a:xfrm>
            <a:off x="4718957" y="5768824"/>
            <a:ext cx="352082" cy="380312"/>
            <a:chOff x="6435300" y="1095300"/>
            <a:chExt cx="266325" cy="266325"/>
          </a:xfrm>
        </p:grpSpPr>
        <p:sp>
          <p:nvSpPr>
            <p:cNvPr id="2540" name="Google Shape;2540;p33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1" name="Google Shape;2541;p33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2" name="Google Shape;2542;p33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43" name="Google Shape;2543;p33"/>
          <p:cNvSpPr/>
          <p:nvPr/>
        </p:nvSpPr>
        <p:spPr>
          <a:xfrm>
            <a:off x="5282785" y="5783774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4" name="Google Shape;2544;p33"/>
          <p:cNvSpPr/>
          <p:nvPr/>
        </p:nvSpPr>
        <p:spPr>
          <a:xfrm>
            <a:off x="5743534" y="5754119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45" name="Google Shape;2545;p33"/>
          <p:cNvGrpSpPr/>
          <p:nvPr/>
        </p:nvGrpSpPr>
        <p:grpSpPr>
          <a:xfrm>
            <a:off x="6272016" y="5763656"/>
            <a:ext cx="301350" cy="380312"/>
            <a:chOff x="4506525" y="1060950"/>
            <a:chExt cx="227950" cy="266325"/>
          </a:xfrm>
        </p:grpSpPr>
        <p:sp>
          <p:nvSpPr>
            <p:cNvPr id="2546" name="Google Shape;2546;p33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7" name="Google Shape;2547;p33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8" name="Google Shape;2548;p33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9" name="Google Shape;2549;p33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0" name="Google Shape;2550;p33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1" name="Google Shape;2551;p33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2" name="Google Shape;2552;p33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53" name="Google Shape;2553;p33"/>
          <p:cNvSpPr/>
          <p:nvPr/>
        </p:nvSpPr>
        <p:spPr>
          <a:xfrm>
            <a:off x="6731048" y="5892895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4" name="Google Shape;2554;p33"/>
          <p:cNvSpPr/>
          <p:nvPr/>
        </p:nvSpPr>
        <p:spPr>
          <a:xfrm>
            <a:off x="7727763" y="5845083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55" name="Google Shape;2555;p33"/>
          <p:cNvGrpSpPr/>
          <p:nvPr/>
        </p:nvGrpSpPr>
        <p:grpSpPr>
          <a:xfrm>
            <a:off x="7277636" y="5845014"/>
            <a:ext cx="251246" cy="373279"/>
            <a:chOff x="867500" y="3647700"/>
            <a:chExt cx="190050" cy="261400"/>
          </a:xfrm>
        </p:grpSpPr>
        <p:sp>
          <p:nvSpPr>
            <p:cNvPr id="2556" name="Google Shape;2556;p33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7" name="Google Shape;2557;p33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8" name="Google Shape;2558;p33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9" name="Google Shape;2559;p33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0" name="Google Shape;2560;p33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61" name="Google Shape;2561;p33"/>
          <p:cNvSpPr/>
          <p:nvPr/>
        </p:nvSpPr>
        <p:spPr>
          <a:xfrm>
            <a:off x="8234207" y="5810358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2" name="Google Shape;2562;p33"/>
          <p:cNvSpPr/>
          <p:nvPr/>
        </p:nvSpPr>
        <p:spPr>
          <a:xfrm>
            <a:off x="8836012" y="5809037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662F14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63" name="Google Shape;2563;p33"/>
          <p:cNvGrpSpPr/>
          <p:nvPr/>
        </p:nvGrpSpPr>
        <p:grpSpPr>
          <a:xfrm>
            <a:off x="9419918" y="5798235"/>
            <a:ext cx="299598" cy="417262"/>
            <a:chOff x="3707175" y="1322350"/>
            <a:chExt cx="226625" cy="292200"/>
          </a:xfrm>
        </p:grpSpPr>
        <p:sp>
          <p:nvSpPr>
            <p:cNvPr id="2564" name="Google Shape;2564;p33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5" name="Google Shape;2565;p33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662F1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69" name="Shape 25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0" name="Google Shape;2570;p34"/>
          <p:cNvSpPr txBox="1"/>
          <p:nvPr>
            <p:ph idx="1" type="body"/>
          </p:nvPr>
        </p:nvSpPr>
        <p:spPr>
          <a:xfrm>
            <a:off x="889500" y="3011344"/>
            <a:ext cx="10375200" cy="199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Template: </a:t>
            </a:r>
            <a:r>
              <a:rPr lang="en" u="sng">
                <a:solidFill>
                  <a:schemeClr val="hlink"/>
                </a:solidFill>
                <a:hlinkClick r:id="rId3"/>
              </a:rPr>
              <a:t>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Images: </a:t>
            </a:r>
            <a:r>
              <a:rPr lang="en" u="sng">
                <a:solidFill>
                  <a:schemeClr val="hlink"/>
                </a:solidFill>
                <a:hlinkClick r:id="rId4"/>
              </a:rPr>
              <a:t>Unsplash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2571" name="Google Shape;2571;p34"/>
          <p:cNvSpPr txBox="1"/>
          <p:nvPr>
            <p:ph type="title"/>
          </p:nvPr>
        </p:nvSpPr>
        <p:spPr>
          <a:xfrm>
            <a:off x="889500" y="1915675"/>
            <a:ext cx="10375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Credits.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75" name="Shape 257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Bravestone · SlidesMania">
  <a:themeElements>
    <a:clrScheme name="Simple Light">
      <a:dk1>
        <a:srgbClr val="000000"/>
      </a:dk1>
      <a:lt1>
        <a:srgbClr val="F3F3F3"/>
      </a:lt1>
      <a:dk2>
        <a:srgbClr val="1F3F3A"/>
      </a:dk2>
      <a:lt2>
        <a:srgbClr val="434343"/>
      </a:lt2>
      <a:accent1>
        <a:srgbClr val="BDD559"/>
      </a:accent1>
      <a:accent2>
        <a:srgbClr val="224943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BDD559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