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slide+xml" PartName="/ppt/slides/slide28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16"/>
    <p:sldId id="257" r:id="rId17"/>
    <p:sldId id="258" r:id="rId18"/>
    <p:sldId id="259" r:id="rId19"/>
    <p:sldId id="260" r:id="rId20"/>
    <p:sldId id="261" r:id="rId21"/>
    <p:sldId id="262" r:id="rId22"/>
    <p:sldId id="263" r:id="rId23"/>
    <p:sldId id="264" r:id="rId24"/>
    <p:sldId id="265" r:id="rId25"/>
    <p:sldId id="266" r:id="rId26"/>
    <p:sldId id="267" r:id="rId27"/>
    <p:sldId id="268" r:id="rId28"/>
    <p:sldId id="269" r:id="rId29"/>
    <p:sldId id="270" r:id="rId30"/>
    <p:sldId id="271" r:id="rId31"/>
    <p:sldId id="272" r:id="rId32"/>
    <p:sldId id="273" r:id="rId33"/>
    <p:sldId id="274" r:id="rId34"/>
    <p:sldId id="275" r:id="rId35"/>
    <p:sldId id="276" r:id="rId36"/>
    <p:sldId id="277" r:id="rId37"/>
    <p:sldId id="278" r:id="rId38"/>
    <p:sldId id="279" r:id="rId39"/>
    <p:sldId id="280" r:id="rId40"/>
    <p:sldId id="281" r:id="rId41"/>
    <p:sldId id="282" r:id="rId42"/>
    <p:sldId id="283" r:id="rId43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Lato" charset="1" panose="020F0502020204030203"/>
      <p:regular r:id="rId10"/>
    </p:embeddedFont>
    <p:embeddedFont>
      <p:font typeface="Lato Bold" charset="1" panose="020F0502020204030203"/>
      <p:regular r:id="rId11"/>
    </p:embeddedFont>
    <p:embeddedFont>
      <p:font typeface="Lato Italics" charset="1" panose="020F0502020204030203"/>
      <p:regular r:id="rId12"/>
    </p:embeddedFont>
    <p:embeddedFont>
      <p:font typeface="Lato Bold Italics" charset="1" panose="020F0502020204030203"/>
      <p:regular r:id="rId13"/>
    </p:embeddedFont>
    <p:embeddedFont>
      <p:font typeface="More Sugar Thin" charset="1" panose="00000000000000000000"/>
      <p:regular r:id="rId14"/>
    </p:embeddedFont>
    <p:embeddedFont>
      <p:font typeface="More Sugar" charset="1" panose="00000000000000000000"/>
      <p:regular r:id="rId15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slides/slide1.xml" Type="http://schemas.openxmlformats.org/officeDocument/2006/relationships/slide"/><Relationship Id="rId17" Target="slides/slide2.xml" Type="http://schemas.openxmlformats.org/officeDocument/2006/relationships/slide"/><Relationship Id="rId18" Target="slides/slide3.xml" Type="http://schemas.openxmlformats.org/officeDocument/2006/relationships/slide"/><Relationship Id="rId19" Target="slides/slide4.xml" Type="http://schemas.openxmlformats.org/officeDocument/2006/relationships/slide"/><Relationship Id="rId2" Target="presProps.xml" Type="http://schemas.openxmlformats.org/officeDocument/2006/relationships/presProps"/><Relationship Id="rId20" Target="slides/slide5.xml" Type="http://schemas.openxmlformats.org/officeDocument/2006/relationships/slide"/><Relationship Id="rId21" Target="slides/slide6.xml" Type="http://schemas.openxmlformats.org/officeDocument/2006/relationships/slide"/><Relationship Id="rId22" Target="slides/slide7.xml" Type="http://schemas.openxmlformats.org/officeDocument/2006/relationships/slide"/><Relationship Id="rId23" Target="slides/slide8.xml" Type="http://schemas.openxmlformats.org/officeDocument/2006/relationships/slide"/><Relationship Id="rId24" Target="slides/slide9.xml" Type="http://schemas.openxmlformats.org/officeDocument/2006/relationships/slide"/><Relationship Id="rId25" Target="slides/slide10.xml" Type="http://schemas.openxmlformats.org/officeDocument/2006/relationships/slide"/><Relationship Id="rId26" Target="slides/slide11.xml" Type="http://schemas.openxmlformats.org/officeDocument/2006/relationships/slide"/><Relationship Id="rId27" Target="slides/slide12.xml" Type="http://schemas.openxmlformats.org/officeDocument/2006/relationships/slide"/><Relationship Id="rId28" Target="slides/slide13.xml" Type="http://schemas.openxmlformats.org/officeDocument/2006/relationships/slide"/><Relationship Id="rId29" Target="slides/slide14.xml" Type="http://schemas.openxmlformats.org/officeDocument/2006/relationships/slide"/><Relationship Id="rId3" Target="viewProps.xml" Type="http://schemas.openxmlformats.org/officeDocument/2006/relationships/viewProps"/><Relationship Id="rId30" Target="slides/slide15.xml" Type="http://schemas.openxmlformats.org/officeDocument/2006/relationships/slide"/><Relationship Id="rId31" Target="slides/slide16.xml" Type="http://schemas.openxmlformats.org/officeDocument/2006/relationships/slide"/><Relationship Id="rId32" Target="slides/slide17.xml" Type="http://schemas.openxmlformats.org/officeDocument/2006/relationships/slide"/><Relationship Id="rId33" Target="slides/slide18.xml" Type="http://schemas.openxmlformats.org/officeDocument/2006/relationships/slide"/><Relationship Id="rId34" Target="slides/slide19.xml" Type="http://schemas.openxmlformats.org/officeDocument/2006/relationships/slide"/><Relationship Id="rId35" Target="slides/slide20.xml" Type="http://schemas.openxmlformats.org/officeDocument/2006/relationships/slide"/><Relationship Id="rId36" Target="slides/slide21.xml" Type="http://schemas.openxmlformats.org/officeDocument/2006/relationships/slide"/><Relationship Id="rId37" Target="slides/slide22.xml" Type="http://schemas.openxmlformats.org/officeDocument/2006/relationships/slide"/><Relationship Id="rId38" Target="slides/slide23.xml" Type="http://schemas.openxmlformats.org/officeDocument/2006/relationships/slide"/><Relationship Id="rId39" Target="slides/slide24.xml" Type="http://schemas.openxmlformats.org/officeDocument/2006/relationships/slide"/><Relationship Id="rId4" Target="theme/theme1.xml" Type="http://schemas.openxmlformats.org/officeDocument/2006/relationships/theme"/><Relationship Id="rId40" Target="slides/slide25.xml" Type="http://schemas.openxmlformats.org/officeDocument/2006/relationships/slide"/><Relationship Id="rId41" Target="slides/slide26.xml" Type="http://schemas.openxmlformats.org/officeDocument/2006/relationships/slide"/><Relationship Id="rId42" Target="slides/slide27.xml" Type="http://schemas.openxmlformats.org/officeDocument/2006/relationships/slide"/><Relationship Id="rId43" Target="slides/slide28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gif" Type="http://schemas.openxmlformats.org/officeDocument/2006/relationships/image"/><Relationship Id="rId11" Target="../media/image10.gif" Type="http://schemas.openxmlformats.org/officeDocument/2006/relationships/image"/><Relationship Id="rId2" Target="../media/image1.jpeg" Type="http://schemas.openxmlformats.org/officeDocument/2006/relationships/image"/><Relationship Id="rId3" Target="../media/image2.png" Type="http://schemas.openxmlformats.org/officeDocument/2006/relationships/image"/><Relationship Id="rId4" Target="../media/image3.svg" Type="http://schemas.openxmlformats.org/officeDocument/2006/relationships/image"/><Relationship Id="rId5" Target="../media/image4.png" Type="http://schemas.openxmlformats.org/officeDocument/2006/relationships/image"/><Relationship Id="rId6" Target="../media/image5.svg" Type="http://schemas.openxmlformats.org/officeDocument/2006/relationships/image"/><Relationship Id="rId7" Target="../media/image6.png" Type="http://schemas.openxmlformats.org/officeDocument/2006/relationships/image"/><Relationship Id="rId8" Target="../media/image7.svg" Type="http://schemas.openxmlformats.org/officeDocument/2006/relationships/image"/><Relationship Id="rId9" Target="../media/image8.gif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12.gif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0.svg" Type="http://schemas.openxmlformats.org/officeDocument/2006/relationships/image"/><Relationship Id="rId11" Target="../media/image21.gif" Type="http://schemas.openxmlformats.org/officeDocument/2006/relationships/image"/><Relationship Id="rId12" Target="../media/image22.png" Type="http://schemas.openxmlformats.org/officeDocument/2006/relationships/image"/><Relationship Id="rId13" Target="../media/image23.svg" Type="http://schemas.openxmlformats.org/officeDocument/2006/relationships/image"/><Relationship Id="rId2" Target="../media/image11.jpeg" Type="http://schemas.openxmlformats.org/officeDocument/2006/relationships/image"/><Relationship Id="rId3" Target="../media/image13.gif" Type="http://schemas.openxmlformats.org/officeDocument/2006/relationships/image"/><Relationship Id="rId4" Target="../media/image14.png" Type="http://schemas.openxmlformats.org/officeDocument/2006/relationships/image"/><Relationship Id="rId5" Target="../media/image15.svg" Type="http://schemas.openxmlformats.org/officeDocument/2006/relationships/image"/><Relationship Id="rId6" Target="../media/image16.gif" Type="http://schemas.openxmlformats.org/officeDocument/2006/relationships/image"/><Relationship Id="rId7" Target="../media/image17.png" Type="http://schemas.openxmlformats.org/officeDocument/2006/relationships/image"/><Relationship Id="rId8" Target="../media/image18.svg" Type="http://schemas.openxmlformats.org/officeDocument/2006/relationships/image"/><Relationship Id="rId9" Target="../media/image19.png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31.svg" Type="http://schemas.openxmlformats.org/officeDocument/2006/relationships/image"/><Relationship Id="rId2" Target="../media/image11.jpeg" Type="http://schemas.openxmlformats.org/officeDocument/2006/relationships/image"/><Relationship Id="rId3" Target="../media/image24.png" Type="http://schemas.openxmlformats.org/officeDocument/2006/relationships/image"/><Relationship Id="rId4" Target="../media/image25.svg" Type="http://schemas.openxmlformats.org/officeDocument/2006/relationships/image"/><Relationship Id="rId5" Target="../media/image26.png" Type="http://schemas.openxmlformats.org/officeDocument/2006/relationships/image"/><Relationship Id="rId6" Target="../media/image27.svg" Type="http://schemas.openxmlformats.org/officeDocument/2006/relationships/image"/><Relationship Id="rId7" Target="../media/image28.png" Type="http://schemas.openxmlformats.org/officeDocument/2006/relationships/image"/><Relationship Id="rId8" Target="../media/image29.svg" Type="http://schemas.openxmlformats.org/officeDocument/2006/relationships/image"/><Relationship Id="rId9" Target="../media/image30.png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32.jpeg" Type="http://schemas.openxmlformats.org/officeDocument/2006/relationships/image"/><Relationship Id="rId4" Target="../media/image33.png" Type="http://schemas.openxmlformats.org/officeDocument/2006/relationships/image"/><Relationship Id="rId5" Target="../media/image34.svg" Type="http://schemas.openxmlformats.org/officeDocument/2006/relationships/image"/><Relationship Id="rId6" Target="../media/image35.png" Type="http://schemas.openxmlformats.org/officeDocument/2006/relationships/image"/><Relationship Id="rId7" Target="../media/image36.svg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37.jpeg" Type="http://schemas.openxmlformats.org/officeDocument/2006/relationships/image"/><Relationship Id="rId4" Target="../media/image38.png" Type="http://schemas.openxmlformats.org/officeDocument/2006/relationships/image"/><Relationship Id="rId5" Target="../media/image39.svg" Type="http://schemas.openxmlformats.org/officeDocument/2006/relationships/image"/><Relationship Id="rId6" Target="../media/image40.png" Type="http://schemas.openxmlformats.org/officeDocument/2006/relationships/image"/><Relationship Id="rId7" Target="../media/image41.sv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9.gif" Type="http://schemas.openxmlformats.org/officeDocument/2006/relationships/image"/><Relationship Id="rId4" Target="../media/image42.jpeg" Type="http://schemas.openxmlformats.org/officeDocument/2006/relationships/image"/><Relationship Id="rId5" Target="../media/image43.jpeg" Type="http://schemas.openxmlformats.org/officeDocument/2006/relationships/image"/><Relationship Id="rId6" Target="../media/image44.jpeg" Type="http://schemas.openxmlformats.org/officeDocument/2006/relationships/image"/><Relationship Id="rId7" Target="../media/image45.jpeg" Type="http://schemas.openxmlformats.org/officeDocument/2006/relationships/image"/><Relationship Id="rId8" Target="../media/image46.png" Type="http://schemas.openxmlformats.org/officeDocument/2006/relationships/image"/><Relationship Id="rId9" Target="../media/image47.svg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12.gif" Type="http://schemas.openxmlformats.org/officeDocument/2006/relationships/image"/><Relationship Id="rId4" Target="../media/image48.png" Type="http://schemas.openxmlformats.org/officeDocument/2006/relationships/image"/><Relationship Id="rId5" Target="../media/image49.svg" Type="http://schemas.openxmlformats.org/officeDocument/2006/relationships/image"/><Relationship Id="rId6" Target="../media/image50.png" Type="http://schemas.openxmlformats.org/officeDocument/2006/relationships/image"/><Relationship Id="rId7" Target="../media/image51.sv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9.svg" Type="http://schemas.openxmlformats.org/officeDocument/2006/relationships/image"/><Relationship Id="rId11" Target="../media/image60.png" Type="http://schemas.openxmlformats.org/officeDocument/2006/relationships/image"/><Relationship Id="rId12" Target="../media/image61.svg" Type="http://schemas.openxmlformats.org/officeDocument/2006/relationships/image"/><Relationship Id="rId13" Target="../media/image62.gif" Type="http://schemas.openxmlformats.org/officeDocument/2006/relationships/image"/><Relationship Id="rId2" Target="../media/image11.jpeg" Type="http://schemas.openxmlformats.org/officeDocument/2006/relationships/image"/><Relationship Id="rId3" Target="../media/image52.jpeg" Type="http://schemas.openxmlformats.org/officeDocument/2006/relationships/image"/><Relationship Id="rId4" Target="../media/image53.jpeg" Type="http://schemas.openxmlformats.org/officeDocument/2006/relationships/image"/><Relationship Id="rId5" Target="../media/image54.jpeg" Type="http://schemas.openxmlformats.org/officeDocument/2006/relationships/image"/><Relationship Id="rId6" Target="../media/image55.jpeg" Type="http://schemas.openxmlformats.org/officeDocument/2006/relationships/image"/><Relationship Id="rId7" Target="../media/image56.png" Type="http://schemas.openxmlformats.org/officeDocument/2006/relationships/image"/><Relationship Id="rId8" Target="../media/image57.svg" Type="http://schemas.openxmlformats.org/officeDocument/2006/relationships/image"/><Relationship Id="rId9" Target="../media/image58.png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69.png" Type="http://schemas.openxmlformats.org/officeDocument/2006/relationships/image"/><Relationship Id="rId11" Target="../media/image70.svg" Type="http://schemas.openxmlformats.org/officeDocument/2006/relationships/image"/><Relationship Id="rId12" Target="../media/image71.png" Type="http://schemas.openxmlformats.org/officeDocument/2006/relationships/image"/><Relationship Id="rId13" Target="../media/image72.svg" Type="http://schemas.openxmlformats.org/officeDocument/2006/relationships/image"/><Relationship Id="rId14" Target="../media/image16.gif" Type="http://schemas.openxmlformats.org/officeDocument/2006/relationships/image"/><Relationship Id="rId15" Target="../media/image21.gif" Type="http://schemas.openxmlformats.org/officeDocument/2006/relationships/image"/><Relationship Id="rId16" Target="../media/image22.png" Type="http://schemas.openxmlformats.org/officeDocument/2006/relationships/image"/><Relationship Id="rId17" Target="../media/image23.svg" Type="http://schemas.openxmlformats.org/officeDocument/2006/relationships/image"/><Relationship Id="rId18" Target="../media/image10.gif" Type="http://schemas.openxmlformats.org/officeDocument/2006/relationships/image"/><Relationship Id="rId19" Target="../media/image73.png" Type="http://schemas.openxmlformats.org/officeDocument/2006/relationships/image"/><Relationship Id="rId2" Target="../media/image11.jpeg" Type="http://schemas.openxmlformats.org/officeDocument/2006/relationships/image"/><Relationship Id="rId20" Target="../media/image74.svg" Type="http://schemas.openxmlformats.org/officeDocument/2006/relationships/image"/><Relationship Id="rId21" Target="../media/image75.png" Type="http://schemas.openxmlformats.org/officeDocument/2006/relationships/image"/><Relationship Id="rId22" Target="../media/image76.svg" Type="http://schemas.openxmlformats.org/officeDocument/2006/relationships/image"/><Relationship Id="rId3" Target="../media/image63.png" Type="http://schemas.openxmlformats.org/officeDocument/2006/relationships/image"/><Relationship Id="rId4" Target="../media/image64.svg" Type="http://schemas.openxmlformats.org/officeDocument/2006/relationships/image"/><Relationship Id="rId5" Target="../media/image65.png" Type="http://schemas.openxmlformats.org/officeDocument/2006/relationships/image"/><Relationship Id="rId6" Target="../media/image66.svg" Type="http://schemas.openxmlformats.org/officeDocument/2006/relationships/image"/><Relationship Id="rId7" Target="../media/image67.png" Type="http://schemas.openxmlformats.org/officeDocument/2006/relationships/image"/><Relationship Id="rId8" Target="../media/image68.svg" Type="http://schemas.openxmlformats.org/officeDocument/2006/relationships/image"/><Relationship Id="rId9" Target="../media/image13.gif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77.jpeg" Type="http://schemas.openxmlformats.org/officeDocument/2006/relationships/image"/><Relationship Id="rId4" Target="../media/image62.gif" Type="http://schemas.openxmlformats.org/officeDocument/2006/relationships/image"/><Relationship Id="rId5" Target="../media/image78.png" Type="http://schemas.openxmlformats.org/officeDocument/2006/relationships/image"/><Relationship Id="rId6" Target="../media/image79.svg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87.svg" Type="http://schemas.openxmlformats.org/officeDocument/2006/relationships/image"/><Relationship Id="rId11" Target="../media/image88.png" Type="http://schemas.openxmlformats.org/officeDocument/2006/relationships/image"/><Relationship Id="rId12" Target="../media/image89.svg" Type="http://schemas.openxmlformats.org/officeDocument/2006/relationships/image"/><Relationship Id="rId13" Target="../media/image90.png" Type="http://schemas.openxmlformats.org/officeDocument/2006/relationships/image"/><Relationship Id="rId14" Target="../media/image91.svg" Type="http://schemas.openxmlformats.org/officeDocument/2006/relationships/image"/><Relationship Id="rId15" Target="../media/image92.png" Type="http://schemas.openxmlformats.org/officeDocument/2006/relationships/image"/><Relationship Id="rId16" Target="../media/image93.svg" Type="http://schemas.openxmlformats.org/officeDocument/2006/relationships/image"/><Relationship Id="rId17" Target="../media/image10.gif" Type="http://schemas.openxmlformats.org/officeDocument/2006/relationships/image"/><Relationship Id="rId18" Target="../media/image94.gif" Type="http://schemas.openxmlformats.org/officeDocument/2006/relationships/image"/><Relationship Id="rId19" Target="../media/image95.gif" Type="http://schemas.openxmlformats.org/officeDocument/2006/relationships/image"/><Relationship Id="rId2" Target="../media/image11.jpeg" Type="http://schemas.openxmlformats.org/officeDocument/2006/relationships/image"/><Relationship Id="rId20" Target="../media/image22.png" Type="http://schemas.openxmlformats.org/officeDocument/2006/relationships/image"/><Relationship Id="rId21" Target="../media/image23.svg" Type="http://schemas.openxmlformats.org/officeDocument/2006/relationships/image"/><Relationship Id="rId3" Target="../media/image80.png" Type="http://schemas.openxmlformats.org/officeDocument/2006/relationships/image"/><Relationship Id="rId4" Target="../media/image81.svg" Type="http://schemas.openxmlformats.org/officeDocument/2006/relationships/image"/><Relationship Id="rId5" Target="../media/image82.png" Type="http://schemas.openxmlformats.org/officeDocument/2006/relationships/image"/><Relationship Id="rId6" Target="../media/image83.svg" Type="http://schemas.openxmlformats.org/officeDocument/2006/relationships/image"/><Relationship Id="rId7" Target="../media/image84.png" Type="http://schemas.openxmlformats.org/officeDocument/2006/relationships/image"/><Relationship Id="rId8" Target="../media/image85.svg" Type="http://schemas.openxmlformats.org/officeDocument/2006/relationships/image"/><Relationship Id="rId9" Target="../media/image86.pn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03.png" Type="http://schemas.openxmlformats.org/officeDocument/2006/relationships/image"/><Relationship Id="rId11" Target="../media/image104.svg" Type="http://schemas.openxmlformats.org/officeDocument/2006/relationships/image"/><Relationship Id="rId12" Target="../media/image21.gif" Type="http://schemas.openxmlformats.org/officeDocument/2006/relationships/image"/><Relationship Id="rId2" Target="../media/image11.jpeg" Type="http://schemas.openxmlformats.org/officeDocument/2006/relationships/image"/><Relationship Id="rId3" Target="../media/image96.png" Type="http://schemas.openxmlformats.org/officeDocument/2006/relationships/image"/><Relationship Id="rId4" Target="../media/image97.svg" Type="http://schemas.openxmlformats.org/officeDocument/2006/relationships/image"/><Relationship Id="rId5" Target="../media/image98.png" Type="http://schemas.openxmlformats.org/officeDocument/2006/relationships/image"/><Relationship Id="rId6" Target="../media/image99.svg" Type="http://schemas.openxmlformats.org/officeDocument/2006/relationships/image"/><Relationship Id="rId7" Target="../media/image100.jpeg" Type="http://schemas.openxmlformats.org/officeDocument/2006/relationships/image"/><Relationship Id="rId8" Target="../media/image101.png" Type="http://schemas.openxmlformats.org/officeDocument/2006/relationships/image"/><Relationship Id="rId9" Target="../media/image102.svg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12.gif" Type="http://schemas.openxmlformats.org/officeDocument/2006/relationships/image"/><Relationship Id="rId2" Target="../media/image11.jpeg" Type="http://schemas.openxmlformats.org/officeDocument/2006/relationships/image"/><Relationship Id="rId3" Target="../media/image105.gif" Type="http://schemas.openxmlformats.org/officeDocument/2006/relationships/image"/><Relationship Id="rId4" Target="../media/image106.png" Type="http://schemas.openxmlformats.org/officeDocument/2006/relationships/image"/><Relationship Id="rId5" Target="../media/image107.svg" Type="http://schemas.openxmlformats.org/officeDocument/2006/relationships/image"/><Relationship Id="rId6" Target="../media/image108.png" Type="http://schemas.openxmlformats.org/officeDocument/2006/relationships/image"/><Relationship Id="rId7" Target="../media/image109.svg" Type="http://schemas.openxmlformats.org/officeDocument/2006/relationships/image"/><Relationship Id="rId8" Target="../media/image110.png" Type="http://schemas.openxmlformats.org/officeDocument/2006/relationships/image"/><Relationship Id="rId9" Target="../media/image111.svg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20.gif" Type="http://schemas.openxmlformats.org/officeDocument/2006/relationships/image"/><Relationship Id="rId11" Target="../media/image112.gif" Type="http://schemas.openxmlformats.org/officeDocument/2006/relationships/image"/><Relationship Id="rId2" Target="../media/image11.jpeg" Type="http://schemas.openxmlformats.org/officeDocument/2006/relationships/image"/><Relationship Id="rId3" Target="../media/image113.png" Type="http://schemas.openxmlformats.org/officeDocument/2006/relationships/image"/><Relationship Id="rId4" Target="../media/image114.svg" Type="http://schemas.openxmlformats.org/officeDocument/2006/relationships/image"/><Relationship Id="rId5" Target="../media/image115.png" Type="http://schemas.openxmlformats.org/officeDocument/2006/relationships/image"/><Relationship Id="rId6" Target="../media/image116.svg" Type="http://schemas.openxmlformats.org/officeDocument/2006/relationships/image"/><Relationship Id="rId7" Target="../media/image117.gif" Type="http://schemas.openxmlformats.org/officeDocument/2006/relationships/image"/><Relationship Id="rId8" Target="../media/image118.png" Type="http://schemas.openxmlformats.org/officeDocument/2006/relationships/image"/><Relationship Id="rId9" Target="../media/image119.svg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8.gif" Type="http://schemas.openxmlformats.org/officeDocument/2006/relationships/image"/><Relationship Id="rId4" Target="../media/image121.gif" Type="http://schemas.openxmlformats.org/officeDocument/2006/relationships/image"/><Relationship Id="rId5" Target="../media/image122.png" Type="http://schemas.openxmlformats.org/officeDocument/2006/relationships/image"/><Relationship Id="rId6" Target="../media/image123.svg" Type="http://schemas.openxmlformats.org/officeDocument/2006/relationships/image"/><Relationship Id="rId7" Target="../media/image124.gif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125.png" Type="http://schemas.openxmlformats.org/officeDocument/2006/relationships/image"/><Relationship Id="rId4" Target="../media/image126.svg" Type="http://schemas.openxmlformats.org/officeDocument/2006/relationships/image"/><Relationship Id="rId5" Target="../media/image21.gif" Type="http://schemas.openxmlformats.org/officeDocument/2006/relationships/image"/><Relationship Id="rId6" Target="../media/image124.gif" Type="http://schemas.openxmlformats.org/officeDocument/2006/relationships/image"/><Relationship Id="rId7" Target="../media/image10.gif" Type="http://schemas.openxmlformats.org/officeDocument/2006/relationships/image"/><Relationship Id="rId8" Target="../media/image127.gif" Type="http://schemas.openxmlformats.org/officeDocument/2006/relationships/image"/><Relationship Id="rId9" Target="../media/image128.gif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117.gif" Type="http://schemas.openxmlformats.org/officeDocument/2006/relationships/image"/><Relationship Id="rId4" Target="../media/image112.gif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129.png" Type="http://schemas.openxmlformats.org/officeDocument/2006/relationships/image"/><Relationship Id="rId4" Target="../media/image130.svg" Type="http://schemas.openxmlformats.org/officeDocument/2006/relationships/image"/><Relationship Id="rId5" Target="../media/image95.gif" Type="http://schemas.openxmlformats.org/officeDocument/2006/relationships/image"/><Relationship Id="rId6" Target="../media/image131.gif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132.gif" Type="http://schemas.openxmlformats.org/officeDocument/2006/relationships/image"/><Relationship Id="rId4" Target="../media/image133.gif" Type="http://schemas.openxmlformats.org/officeDocument/2006/relationships/image"/><Relationship Id="rId5" Target="../media/image134.gif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3.svg" Type="http://schemas.openxmlformats.org/officeDocument/2006/relationships/image"/><Relationship Id="rId11" Target="../media/image112.gif" Type="http://schemas.openxmlformats.org/officeDocument/2006/relationships/image"/><Relationship Id="rId12" Target="../media/image139.png" Type="http://schemas.openxmlformats.org/officeDocument/2006/relationships/image"/><Relationship Id="rId13" Target="../media/image140.svg" Type="http://schemas.openxmlformats.org/officeDocument/2006/relationships/image"/><Relationship Id="rId14" Target="../media/image22.png" Type="http://schemas.openxmlformats.org/officeDocument/2006/relationships/image"/><Relationship Id="rId15" Target="../media/image23.svg" Type="http://schemas.openxmlformats.org/officeDocument/2006/relationships/image"/><Relationship Id="rId2" Target="../media/image11.jpeg" Type="http://schemas.openxmlformats.org/officeDocument/2006/relationships/image"/><Relationship Id="rId3" Target="../media/image120.gif" Type="http://schemas.openxmlformats.org/officeDocument/2006/relationships/image"/><Relationship Id="rId4" Target="../media/image135.png" Type="http://schemas.openxmlformats.org/officeDocument/2006/relationships/image"/><Relationship Id="rId5" Target="../media/image136.svg" Type="http://schemas.openxmlformats.org/officeDocument/2006/relationships/image"/><Relationship Id="rId6" Target="../media/image137.png" Type="http://schemas.openxmlformats.org/officeDocument/2006/relationships/image"/><Relationship Id="rId7" Target="../media/image138.svg" Type="http://schemas.openxmlformats.org/officeDocument/2006/relationships/image"/><Relationship Id="rId8" Target="../media/image117.gif" Type="http://schemas.openxmlformats.org/officeDocument/2006/relationships/image"/><Relationship Id="rId9" Target="../media/image2.png" Type="http://schemas.openxmlformats.org/officeDocument/2006/relationships/image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141.gif" Type="http://schemas.openxmlformats.org/officeDocument/2006/relationships/image"/><Relationship Id="rId4" Target="../media/image62.gif" Type="http://schemas.openxmlformats.org/officeDocument/2006/relationships/image"/><Relationship Id="rId5" Target="../media/image95.gif" Type="http://schemas.openxmlformats.org/officeDocument/2006/relationships/image"/><Relationship Id="rId6" Target="../media/image142.png" Type="http://schemas.openxmlformats.org/officeDocument/2006/relationships/image"/><Relationship Id="rId7" Target="../media/image143.svg" Type="http://schemas.openxmlformats.org/officeDocument/2006/relationships/image"/><Relationship Id="rId8" Target="../media/image144.png" Type="http://schemas.openxmlformats.org/officeDocument/2006/relationships/image"/><Relationship Id="rId9" Target="../media/image145.svg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146.gif" Type="http://schemas.openxmlformats.org/officeDocument/2006/relationships/image"/><Relationship Id="rId4" Target="../media/image117.gif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147.png" Type="http://schemas.openxmlformats.org/officeDocument/2006/relationships/image"/><Relationship Id="rId4" Target="../media/image120.gif" Type="http://schemas.openxmlformats.org/officeDocument/2006/relationships/image"/><Relationship Id="rId5" Target="../media/image132.gif" Type="http://schemas.openxmlformats.org/officeDocument/2006/relationships/image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gif" Type="http://schemas.openxmlformats.org/officeDocument/2006/relationships/image"/><Relationship Id="rId11" Target="../media/image10.gif" Type="http://schemas.openxmlformats.org/officeDocument/2006/relationships/image"/><Relationship Id="rId12" Target="../media/image12.gif" Type="http://schemas.openxmlformats.org/officeDocument/2006/relationships/image"/><Relationship Id="rId13" Target="../media/image13.gif" Type="http://schemas.openxmlformats.org/officeDocument/2006/relationships/image"/><Relationship Id="rId14" Target="../media/image14.png" Type="http://schemas.openxmlformats.org/officeDocument/2006/relationships/image"/><Relationship Id="rId15" Target="../media/image15.svg" Type="http://schemas.openxmlformats.org/officeDocument/2006/relationships/image"/><Relationship Id="rId16" Target="../media/image16.gif" Type="http://schemas.openxmlformats.org/officeDocument/2006/relationships/image"/><Relationship Id="rId17" Target="../media/image17.png" Type="http://schemas.openxmlformats.org/officeDocument/2006/relationships/image"/><Relationship Id="rId18" Target="../media/image18.svg" Type="http://schemas.openxmlformats.org/officeDocument/2006/relationships/image"/><Relationship Id="rId19" Target="../media/image19.png" Type="http://schemas.openxmlformats.org/officeDocument/2006/relationships/image"/><Relationship Id="rId2" Target="../media/image11.jpeg" Type="http://schemas.openxmlformats.org/officeDocument/2006/relationships/image"/><Relationship Id="rId20" Target="../media/image20.svg" Type="http://schemas.openxmlformats.org/officeDocument/2006/relationships/image"/><Relationship Id="rId21" Target="../media/image21.gif" Type="http://schemas.openxmlformats.org/officeDocument/2006/relationships/image"/><Relationship Id="rId22" Target="../media/image22.png" Type="http://schemas.openxmlformats.org/officeDocument/2006/relationships/image"/><Relationship Id="rId23" Target="../media/image23.svg" Type="http://schemas.openxmlformats.org/officeDocument/2006/relationships/image"/><Relationship Id="rId24" Target="../media/image24.png" Type="http://schemas.openxmlformats.org/officeDocument/2006/relationships/image"/><Relationship Id="rId25" Target="../media/image25.svg" Type="http://schemas.openxmlformats.org/officeDocument/2006/relationships/image"/><Relationship Id="rId26" Target="../media/image26.png" Type="http://schemas.openxmlformats.org/officeDocument/2006/relationships/image"/><Relationship Id="rId27" Target="../media/image27.svg" Type="http://schemas.openxmlformats.org/officeDocument/2006/relationships/image"/><Relationship Id="rId28" Target="../media/image28.png" Type="http://schemas.openxmlformats.org/officeDocument/2006/relationships/image"/><Relationship Id="rId29" Target="../media/image29.svg" Type="http://schemas.openxmlformats.org/officeDocument/2006/relationships/image"/><Relationship Id="rId3" Target="../media/image2.png" Type="http://schemas.openxmlformats.org/officeDocument/2006/relationships/image"/><Relationship Id="rId30" Target="../media/image30.png" Type="http://schemas.openxmlformats.org/officeDocument/2006/relationships/image"/><Relationship Id="rId31" Target="../media/image31.svg" Type="http://schemas.openxmlformats.org/officeDocument/2006/relationships/image"/><Relationship Id="rId32" Target="../media/image35.png" Type="http://schemas.openxmlformats.org/officeDocument/2006/relationships/image"/><Relationship Id="rId33" Target="../media/image36.svg" Type="http://schemas.openxmlformats.org/officeDocument/2006/relationships/image"/><Relationship Id="rId34" Target="../media/image38.png" Type="http://schemas.openxmlformats.org/officeDocument/2006/relationships/image"/><Relationship Id="rId35" Target="../media/image39.svg" Type="http://schemas.openxmlformats.org/officeDocument/2006/relationships/image"/><Relationship Id="rId36" Target="../media/image40.png" Type="http://schemas.openxmlformats.org/officeDocument/2006/relationships/image"/><Relationship Id="rId37" Target="../media/image41.svg" Type="http://schemas.openxmlformats.org/officeDocument/2006/relationships/image"/><Relationship Id="rId38" Target="../media/image46.png" Type="http://schemas.openxmlformats.org/officeDocument/2006/relationships/image"/><Relationship Id="rId39" Target="../media/image47.svg" Type="http://schemas.openxmlformats.org/officeDocument/2006/relationships/image"/><Relationship Id="rId4" Target="../media/image3.svg" Type="http://schemas.openxmlformats.org/officeDocument/2006/relationships/image"/><Relationship Id="rId40" Target="../media/image50.png" Type="http://schemas.openxmlformats.org/officeDocument/2006/relationships/image"/><Relationship Id="rId41" Target="../media/image51.svg" Type="http://schemas.openxmlformats.org/officeDocument/2006/relationships/image"/><Relationship Id="rId42" Target="../media/image62.gif" Type="http://schemas.openxmlformats.org/officeDocument/2006/relationships/image"/><Relationship Id="rId5" Target="../media/image4.png" Type="http://schemas.openxmlformats.org/officeDocument/2006/relationships/image"/><Relationship Id="rId6" Target="../media/image5.svg" Type="http://schemas.openxmlformats.org/officeDocument/2006/relationships/image"/><Relationship Id="rId7" Target="../media/image6.png" Type="http://schemas.openxmlformats.org/officeDocument/2006/relationships/image"/><Relationship Id="rId8" Target="../media/image7.svg" Type="http://schemas.openxmlformats.org/officeDocument/2006/relationships/image"/><Relationship Id="rId9" Target="../media/image8.gif" Type="http://schemas.openxmlformats.org/officeDocument/2006/relationships/image"/></Relationships>
</file>

<file path=ppt/slides/_rels/slide2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64.svg" Type="http://schemas.openxmlformats.org/officeDocument/2006/relationships/image"/><Relationship Id="rId11" Target="../media/image65.png" Type="http://schemas.openxmlformats.org/officeDocument/2006/relationships/image"/><Relationship Id="rId12" Target="../media/image66.svg" Type="http://schemas.openxmlformats.org/officeDocument/2006/relationships/image"/><Relationship Id="rId13" Target="../media/image67.png" Type="http://schemas.openxmlformats.org/officeDocument/2006/relationships/image"/><Relationship Id="rId14" Target="../media/image68.svg" Type="http://schemas.openxmlformats.org/officeDocument/2006/relationships/image"/><Relationship Id="rId15" Target="../media/image69.png" Type="http://schemas.openxmlformats.org/officeDocument/2006/relationships/image"/><Relationship Id="rId16" Target="../media/image70.svg" Type="http://schemas.openxmlformats.org/officeDocument/2006/relationships/image"/><Relationship Id="rId17" Target="../media/image71.png" Type="http://schemas.openxmlformats.org/officeDocument/2006/relationships/image"/><Relationship Id="rId18" Target="../media/image72.svg" Type="http://schemas.openxmlformats.org/officeDocument/2006/relationships/image"/><Relationship Id="rId19" Target="../media/image73.png" Type="http://schemas.openxmlformats.org/officeDocument/2006/relationships/image"/><Relationship Id="rId2" Target="../media/image11.jpeg" Type="http://schemas.openxmlformats.org/officeDocument/2006/relationships/image"/><Relationship Id="rId20" Target="../media/image74.svg" Type="http://schemas.openxmlformats.org/officeDocument/2006/relationships/image"/><Relationship Id="rId21" Target="../media/image78.png" Type="http://schemas.openxmlformats.org/officeDocument/2006/relationships/image"/><Relationship Id="rId22" Target="../media/image79.svg" Type="http://schemas.openxmlformats.org/officeDocument/2006/relationships/image"/><Relationship Id="rId23" Target="../media/image94.gif" Type="http://schemas.openxmlformats.org/officeDocument/2006/relationships/image"/><Relationship Id="rId24" Target="../media/image96.png" Type="http://schemas.openxmlformats.org/officeDocument/2006/relationships/image"/><Relationship Id="rId25" Target="../media/image97.svg" Type="http://schemas.openxmlformats.org/officeDocument/2006/relationships/image"/><Relationship Id="rId26" Target="../media/image98.png" Type="http://schemas.openxmlformats.org/officeDocument/2006/relationships/image"/><Relationship Id="rId27" Target="../media/image99.svg" Type="http://schemas.openxmlformats.org/officeDocument/2006/relationships/image"/><Relationship Id="rId28" Target="../media/image101.png" Type="http://schemas.openxmlformats.org/officeDocument/2006/relationships/image"/><Relationship Id="rId29" Target="../media/image102.svg" Type="http://schemas.openxmlformats.org/officeDocument/2006/relationships/image"/><Relationship Id="rId3" Target="../media/image56.png" Type="http://schemas.openxmlformats.org/officeDocument/2006/relationships/image"/><Relationship Id="rId30" Target="../media/image105.gif" Type="http://schemas.openxmlformats.org/officeDocument/2006/relationships/image"/><Relationship Id="rId31" Target="../media/image106.png" Type="http://schemas.openxmlformats.org/officeDocument/2006/relationships/image"/><Relationship Id="rId32" Target="../media/image107.svg" Type="http://schemas.openxmlformats.org/officeDocument/2006/relationships/image"/><Relationship Id="rId33" Target="../media/image110.png" Type="http://schemas.openxmlformats.org/officeDocument/2006/relationships/image"/><Relationship Id="rId34" Target="../media/image111.svg" Type="http://schemas.openxmlformats.org/officeDocument/2006/relationships/image"/><Relationship Id="rId35" Target="../media/image113.png" Type="http://schemas.openxmlformats.org/officeDocument/2006/relationships/image"/><Relationship Id="rId36" Target="../media/image114.svg" Type="http://schemas.openxmlformats.org/officeDocument/2006/relationships/image"/><Relationship Id="rId37" Target="../media/image115.png" Type="http://schemas.openxmlformats.org/officeDocument/2006/relationships/image"/><Relationship Id="rId38" Target="../media/image116.svg" Type="http://schemas.openxmlformats.org/officeDocument/2006/relationships/image"/><Relationship Id="rId39" Target="../media/image117.gif" Type="http://schemas.openxmlformats.org/officeDocument/2006/relationships/image"/><Relationship Id="rId4" Target="../media/image57.svg" Type="http://schemas.openxmlformats.org/officeDocument/2006/relationships/image"/><Relationship Id="rId40" Target="../media/image120.gif" Type="http://schemas.openxmlformats.org/officeDocument/2006/relationships/image"/><Relationship Id="rId41" Target="../media/image121.gif" Type="http://schemas.openxmlformats.org/officeDocument/2006/relationships/image"/><Relationship Id="rId42" Target="../media/image124.gif" Type="http://schemas.openxmlformats.org/officeDocument/2006/relationships/image"/><Relationship Id="rId43" Target="../media/image127.gif" Type="http://schemas.openxmlformats.org/officeDocument/2006/relationships/image"/><Relationship Id="rId44" Target="../media/image128.gif" Type="http://schemas.openxmlformats.org/officeDocument/2006/relationships/image"/><Relationship Id="rId45" Target="../media/image112.gif" Type="http://schemas.openxmlformats.org/officeDocument/2006/relationships/image"/><Relationship Id="rId46" Target="../media/image95.gif" Type="http://schemas.openxmlformats.org/officeDocument/2006/relationships/image"/><Relationship Id="rId47" Target="../media/image131.gif" Type="http://schemas.openxmlformats.org/officeDocument/2006/relationships/image"/><Relationship Id="rId48" Target="../media/image132.gif" Type="http://schemas.openxmlformats.org/officeDocument/2006/relationships/image"/><Relationship Id="rId49" Target="../media/image133.gif" Type="http://schemas.openxmlformats.org/officeDocument/2006/relationships/image"/><Relationship Id="rId5" Target="../media/image58.png" Type="http://schemas.openxmlformats.org/officeDocument/2006/relationships/image"/><Relationship Id="rId50" Target="../media/image134.gif" Type="http://schemas.openxmlformats.org/officeDocument/2006/relationships/image"/><Relationship Id="rId51" Target="../media/image139.png" Type="http://schemas.openxmlformats.org/officeDocument/2006/relationships/image"/><Relationship Id="rId52" Target="../media/image140.svg" Type="http://schemas.openxmlformats.org/officeDocument/2006/relationships/image"/><Relationship Id="rId53" Target="../media/image142.png" Type="http://schemas.openxmlformats.org/officeDocument/2006/relationships/image"/><Relationship Id="rId54" Target="../media/image143.svg" Type="http://schemas.openxmlformats.org/officeDocument/2006/relationships/image"/><Relationship Id="rId55" Target="../media/image144.png" Type="http://schemas.openxmlformats.org/officeDocument/2006/relationships/image"/><Relationship Id="rId56" Target="../media/image145.svg" Type="http://schemas.openxmlformats.org/officeDocument/2006/relationships/image"/><Relationship Id="rId57" Target="../media/image146.gif" Type="http://schemas.openxmlformats.org/officeDocument/2006/relationships/image"/><Relationship Id="rId6" Target="../media/image59.svg" Type="http://schemas.openxmlformats.org/officeDocument/2006/relationships/image"/><Relationship Id="rId7" Target="../media/image60.png" Type="http://schemas.openxmlformats.org/officeDocument/2006/relationships/image"/><Relationship Id="rId8" Target="../media/image61.svg" Type="http://schemas.openxmlformats.org/officeDocument/2006/relationships/image"/><Relationship Id="rId9" Target="../media/image63.pn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2973" r="0" b="3276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48338" y="0"/>
            <a:ext cx="5695419" cy="2319589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80832" y="7820396"/>
            <a:ext cx="3207168" cy="2466604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670881">
            <a:off x="14150635" y="707840"/>
            <a:ext cx="3649075" cy="2494640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-281006" y="6192498"/>
            <a:ext cx="3746470" cy="4094502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true" flipV="true" rot="3383518">
            <a:off x="5305578" y="3073206"/>
            <a:ext cx="9087680" cy="10153833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9958597">
            <a:off x="15898844" y="3167000"/>
            <a:ext cx="3053949" cy="3337649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3382875" y="3309660"/>
            <a:ext cx="11522251" cy="207638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6800"/>
              </a:lnSpc>
              <a:spcBef>
                <a:spcPct val="0"/>
              </a:spcBef>
            </a:pPr>
            <a:r>
              <a:rPr lang="en-US" sz="12000">
                <a:solidFill>
                  <a:srgbClr val="FC636F"/>
                </a:solidFill>
                <a:latin typeface="More Sugar"/>
              </a:rPr>
              <a:t>HUMAN BODY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4513633" y="6419287"/>
            <a:ext cx="10190664" cy="16630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6480"/>
              </a:lnSpc>
            </a:pPr>
            <a:r>
              <a:rPr lang="en-US" sz="6000" spc="2064">
                <a:solidFill>
                  <a:srgbClr val="FFFFFF"/>
                </a:solidFill>
                <a:latin typeface="More Sugar Thin"/>
              </a:rPr>
              <a:t>for </a:t>
            </a:r>
          </a:p>
          <a:p>
            <a:pPr algn="ctr">
              <a:lnSpc>
                <a:spcPts val="6480"/>
              </a:lnSpc>
            </a:pPr>
            <a:r>
              <a:rPr lang="en-US" sz="6000" spc="2064">
                <a:solidFill>
                  <a:srgbClr val="FFFFFF"/>
                </a:solidFill>
                <a:latin typeface="More Sugar Thin"/>
              </a:rPr>
              <a:t>Elementary school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1028700" y="1009650"/>
            <a:ext cx="16626090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C636F"/>
                </a:solidFill>
                <a:latin typeface="More Sugar"/>
              </a:rPr>
              <a:t>How to Use This Presentation</a:t>
            </a:r>
          </a:p>
        </p:txBody>
      </p:sp>
      <p:grpSp>
        <p:nvGrpSpPr>
          <p:cNvPr name="Group 4" id="4"/>
          <p:cNvGrpSpPr/>
          <p:nvPr/>
        </p:nvGrpSpPr>
        <p:grpSpPr>
          <a:xfrm rot="0">
            <a:off x="1491693" y="4034321"/>
            <a:ext cx="3086100" cy="736524"/>
            <a:chOff x="0" y="0"/>
            <a:chExt cx="812800" cy="193982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812800" cy="193982"/>
            </a:xfrm>
            <a:custGeom>
              <a:avLst/>
              <a:gdLst/>
              <a:ahLst/>
              <a:cxnLst/>
              <a:rect r="r" b="b" t="t" l="l"/>
              <a:pathLst>
                <a:path h="1939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93982"/>
                  </a:lnTo>
                  <a:lnTo>
                    <a:pt x="0" y="1939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5271FF"/>
                  </a:solidFill>
                  <a:latin typeface="More Sugar Thin Bold"/>
                </a:rPr>
                <a:t>CANVA</a:t>
              </a: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7072274" y="4034321"/>
            <a:ext cx="3086100" cy="736524"/>
            <a:chOff x="0" y="0"/>
            <a:chExt cx="812800" cy="193982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812800" cy="193982"/>
            </a:xfrm>
            <a:custGeom>
              <a:avLst/>
              <a:gdLst/>
              <a:ahLst/>
              <a:cxnLst/>
              <a:rect r="r" b="b" t="t" l="l"/>
              <a:pathLst>
                <a:path h="1939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93982"/>
                  </a:lnTo>
                  <a:lnTo>
                    <a:pt x="0" y="1939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9" id="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5271FF"/>
                  </a:solidFill>
                  <a:latin typeface="More Sugar Thin Bold"/>
                </a:rPr>
                <a:t>POWERPOINT</a:t>
              </a: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12792985" y="4034321"/>
            <a:ext cx="3935347" cy="736524"/>
            <a:chOff x="0" y="0"/>
            <a:chExt cx="1036470" cy="193982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1036470" cy="193982"/>
            </a:xfrm>
            <a:custGeom>
              <a:avLst/>
              <a:gdLst/>
              <a:ahLst/>
              <a:cxnLst/>
              <a:rect r="r" b="b" t="t" l="l"/>
              <a:pathLst>
                <a:path h="193982" w="1036470">
                  <a:moveTo>
                    <a:pt x="0" y="0"/>
                  </a:moveTo>
                  <a:lnTo>
                    <a:pt x="1036470" y="0"/>
                  </a:lnTo>
                  <a:lnTo>
                    <a:pt x="1036470" y="193982"/>
                  </a:lnTo>
                  <a:lnTo>
                    <a:pt x="0" y="1939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2" id="12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5271FF"/>
                  </a:solidFill>
                  <a:latin typeface="More Sugar Thin Bold"/>
                </a:rPr>
                <a:t>GOOGLE SLIDES</a:t>
              </a:r>
            </a:p>
          </p:txBody>
        </p:sp>
      </p:grpSp>
      <p:sp>
        <p:nvSpPr>
          <p:cNvPr name="TextBox 13" id="13"/>
          <p:cNvSpPr txBox="true"/>
          <p:nvPr/>
        </p:nvSpPr>
        <p:spPr>
          <a:xfrm rot="0">
            <a:off x="1491693" y="5110492"/>
            <a:ext cx="4286040" cy="20821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Lato"/>
              </a:rPr>
              <a:t>Click on the </a:t>
            </a:r>
            <a:r>
              <a:rPr lang="en-US" sz="2399">
                <a:solidFill>
                  <a:srgbClr val="000000"/>
                </a:solidFill>
                <a:latin typeface="Lato Bold"/>
              </a:rPr>
              <a:t>"Canva"</a:t>
            </a:r>
            <a:r>
              <a:rPr lang="en-US" sz="2399">
                <a:solidFill>
                  <a:srgbClr val="000000"/>
                </a:solidFill>
                <a:latin typeface="Lato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7072274" y="5110492"/>
            <a:ext cx="4347641" cy="29203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Lato"/>
              </a:rPr>
              <a:t>Export this design from Canva as a </a:t>
            </a:r>
            <a:r>
              <a:rPr lang="en-US" sz="2399">
                <a:solidFill>
                  <a:srgbClr val="000000"/>
                </a:solidFill>
                <a:latin typeface="Lato Bold"/>
              </a:rPr>
              <a:t>PowerPoint template</a:t>
            </a:r>
            <a:r>
              <a:rPr lang="en-US" sz="2399">
                <a:solidFill>
                  <a:srgbClr val="000000"/>
                </a:solidFill>
                <a:latin typeface="Lato"/>
              </a:rPr>
              <a:t>. Open the design in </a:t>
            </a:r>
            <a:r>
              <a:rPr lang="en-US" sz="2399">
                <a:solidFill>
                  <a:srgbClr val="000000"/>
                </a:solidFill>
                <a:latin typeface="Lato Bold"/>
              </a:rPr>
              <a:t>Canva</a:t>
            </a:r>
            <a:r>
              <a:rPr lang="en-US" sz="2399">
                <a:solidFill>
                  <a:srgbClr val="000000"/>
                </a:solidFill>
                <a:latin typeface="Lato"/>
              </a:rPr>
              <a:t>. This will provide you with all the fonts used and elements used in this presentation as listed on page 21. Learn more on slide 3.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2792985" y="5110492"/>
            <a:ext cx="4188307" cy="29203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Lato"/>
              </a:rPr>
              <a:t>Export this design from Canva as a </a:t>
            </a:r>
            <a:r>
              <a:rPr lang="en-US" sz="2399">
                <a:solidFill>
                  <a:srgbClr val="000000"/>
                </a:solidFill>
                <a:latin typeface="Lato Bold"/>
              </a:rPr>
              <a:t>GoogleSlide template</a:t>
            </a:r>
            <a:r>
              <a:rPr lang="en-US" sz="2399">
                <a:solidFill>
                  <a:srgbClr val="000000"/>
                </a:solidFill>
                <a:latin typeface="Lato"/>
              </a:rPr>
              <a:t>. This will provide you with all the fonts used and elements used in this presentation as listed on page 21. Learn more on slide 4.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339778" y="4568269"/>
            <a:ext cx="1301010" cy="1301010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C636F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re Sugar Thin Bold"/>
                </a:rPr>
                <a:t>1.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7263788" y="4568269"/>
            <a:ext cx="1301010" cy="1301010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C636F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re Sugar Thin Bold"/>
                </a:rPr>
                <a:t>2.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3169529" y="4568269"/>
            <a:ext cx="1301010" cy="1301010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C636F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re Sugar Thin Bold"/>
                </a:rPr>
                <a:t>3.</a:t>
              </a:r>
            </a:p>
          </p:txBody>
        </p:sp>
      </p:grpSp>
      <p:sp>
        <p:nvSpPr>
          <p:cNvPr name="TextBox 12" id="12"/>
          <p:cNvSpPr txBox="true"/>
          <p:nvPr/>
        </p:nvSpPr>
        <p:spPr>
          <a:xfrm rot="0">
            <a:off x="1028700" y="1009650"/>
            <a:ext cx="16633330" cy="245735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5271FF"/>
                </a:solidFill>
                <a:latin typeface="More Sugar"/>
              </a:rPr>
              <a:t>Download this presentation as a Powerpoint template in 3 steps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7263788" y="5974054"/>
            <a:ext cx="3760423" cy="16630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Lato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358048" y="5974054"/>
            <a:ext cx="3997387" cy="2501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Lato"/>
              </a:rPr>
              <a:t>Click on the "Canva" button next to this presentation. Start editing your presentation. </a:t>
            </a:r>
          </a:p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Lato"/>
              </a:rPr>
              <a:t>You may need to sign in to your Canva account.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3169529" y="5974054"/>
            <a:ext cx="4089771" cy="12439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Lato"/>
              </a:rPr>
              <a:t>Enter "PowerPoint" in the search bar and click on the PowerPoint icon to download.</a:t>
            </a:r>
          </a:p>
        </p:txBody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339778" y="4568269"/>
            <a:ext cx="1301010" cy="1301010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C636F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re Sugar Thin Bold"/>
                </a:rPr>
                <a:t>1.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7263788" y="4568269"/>
            <a:ext cx="1301010" cy="1301010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C636F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re Sugar Thin Bold"/>
                </a:rPr>
                <a:t>2.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3169529" y="4568269"/>
            <a:ext cx="1301010" cy="1301010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C636F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More Sugar Thin Bold"/>
                </a:rPr>
                <a:t>3.</a:t>
              </a: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8450863">
            <a:off x="4336766" y="7479226"/>
            <a:ext cx="4560859" cy="4726279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1028700" y="1009650"/>
            <a:ext cx="16595979" cy="2457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5271FF"/>
                </a:solidFill>
                <a:latin typeface="More Sugar"/>
              </a:rPr>
              <a:t>Use this presentation as </a:t>
            </a:r>
          </a:p>
          <a:p>
            <a:pPr algn="l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5271FF"/>
                </a:solidFill>
                <a:latin typeface="More Sugar"/>
              </a:rPr>
              <a:t>a Google Slide template in 3 steps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7263788" y="5974054"/>
            <a:ext cx="3760423" cy="16630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Lato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358048" y="5974054"/>
            <a:ext cx="3997387" cy="2501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359"/>
              </a:lnSpc>
            </a:pPr>
            <a:r>
              <a:rPr lang="en-US" sz="2399">
                <a:solidFill>
                  <a:srgbClr val="000000"/>
                </a:solidFill>
                <a:latin typeface="Lato"/>
              </a:rPr>
              <a:t>Click on the "Canva" button next to this presentation. Start editing your presentation. </a:t>
            </a:r>
          </a:p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Lato"/>
              </a:rPr>
              <a:t>You may need to sign in to your Canva account.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3169529" y="5974054"/>
            <a:ext cx="3929063" cy="29203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Lato"/>
              </a:rPr>
              <a:t>Enter "Google Drive" in the search bar and click on the Google Drive icon to add this design as a Google slide in your G Drive. It will ask you to link your Google account to Canva the first time.</a:t>
            </a:r>
          </a:p>
        </p:txBody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964737" y="4037955"/>
            <a:ext cx="2603196" cy="243969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225174" y="4939760"/>
            <a:ext cx="2082323" cy="636079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4508112" y="-1639087"/>
            <a:ext cx="6682168" cy="6234786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3720066" y="4037955"/>
            <a:ext cx="2603196" cy="2439690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115909" y="4462382"/>
            <a:ext cx="1811511" cy="1590836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7842402" y="4037955"/>
            <a:ext cx="2603196" cy="2439690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570003" y="4452446"/>
            <a:ext cx="1147995" cy="1610707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7490963" y="6605962"/>
            <a:ext cx="3306074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3989E"/>
                </a:solidFill>
                <a:latin typeface="More Sugar Thin"/>
              </a:rPr>
              <a:t>Our Projects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7490963" y="7396624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Lat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Lato"/>
              </a:rPr>
              <a:t> 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613299" y="6605962"/>
            <a:ext cx="3306074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3989E"/>
                </a:solidFill>
                <a:latin typeface="More Sugar Thin"/>
              </a:rPr>
              <a:t>About Us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613299" y="7396624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Lat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Lato"/>
              </a:rPr>
              <a:t> 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3124425" y="6605962"/>
            <a:ext cx="3794478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3989E"/>
                </a:solidFill>
                <a:latin typeface="More Sugar Thin"/>
              </a:rPr>
              <a:t>Stats &amp; Numbers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3368628" y="7396624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Lat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Lato"/>
              </a:rPr>
              <a:t> 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4172091" y="1009650"/>
            <a:ext cx="9943818" cy="1238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spc="-336">
                <a:solidFill>
                  <a:srgbClr val="FC636F"/>
                </a:solidFill>
                <a:latin typeface="More Sugar"/>
              </a:rPr>
              <a:t>Table Of Contents</a:t>
            </a:r>
          </a:p>
        </p:txBody>
      </p:sp>
      <p:pic>
        <p:nvPicPr>
          <p:cNvPr name="Picture 17" id="17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0">
            <a:off x="14956471" y="-767162"/>
            <a:ext cx="3212473" cy="3135986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43749">
            <a:off x="-770139" y="8235831"/>
            <a:ext cx="2042933" cy="1786638"/>
          </a:xfrm>
          <a:prstGeom prst="rect">
            <a:avLst/>
          </a:prstGeom>
        </p:spPr>
      </p:pic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462245" y="3713226"/>
            <a:ext cx="1544574" cy="1544574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38B6FF"/>
            </a:solidFill>
            <a:ln w="19050">
              <a:solidFill>
                <a:srgbClr val="38B6FF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More Sugar Thin"/>
                </a:rPr>
                <a:t>01.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95313">
            <a:off x="2669600" y="-485031"/>
            <a:ext cx="2478524" cy="2181101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87829" y="895007"/>
            <a:ext cx="5716199" cy="8497052"/>
          </a:xfrm>
          <a:prstGeom prst="rect">
            <a:avLst/>
          </a:prstGeom>
        </p:spPr>
      </p:pic>
      <p:grpSp>
        <p:nvGrpSpPr>
          <p:cNvPr name="Group 8" id="8"/>
          <p:cNvGrpSpPr/>
          <p:nvPr/>
        </p:nvGrpSpPr>
        <p:grpSpPr>
          <a:xfrm rot="0">
            <a:off x="3409755" y="3806541"/>
            <a:ext cx="7378075" cy="2673985"/>
            <a:chOff x="0" y="0"/>
            <a:chExt cx="9837433" cy="3565313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-19050"/>
              <a:ext cx="9837433" cy="18478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0">
                <a:lnSpc>
                  <a:spcPts val="10800"/>
                </a:lnSpc>
                <a:spcBef>
                  <a:spcPct val="0"/>
                </a:spcBef>
              </a:pPr>
              <a:r>
                <a:rPr lang="en-US" sz="9000">
                  <a:solidFill>
                    <a:srgbClr val="38B6FF"/>
                  </a:solidFill>
                  <a:latin typeface="More Sugar"/>
                </a:rPr>
                <a:t>About us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2193925"/>
              <a:ext cx="7094321" cy="13713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More Sugar Thin"/>
                </a:rPr>
                <a:t>Elaborate on what you want to discuss. </a:t>
              </a:r>
            </a:p>
          </p:txBody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320349" y="8444649"/>
            <a:ext cx="5278676" cy="1621993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006156" y="-235659"/>
            <a:ext cx="2506287" cy="4114800"/>
          </a:xfrm>
          <a:prstGeom prst="rect">
            <a:avLst/>
          </a:prstGeom>
        </p:spPr>
      </p:pic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5341929" y="1028700"/>
            <a:ext cx="7604141" cy="4945071"/>
            <a:chOff x="0" y="0"/>
            <a:chExt cx="10138855" cy="6593427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3"/>
            <a:srcRect l="0" t="25613" r="0" b="25613"/>
            <a:stretch>
              <a:fillRect/>
            </a:stretch>
          </p:blipFill>
          <p:spPr>
            <a:xfrm>
              <a:off x="0" y="0"/>
              <a:ext cx="10138855" cy="6593427"/>
            </a:xfrm>
            <a:prstGeom prst="rect">
              <a:avLst/>
            </a:prstGeom>
          </p:spPr>
        </p:pic>
      </p:grpSp>
      <p:grpSp>
        <p:nvGrpSpPr>
          <p:cNvPr name="Group 5" id="5"/>
          <p:cNvGrpSpPr/>
          <p:nvPr/>
        </p:nvGrpSpPr>
        <p:grpSpPr>
          <a:xfrm rot="0">
            <a:off x="1365337" y="6336235"/>
            <a:ext cx="15557326" cy="2678225"/>
            <a:chOff x="0" y="0"/>
            <a:chExt cx="20743102" cy="3570967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0" y="-19050"/>
              <a:ext cx="20743102" cy="16446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9600"/>
                </a:lnSpc>
              </a:pPr>
              <a:r>
                <a:rPr lang="en-US" sz="8000">
                  <a:solidFill>
                    <a:srgbClr val="38B6FF"/>
                  </a:solidFill>
                  <a:latin typeface="More Sugar"/>
                </a:rPr>
                <a:t>Welcome T</a:t>
              </a:r>
              <a:r>
                <a:rPr lang="en-US" sz="8000">
                  <a:solidFill>
                    <a:srgbClr val="38B6FF"/>
                  </a:solidFill>
                  <a:latin typeface="More Sugar"/>
                </a:rPr>
                <a:t>o Presentation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2199579"/>
              <a:ext cx="20743102" cy="13713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More Sugar Thin"/>
                </a:rPr>
                <a:t>I'm Rain, and I'll be sharing with you my beautiful ideas. </a:t>
              </a:r>
            </a:p>
            <a:p>
              <a:pPr algn="ctr"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More Sugar Thin"/>
                </a:rPr>
                <a:t>Follow me at @reallygreatsite to learn more. </a:t>
              </a:r>
            </a:p>
          </p:txBody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6628303">
            <a:off x="2894172" y="-918004"/>
            <a:ext cx="2729046" cy="4480523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813642" y="3493362"/>
            <a:ext cx="1827572" cy="1764438"/>
          </a:xfrm>
          <a:prstGeom prst="rect">
            <a:avLst/>
          </a:prstGeom>
        </p:spPr>
      </p:pic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7374684" y="1028700"/>
            <a:ext cx="9884616" cy="8229600"/>
            <a:chOff x="0" y="0"/>
            <a:chExt cx="13179489" cy="10972800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3"/>
            <a:srcRect l="9988" t="0" r="9988" b="0"/>
            <a:stretch>
              <a:fillRect/>
            </a:stretch>
          </p:blipFill>
          <p:spPr>
            <a:xfrm>
              <a:off x="0" y="0"/>
              <a:ext cx="13179489" cy="10972800"/>
            </a:xfrm>
            <a:prstGeom prst="rect">
              <a:avLst/>
            </a:prstGeom>
          </p:spPr>
        </p:pic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790943" y="8125206"/>
            <a:ext cx="6526049" cy="4271596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471609" y="-1346372"/>
            <a:ext cx="3995097" cy="4114800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1028700" y="1009650"/>
            <a:ext cx="5300640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4F63"/>
                </a:solidFill>
                <a:latin typeface="More Sugar"/>
              </a:rPr>
              <a:t>About Us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7639431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More Sugar Thin"/>
              </a:rPr>
              <a:t>What we do? </a:t>
            </a:r>
          </a:p>
        </p:txBody>
      </p:sp>
      <p:grpSp>
        <p:nvGrpSpPr>
          <p:cNvPr name="Group 9" id="9"/>
          <p:cNvGrpSpPr/>
          <p:nvPr/>
        </p:nvGrpSpPr>
        <p:grpSpPr>
          <a:xfrm rot="0">
            <a:off x="1028700" y="4334065"/>
            <a:ext cx="4584125" cy="1618886"/>
            <a:chOff x="0" y="0"/>
            <a:chExt cx="6112166" cy="2158514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0" y="0"/>
              <a:ext cx="61121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000000"/>
                  </a:solidFill>
                  <a:latin typeface="More Sugar Thin"/>
                </a:rPr>
                <a:t>Who we are?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1074569"/>
              <a:ext cx="61121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Lato"/>
                </a:rPr>
                <a:t>Briefly elaborate on what you want to discuss. </a:t>
              </a:r>
            </a:p>
          </p:txBody>
        </p:sp>
      </p:grpSp>
      <p:sp>
        <p:nvSpPr>
          <p:cNvPr name="TextBox 12" id="12"/>
          <p:cNvSpPr txBox="true"/>
          <p:nvPr/>
        </p:nvSpPr>
        <p:spPr>
          <a:xfrm rot="0">
            <a:off x="1028700" y="8433435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Lato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true" flipV="true" rot="361618">
            <a:off x="11333582" y="4813086"/>
            <a:ext cx="6288835" cy="7026631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0" y="0"/>
            <a:ext cx="8696737" cy="10287000"/>
            <a:chOff x="0" y="0"/>
            <a:chExt cx="11595649" cy="13716000"/>
          </a:xfrm>
        </p:grpSpPr>
        <p:pic>
          <p:nvPicPr>
            <p:cNvPr name="Picture 5" id="5"/>
            <p:cNvPicPr>
              <a:picLocks noChangeAspect="true"/>
            </p:cNvPicPr>
            <p:nvPr/>
          </p:nvPicPr>
          <p:blipFill>
            <a:blip r:embed="rId4"/>
            <a:srcRect l="7361" t="0" r="7361" b="0"/>
            <a:stretch>
              <a:fillRect/>
            </a:stretch>
          </p:blipFill>
          <p:spPr>
            <a:xfrm>
              <a:off x="0" y="0"/>
              <a:ext cx="11595649" cy="9059333"/>
            </a:xfrm>
            <a:prstGeom prst="rect">
              <a:avLst/>
            </a:prstGeom>
          </p:spPr>
        </p:pic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5"/>
            <a:srcRect l="22179" t="0" r="22179" b="0"/>
            <a:stretch>
              <a:fillRect/>
            </a:stretch>
          </p:blipFill>
          <p:spPr>
            <a:xfrm>
              <a:off x="0" y="9186333"/>
              <a:ext cx="3780550" cy="4529667"/>
            </a:xfrm>
            <a:prstGeom prst="rect">
              <a:avLst/>
            </a:prstGeom>
          </p:spPr>
        </p:pic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6"/>
            <a:srcRect l="22179" t="0" r="22179" b="0"/>
            <a:stretch>
              <a:fillRect/>
            </a:stretch>
          </p:blipFill>
          <p:spPr>
            <a:xfrm>
              <a:off x="3907550" y="9186333"/>
              <a:ext cx="3780550" cy="4529667"/>
            </a:xfrm>
            <a:prstGeom prst="rect">
              <a:avLst/>
            </a:prstGeom>
          </p:spPr>
        </p:pic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7"/>
            <a:srcRect l="22196" t="0" r="22196" b="0"/>
            <a:stretch>
              <a:fillRect/>
            </a:stretch>
          </p:blipFill>
          <p:spPr>
            <a:xfrm>
              <a:off x="7815099" y="9186333"/>
              <a:ext cx="3780550" cy="4529667"/>
            </a:xfrm>
            <a:prstGeom prst="rect">
              <a:avLst/>
            </a:prstGeom>
          </p:spPr>
        </p:pic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609548" y="5836931"/>
            <a:ext cx="5096462" cy="4114800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9530269" y="1009650"/>
            <a:ext cx="7729031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9600"/>
              </a:lnSpc>
            </a:pPr>
            <a:r>
              <a:rPr lang="en-US" sz="8000">
                <a:solidFill>
                  <a:srgbClr val="FF4F63"/>
                </a:solidFill>
                <a:latin typeface="More Sugar"/>
              </a:rPr>
              <a:t>Gallery Image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1696700" y="3048327"/>
            <a:ext cx="5562600" cy="10356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4159"/>
              </a:lnSpc>
            </a:pPr>
            <a:r>
              <a:rPr lang="en-US" sz="3199">
                <a:solidFill>
                  <a:srgbClr val="000000"/>
                </a:solidFill>
                <a:latin typeface="More Sugar Thin"/>
              </a:rPr>
              <a:t>What can you say about </a:t>
            </a:r>
          </a:p>
          <a:p>
            <a:pPr algn="r">
              <a:lnSpc>
                <a:spcPts val="4159"/>
              </a:lnSpc>
            </a:pPr>
            <a:r>
              <a:rPr lang="en-US" sz="3199">
                <a:solidFill>
                  <a:srgbClr val="000000"/>
                </a:solidFill>
                <a:latin typeface="More Sugar Thin"/>
              </a:rPr>
              <a:t>your projects? Share it here!</a:t>
            </a:r>
          </a:p>
        </p:txBody>
      </p: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8450863">
            <a:off x="1527358" y="765927"/>
            <a:ext cx="3737259" cy="3872808"/>
          </a:xfrm>
          <a:prstGeom prst="rect">
            <a:avLst/>
          </a:prstGeom>
        </p:spPr>
      </p:pic>
      <p:graphicFrame>
        <p:nvGraphicFramePr>
          <p:cNvPr name="Table 4" id="4"/>
          <p:cNvGraphicFramePr>
            <a:graphicFrameLocks noGrp="true"/>
          </p:cNvGraphicFramePr>
          <p:nvPr/>
        </p:nvGraphicFramePr>
        <p:xfrm>
          <a:off x="983855" y="3255808"/>
          <a:ext cx="16275445" cy="6002492"/>
        </p:xfrm>
        <a:graphic>
          <a:graphicData uri="http://schemas.openxmlformats.org/drawingml/2006/table">
            <a:tbl>
              <a:tblPr/>
              <a:tblGrid>
                <a:gridCol w="5425148"/>
                <a:gridCol w="5425148"/>
                <a:gridCol w="5425148"/>
              </a:tblGrid>
              <a:tr h="300124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479"/>
                        </a:lnSpc>
                        <a:defRPr/>
                      </a:pPr>
                      <a:r>
                        <a:rPr lang="en-US" sz="3199">
                          <a:solidFill>
                            <a:srgbClr val="FFFFFF"/>
                          </a:solidFill>
                          <a:latin typeface="More Sugar Thin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Briefly elaborate on what you</a:t>
                      </a:r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want to discuss. </a:t>
                      </a:r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4F6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479"/>
                        </a:lnSpc>
                        <a:defRPr/>
                      </a:pPr>
                      <a:r>
                        <a:rPr lang="en-US" sz="3199">
                          <a:solidFill>
                            <a:srgbClr val="FFFFFF"/>
                          </a:solidFill>
                          <a:latin typeface="More Sugar Thin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Briefly elaborate on what you</a:t>
                      </a:r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want to discuss. </a:t>
                      </a:r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38B6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479"/>
                        </a:lnSpc>
                        <a:defRPr/>
                      </a:pPr>
                      <a:r>
                        <a:rPr lang="en-US" sz="3199">
                          <a:solidFill>
                            <a:srgbClr val="FFFFFF"/>
                          </a:solidFill>
                          <a:latin typeface="More Sugar Thin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Briefly elaborate on what you</a:t>
                      </a:r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want to discuss. </a:t>
                      </a:r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4F63"/>
                    </a:solidFill>
                  </a:tcPr>
                </a:tc>
              </a:tr>
              <a:tr h="300124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479"/>
                        </a:lnSpc>
                        <a:defRPr/>
                      </a:pPr>
                      <a:r>
                        <a:rPr lang="en-US" sz="3199">
                          <a:solidFill>
                            <a:srgbClr val="FFFFFF"/>
                          </a:solidFill>
                          <a:latin typeface="More Sugar Thin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Briefly elaborate on what you</a:t>
                      </a:r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want to discuss. </a:t>
                      </a:r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38B6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479"/>
                        </a:lnSpc>
                        <a:defRPr/>
                      </a:pPr>
                      <a:r>
                        <a:rPr lang="en-US" sz="3199">
                          <a:solidFill>
                            <a:srgbClr val="FFFFFF"/>
                          </a:solidFill>
                          <a:latin typeface="More Sugar Thin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Briefly elaborate on what you</a:t>
                      </a:r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want to discuss. </a:t>
                      </a:r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4F6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479"/>
                        </a:lnSpc>
                        <a:defRPr/>
                      </a:pPr>
                      <a:r>
                        <a:rPr lang="en-US" sz="3199">
                          <a:solidFill>
                            <a:srgbClr val="FFFFFF"/>
                          </a:solidFill>
                          <a:latin typeface="More Sugar Thin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Briefly elaborate on what you</a:t>
                      </a:r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FFFFFF"/>
                          </a:solidFill>
                          <a:latin typeface="Lato"/>
                        </a:rPr>
                        <a:t>want to discuss. </a:t>
                      </a:r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38B6FF"/>
                    </a:solidFill>
                  </a:tcPr>
                </a:tc>
              </a:tr>
            </a:tbl>
          </a:graphicData>
        </a:graphic>
      </p:graphicFrame>
      <p:pic>
        <p:nvPicPr>
          <p:cNvPr name="Picture 5" id="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94268" y="2059436"/>
            <a:ext cx="3916544" cy="1196372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689476" y="0"/>
            <a:ext cx="5526835" cy="3255808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6164519" y="1019175"/>
            <a:ext cx="5958962" cy="12191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599"/>
              </a:lnSpc>
            </a:pPr>
            <a:r>
              <a:rPr lang="en-US" sz="7999">
                <a:solidFill>
                  <a:srgbClr val="FF4F63"/>
                </a:solidFill>
                <a:latin typeface="More Sugar"/>
              </a:rPr>
              <a:t>Add a Table</a:t>
            </a:r>
          </a:p>
        </p:txBody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32736" b="0"/>
          <a:stretch>
            <a:fillRect/>
          </a:stretch>
        </p:blipFill>
        <p:spPr>
          <a:xfrm flipH="false" flipV="false" rot="0">
            <a:off x="2935691" y="4042284"/>
            <a:ext cx="2429727" cy="2731766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20370" t="0" r="20370" b="0"/>
          <a:stretch>
            <a:fillRect/>
          </a:stretch>
        </p:blipFill>
        <p:spPr>
          <a:xfrm flipH="false" flipV="false" rot="0">
            <a:off x="6264655" y="4042284"/>
            <a:ext cx="2429727" cy="2731766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/>
          <a:srcRect l="0" t="12476" r="0" b="12476"/>
          <a:stretch>
            <a:fillRect/>
          </a:stretch>
        </p:blipFill>
        <p:spPr>
          <a:xfrm flipH="false" flipV="false" rot="0">
            <a:off x="9528177" y="4042284"/>
            <a:ext cx="2429727" cy="2731766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/>
          <a:srcRect l="32739" t="12637" r="18282" b="4711"/>
          <a:stretch>
            <a:fillRect/>
          </a:stretch>
        </p:blipFill>
        <p:spPr>
          <a:xfrm flipH="false" flipV="false" rot="0">
            <a:off x="12922582" y="4042284"/>
            <a:ext cx="2429727" cy="2731766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53072">
            <a:off x="14410812" y="8235689"/>
            <a:ext cx="3839155" cy="2045223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69052" y="6172200"/>
            <a:ext cx="2395504" cy="4114800"/>
          </a:xfrm>
          <a:prstGeom prst="rect">
            <a:avLst/>
          </a:prstGeom>
        </p:spPr>
      </p:pic>
      <p:grpSp>
        <p:nvGrpSpPr>
          <p:cNvPr name="Group 9" id="9"/>
          <p:cNvGrpSpPr/>
          <p:nvPr/>
        </p:nvGrpSpPr>
        <p:grpSpPr>
          <a:xfrm rot="0">
            <a:off x="2556101" y="1028700"/>
            <a:ext cx="13175797" cy="1940517"/>
            <a:chOff x="0" y="0"/>
            <a:chExt cx="17567730" cy="2587356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0" y="-19050"/>
              <a:ext cx="17567730" cy="164458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9600"/>
                </a:lnSpc>
              </a:pPr>
              <a:r>
                <a:rPr lang="en-US" sz="8000">
                  <a:solidFill>
                    <a:srgbClr val="000000"/>
                  </a:solidFill>
                  <a:latin typeface="More Sugar"/>
                </a:rPr>
                <a:t>Add a Team Members Page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1914468"/>
              <a:ext cx="15524000" cy="6728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4160"/>
                </a:lnSpc>
              </a:pPr>
              <a:r>
                <a:rPr lang="en-US" sz="3200">
                  <a:solidFill>
                    <a:srgbClr val="000000"/>
                  </a:solidFill>
                  <a:latin typeface="More Sugar Thin"/>
                </a:rPr>
                <a:t>Elaborate on what you want to discuss. 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2935691" y="7239698"/>
            <a:ext cx="2429727" cy="864885"/>
            <a:chOff x="0" y="0"/>
            <a:chExt cx="3239636" cy="1153180"/>
          </a:xfrm>
        </p:grpSpPr>
        <p:sp>
          <p:nvSpPr>
            <p:cNvPr name="TextBox 13" id="13"/>
            <p:cNvSpPr txBox="true"/>
            <p:nvPr/>
          </p:nvSpPr>
          <p:spPr>
            <a:xfrm rot="0">
              <a:off x="0" y="-952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More Sugar Thin Bold"/>
                </a:rPr>
                <a:t> Name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0" y="69915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Lato"/>
                </a:rPr>
                <a:t>Title or Position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6264655" y="7239698"/>
            <a:ext cx="2429727" cy="864885"/>
            <a:chOff x="0" y="0"/>
            <a:chExt cx="3239636" cy="1153180"/>
          </a:xfrm>
        </p:grpSpPr>
        <p:sp>
          <p:nvSpPr>
            <p:cNvPr name="TextBox 16" id="16"/>
            <p:cNvSpPr txBox="true"/>
            <p:nvPr/>
          </p:nvSpPr>
          <p:spPr>
            <a:xfrm rot="0">
              <a:off x="0" y="-952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More Sugar Thin Bold"/>
                </a:rPr>
                <a:t> Name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69915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Lato"/>
                </a:rPr>
                <a:t>Title or Position</a:t>
              </a: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9528177" y="7239698"/>
            <a:ext cx="2429727" cy="864885"/>
            <a:chOff x="0" y="0"/>
            <a:chExt cx="3239636" cy="1153180"/>
          </a:xfrm>
        </p:grpSpPr>
        <p:sp>
          <p:nvSpPr>
            <p:cNvPr name="TextBox 19" id="19"/>
            <p:cNvSpPr txBox="true"/>
            <p:nvPr/>
          </p:nvSpPr>
          <p:spPr>
            <a:xfrm rot="0">
              <a:off x="0" y="-952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More Sugar Thin Bold"/>
                </a:rPr>
                <a:t> Name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69915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Lato"/>
                </a:rPr>
                <a:t>Title or Position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12922582" y="7239698"/>
            <a:ext cx="2429727" cy="864885"/>
            <a:chOff x="0" y="0"/>
            <a:chExt cx="3239636" cy="1153180"/>
          </a:xfrm>
        </p:grpSpPr>
        <p:sp>
          <p:nvSpPr>
            <p:cNvPr name="TextBox 22" id="22"/>
            <p:cNvSpPr txBox="true"/>
            <p:nvPr/>
          </p:nvSpPr>
          <p:spPr>
            <a:xfrm rot="0">
              <a:off x="0" y="-952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More Sugar Thin Bold"/>
                </a:rPr>
                <a:t> Name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0" y="69915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Lato"/>
                </a:rPr>
                <a:t>Title or Position</a:t>
              </a:r>
            </a:p>
          </p:txBody>
        </p:sp>
      </p:grpSp>
      <p:pic>
        <p:nvPicPr>
          <p:cNvPr name="Picture 24" id="24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370247">
            <a:off x="16178599" y="3866"/>
            <a:ext cx="2867486" cy="2831875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13"/>
          <a:srcRect l="0" t="0" r="0" b="0"/>
          <a:stretch>
            <a:fillRect/>
          </a:stretch>
        </p:blipFill>
        <p:spPr>
          <a:xfrm flipH="false" flipV="false" rot="2134551">
            <a:off x="-63315" y="328295"/>
            <a:ext cx="2012812" cy="2021934"/>
          </a:xfrm>
          <a:prstGeom prst="rect">
            <a:avLst/>
          </a:prstGeom>
        </p:spPr>
      </p:pic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462245" y="3713226"/>
            <a:ext cx="1544574" cy="1544574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99DAA2"/>
            </a:solidFill>
            <a:ln w="19050">
              <a:solidFill>
                <a:srgbClr val="99DAA2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More Sugar Thin"/>
                </a:rPr>
                <a:t>02.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860254" y="762620"/>
            <a:ext cx="5732262" cy="5565505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723918">
            <a:off x="10611070" y="1943144"/>
            <a:ext cx="3606591" cy="2970519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607010">
            <a:off x="13860265" y="-307705"/>
            <a:ext cx="5732262" cy="5565505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-517096">
            <a:off x="11409922" y="3830804"/>
            <a:ext cx="5778766" cy="5415802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991198">
            <a:off x="12886676" y="4790526"/>
            <a:ext cx="2799754" cy="3728486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680605">
            <a:off x="14625649" y="912969"/>
            <a:ext cx="3744752" cy="3690282"/>
          </a:xfrm>
          <a:prstGeom prst="rect">
            <a:avLst/>
          </a:prstGeom>
        </p:spPr>
      </p:pic>
      <p:sp>
        <p:nvSpPr>
          <p:cNvPr name="TextBox 12" id="12"/>
          <p:cNvSpPr txBox="true"/>
          <p:nvPr/>
        </p:nvSpPr>
        <p:spPr>
          <a:xfrm rot="0">
            <a:off x="3409755" y="3787491"/>
            <a:ext cx="6450500" cy="1238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99DAA2"/>
                </a:solidFill>
                <a:latin typeface="More Sugar"/>
              </a:rPr>
              <a:t>Our Projects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3409755" y="5292441"/>
            <a:ext cx="5320741" cy="10356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More Sugar Thin"/>
              </a:rPr>
              <a:t>Elaborate on what you want to discuss. </a:t>
            </a:r>
          </a:p>
        </p:txBody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-10800000">
            <a:off x="-3076448" y="-3196162"/>
            <a:ext cx="6682168" cy="6234786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5"/>
          <a:srcRect l="0" t="0" r="0" b="0"/>
          <a:stretch>
            <a:fillRect/>
          </a:stretch>
        </p:blipFill>
        <p:spPr>
          <a:xfrm flipH="false" flipV="false" rot="-10800000">
            <a:off x="-55113" y="-969287"/>
            <a:ext cx="3212473" cy="3135986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456703">
            <a:off x="264636" y="8078703"/>
            <a:ext cx="1086402" cy="950108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8"/>
          <a:srcRect l="0" t="0" r="0" b="0"/>
          <a:stretch>
            <a:fillRect/>
          </a:stretch>
        </p:blipFill>
        <p:spPr>
          <a:xfrm flipH="false" flipV="false" rot="-466559">
            <a:off x="-64730" y="7359986"/>
            <a:ext cx="3053949" cy="3337649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866553" y="9028811"/>
            <a:ext cx="1086402" cy="950108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2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313417">
            <a:off x="1028700" y="6073322"/>
            <a:ext cx="1086402" cy="950108"/>
          </a:xfrm>
          <a:prstGeom prst="rect">
            <a:avLst/>
          </a:prstGeom>
        </p:spPr>
      </p:pic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144000" y="0"/>
            <a:ext cx="9144000" cy="10287000"/>
            <a:chOff x="0" y="0"/>
            <a:chExt cx="12192000" cy="13716000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3"/>
            <a:srcRect l="27515" t="0" r="13262" b="0"/>
            <a:stretch>
              <a:fillRect/>
            </a:stretch>
          </p:blipFill>
          <p:spPr>
            <a:xfrm>
              <a:off x="0" y="0"/>
              <a:ext cx="12192000" cy="13716000"/>
            </a:xfrm>
            <a:prstGeom prst="rect">
              <a:avLst/>
            </a:prstGeom>
          </p:spPr>
        </p:pic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5286514" y="8392582"/>
            <a:ext cx="4164422" cy="4183294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1028700" y="1009650"/>
            <a:ext cx="6792574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99DAA2"/>
                </a:solidFill>
                <a:latin typeface="More Sugar"/>
              </a:rPr>
              <a:t>Your </a:t>
            </a:r>
            <a:r>
              <a:rPr lang="en-US" sz="8000">
                <a:solidFill>
                  <a:srgbClr val="99DAA2"/>
                </a:solidFill>
                <a:latin typeface="More Sugar"/>
              </a:rPr>
              <a:t>Project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28700" y="8200543"/>
            <a:ext cx="5492628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More Sugar Thin Bold"/>
              </a:rPr>
              <a:t>YEAR: 2022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More Sugar Thin Bold"/>
              </a:rPr>
              <a:t>ROLE: WRITE YOUR ROLE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3937549"/>
            <a:ext cx="6904302" cy="2501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Lato"/>
              </a:rPr>
              <a:t>Presentations are communication tools that can be used as demonstrations, lectures, speeches, reports, and more. It is mostly presented before an audience. It serves a variety of purposes, making presentations powerful tools for convincing 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Lato"/>
              </a:rPr>
              <a:t>and teaching.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627780" y="-495171"/>
            <a:ext cx="1032441" cy="4114800"/>
          </a:xfrm>
          <a:prstGeom prst="rect">
            <a:avLst/>
          </a:prstGeom>
        </p:spPr>
      </p:pic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7898102" y="3813886"/>
            <a:ext cx="2491797" cy="2289777"/>
            <a:chOff x="0" y="0"/>
            <a:chExt cx="3322396" cy="3053036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3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154150" y="0"/>
              <a:ext cx="3168245" cy="3053036"/>
            </a:xfrm>
            <a:prstGeom prst="rect">
              <a:avLst/>
            </a:prstGeom>
          </p:spPr>
        </p:pic>
        <p:pic>
          <p:nvPicPr>
            <p:cNvPr name="Picture 5" id="5"/>
            <p:cNvPicPr>
              <a:picLocks noChangeAspect="true"/>
            </p:cNvPicPr>
            <p:nvPr/>
          </p:nvPicPr>
          <p:blipFill>
            <a:blip r:embed="rId5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186802"/>
              <a:ext cx="3102501" cy="2679433"/>
            </a:xfrm>
            <a:prstGeom prst="rect">
              <a:avLst/>
            </a:prstGeom>
          </p:spPr>
        </p:pic>
      </p:grpSp>
      <p:grpSp>
        <p:nvGrpSpPr>
          <p:cNvPr name="Group 6" id="6"/>
          <p:cNvGrpSpPr/>
          <p:nvPr/>
        </p:nvGrpSpPr>
        <p:grpSpPr>
          <a:xfrm rot="0">
            <a:off x="13746662" y="3920241"/>
            <a:ext cx="2441152" cy="2357270"/>
            <a:chOff x="0" y="0"/>
            <a:chExt cx="3254870" cy="3143027"/>
          </a:xfrm>
        </p:grpSpPr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7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99033">
              <a:off x="43312" y="44995"/>
              <a:ext cx="3168245" cy="3053036"/>
            </a:xfrm>
            <a:prstGeom prst="rect">
              <a:avLst/>
            </a:prstGeom>
          </p:spPr>
        </p:pic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9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240489" y="210376"/>
              <a:ext cx="2773892" cy="2688153"/>
            </a:xfrm>
            <a:prstGeom prst="rect">
              <a:avLst/>
            </a:prstGeom>
          </p:spPr>
        </p:pic>
      </p:grpSp>
      <p:grpSp>
        <p:nvGrpSpPr>
          <p:cNvPr name="Group 9" id="9"/>
          <p:cNvGrpSpPr/>
          <p:nvPr/>
        </p:nvGrpSpPr>
        <p:grpSpPr>
          <a:xfrm rot="0">
            <a:off x="2030379" y="3707346"/>
            <a:ext cx="2580766" cy="2502858"/>
            <a:chOff x="0" y="0"/>
            <a:chExt cx="3441021" cy="3337144"/>
          </a:xfrm>
        </p:grpSpPr>
        <p:pic>
          <p:nvPicPr>
            <p:cNvPr name="Picture 10" id="10"/>
            <p:cNvPicPr>
              <a:picLocks noChangeAspect="true"/>
            </p:cNvPicPr>
            <p:nvPr/>
          </p:nvPicPr>
          <p:blipFill>
            <a:blip r:embed="rId11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rcRect l="0" t="0" r="0" b="0"/>
            <a:stretch>
              <a:fillRect/>
            </a:stretch>
          </p:blipFill>
          <p:spPr>
            <a:xfrm flipH="true" flipV="false" rot="-323399">
              <a:off x="136388" y="142054"/>
              <a:ext cx="3168245" cy="3053036"/>
            </a:xfrm>
            <a:prstGeom prst="rect">
              <a:avLst/>
            </a:prstGeom>
          </p:spPr>
        </p:pic>
        <p:pic>
          <p:nvPicPr>
            <p:cNvPr name="Picture 11" id="11"/>
            <p:cNvPicPr>
              <a:picLocks noChangeAspect="true"/>
            </p:cNvPicPr>
            <p:nvPr/>
          </p:nvPicPr>
          <p:blipFill>
            <a:blip r:embed="rId13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316143" y="506776"/>
              <a:ext cx="2808736" cy="2323591"/>
            </a:xfrm>
            <a:prstGeom prst="rect">
              <a:avLst/>
            </a:prstGeom>
          </p:spPr>
        </p:pic>
      </p:grpSp>
      <p:sp>
        <p:nvSpPr>
          <p:cNvPr name="TextBox 12" id="12"/>
          <p:cNvSpPr txBox="true"/>
          <p:nvPr/>
        </p:nvSpPr>
        <p:spPr>
          <a:xfrm rot="0">
            <a:off x="1028700" y="6456088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More Sugar Thin"/>
              </a:rPr>
              <a:t>Add a main point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2985432" y="1009650"/>
            <a:ext cx="12317136" cy="1238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u="none">
                <a:solidFill>
                  <a:srgbClr val="FC636F"/>
                </a:solidFill>
                <a:latin typeface="More Sugar"/>
              </a:rPr>
              <a:t>Write your topic or idea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6851938" y="6456088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More Sugar Thin"/>
              </a:rPr>
              <a:t>Add a main point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2675175" y="6456088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More Sugar Thin"/>
              </a:rPr>
              <a:t>Add a main point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028700" y="7250092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Lato"/>
              </a:rPr>
              <a:t>Briefly elaborate on what you want to discuss. 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6851938" y="7250092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Lato"/>
              </a:rPr>
              <a:t>Briefly elaborate on what you want to discuss. 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2675175" y="7250092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Lato"/>
              </a:rPr>
              <a:t>Briefly elaborate on what you want to discuss. </a:t>
            </a:r>
          </a:p>
        </p:txBody>
      </p:sp>
      <p:pic>
        <p:nvPicPr>
          <p:cNvPr name="Picture 19" id="19"/>
          <p:cNvPicPr>
            <a:picLocks noChangeAspect="true"/>
          </p:cNvPicPr>
          <p:nvPr/>
        </p:nvPicPr>
        <p:blipFill>
          <a:blip r:embed="rId1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9190644">
            <a:off x="17202300" y="7031722"/>
            <a:ext cx="1788626" cy="2936550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17"/>
          <a:srcRect l="0" t="0" r="0" b="0"/>
          <a:stretch>
            <a:fillRect/>
          </a:stretch>
        </p:blipFill>
        <p:spPr>
          <a:xfrm flipH="false" flipV="false" rot="9958597">
            <a:off x="15921798" y="-715305"/>
            <a:ext cx="3053949" cy="3337649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18"/>
          <a:srcRect l="0" t="0" r="0" b="0"/>
          <a:stretch>
            <a:fillRect/>
          </a:stretch>
        </p:blipFill>
        <p:spPr>
          <a:xfrm flipH="false" flipV="false" rot="-5242767">
            <a:off x="10077552" y="8503790"/>
            <a:ext cx="2913331" cy="2150964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19"/>
          <a:srcRect l="0" t="0" r="0" b="0"/>
          <a:stretch>
            <a:fillRect/>
          </a:stretch>
        </p:blipFill>
        <p:spPr>
          <a:xfrm flipH="false" flipV="false" rot="-1973220">
            <a:off x="-1405399" y="378253"/>
            <a:ext cx="4279883" cy="2906969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313417">
            <a:off x="1475061" y="9062904"/>
            <a:ext cx="1086402" cy="950108"/>
          </a:xfrm>
          <a:prstGeom prst="rect">
            <a:avLst/>
          </a:prstGeom>
        </p:spPr>
      </p:pic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400000">
            <a:off x="6402084" y="4128814"/>
            <a:ext cx="10862257" cy="1974956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658750">
            <a:off x="9121751" y="3856722"/>
            <a:ext cx="5095701" cy="1482386"/>
          </a:xfrm>
          <a:prstGeom prst="rect">
            <a:avLst/>
          </a:prstGeom>
        </p:spPr>
      </p:pic>
      <p:grpSp>
        <p:nvGrpSpPr>
          <p:cNvPr name="Group 5" id="5"/>
          <p:cNvGrpSpPr/>
          <p:nvPr/>
        </p:nvGrpSpPr>
        <p:grpSpPr>
          <a:xfrm rot="0">
            <a:off x="11593097" y="0"/>
            <a:ext cx="6694903" cy="10287000"/>
            <a:chOff x="0" y="0"/>
            <a:chExt cx="8926538" cy="13716000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7"/>
            <a:srcRect l="0" t="16066" r="18062" b="0"/>
            <a:stretch>
              <a:fillRect/>
            </a:stretch>
          </p:blipFill>
          <p:spPr>
            <a:xfrm>
              <a:off x="0" y="0"/>
              <a:ext cx="8926538" cy="13716000"/>
            </a:xfrm>
            <a:prstGeom prst="rect">
              <a:avLst/>
            </a:prstGeom>
          </p:spPr>
        </p:pic>
      </p:grpSp>
      <p:pic>
        <p:nvPicPr>
          <p:cNvPr name="Picture 7" id="7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675962" y="272986"/>
            <a:ext cx="1750841" cy="1728558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77164" y="-314837"/>
            <a:ext cx="6526049" cy="4271596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1028700" y="1009650"/>
            <a:ext cx="8334192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More Sugar"/>
              </a:rPr>
              <a:t>Our Services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28700" y="5143500"/>
            <a:ext cx="3870752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5271FF"/>
                </a:solidFill>
                <a:latin typeface="More Sugar Thin"/>
              </a:rPr>
              <a:t>Service One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6283994" y="5143500"/>
            <a:ext cx="403275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5271FF"/>
                </a:solidFill>
                <a:latin typeface="More Sugar Thin"/>
              </a:rPr>
              <a:t>Service Two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28700" y="7779501"/>
            <a:ext cx="3870752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5271FF"/>
                </a:solidFill>
                <a:latin typeface="More Sugar Thin"/>
              </a:rPr>
              <a:t>Service Three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6283994" y="7779501"/>
            <a:ext cx="4032753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5271FF"/>
                </a:solidFill>
                <a:latin typeface="More Sugar Thin"/>
              </a:rPr>
              <a:t>Service Four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028700" y="5825057"/>
            <a:ext cx="3870752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Lat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Lato"/>
              </a:rPr>
              <a:t> 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6283994" y="5825057"/>
            <a:ext cx="3870752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Lat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Lato"/>
              </a:rPr>
              <a:t> 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028700" y="8461058"/>
            <a:ext cx="3980117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Lat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Lato"/>
              </a:rPr>
              <a:t> 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6283994" y="8461058"/>
            <a:ext cx="3980117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Lat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Lato"/>
              </a:rPr>
              <a:t> </a:t>
            </a:r>
          </a:p>
        </p:txBody>
      </p:sp>
      <p:pic>
        <p:nvPicPr>
          <p:cNvPr name="Picture 18" id="18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0">
            <a:off x="16378599" y="7690307"/>
            <a:ext cx="3212473" cy="3135986"/>
          </a:xfrm>
          <a:prstGeom prst="rect">
            <a:avLst/>
          </a:prstGeom>
        </p:spPr>
      </p:pic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9581375">
            <a:off x="14068821" y="-2718659"/>
            <a:ext cx="9459310" cy="8229600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2755321" y="3294700"/>
            <a:ext cx="12777357" cy="4638791"/>
            <a:chOff x="0" y="0"/>
            <a:chExt cx="17036477" cy="6185054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1137767" y="-19050"/>
              <a:ext cx="14760943" cy="32702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9600"/>
                </a:lnSpc>
              </a:pPr>
              <a:r>
                <a:rPr lang="en-US" sz="8000">
                  <a:solidFill>
                    <a:srgbClr val="FF4F63"/>
                  </a:solidFill>
                  <a:latin typeface="More Sugar"/>
                </a:rPr>
                <a:t>Write Your Big Topic </a:t>
              </a:r>
            </a:p>
            <a:p>
              <a:pPr algn="ctr">
                <a:lnSpc>
                  <a:spcPts val="9600"/>
                </a:lnSpc>
              </a:pPr>
              <a:r>
                <a:rPr lang="en-US" sz="8000">
                  <a:solidFill>
                    <a:srgbClr val="FF4F63"/>
                  </a:solidFill>
                  <a:latin typeface="More Sugar"/>
                </a:rPr>
                <a:t>or Idea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4542309"/>
              <a:ext cx="7743769" cy="16427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Lato"/>
                </a:rPr>
                <a:t>Presentations are communication tools that can be used as demonstrations, lectures, speeches, reports, and more. 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9478561" y="4542309"/>
              <a:ext cx="7557915" cy="16427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Lato"/>
                </a:rPr>
                <a:t>It serves a variety of purposes, making presentations powerful tools for convincing and teaching.</a:t>
              </a:r>
            </a:p>
          </p:txBody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146124">
            <a:off x="14108800" y="6983151"/>
            <a:ext cx="5052405" cy="5648014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5264382">
            <a:off x="-705148" y="-523472"/>
            <a:ext cx="4166851" cy="4115103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288833">
            <a:off x="13749491" y="183241"/>
            <a:ext cx="4479859" cy="3608323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4630597">
            <a:off x="-753820" y="7090491"/>
            <a:ext cx="4264196" cy="3920399"/>
          </a:xfrm>
          <a:prstGeom prst="rect">
            <a:avLst/>
          </a:prstGeom>
        </p:spPr>
      </p:pic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462245" y="3073149"/>
            <a:ext cx="1544574" cy="1544574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38B6FF"/>
            </a:solidFill>
            <a:ln w="19050">
              <a:solidFill>
                <a:srgbClr val="38B6FF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More Sugar Thin"/>
                </a:rPr>
                <a:t>03.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197354" y="6308032"/>
            <a:ext cx="4359427" cy="397896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0800000">
            <a:off x="13888507" y="0"/>
            <a:ext cx="3798274" cy="3073149"/>
          </a:xfrm>
          <a:prstGeom prst="rect">
            <a:avLst/>
          </a:prstGeom>
        </p:spPr>
      </p:pic>
      <p:grpSp>
        <p:nvGrpSpPr>
          <p:cNvPr name="Group 8" id="8"/>
          <p:cNvGrpSpPr/>
          <p:nvPr/>
        </p:nvGrpSpPr>
        <p:grpSpPr>
          <a:xfrm rot="0">
            <a:off x="3409755" y="3120774"/>
            <a:ext cx="10191189" cy="1997710"/>
            <a:chOff x="0" y="0"/>
            <a:chExt cx="13588252" cy="2663613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-19050"/>
              <a:ext cx="13588252" cy="16446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>
                  <a:solidFill>
                    <a:srgbClr val="FF4F63"/>
                  </a:solidFill>
                  <a:latin typeface="More Sugar"/>
                </a:rPr>
                <a:t>Stats &amp; Numbers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1990725"/>
              <a:ext cx="9799246" cy="6728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More Sugar Thin"/>
                </a:rPr>
                <a:t>Elaborate on what you want to discuss. </a:t>
              </a:r>
            </a:p>
          </p:txBody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5205877">
            <a:off x="12818870" y="4326552"/>
            <a:ext cx="6688526" cy="7031779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277223">
            <a:off x="14711450" y="7718267"/>
            <a:ext cx="5095701" cy="1482386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-4682515">
            <a:off x="3760310" y="-2888054"/>
            <a:ext cx="5264730" cy="4983148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5739466">
            <a:off x="-958072" y="6072336"/>
            <a:ext cx="4840633" cy="4450360"/>
          </a:xfrm>
          <a:prstGeom prst="rect">
            <a:avLst/>
          </a:prstGeom>
        </p:spPr>
      </p:pic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4930324" y="3635413"/>
            <a:ext cx="8427352" cy="2140713"/>
            <a:chOff x="0" y="0"/>
            <a:chExt cx="2219549" cy="563809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2219549" cy="563809"/>
            </a:xfrm>
            <a:custGeom>
              <a:avLst/>
              <a:gdLst/>
              <a:ahLst/>
              <a:cxnLst/>
              <a:rect r="r" b="b" t="t" l="l"/>
              <a:pathLst>
                <a:path h="563809" w="2219549">
                  <a:moveTo>
                    <a:pt x="0" y="0"/>
                  </a:moveTo>
                  <a:lnTo>
                    <a:pt x="2219549" y="0"/>
                  </a:lnTo>
                  <a:lnTo>
                    <a:pt x="2219549" y="563809"/>
                  </a:lnTo>
                  <a:lnTo>
                    <a:pt x="0" y="563809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247650"/>
              <a:ext cx="812800" cy="10604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2000"/>
                </a:lnSpc>
              </a:pPr>
              <a:r>
                <a:rPr lang="en-US" sz="8000">
                  <a:solidFill>
                    <a:srgbClr val="5271FF"/>
                  </a:solidFill>
                  <a:latin typeface="More Sugar"/>
                </a:rPr>
                <a:t>123,456,789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0" y="7355164"/>
            <a:ext cx="2685940" cy="2931836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5551692">
            <a:off x="15236810" y="-165057"/>
            <a:ext cx="3091681" cy="3799100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838736">
            <a:off x="13550219" y="7497987"/>
            <a:ext cx="5688116" cy="5858546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0" y="0"/>
            <a:ext cx="3609549" cy="4065492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4930324" y="6076430"/>
            <a:ext cx="8427352" cy="533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000000"/>
                </a:solidFill>
                <a:latin typeface="More Sugar Thin"/>
              </a:rPr>
              <a:t>Elaborate on the featured statistic.</a:t>
            </a:r>
          </a:p>
        </p:txBody>
      </p: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6036343" y="624258"/>
            <a:ext cx="6215314" cy="2140713"/>
            <a:chOff x="0" y="0"/>
            <a:chExt cx="1636955" cy="563809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1636955" cy="563809"/>
            </a:xfrm>
            <a:custGeom>
              <a:avLst/>
              <a:gdLst/>
              <a:ahLst/>
              <a:cxnLst/>
              <a:rect r="r" b="b" t="t" l="l"/>
              <a:pathLst>
                <a:path h="563809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63809"/>
                  </a:lnTo>
                  <a:lnTo>
                    <a:pt x="0" y="563809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247650"/>
              <a:ext cx="812800" cy="10604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2000"/>
                </a:lnSpc>
              </a:pPr>
              <a:r>
                <a:rPr lang="en-US" sz="8000">
                  <a:solidFill>
                    <a:srgbClr val="5271FF"/>
                  </a:solidFill>
                  <a:latin typeface="More Sugar"/>
                </a:rPr>
                <a:t>2 out of 5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6036343" y="3675420"/>
            <a:ext cx="6215314" cy="2140713"/>
            <a:chOff x="0" y="0"/>
            <a:chExt cx="1636955" cy="563809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1636955" cy="563809"/>
            </a:xfrm>
            <a:custGeom>
              <a:avLst/>
              <a:gdLst/>
              <a:ahLst/>
              <a:cxnLst/>
              <a:rect r="r" b="b" t="t" l="l"/>
              <a:pathLst>
                <a:path h="563809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63809"/>
                  </a:lnTo>
                  <a:lnTo>
                    <a:pt x="0" y="563809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-247650"/>
              <a:ext cx="812800" cy="10604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2000"/>
                </a:lnSpc>
              </a:pPr>
              <a:r>
                <a:rPr lang="en-US" sz="8000">
                  <a:solidFill>
                    <a:srgbClr val="FFC951"/>
                  </a:solidFill>
                  <a:latin typeface="More Sugar"/>
                </a:rPr>
                <a:t>95%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6036343" y="6581160"/>
            <a:ext cx="6215314" cy="2140713"/>
            <a:chOff x="0" y="0"/>
            <a:chExt cx="1636955" cy="563809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1636955" cy="563809"/>
            </a:xfrm>
            <a:custGeom>
              <a:avLst/>
              <a:gdLst/>
              <a:ahLst/>
              <a:cxnLst/>
              <a:rect r="r" b="b" t="t" l="l"/>
              <a:pathLst>
                <a:path h="563809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63809"/>
                  </a:lnTo>
                  <a:lnTo>
                    <a:pt x="0" y="563809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-247650"/>
              <a:ext cx="812800" cy="10604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2000"/>
                </a:lnSpc>
              </a:pPr>
              <a:r>
                <a:rPr lang="en-US" sz="8000">
                  <a:solidFill>
                    <a:srgbClr val="FF4F63"/>
                  </a:solidFill>
                  <a:latin typeface="More Sugar"/>
                </a:rPr>
                <a:t>12 million</a:t>
              </a: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585093" y="-1652619"/>
            <a:ext cx="4981958" cy="4809854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-676629" y="-1005877"/>
            <a:ext cx="3602135" cy="3516370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-1194437">
            <a:off x="15560705" y="7182770"/>
            <a:ext cx="3195027" cy="3598609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-447371" y="7836933"/>
            <a:ext cx="2582146" cy="2826403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-418988" y="8973909"/>
            <a:ext cx="1543427" cy="1689427"/>
          </a:xfrm>
          <a:prstGeom prst="rect">
            <a:avLst/>
          </a:prstGeom>
        </p:spPr>
      </p:pic>
      <p:grpSp>
        <p:nvGrpSpPr>
          <p:cNvPr name="Group 17" id="17"/>
          <p:cNvGrpSpPr/>
          <p:nvPr/>
        </p:nvGrpSpPr>
        <p:grpSpPr>
          <a:xfrm rot="0">
            <a:off x="14890931" y="-322375"/>
            <a:ext cx="3504748" cy="4075454"/>
            <a:chOff x="0" y="0"/>
            <a:chExt cx="4672997" cy="5433939"/>
          </a:xfrm>
        </p:grpSpPr>
        <p:pic>
          <p:nvPicPr>
            <p:cNvPr name="Picture 18" id="18"/>
            <p:cNvPicPr>
              <a:picLocks noChangeAspect="true"/>
            </p:cNvPicPr>
            <p:nvPr/>
          </p:nvPicPr>
          <p:blipFill>
            <a:blip r:embed="rId8"/>
            <a:srcRect l="0" t="0" r="0" b="0"/>
            <a:stretch>
              <a:fillRect/>
            </a:stretch>
          </p:blipFill>
          <p:spPr>
            <a:xfrm flipH="false" flipV="false" rot="2700000">
              <a:off x="1341092" y="661506"/>
              <a:ext cx="2887296" cy="2453502"/>
            </a:xfrm>
            <a:prstGeom prst="rect">
              <a:avLst/>
            </a:prstGeom>
          </p:spPr>
        </p:pic>
        <p:pic>
          <p:nvPicPr>
            <p:cNvPr name="Picture 19" id="19"/>
            <p:cNvPicPr>
              <a:picLocks noChangeAspect="true"/>
            </p:cNvPicPr>
            <p:nvPr/>
          </p:nvPicPr>
          <p:blipFill>
            <a:blip r:embed="rId9"/>
            <a:srcRect l="0" t="0" r="0" b="0"/>
            <a:stretch>
              <a:fillRect/>
            </a:stretch>
          </p:blipFill>
          <p:spPr>
            <a:xfrm flipH="false" flipV="false" rot="-7969452">
              <a:off x="584517" y="1694484"/>
              <a:ext cx="3273300" cy="3023145"/>
            </a:xfrm>
            <a:prstGeom prst="rect">
              <a:avLst/>
            </a:prstGeom>
          </p:spPr>
        </p:pic>
      </p:grpSp>
      <p:sp>
        <p:nvSpPr>
          <p:cNvPr name="TextBox 20" id="20"/>
          <p:cNvSpPr txBox="true"/>
          <p:nvPr/>
        </p:nvSpPr>
        <p:spPr>
          <a:xfrm rot="0">
            <a:off x="3978172" y="2837220"/>
            <a:ext cx="10831273" cy="5048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079"/>
              </a:lnSpc>
            </a:pPr>
            <a:r>
              <a:rPr lang="en-US" sz="3399">
                <a:solidFill>
                  <a:srgbClr val="000000"/>
                </a:solidFill>
                <a:latin typeface="More Sugar Thin"/>
              </a:rPr>
              <a:t>Elaborate on the featured statistic.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3978172" y="5828685"/>
            <a:ext cx="10831273" cy="5048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079"/>
              </a:lnSpc>
            </a:pPr>
            <a:r>
              <a:rPr lang="en-US" sz="3399">
                <a:solidFill>
                  <a:srgbClr val="000000"/>
                </a:solidFill>
                <a:latin typeface="More Sugar Thin"/>
              </a:rPr>
              <a:t>Elaborate on the featured statistic.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3978172" y="8734425"/>
            <a:ext cx="10831273" cy="5048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079"/>
              </a:lnSpc>
            </a:pPr>
            <a:r>
              <a:rPr lang="en-US" sz="3399">
                <a:solidFill>
                  <a:srgbClr val="000000"/>
                </a:solidFill>
                <a:latin typeface="More Sugar Thin"/>
              </a:rPr>
              <a:t>Elaborate on the featured statistic.</a:t>
            </a:r>
          </a:p>
        </p:txBody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562618" y="4228381"/>
            <a:ext cx="3208061" cy="3208061"/>
            <a:chOff x="0" y="0"/>
            <a:chExt cx="4277414" cy="4277414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1405589" y="1557055"/>
              <a:ext cx="1466236" cy="106805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000000"/>
                  </a:solidFill>
                  <a:latin typeface="More Sugar Thin"/>
                </a:rPr>
                <a:t>43%</a:t>
              </a:r>
            </a:p>
          </p:txBody>
        </p:sp>
        <p:grpSp>
          <p:nvGrpSpPr>
            <p:cNvPr name="Group 5" id="5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6" id="6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FFEB9E"/>
              </a:solidFill>
            </p:spPr>
          </p:sp>
          <p:sp>
            <p:nvSpPr>
              <p:cNvPr name="Freeform 7" id="7"/>
              <p:cNvSpPr/>
              <p:nvPr/>
            </p:nvSpPr>
            <p:spPr>
              <a:xfrm>
                <a:off x="1253776" y="17180"/>
                <a:ext cx="1359682" cy="2305316"/>
              </a:xfrm>
              <a:custGeom>
                <a:avLst/>
                <a:gdLst/>
                <a:ahLst/>
                <a:cxnLst/>
                <a:rect r="r" b="b" t="t" l="l"/>
                <a:pathLst>
                  <a:path h="2305316" w="1359682">
                    <a:moveTo>
                      <a:pt x="333724" y="23148"/>
                    </a:moveTo>
                    <a:cubicBezTo>
                      <a:pt x="795530" y="142386"/>
                      <a:pt x="1151595" y="510313"/>
                      <a:pt x="1255638" y="975778"/>
                    </a:cubicBezTo>
                    <a:cubicBezTo>
                      <a:pt x="1359682" y="1441243"/>
                      <a:pt x="1194161" y="1925759"/>
                      <a:pt x="827075" y="2230276"/>
                    </a:cubicBezTo>
                    <a:cubicBezTo>
                      <a:pt x="757285" y="2288700"/>
                      <a:pt x="661569" y="2305316"/>
                      <a:pt x="576170" y="2273833"/>
                    </a:cubicBezTo>
                    <a:cubicBezTo>
                      <a:pt x="490772" y="2242349"/>
                      <a:pt x="428746" y="2167579"/>
                      <a:pt x="413580" y="2077835"/>
                    </a:cubicBezTo>
                    <a:cubicBezTo>
                      <a:pt x="398413" y="1988091"/>
                      <a:pt x="432425" y="1897091"/>
                      <a:pt x="502735" y="1839294"/>
                    </a:cubicBezTo>
                    <a:cubicBezTo>
                      <a:pt x="722986" y="1656583"/>
                      <a:pt x="822299" y="1365874"/>
                      <a:pt x="759873" y="1086595"/>
                    </a:cubicBezTo>
                    <a:cubicBezTo>
                      <a:pt x="697446" y="807316"/>
                      <a:pt x="483808" y="586559"/>
                      <a:pt x="206724" y="515017"/>
                    </a:cubicBezTo>
                    <a:cubicBezTo>
                      <a:pt x="118496" y="492657"/>
                      <a:pt x="48976" y="424799"/>
                      <a:pt x="24488" y="337138"/>
                    </a:cubicBezTo>
                    <a:cubicBezTo>
                      <a:pt x="0" y="249478"/>
                      <a:pt x="24286" y="155414"/>
                      <a:pt x="88152" y="90567"/>
                    </a:cubicBezTo>
                    <a:cubicBezTo>
                      <a:pt x="152018" y="25719"/>
                      <a:pt x="245700" y="0"/>
                      <a:pt x="333724" y="23148"/>
                    </a:cubicBezTo>
                    <a:close/>
                  </a:path>
                </a:pathLst>
              </a:custGeom>
              <a:solidFill>
                <a:srgbClr val="5271FF"/>
              </a:solidFill>
            </p:spPr>
          </p:sp>
        </p:grpSp>
      </p:grpSp>
      <p:grpSp>
        <p:nvGrpSpPr>
          <p:cNvPr name="Group 8" id="8"/>
          <p:cNvGrpSpPr/>
          <p:nvPr/>
        </p:nvGrpSpPr>
        <p:grpSpPr>
          <a:xfrm rot="0">
            <a:off x="7539970" y="4228381"/>
            <a:ext cx="3208061" cy="3208061"/>
            <a:chOff x="0" y="0"/>
            <a:chExt cx="4277414" cy="4277414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1344613" y="1557055"/>
              <a:ext cx="1588188" cy="106805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000000"/>
                  </a:solidFill>
                  <a:latin typeface="More Sugar Thin"/>
                </a:rPr>
                <a:t>60%</a:t>
              </a:r>
            </a:p>
          </p:txBody>
        </p:sp>
        <p:grpSp>
          <p:nvGrpSpPr>
            <p:cNvPr name="Group 10" id="10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11" id="11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FFEB9E"/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631484" y="17180"/>
                <a:ext cx="1982752" cy="2607567"/>
              </a:xfrm>
              <a:custGeom>
                <a:avLst/>
                <a:gdLst/>
                <a:ahLst/>
                <a:cxnLst/>
                <a:rect r="r" b="b" t="t" l="l"/>
                <a:pathLst>
                  <a:path h="2607567" w="1982752">
                    <a:moveTo>
                      <a:pt x="956016" y="23148"/>
                    </a:moveTo>
                    <a:cubicBezTo>
                      <a:pt x="1413392" y="141242"/>
                      <a:pt x="1767432" y="503428"/>
                      <a:pt x="1875092" y="963372"/>
                    </a:cubicBezTo>
                    <a:cubicBezTo>
                      <a:pt x="1982752" y="1423316"/>
                      <a:pt x="1826241" y="1905008"/>
                      <a:pt x="1468794" y="2213830"/>
                    </a:cubicBezTo>
                    <a:cubicBezTo>
                      <a:pt x="1111347" y="2522651"/>
                      <a:pt x="612034" y="2607566"/>
                      <a:pt x="172596" y="2434267"/>
                    </a:cubicBezTo>
                    <a:cubicBezTo>
                      <a:pt x="87777" y="2401255"/>
                      <a:pt x="27104" y="2325383"/>
                      <a:pt x="13552" y="2235381"/>
                    </a:cubicBezTo>
                    <a:cubicBezTo>
                      <a:pt x="0" y="2145379"/>
                      <a:pt x="35640" y="2055005"/>
                      <a:pt x="106977" y="1998480"/>
                    </a:cubicBezTo>
                    <a:cubicBezTo>
                      <a:pt x="178315" y="1941954"/>
                      <a:pt x="274443" y="1927919"/>
                      <a:pt x="358964" y="1961689"/>
                    </a:cubicBezTo>
                    <a:cubicBezTo>
                      <a:pt x="622627" y="2065668"/>
                      <a:pt x="922214" y="2014718"/>
                      <a:pt x="1136682" y="1829426"/>
                    </a:cubicBezTo>
                    <a:cubicBezTo>
                      <a:pt x="1351150" y="1644133"/>
                      <a:pt x="1445057" y="1355117"/>
                      <a:pt x="1380461" y="1079151"/>
                    </a:cubicBezTo>
                    <a:cubicBezTo>
                      <a:pt x="1315865" y="803185"/>
                      <a:pt x="1103441" y="585873"/>
                      <a:pt x="829016" y="515017"/>
                    </a:cubicBezTo>
                    <a:cubicBezTo>
                      <a:pt x="740788" y="492657"/>
                      <a:pt x="671268" y="424799"/>
                      <a:pt x="646780" y="337138"/>
                    </a:cubicBezTo>
                    <a:cubicBezTo>
                      <a:pt x="622292" y="249478"/>
                      <a:pt x="646578" y="155414"/>
                      <a:pt x="710444" y="90567"/>
                    </a:cubicBezTo>
                    <a:cubicBezTo>
                      <a:pt x="774310" y="25719"/>
                      <a:pt x="867992" y="0"/>
                      <a:pt x="956016" y="23148"/>
                    </a:cubicBezTo>
                    <a:close/>
                  </a:path>
                </a:pathLst>
              </a:custGeom>
              <a:solidFill>
                <a:srgbClr val="FF4F63"/>
              </a:solidFill>
            </p:spPr>
          </p:sp>
        </p:grpSp>
      </p:grpSp>
      <p:grpSp>
        <p:nvGrpSpPr>
          <p:cNvPr name="Group 13" id="13"/>
          <p:cNvGrpSpPr/>
          <p:nvPr/>
        </p:nvGrpSpPr>
        <p:grpSpPr>
          <a:xfrm rot="0">
            <a:off x="13517322" y="4228381"/>
            <a:ext cx="3208061" cy="3208061"/>
            <a:chOff x="0" y="0"/>
            <a:chExt cx="4277414" cy="4277414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1429972" y="1557055"/>
              <a:ext cx="1417471" cy="106805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000000"/>
                  </a:solidFill>
                  <a:latin typeface="More Sugar Thin"/>
                </a:rPr>
                <a:t>35%</a:t>
              </a:r>
            </a:p>
          </p:txBody>
        </p:sp>
        <p:grpSp>
          <p:nvGrpSpPr>
            <p:cNvPr name="Group 15" id="15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16" id="16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FFEB9E"/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>
                <a:off x="1253776" y="17180"/>
                <a:ext cx="1331199" cy="1891336"/>
              </a:xfrm>
              <a:custGeom>
                <a:avLst/>
                <a:gdLst/>
                <a:ahLst/>
                <a:cxnLst/>
                <a:rect r="r" b="b" t="t" l="l"/>
                <a:pathLst>
                  <a:path h="1891336" w="1331199">
                    <a:moveTo>
                      <a:pt x="333724" y="23148"/>
                    </a:moveTo>
                    <a:cubicBezTo>
                      <a:pt x="686133" y="114139"/>
                      <a:pt x="982565" y="351956"/>
                      <a:pt x="1147802" y="676252"/>
                    </a:cubicBezTo>
                    <a:cubicBezTo>
                      <a:pt x="1313039" y="1000548"/>
                      <a:pt x="1331198" y="1380152"/>
                      <a:pt x="1197671" y="1718740"/>
                    </a:cubicBezTo>
                    <a:cubicBezTo>
                      <a:pt x="1164659" y="1803560"/>
                      <a:pt x="1088787" y="1864232"/>
                      <a:pt x="998785" y="1877784"/>
                    </a:cubicBezTo>
                    <a:cubicBezTo>
                      <a:pt x="908783" y="1891336"/>
                      <a:pt x="818409" y="1855696"/>
                      <a:pt x="761883" y="1784359"/>
                    </a:cubicBezTo>
                    <a:cubicBezTo>
                      <a:pt x="705358" y="1713021"/>
                      <a:pt x="691323" y="1616893"/>
                      <a:pt x="725093" y="1532372"/>
                    </a:cubicBezTo>
                    <a:cubicBezTo>
                      <a:pt x="805209" y="1329220"/>
                      <a:pt x="794313" y="1101457"/>
                      <a:pt x="695171" y="906879"/>
                    </a:cubicBezTo>
                    <a:cubicBezTo>
                      <a:pt x="596029" y="712302"/>
                      <a:pt x="418169" y="569612"/>
                      <a:pt x="206724" y="515017"/>
                    </a:cubicBezTo>
                    <a:cubicBezTo>
                      <a:pt x="118496" y="492657"/>
                      <a:pt x="48976" y="424799"/>
                      <a:pt x="24488" y="337138"/>
                    </a:cubicBezTo>
                    <a:cubicBezTo>
                      <a:pt x="0" y="249478"/>
                      <a:pt x="24286" y="155414"/>
                      <a:pt x="88152" y="90567"/>
                    </a:cubicBezTo>
                    <a:cubicBezTo>
                      <a:pt x="152018" y="25719"/>
                      <a:pt x="245700" y="0"/>
                      <a:pt x="333724" y="23148"/>
                    </a:cubicBezTo>
                    <a:close/>
                  </a:path>
                </a:pathLst>
              </a:custGeom>
              <a:solidFill>
                <a:srgbClr val="99B83C"/>
              </a:solidFill>
            </p:spPr>
          </p:sp>
        </p:grp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6833523">
            <a:off x="-1788466" y="-1321240"/>
            <a:ext cx="4314654" cy="4536080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2180955">
            <a:off x="10373130" y="8816653"/>
            <a:ext cx="3386083" cy="3113083"/>
          </a:xfrm>
          <a:prstGeom prst="rect">
            <a:avLst/>
          </a:prstGeom>
        </p:spPr>
      </p:pic>
      <p:sp>
        <p:nvSpPr>
          <p:cNvPr name="TextBox 20" id="20"/>
          <p:cNvSpPr txBox="true"/>
          <p:nvPr/>
        </p:nvSpPr>
        <p:spPr>
          <a:xfrm rot="0">
            <a:off x="1397209" y="7778115"/>
            <a:ext cx="3538878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Lato"/>
              </a:rPr>
              <a:t>Elaborate on the </a:t>
            </a:r>
          </a:p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Lato"/>
              </a:rPr>
              <a:t>featured statistic.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3351913" y="7778115"/>
            <a:ext cx="3538878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Lato"/>
              </a:rPr>
              <a:t>Elaborate on the </a:t>
            </a:r>
          </a:p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Lato"/>
              </a:rPr>
              <a:t>featured statistic.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7374561" y="7778115"/>
            <a:ext cx="3538878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Lato"/>
              </a:rPr>
              <a:t>Elaborate on the </a:t>
            </a:r>
          </a:p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Lato"/>
              </a:rPr>
              <a:t>featured statistic.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2171684" y="1009650"/>
            <a:ext cx="13944632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5271FF"/>
                </a:solidFill>
                <a:latin typeface="More Sugar"/>
              </a:rPr>
              <a:t>Infographic Slide Report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2982803" y="2457407"/>
            <a:ext cx="12322393" cy="5378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419"/>
              </a:lnSpc>
            </a:pPr>
            <a:r>
              <a:rPr lang="en-US" sz="3399">
                <a:solidFill>
                  <a:srgbClr val="000000"/>
                </a:solidFill>
                <a:latin typeface="More Sugar Thin"/>
              </a:rPr>
              <a:t>Elaborate on the featured statistic</a:t>
            </a:r>
          </a:p>
        </p:txBody>
      </p: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609939" y="4195424"/>
            <a:ext cx="9068122" cy="449181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-6204869">
            <a:off x="15611139" y="-90759"/>
            <a:ext cx="3296322" cy="223891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-1553070">
            <a:off x="-1007986" y="-1089033"/>
            <a:ext cx="3819547" cy="3336933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1028700" y="4154076"/>
            <a:ext cx="3299658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FF4F63"/>
                </a:solidFill>
                <a:latin typeface="More Sugar Thin"/>
              </a:rPr>
              <a:t>Ste</a:t>
            </a:r>
            <a:r>
              <a:rPr lang="en-US" sz="3200" u="none">
                <a:solidFill>
                  <a:srgbClr val="FF4F63"/>
                </a:solidFill>
                <a:latin typeface="More Sugar Thin"/>
              </a:rPr>
              <a:t>p One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28700" y="7174454"/>
            <a:ext cx="3299658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4F63"/>
                </a:solidFill>
                <a:latin typeface="More Sugar Thin"/>
              </a:rPr>
              <a:t>Step Three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4914477"/>
            <a:ext cx="3299658" cy="8247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Lato"/>
              </a:rPr>
              <a:t>Presentations are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Lato"/>
              </a:rPr>
              <a:t>communication tools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28700" y="7903857"/>
            <a:ext cx="3299658" cy="8247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Lato"/>
              </a:rPr>
              <a:t>Presentations are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Lato"/>
              </a:rPr>
              <a:t>communication tools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3963811" y="4154076"/>
            <a:ext cx="3295489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FF4F63"/>
                </a:solidFill>
                <a:latin typeface="More Sugar Thin"/>
              </a:rPr>
              <a:t>S</a:t>
            </a:r>
            <a:r>
              <a:rPr lang="en-US" sz="3200" u="none">
                <a:solidFill>
                  <a:srgbClr val="FF4F63"/>
                </a:solidFill>
                <a:latin typeface="More Sugar Thin"/>
              </a:rPr>
              <a:t>tep Two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3963811" y="7174454"/>
            <a:ext cx="3295489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4F63"/>
                </a:solidFill>
                <a:latin typeface="More Sugar Thin"/>
              </a:rPr>
              <a:t>Step Four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3963811" y="4883479"/>
            <a:ext cx="3295489" cy="8247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Lato"/>
              </a:rPr>
              <a:t>Presentations are</a:t>
            </a:r>
          </a:p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Lato"/>
              </a:rPr>
              <a:t>communication tools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3963811" y="7903857"/>
            <a:ext cx="3295489" cy="8247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Lato"/>
              </a:rPr>
              <a:t>Presentations are</a:t>
            </a:r>
          </a:p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Lato"/>
              </a:rPr>
              <a:t>communication tools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2171684" y="1009650"/>
            <a:ext cx="13944632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03989E"/>
                </a:solidFill>
                <a:latin typeface="More Sugar"/>
              </a:rPr>
              <a:t>World Map Report</a:t>
            </a:r>
          </a:p>
        </p:txBody>
      </p: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6626319" y="5327233"/>
            <a:ext cx="353616" cy="353616"/>
            <a:chOff x="0" y="0"/>
            <a:chExt cx="6350000" cy="6350000"/>
          </a:xfrm>
        </p:grpSpPr>
        <p:sp>
          <p:nvSpPr>
            <p:cNvPr name="Freeform 4" id="4"/>
            <p:cNvSpPr/>
            <p:nvPr/>
          </p:nvSpPr>
          <p:spPr>
            <a:xfrm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99B83C"/>
            </a:solidFill>
          </p:spPr>
        </p:sp>
      </p:grpSp>
      <p:grpSp>
        <p:nvGrpSpPr>
          <p:cNvPr name="Group 5" id="5"/>
          <p:cNvGrpSpPr/>
          <p:nvPr/>
        </p:nvGrpSpPr>
        <p:grpSpPr>
          <a:xfrm rot="0">
            <a:off x="10913759" y="6892152"/>
            <a:ext cx="353616" cy="353616"/>
            <a:chOff x="0" y="0"/>
            <a:chExt cx="6350000" cy="6350000"/>
          </a:xfrm>
        </p:grpSpPr>
        <p:sp>
          <p:nvSpPr>
            <p:cNvPr name="Freeform 6" id="6"/>
            <p:cNvSpPr/>
            <p:nvPr/>
          </p:nvSpPr>
          <p:spPr>
            <a:xfrm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38B6FF"/>
            </a:solidFill>
          </p:spPr>
        </p:sp>
      </p:grpSp>
      <p:grpSp>
        <p:nvGrpSpPr>
          <p:cNvPr name="Group 7" id="7"/>
          <p:cNvGrpSpPr/>
          <p:nvPr/>
        </p:nvGrpSpPr>
        <p:grpSpPr>
          <a:xfrm rot="0">
            <a:off x="2440447" y="5544883"/>
            <a:ext cx="4205953" cy="1700884"/>
            <a:chOff x="0" y="0"/>
            <a:chExt cx="5607938" cy="2267845"/>
          </a:xfrm>
        </p:grpSpPr>
        <p:sp>
          <p:nvSpPr>
            <p:cNvPr name="AutoShape 8" id="8"/>
            <p:cNvSpPr/>
            <p:nvPr/>
          </p:nvSpPr>
          <p:spPr>
            <a:xfrm rot="-1253947">
              <a:off x="147742" y="1002839"/>
              <a:ext cx="5634208" cy="0"/>
            </a:xfrm>
            <a:prstGeom prst="line">
              <a:avLst/>
            </a:prstGeom>
            <a:ln cap="flat" w="635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grpSp>
          <p:nvGrpSpPr>
            <p:cNvPr name="Group 9" id="9"/>
            <p:cNvGrpSpPr/>
            <p:nvPr/>
          </p:nvGrpSpPr>
          <p:grpSpPr>
            <a:xfrm rot="0">
              <a:off x="0" y="1796358"/>
              <a:ext cx="471488" cy="471488"/>
              <a:chOff x="0" y="0"/>
              <a:chExt cx="6350000" cy="6350000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14167" y="0"/>
                <a:ext cx="6321665" cy="6350000"/>
              </a:xfrm>
              <a:custGeom>
                <a:avLst/>
                <a:gdLst/>
                <a:ahLst/>
                <a:cxnLst/>
                <a:rect r="r" b="b" t="t" l="l"/>
                <a:pathLst>
                  <a:path h="6350000" w="6321665">
                    <a:moveTo>
                      <a:pt x="3160833" y="0"/>
                    </a:moveTo>
                    <a:lnTo>
                      <a:pt x="3160833" y="0"/>
                    </a:lnTo>
                    <a:cubicBezTo>
                      <a:pt x="4908795" y="7817"/>
                      <a:pt x="6321666" y="1427021"/>
                      <a:pt x="6321666" y="3175000"/>
                    </a:cubicBezTo>
                    <a:cubicBezTo>
                      <a:pt x="6321666" y="4922979"/>
                      <a:pt x="4908795" y="6342183"/>
                      <a:pt x="3160833" y="6350000"/>
                    </a:cubicBezTo>
                    <a:cubicBezTo>
                      <a:pt x="1412871" y="6342183"/>
                      <a:pt x="0" y="4922979"/>
                      <a:pt x="0" y="3175000"/>
                    </a:cubicBezTo>
                    <a:cubicBezTo>
                      <a:pt x="0" y="1427021"/>
                      <a:pt x="1412871" y="7817"/>
                      <a:pt x="3160833" y="0"/>
                    </a:cubicBezTo>
                    <a:close/>
                  </a:path>
                </a:pathLst>
              </a:custGeom>
              <a:solidFill>
                <a:srgbClr val="FF4F63"/>
              </a:solidFill>
            </p:spPr>
          </p:sp>
        </p:grpSp>
      </p:grpSp>
      <p:sp>
        <p:nvSpPr>
          <p:cNvPr name="AutoShape 11" id="11"/>
          <p:cNvSpPr/>
          <p:nvPr/>
        </p:nvSpPr>
        <p:spPr>
          <a:xfrm rot="1203127">
            <a:off x="6841647" y="6262688"/>
            <a:ext cx="4210400" cy="0"/>
          </a:xfrm>
          <a:prstGeom prst="line">
            <a:avLst/>
          </a:prstGeom>
          <a:ln cap="flat" w="4762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2" id="12"/>
          <p:cNvSpPr/>
          <p:nvPr/>
        </p:nvSpPr>
        <p:spPr>
          <a:xfrm rot="-1362384">
            <a:off x="11110314" y="6262688"/>
            <a:ext cx="3700391" cy="0"/>
          </a:xfrm>
          <a:prstGeom prst="line">
            <a:avLst/>
          </a:prstGeom>
          <a:ln cap="flat" w="4762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3" id="13"/>
          <p:cNvGrpSpPr/>
          <p:nvPr/>
        </p:nvGrpSpPr>
        <p:grpSpPr>
          <a:xfrm rot="0">
            <a:off x="14653645" y="5327233"/>
            <a:ext cx="353616" cy="353616"/>
            <a:chOff x="0" y="0"/>
            <a:chExt cx="6350000" cy="6350000"/>
          </a:xfrm>
        </p:grpSpPr>
        <p:sp>
          <p:nvSpPr>
            <p:cNvPr name="Freeform 14" id="14"/>
            <p:cNvSpPr/>
            <p:nvPr/>
          </p:nvSpPr>
          <p:spPr>
            <a:xfrm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FF673E"/>
            </a:solidFill>
          </p:spPr>
        </p:sp>
      </p:grpSp>
      <p:pic>
        <p:nvPicPr>
          <p:cNvPr name="Picture 15" id="15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-2195835" y="2137779"/>
            <a:ext cx="4321957" cy="4257546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6119659" y="8316451"/>
            <a:ext cx="3721441" cy="3775724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9974174">
            <a:off x="16988951" y="-1005877"/>
            <a:ext cx="2971795" cy="3417564"/>
          </a:xfrm>
          <a:prstGeom prst="rect">
            <a:avLst/>
          </a:prstGeom>
        </p:spPr>
      </p:pic>
      <p:sp>
        <p:nvSpPr>
          <p:cNvPr name="TextBox 18" id="18"/>
          <p:cNvSpPr txBox="true"/>
          <p:nvPr/>
        </p:nvSpPr>
        <p:spPr>
          <a:xfrm rot="0">
            <a:off x="1028700" y="1009650"/>
            <a:ext cx="16230600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5271FF"/>
                </a:solidFill>
                <a:latin typeface="More Sugar"/>
              </a:rPr>
              <a:t>Add a Timeline Page</a:t>
            </a:r>
          </a:p>
        </p:txBody>
      </p:sp>
      <p:grpSp>
        <p:nvGrpSpPr>
          <p:cNvPr name="Group 19" id="19"/>
          <p:cNvGrpSpPr/>
          <p:nvPr/>
        </p:nvGrpSpPr>
        <p:grpSpPr>
          <a:xfrm rot="0">
            <a:off x="1028700" y="7810500"/>
            <a:ext cx="3364925" cy="1618869"/>
            <a:chOff x="0" y="0"/>
            <a:chExt cx="4486566" cy="2158492"/>
          </a:xfrm>
        </p:grpSpPr>
        <p:sp>
          <p:nvSpPr>
            <p:cNvPr name="TextBox 20" id="20"/>
            <p:cNvSpPr txBox="true"/>
            <p:nvPr/>
          </p:nvSpPr>
          <p:spPr>
            <a:xfrm rot="0">
              <a:off x="0" y="0"/>
              <a:ext cx="44865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4F63"/>
                  </a:solidFill>
                  <a:latin typeface="More Sugar Thin"/>
                </a:rPr>
                <a:t>Add a main point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0" y="1074547"/>
              <a:ext cx="44865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000000"/>
                  </a:solidFill>
                  <a:latin typeface="Lato"/>
                </a:rPr>
                <a:t>E</a:t>
              </a:r>
              <a:r>
                <a:rPr lang="en-US" sz="2399" u="none">
                  <a:solidFill>
                    <a:srgbClr val="000000"/>
                  </a:solidFill>
                  <a:latin typeface="Lato"/>
                </a:rPr>
                <a:t>laborate on what you want to discuss. 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5317258" y="3334131"/>
            <a:ext cx="3364925" cy="1618869"/>
            <a:chOff x="0" y="0"/>
            <a:chExt cx="4486566" cy="2158492"/>
          </a:xfrm>
        </p:grpSpPr>
        <p:sp>
          <p:nvSpPr>
            <p:cNvPr name="TextBox 23" id="23"/>
            <p:cNvSpPr txBox="true"/>
            <p:nvPr/>
          </p:nvSpPr>
          <p:spPr>
            <a:xfrm rot="0">
              <a:off x="0" y="0"/>
              <a:ext cx="44865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99B83C"/>
                  </a:solidFill>
                  <a:latin typeface="More Sugar Thin"/>
                </a:rPr>
                <a:t>Add a main point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0" y="1074547"/>
              <a:ext cx="44865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000000"/>
                  </a:solidFill>
                  <a:latin typeface="Lato"/>
                </a:rPr>
                <a:t>Elaborate on what you want to discuss.</a:t>
              </a:r>
              <a:r>
                <a:rPr lang="en-US" sz="2399">
                  <a:solidFill>
                    <a:srgbClr val="000000"/>
                  </a:solidFill>
                  <a:latin typeface="Lato"/>
                </a:rPr>
                <a:t> 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13894375" y="3334131"/>
            <a:ext cx="3364925" cy="1618869"/>
            <a:chOff x="0" y="0"/>
            <a:chExt cx="4486566" cy="2158492"/>
          </a:xfrm>
        </p:grpSpPr>
        <p:sp>
          <p:nvSpPr>
            <p:cNvPr name="TextBox 26" id="26"/>
            <p:cNvSpPr txBox="true"/>
            <p:nvPr/>
          </p:nvSpPr>
          <p:spPr>
            <a:xfrm rot="0">
              <a:off x="0" y="0"/>
              <a:ext cx="44865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673E"/>
                  </a:solidFill>
                  <a:latin typeface="More Sugar Thin"/>
                </a:rPr>
                <a:t>Add a main point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0" y="1074547"/>
              <a:ext cx="44865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000000"/>
                  </a:solidFill>
                  <a:latin typeface="Lato"/>
                </a:rPr>
                <a:t>Elaborate on what you want to discuss.</a:t>
              </a:r>
              <a:r>
                <a:rPr lang="en-US" sz="2399">
                  <a:solidFill>
                    <a:srgbClr val="000000"/>
                  </a:solidFill>
                  <a:latin typeface="Lato"/>
                </a:rPr>
                <a:t> 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9605817" y="7810500"/>
            <a:ext cx="3364925" cy="1618869"/>
            <a:chOff x="0" y="0"/>
            <a:chExt cx="4486566" cy="2158492"/>
          </a:xfrm>
        </p:grpSpPr>
        <p:sp>
          <p:nvSpPr>
            <p:cNvPr name="TextBox 29" id="29"/>
            <p:cNvSpPr txBox="true"/>
            <p:nvPr/>
          </p:nvSpPr>
          <p:spPr>
            <a:xfrm rot="0">
              <a:off x="0" y="0"/>
              <a:ext cx="44865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38B6FF"/>
                  </a:solidFill>
                  <a:latin typeface="More Sugar Thin"/>
                </a:rPr>
                <a:t>Add a main point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0" y="1074547"/>
              <a:ext cx="44865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000000"/>
                  </a:solidFill>
                  <a:latin typeface="Lato"/>
                </a:rPr>
                <a:t>Elaborate on what you want to discuss.</a:t>
              </a:r>
              <a:r>
                <a:rPr lang="en-US" sz="2399">
                  <a:solidFill>
                    <a:srgbClr val="000000"/>
                  </a:solidFill>
                  <a:latin typeface="Lato"/>
                </a:rPr>
                <a:t> </a:t>
              </a:r>
            </a:p>
          </p:txBody>
        </p:sp>
      </p:grp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7530092">
            <a:off x="-1493895" y="7227828"/>
            <a:ext cx="8694629" cy="822960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8596">
            <a:off x="1402151" y="6783794"/>
            <a:ext cx="4152412" cy="2838740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856347">
            <a:off x="718576" y="-732131"/>
            <a:ext cx="4764542" cy="4599949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0">
            <a:off x="12378808" y="-4455063"/>
            <a:ext cx="7827876" cy="8229600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021273" y="0"/>
            <a:ext cx="5695419" cy="2319589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-2066272">
            <a:off x="14350643" y="5196684"/>
            <a:ext cx="6191576" cy="5692385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true" flipV="false" rot="0">
            <a:off x="11728174" y="6172200"/>
            <a:ext cx="6559826" cy="411480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92746" y="2623488"/>
            <a:ext cx="1086402" cy="950108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5405134" y="3755487"/>
            <a:ext cx="7477732" cy="1238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FF4F63"/>
                </a:solidFill>
                <a:latin typeface="More Sugar"/>
              </a:rPr>
              <a:t>Thank you!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5703818" y="5385338"/>
            <a:ext cx="6880363" cy="10356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160"/>
              </a:lnSpc>
            </a:pPr>
            <a:r>
              <a:rPr lang="en-US" sz="3200">
                <a:solidFill>
                  <a:srgbClr val="000000"/>
                </a:solidFill>
                <a:latin typeface="More Sugar Thin"/>
              </a:rPr>
              <a:t>Write a closing statement or </a:t>
            </a:r>
          </a:p>
          <a:p>
            <a:pPr algn="ctr">
              <a:lnSpc>
                <a:spcPts val="4160"/>
              </a:lnSpc>
            </a:pPr>
            <a:r>
              <a:rPr lang="en-US" sz="3200">
                <a:solidFill>
                  <a:srgbClr val="000000"/>
                </a:solidFill>
                <a:latin typeface="More Sugar Thin"/>
              </a:rPr>
              <a:t>call-to-action here.</a:t>
            </a:r>
          </a:p>
        </p:txBody>
      </p:sp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8187262">
            <a:off x="5757862" y="-2446257"/>
            <a:ext cx="6243680" cy="6306748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2818025" y="1028700"/>
            <a:ext cx="12651949" cy="6924452"/>
            <a:chOff x="0" y="0"/>
            <a:chExt cx="16869265" cy="9232603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1505584" y="-19050"/>
              <a:ext cx="13858097" cy="16446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>
                  <a:solidFill>
                    <a:srgbClr val="FFFFFF"/>
                  </a:solidFill>
                  <a:latin typeface="More Sugar"/>
                </a:rPr>
                <a:t>Credits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3991471"/>
              <a:ext cx="16869265" cy="13713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4160"/>
                </a:lnSpc>
              </a:pPr>
              <a:r>
                <a:rPr lang="en-US" sz="3200">
                  <a:solidFill>
                    <a:srgbClr val="38B6FF"/>
                  </a:solidFill>
                  <a:latin typeface="More Sugar Thin"/>
                </a:rPr>
                <a:t>This presentation template is free for everyone to use thanks</a:t>
              </a:r>
            </a:p>
            <a:p>
              <a:pPr algn="ctr"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38B6FF"/>
                  </a:solidFill>
                  <a:latin typeface="More Sugar Thin"/>
                </a:rPr>
                <a:t>to the following: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6500634"/>
              <a:ext cx="16869265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Lato"/>
                </a:rPr>
                <a:t>SlidesCarnival for the presentation template</a:t>
              </a:r>
            </a:p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Lato"/>
                </a:rPr>
                <a:t>Pexels for the photos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8559715"/>
              <a:ext cx="16869265" cy="6728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FF4F63"/>
                  </a:solidFill>
                  <a:latin typeface="More Sugar Thin"/>
                </a:rPr>
                <a:t>Happy designing! </a:t>
              </a:r>
            </a:p>
          </p:txBody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9515232">
            <a:off x="-13663" y="7875908"/>
            <a:ext cx="3956782" cy="3974714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-256016" y="-479667"/>
            <a:ext cx="4441489" cy="3016734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9334115">
            <a:off x="15316968" y="251827"/>
            <a:ext cx="2788187" cy="1955216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819100" y="5530308"/>
            <a:ext cx="4229118" cy="6552155"/>
          </a:xfrm>
          <a:prstGeom prst="rect">
            <a:avLst/>
          </a:prstGeom>
        </p:spPr>
      </p:pic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1516480">
            <a:off x="14614376" y="6774221"/>
            <a:ext cx="2382754" cy="2707675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2482247" y="1537650"/>
            <a:ext cx="13185926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38B6FF"/>
                </a:solidFill>
                <a:latin typeface="More Sugar"/>
              </a:rPr>
              <a:t>Fonts In this Presentation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2482247" y="3581427"/>
            <a:ext cx="13323506" cy="5118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More Sugar Thin"/>
              </a:rPr>
              <a:t>This presentation template uses the following free fonts: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7349112" y="4589747"/>
            <a:ext cx="3589777" cy="12439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Lato"/>
              </a:rPr>
              <a:t>Titles: </a:t>
            </a:r>
            <a:r>
              <a:rPr lang="en-US" sz="2400">
                <a:solidFill>
                  <a:srgbClr val="FF4F63"/>
                </a:solidFill>
                <a:latin typeface="Lato Italics"/>
              </a:rPr>
              <a:t>More Sugar</a:t>
            </a:r>
          </a:p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Lato"/>
              </a:rPr>
              <a:t>Headers: </a:t>
            </a:r>
            <a:r>
              <a:rPr lang="en-US" sz="2400">
                <a:solidFill>
                  <a:srgbClr val="FF4F63"/>
                </a:solidFill>
                <a:latin typeface="Lato Italics"/>
              </a:rPr>
              <a:t>More Sugar Thin</a:t>
            </a:r>
          </a:p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Lato"/>
              </a:rPr>
              <a:t>Body Copy:</a:t>
            </a:r>
            <a:r>
              <a:rPr lang="en-US" sz="2400">
                <a:solidFill>
                  <a:srgbClr val="000000"/>
                </a:solidFill>
                <a:latin typeface="Lato Italics"/>
              </a:rPr>
              <a:t> </a:t>
            </a:r>
            <a:r>
              <a:rPr lang="en-US" sz="2400">
                <a:solidFill>
                  <a:srgbClr val="FF4F63"/>
                </a:solidFill>
                <a:latin typeface="Lato Italics"/>
              </a:rPr>
              <a:t>Lato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3476774" y="6366579"/>
            <a:ext cx="11334453" cy="10356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160"/>
              </a:lnSpc>
            </a:pPr>
            <a:r>
              <a:rPr lang="en-US" sz="3200">
                <a:solidFill>
                  <a:srgbClr val="FF4F63"/>
                </a:solidFill>
                <a:latin typeface="More Sugar Thin"/>
              </a:rPr>
              <a:t>You can find these fonts online too. </a:t>
            </a:r>
          </a:p>
          <a:p>
            <a:pPr algn="ctr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>
                <a:solidFill>
                  <a:srgbClr val="FF4F63"/>
                </a:solidFill>
                <a:latin typeface="More Sugar Thin"/>
              </a:rPr>
              <a:t>Happy designing! </a:t>
            </a:r>
          </a:p>
        </p:txBody>
      </p:sp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10678843">
            <a:off x="-771177" y="7236355"/>
            <a:ext cx="4314654" cy="4536080"/>
          </a:xfrm>
          <a:prstGeom prst="rect">
            <a:avLst/>
          </a:prstGeom>
        </p:spPr>
      </p:pic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3956425" y="4494303"/>
            <a:ext cx="10393573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>
                <a:solidFill>
                  <a:srgbClr val="FF4F63"/>
                </a:solidFill>
                <a:latin typeface="More Sugar"/>
              </a:rPr>
              <a:t>Free templates for all your presentation needs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28700" y="7629525"/>
            <a:ext cx="3839042" cy="1457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40"/>
              </a:lnSpc>
            </a:pPr>
            <a:r>
              <a:rPr lang="en-US" sz="3200">
                <a:solidFill>
                  <a:srgbClr val="000000"/>
                </a:solidFill>
                <a:latin typeface="More Sugar Thin"/>
              </a:rPr>
              <a:t>For PowerPoint, Google Slides, </a:t>
            </a:r>
          </a:p>
          <a:p>
            <a:pPr algn="ctr">
              <a:lnSpc>
                <a:spcPts val="3840"/>
              </a:lnSpc>
            </a:pPr>
            <a:r>
              <a:rPr lang="en-US" sz="3200">
                <a:solidFill>
                  <a:srgbClr val="000000"/>
                </a:solidFill>
                <a:latin typeface="More Sugar Thin"/>
              </a:rPr>
              <a:t>and Canva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5059151" y="7629525"/>
            <a:ext cx="3839042" cy="1457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40"/>
              </a:lnSpc>
            </a:pPr>
            <a:r>
              <a:rPr lang="en-US" sz="3200">
                <a:solidFill>
                  <a:srgbClr val="000000"/>
                </a:solidFill>
                <a:latin typeface="More Sugar Thin"/>
              </a:rPr>
              <a:t>100% free for personal or commercial use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9153212" y="7629525"/>
            <a:ext cx="3839042" cy="1457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40"/>
              </a:lnSpc>
            </a:pPr>
            <a:r>
              <a:rPr lang="en-US" sz="3200">
                <a:solidFill>
                  <a:srgbClr val="000000"/>
                </a:solidFill>
                <a:latin typeface="More Sugar Thin"/>
              </a:rPr>
              <a:t>Ready to use, professional, </a:t>
            </a:r>
          </a:p>
          <a:p>
            <a:pPr algn="ctr">
              <a:lnSpc>
                <a:spcPts val="3840"/>
              </a:lnSpc>
            </a:pPr>
            <a:r>
              <a:rPr lang="en-US" sz="3200">
                <a:solidFill>
                  <a:srgbClr val="000000"/>
                </a:solidFill>
                <a:latin typeface="More Sugar Thin"/>
              </a:rPr>
              <a:t>and customizable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3467017" y="7629525"/>
            <a:ext cx="3839042" cy="1457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840"/>
              </a:lnSpc>
            </a:pPr>
            <a:r>
              <a:rPr lang="en-US" sz="3200">
                <a:solidFill>
                  <a:srgbClr val="000000"/>
                </a:solidFill>
                <a:latin typeface="More Sugar Thin"/>
              </a:rPr>
              <a:t>Blow your audience away with </a:t>
            </a:r>
          </a:p>
          <a:p>
            <a:pPr algn="ctr">
              <a:lnSpc>
                <a:spcPts val="3840"/>
              </a:lnSpc>
            </a:pPr>
            <a:r>
              <a:rPr lang="en-US" sz="3200">
                <a:solidFill>
                  <a:srgbClr val="000000"/>
                </a:solidFill>
                <a:latin typeface="More Sugar Thin"/>
              </a:rPr>
              <a:t>attractive visuals</a:t>
            </a:r>
          </a:p>
        </p:txBody>
      </p:sp>
      <p:pic>
        <p:nvPicPr>
          <p:cNvPr name="Picture 8" id="8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7256288" y="1471512"/>
            <a:ext cx="3775424" cy="896112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5685143">
            <a:off x="-1357274" y="-2491574"/>
            <a:ext cx="5264730" cy="4983148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6127022" y="2438813"/>
            <a:ext cx="4321957" cy="4257546"/>
          </a:xfrm>
          <a:prstGeom prst="rect">
            <a:avLst/>
          </a:prstGeom>
        </p:spPr>
      </p:pic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AutoShape 3" id="3"/>
          <p:cNvSpPr/>
          <p:nvPr/>
        </p:nvSpPr>
        <p:spPr>
          <a:xfrm rot="-5400000">
            <a:off x="1792016" y="5146282"/>
            <a:ext cx="10257527" cy="0"/>
          </a:xfrm>
          <a:prstGeom prst="line">
            <a:avLst/>
          </a:prstGeom>
          <a:ln cap="rnd" w="9525">
            <a:solidFill>
              <a:srgbClr val="000000">
                <a:alpha val="29804"/>
              </a:srgbClr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4" id="4"/>
          <p:cNvSpPr txBox="true"/>
          <p:nvPr/>
        </p:nvSpPr>
        <p:spPr>
          <a:xfrm rot="0">
            <a:off x="1028700" y="1019175"/>
            <a:ext cx="5059131" cy="2428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599"/>
              </a:lnSpc>
            </a:pPr>
            <a:r>
              <a:rPr lang="en-US" sz="7999">
                <a:solidFill>
                  <a:srgbClr val="000000"/>
                </a:solidFill>
                <a:latin typeface="More Sugar"/>
              </a:rPr>
              <a:t>Resource </a:t>
            </a:r>
          </a:p>
          <a:p>
            <a:pPr>
              <a:lnSpc>
                <a:spcPts val="9599"/>
              </a:lnSpc>
            </a:pPr>
            <a:r>
              <a:rPr lang="en-US" sz="7999">
                <a:solidFill>
                  <a:srgbClr val="000000"/>
                </a:solidFill>
                <a:latin typeface="More Sugar"/>
              </a:rPr>
              <a:t>Page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28700" y="6917055"/>
            <a:ext cx="5059131" cy="2341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Lato"/>
              </a:rPr>
              <a:t>Use these design resources in your Canva Presentation. 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Lato"/>
              </a:rPr>
              <a:t>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Lato"/>
              </a:rPr>
              <a:t>Don't forget to delete this page before presenting.</a:t>
            </a:r>
            <a:r>
              <a:rPr lang="en-US" sz="2400">
                <a:solidFill>
                  <a:srgbClr val="000000"/>
                </a:solidFill>
                <a:latin typeface="Lato"/>
              </a:rPr>
              <a:t> </a:t>
            </a:r>
          </a:p>
        </p:txBody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263608" y="705921"/>
            <a:ext cx="2565849" cy="1045000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263608" y="2392883"/>
            <a:ext cx="1444865" cy="1111232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148404" y="666490"/>
            <a:ext cx="1643949" cy="1123863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14129442" y="306112"/>
            <a:ext cx="1687826" cy="1844619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true" flipV="true" rot="3383518">
            <a:off x="9497279" y="2099470"/>
            <a:ext cx="1519763" cy="1698059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9958597">
            <a:off x="12272978" y="476598"/>
            <a:ext cx="1375838" cy="1503648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-8450863">
            <a:off x="12127087" y="2173896"/>
            <a:ext cx="1494986" cy="1549208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3"/>
          <a:srcRect l="0" t="0" r="0" b="0"/>
          <a:stretch>
            <a:fillRect/>
          </a:stretch>
        </p:blipFill>
        <p:spPr>
          <a:xfrm flipH="false" flipV="false" rot="0">
            <a:off x="16251048" y="2308747"/>
            <a:ext cx="1365258" cy="1279506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651920" y="4569280"/>
            <a:ext cx="1638147" cy="500399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6"/>
          <a:srcRect l="0" t="0" r="0" b="0"/>
          <a:stretch>
            <a:fillRect/>
          </a:stretch>
        </p:blipFill>
        <p:spPr>
          <a:xfrm flipH="false" flipV="false" rot="-2988439">
            <a:off x="7335881" y="4060788"/>
            <a:ext cx="1564281" cy="1459550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780753" y="4193731"/>
            <a:ext cx="1425101" cy="1251498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921512" y="4178098"/>
            <a:ext cx="903119" cy="1267131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21"/>
          <a:srcRect l="0" t="0" r="0" b="0"/>
          <a:stretch>
            <a:fillRect/>
          </a:stretch>
        </p:blipFill>
        <p:spPr>
          <a:xfrm flipH="false" flipV="false" rot="0">
            <a:off x="14364289" y="2338093"/>
            <a:ext cx="1250588" cy="1220812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43749">
            <a:off x="16352260" y="719946"/>
            <a:ext cx="1162833" cy="1016951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308515">
            <a:off x="7321410" y="6116066"/>
            <a:ext cx="1544616" cy="1359262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305599" y="7668503"/>
            <a:ext cx="1576239" cy="2343058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68745" y="6559701"/>
            <a:ext cx="1536071" cy="471993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392378" y="4081591"/>
            <a:ext cx="1082598" cy="1777400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49731" y="6250038"/>
            <a:ext cx="1130368" cy="1091318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225014" y="5971197"/>
            <a:ext cx="2519307" cy="1649001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3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162546" y="6001462"/>
            <a:ext cx="1542262" cy="1588472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true" flipV="true" rot="361618">
            <a:off x="11597158" y="7996794"/>
            <a:ext cx="1509396" cy="1686476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178781" y="8017684"/>
            <a:ext cx="2037068" cy="1644695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487863" y="8164564"/>
            <a:ext cx="2293256" cy="1350936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42"/>
          <a:srcRect l="0" t="0" r="0" b="0"/>
          <a:stretch>
            <a:fillRect/>
          </a:stretch>
        </p:blipFill>
        <p:spPr>
          <a:xfrm flipH="false" flipV="false" rot="0">
            <a:off x="16078062" y="8067425"/>
            <a:ext cx="1538244" cy="1545214"/>
          </a:xfrm>
          <a:prstGeom prst="rect">
            <a:avLst/>
          </a:prstGeom>
        </p:spPr>
      </p:pic>
    </p:spTree>
  </p:cSld>
  <p:clrMapOvr>
    <a:masterClrMapping/>
  </p:clrMapOvr>
</p:sld>
</file>

<file path=ppt/slides/slide2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9999"/>
          </a:blip>
          <a:srcRect l="0" t="0" r="0" b="625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432569" y="1105400"/>
            <a:ext cx="1982223" cy="1055984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96985" y="571121"/>
            <a:ext cx="1236841" cy="2124544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399999">
            <a:off x="2213131" y="724752"/>
            <a:ext cx="1840134" cy="1817281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660164" y="904562"/>
            <a:ext cx="1501336" cy="1457661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552231" y="1002817"/>
            <a:ext cx="1531200" cy="1261152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805523" y="922731"/>
            <a:ext cx="1463910" cy="1421324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454749" y="841917"/>
            <a:ext cx="1188652" cy="1582951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474161" y="850027"/>
            <a:ext cx="1589857" cy="1566732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80746" y="3887220"/>
            <a:ext cx="1347140" cy="1178135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2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362818" y="3700407"/>
            <a:ext cx="389351" cy="1551762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23"/>
          <a:srcRect l="0" t="0" r="0" b="0"/>
          <a:stretch>
            <a:fillRect/>
          </a:stretch>
        </p:blipFill>
        <p:spPr>
          <a:xfrm flipH="false" flipV="false" rot="-5242767">
            <a:off x="2854434" y="3683691"/>
            <a:ext cx="2147033" cy="1585192"/>
          </a:xfrm>
          <a:prstGeom prst="rect">
            <a:avLst/>
          </a:prstGeom>
        </p:spPr>
      </p:pic>
      <p:grpSp>
        <p:nvGrpSpPr>
          <p:cNvPr name="Group 14" id="14"/>
          <p:cNvGrpSpPr/>
          <p:nvPr/>
        </p:nvGrpSpPr>
        <p:grpSpPr>
          <a:xfrm rot="0">
            <a:off x="6735306" y="3848147"/>
            <a:ext cx="2360092" cy="1256280"/>
            <a:chOff x="0" y="0"/>
            <a:chExt cx="3146790" cy="1675040"/>
          </a:xfrm>
        </p:grpSpPr>
        <p:pic>
          <p:nvPicPr>
            <p:cNvPr name="Picture 15" id="15"/>
            <p:cNvPicPr>
              <a:picLocks noChangeAspect="true"/>
            </p:cNvPicPr>
            <p:nvPr/>
          </p:nvPicPr>
          <p:blipFill>
            <a:blip r:embed="rId2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0" y="1102897"/>
              <a:ext cx="3146790" cy="572144"/>
            </a:xfrm>
            <a:prstGeom prst="rect">
              <a:avLst/>
            </a:prstGeom>
          </p:spPr>
        </p:pic>
        <p:pic>
          <p:nvPicPr>
            <p:cNvPr name="Picture 16" id="16"/>
            <p:cNvPicPr>
              <a:picLocks noChangeAspect="true"/>
            </p:cNvPicPr>
            <p:nvPr/>
          </p:nvPicPr>
          <p:blipFill>
            <a:blip r:embed="rId26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-10800000">
              <a:off x="403718" y="0"/>
              <a:ext cx="2339354" cy="680539"/>
            </a:xfrm>
            <a:prstGeom prst="rect">
              <a:avLst/>
            </a:prstGeom>
          </p:spPr>
        </p:pic>
      </p:grpSp>
      <p:pic>
        <p:nvPicPr>
          <p:cNvPr name="Picture 17" id="17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103731" y="3836217"/>
            <a:ext cx="1296643" cy="1280141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30"/>
          <a:srcRect l="0" t="0" r="0" b="0"/>
          <a:stretch>
            <a:fillRect/>
          </a:stretch>
        </p:blipFill>
        <p:spPr>
          <a:xfrm flipH="false" flipV="false" rot="0">
            <a:off x="680746" y="5909414"/>
            <a:ext cx="1791871" cy="1558928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3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400000">
            <a:off x="3120015" y="5817329"/>
            <a:ext cx="1559281" cy="1743099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3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288833">
            <a:off x="9627561" y="3771766"/>
            <a:ext cx="1749377" cy="1409043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3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032714" y="5956513"/>
            <a:ext cx="1604784" cy="1464730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3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0800000">
            <a:off x="10079012" y="6123237"/>
            <a:ext cx="1398213" cy="1131282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9"/>
          <a:srcRect l="0" t="0" r="0" b="0"/>
          <a:stretch>
            <a:fillRect/>
          </a:stretch>
        </p:blipFill>
        <p:spPr>
          <a:xfrm flipH="false" flipV="false" rot="-3691382">
            <a:off x="7613385" y="5852465"/>
            <a:ext cx="1591168" cy="1672826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40"/>
          <a:srcRect l="0" t="0" r="0" b="0"/>
          <a:stretch>
            <a:fillRect/>
          </a:stretch>
        </p:blipFill>
        <p:spPr>
          <a:xfrm flipH="false" flipV="false" rot="-5400000">
            <a:off x="5286793" y="5982761"/>
            <a:ext cx="1492035" cy="1412234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41"/>
          <a:srcRect l="0" t="0" r="0" b="0"/>
          <a:stretch>
            <a:fillRect/>
          </a:stretch>
        </p:blipFill>
        <p:spPr>
          <a:xfrm flipH="false" flipV="false" rot="-5551692">
            <a:off x="16183746" y="6012293"/>
            <a:ext cx="1101201" cy="1353171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42"/>
          <a:srcRect l="0" t="0" r="0" b="0"/>
          <a:stretch>
            <a:fillRect/>
          </a:stretch>
        </p:blipFill>
        <p:spPr>
          <a:xfrm flipH="false" flipV="false" rot="0">
            <a:off x="14192987" y="5964851"/>
            <a:ext cx="1285656" cy="1448055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43"/>
          <a:srcRect l="0" t="0" r="0" b="0"/>
          <a:stretch>
            <a:fillRect/>
          </a:stretch>
        </p:blipFill>
        <p:spPr>
          <a:xfrm flipH="false" flipV="false" rot="5400000">
            <a:off x="2462074" y="8518574"/>
            <a:ext cx="1189269" cy="1010591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44"/>
          <a:srcRect l="0" t="0" r="0" b="0"/>
          <a:stretch>
            <a:fillRect/>
          </a:stretch>
        </p:blipFill>
        <p:spPr>
          <a:xfrm flipH="false" flipV="false" rot="-5400000">
            <a:off x="837746" y="8401257"/>
            <a:ext cx="1348263" cy="1245225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45"/>
          <a:srcRect l="0" t="0" r="0" b="0"/>
          <a:stretch>
            <a:fillRect/>
          </a:stretch>
        </p:blipFill>
        <p:spPr>
          <a:xfrm flipH="false" flipV="false" rot="-3091842">
            <a:off x="16424301" y="3610122"/>
            <a:ext cx="1884248" cy="1732332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46"/>
          <a:srcRect l="0" t="0" r="0" b="0"/>
          <a:stretch>
            <a:fillRect/>
          </a:stretch>
        </p:blipFill>
        <p:spPr>
          <a:xfrm flipH="false" flipV="false" rot="0">
            <a:off x="8267297" y="8229050"/>
            <a:ext cx="2340401" cy="1589640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47"/>
          <a:srcRect l="0" t="0" r="0" b="0"/>
          <a:stretch>
            <a:fillRect/>
          </a:stretch>
        </p:blipFill>
        <p:spPr>
          <a:xfrm flipH="false" flipV="false" rot="-10800000">
            <a:off x="6293783" y="8343915"/>
            <a:ext cx="1556591" cy="1359910"/>
          </a:xfrm>
          <a:prstGeom prst="rect">
            <a:avLst/>
          </a:prstGeom>
        </p:spPr>
      </p:pic>
      <p:pic>
        <p:nvPicPr>
          <p:cNvPr name="Picture 32" id="32"/>
          <p:cNvPicPr>
            <a:picLocks noChangeAspect="true"/>
          </p:cNvPicPr>
          <p:nvPr/>
        </p:nvPicPr>
        <p:blipFill>
          <a:blip r:embed="rId48"/>
          <a:srcRect l="0" t="0" r="0" b="0"/>
          <a:stretch>
            <a:fillRect/>
          </a:stretch>
        </p:blipFill>
        <p:spPr>
          <a:xfrm flipH="false" flipV="false" rot="0">
            <a:off x="11024621" y="7997334"/>
            <a:ext cx="2084131" cy="2053071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49"/>
          <a:srcRect l="0" t="0" r="0" b="0"/>
          <a:stretch>
            <a:fillRect/>
          </a:stretch>
        </p:blipFill>
        <p:spPr>
          <a:xfrm flipH="false" flipV="false" rot="0">
            <a:off x="13525676" y="8113506"/>
            <a:ext cx="1794551" cy="1820727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50"/>
          <a:srcRect l="0" t="0" r="0" b="0"/>
          <a:stretch>
            <a:fillRect/>
          </a:stretch>
        </p:blipFill>
        <p:spPr>
          <a:xfrm flipH="false" flipV="false" rot="9974174">
            <a:off x="15912622" y="8199862"/>
            <a:ext cx="1433057" cy="1648016"/>
          </a:xfrm>
          <a:prstGeom prst="rect">
            <a:avLst/>
          </a:prstGeom>
        </p:spPr>
      </p:pic>
      <p:pic>
        <p:nvPicPr>
          <p:cNvPr name="Picture 35" id="35"/>
          <p:cNvPicPr>
            <a:picLocks noChangeAspect="true"/>
          </p:cNvPicPr>
          <p:nvPr/>
        </p:nvPicPr>
        <p:blipFill>
          <a:blip r:embed="rId5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2"/>
              </a:ext>
            </a:extLst>
          </a:blip>
          <a:srcRect l="0" t="0" r="0" b="0"/>
          <a:stretch>
            <a:fillRect/>
          </a:stretch>
        </p:blipFill>
        <p:spPr>
          <a:xfrm flipH="true" flipV="false" rot="5991515">
            <a:off x="11678121" y="3788881"/>
            <a:ext cx="2191732" cy="1374814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5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978928" y="8358407"/>
            <a:ext cx="1897932" cy="1330925"/>
          </a:xfrm>
          <a:prstGeom prst="rect">
            <a:avLst/>
          </a:prstGeom>
        </p:spPr>
      </p:pic>
      <p:pic>
        <p:nvPicPr>
          <p:cNvPr name="Picture 37" id="37"/>
          <p:cNvPicPr>
            <a:picLocks noChangeAspect="true"/>
          </p:cNvPicPr>
          <p:nvPr/>
        </p:nvPicPr>
        <p:blipFill>
          <a:blip r:embed="rId5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73806" y="3087003"/>
            <a:ext cx="1793440" cy="2778569"/>
          </a:xfrm>
          <a:prstGeom prst="rect">
            <a:avLst/>
          </a:prstGeom>
        </p:spPr>
      </p:pic>
      <p:pic>
        <p:nvPicPr>
          <p:cNvPr name="Picture 38" id="38"/>
          <p:cNvPicPr>
            <a:picLocks noChangeAspect="true"/>
          </p:cNvPicPr>
          <p:nvPr/>
        </p:nvPicPr>
        <p:blipFill>
          <a:blip r:embed="rId57"/>
          <a:srcRect l="0" t="0" r="0" b="0"/>
          <a:stretch>
            <a:fillRect/>
          </a:stretch>
        </p:blipFill>
        <p:spPr>
          <a:xfrm flipH="false" flipV="false" rot="0">
            <a:off x="16034132" y="686415"/>
            <a:ext cx="1666681" cy="1893956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DAFcyDeN540</dc:identifier>
  <dcterms:modified xsi:type="dcterms:W3CDTF">2011-08-01T06:04:30Z</dcterms:modified>
  <cp:revision>1</cp:revision>
  <dc:title>Copia de Human Body for Elementary School White and Red Animated Creative Educational Presentation</dc:title>
</cp:coreProperties>
</file>