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77" r:id="rId2"/>
    <p:sldId id="331" r:id="rId3"/>
    <p:sldId id="327" r:id="rId4"/>
    <p:sldId id="313" r:id="rId5"/>
    <p:sldId id="328" r:id="rId6"/>
    <p:sldId id="329" r:id="rId7"/>
    <p:sldId id="330" r:id="rId8"/>
    <p:sldId id="323" r:id="rId9"/>
    <p:sldId id="334" r:id="rId10"/>
    <p:sldId id="311" r:id="rId11"/>
    <p:sldId id="337" r:id="rId12"/>
    <p:sldId id="333" r:id="rId13"/>
    <p:sldId id="312" r:id="rId14"/>
    <p:sldId id="338" r:id="rId15"/>
    <p:sldId id="335" r:id="rId16"/>
    <p:sldId id="339" r:id="rId17"/>
    <p:sldId id="332" r:id="rId18"/>
    <p:sldId id="292" r:id="rId19"/>
    <p:sldId id="287" r:id="rId20"/>
    <p:sldId id="288" r:id="rId21"/>
    <p:sldId id="289" r:id="rId22"/>
    <p:sldId id="340" r:id="rId23"/>
    <p:sldId id="291" r:id="rId24"/>
    <p:sldId id="294" r:id="rId25"/>
    <p:sldId id="293" r:id="rId26"/>
    <p:sldId id="336" r:id="rId27"/>
    <p:sldId id="341" r:id="rId28"/>
  </p:sldIdLst>
  <p:sldSz cx="12192000" cy="6858000"/>
  <p:notesSz cx="6858000" cy="9144000"/>
  <p:embeddedFontLst>
    <p:embeddedFont>
      <p:font typeface="Pacifico" panose="00000500000000000000" pitchFamily="2" charset="0"/>
      <p:regular r:id="rId30"/>
    </p:embeddedFont>
    <p:embeddedFont>
      <p:font typeface="Quicksand Light" pitchFamily="2" charset="0"/>
      <p:regular r:id="rId31"/>
    </p:embeddedFont>
    <p:embeddedFont>
      <p:font typeface="맑은 고딕" panose="020B0503020000020004" pitchFamily="50" charset="-127"/>
      <p:regular r:id="rId32"/>
      <p:bold r:id="rId3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3155"/>
    <a:srgbClr val="9B1935"/>
    <a:srgbClr val="FFA89F"/>
    <a:srgbClr val="FFE9D2"/>
    <a:srgbClr val="A3EEFC"/>
    <a:srgbClr val="1E3D5E"/>
    <a:srgbClr val="00B5A2"/>
    <a:srgbClr val="FF7053"/>
    <a:srgbClr val="FFBD06"/>
    <a:srgbClr val="8CD3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2021-03-26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10.svg"/><Relationship Id="rId10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3.png"/><Relationship Id="rId14" Type="http://schemas.openxmlformats.org/officeDocument/2006/relationships/image" Target="../media/image1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10.svg"/><Relationship Id="rId9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10.svg"/><Relationship Id="rId9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0.svg"/><Relationship Id="rId9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0.svg"/><Relationship Id="rId9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0.svg"/><Relationship Id="rId9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0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0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0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0.svg"/><Relationship Id="rId9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0.svg"/><Relationship Id="rId9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0.svg"/><Relationship Id="rId9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0.svg"/><Relationship Id="rId9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10.svg"/><Relationship Id="rId9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0.svg"/><Relationship Id="rId9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3">
            <a:hlinkClick r:id="rId3"/>
            <a:extLst>
              <a:ext uri="{FF2B5EF4-FFF2-40B4-BE49-F238E27FC236}">
                <a16:creationId xmlns:a16="http://schemas.microsoft.com/office/drawing/2014/main" id="{BAA65EF2-D81A-49D2-AF10-2AFEBD89B5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9" name="TextBox 18">
            <a:hlinkClick r:id="rId6"/>
            <a:extLst>
              <a:ext uri="{FF2B5EF4-FFF2-40B4-BE49-F238E27FC236}">
                <a16:creationId xmlns:a16="http://schemas.microsoft.com/office/drawing/2014/main" id="{A88C25EE-F007-405D-88AD-26E48DF564D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51C92AB-89DE-402C-8363-19F416DEB66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0"/>
            <a:ext cx="12192000" cy="669092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A9D8B65-C0A1-4E81-93C9-1FF2F1DF04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33"/>
            <a:ext cx="12192000" cy="677333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4551F1B-7166-4889-BB07-6A1903F79C7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62144" y="680561"/>
            <a:ext cx="1481755" cy="393951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8C2BFDC-1673-4875-A03A-B07F859DD1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0" b="58936"/>
          <a:stretch/>
        </p:blipFill>
        <p:spPr>
          <a:xfrm>
            <a:off x="10840027" y="5240282"/>
            <a:ext cx="1351973" cy="161771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92CA5E6-BA2A-4D5B-9A6E-7CD2F63B67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46"/>
          <a:stretch/>
        </p:blipFill>
        <p:spPr>
          <a:xfrm>
            <a:off x="232350" y="4905829"/>
            <a:ext cx="2000882" cy="1952171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00BEAAA0-ED26-411D-8AFE-59DB1C48B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9"/>
          <a:stretch/>
        </p:blipFill>
        <p:spPr>
          <a:xfrm>
            <a:off x="0" y="1622876"/>
            <a:ext cx="1186164" cy="3939515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C20CE90A-35A2-4B4A-93F5-3A6A5EF5AA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54" y="279756"/>
            <a:ext cx="1628155" cy="3939515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7D4F6F1A-8359-4E41-AFEA-012190FE74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48"/>
          <a:stretch/>
        </p:blipFill>
        <p:spPr>
          <a:xfrm>
            <a:off x="11676993" y="2617868"/>
            <a:ext cx="515007" cy="3202805"/>
          </a:xfrm>
          <a:prstGeom prst="rect">
            <a:avLst/>
          </a:prstGeom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86EE7C47-87F9-43AE-9B05-416AEF1981DF}"/>
              </a:ext>
            </a:extLst>
          </p:cNvPr>
          <p:cNvGrpSpPr/>
          <p:nvPr userDrawn="1"/>
        </p:nvGrpSpPr>
        <p:grpSpPr>
          <a:xfrm>
            <a:off x="9574369" y="905852"/>
            <a:ext cx="2046398" cy="4093653"/>
            <a:chOff x="9200947" y="588191"/>
            <a:chExt cx="2691655" cy="5384438"/>
          </a:xfrm>
        </p:grpSpPr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DFB6B8AE-3C29-4D3A-B169-F9E13C3921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947" y="1569227"/>
              <a:ext cx="1656235" cy="4403402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EDE74EDC-7624-435B-BBC9-FCEFD385B3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4447" y="588191"/>
              <a:ext cx="1628155" cy="3939515"/>
            </a:xfrm>
            <a:prstGeom prst="rect">
              <a:avLst/>
            </a:prstGeom>
          </p:spPr>
        </p:pic>
      </p:grpSp>
      <p:pic>
        <p:nvPicPr>
          <p:cNvPr id="40" name="그림 39">
            <a:extLst>
              <a:ext uri="{FF2B5EF4-FFF2-40B4-BE49-F238E27FC236}">
                <a16:creationId xmlns:a16="http://schemas.microsoft.com/office/drawing/2014/main" id="{7D6AEB21-AE13-456F-8E5D-39413525B5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3" r="40024"/>
          <a:stretch/>
        </p:blipFill>
        <p:spPr>
          <a:xfrm>
            <a:off x="11451770" y="0"/>
            <a:ext cx="740229" cy="2141081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8A8D228C-18BE-438C-9A01-BCC6A9E5FF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3"/>
          <a:stretch/>
        </p:blipFill>
        <p:spPr>
          <a:xfrm>
            <a:off x="3139599" y="0"/>
            <a:ext cx="1889541" cy="2511332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A4CBDC4D-A24E-4364-A87A-61FADEF03E0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07" y="0"/>
            <a:ext cx="11161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4A9B194B-8611-4F16-BFD2-AD2E080BD23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8756" y="1377588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CACD9BC-9047-484D-9D5C-7FC3C4BC55C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81537" y="1377588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7587FB1D-80B7-43E1-8F79-CD13E8CA2F7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424318" y="1377588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25686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981E8EE-D311-46DD-8D74-69EECDEC729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3" y="112411"/>
            <a:ext cx="11698514" cy="663317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E701BE1-BE03-453C-9DE1-076A3EB528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6" b="57553"/>
          <a:stretch/>
        </p:blipFill>
        <p:spPr>
          <a:xfrm>
            <a:off x="9611079" y="0"/>
            <a:ext cx="2450291" cy="195710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2B967D6-63FE-4368-9D30-0900457AB1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8" r="51983"/>
          <a:stretch/>
        </p:blipFill>
        <p:spPr>
          <a:xfrm>
            <a:off x="130630" y="4891014"/>
            <a:ext cx="3985091" cy="177431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F50D1B6-4E2C-470D-8EF1-F5066822C9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0" r="49126" b="64839"/>
          <a:stretch/>
        </p:blipFill>
        <p:spPr>
          <a:xfrm>
            <a:off x="130630" y="260208"/>
            <a:ext cx="3280228" cy="16211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16BD417-8E26-4D45-80F0-018D02BAC2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1" t="78060"/>
          <a:stretch/>
        </p:blipFill>
        <p:spPr>
          <a:xfrm>
            <a:off x="8527625" y="5670055"/>
            <a:ext cx="3533745" cy="101158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CFDF29F-456A-4292-A468-E4020AFD71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3" b="50446"/>
          <a:stretch/>
        </p:blipFill>
        <p:spPr>
          <a:xfrm>
            <a:off x="-1" y="5428343"/>
            <a:ext cx="1071987" cy="142965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5C5DC08-E047-45C9-A881-3BE1DE570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0" b="58936"/>
          <a:stretch/>
        </p:blipFill>
        <p:spPr>
          <a:xfrm>
            <a:off x="11542905" y="6081317"/>
            <a:ext cx="649095" cy="77668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1141F95-30FB-4ADE-B98F-160C92FD67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48"/>
          <a:stretch/>
        </p:blipFill>
        <p:spPr>
          <a:xfrm>
            <a:off x="11944740" y="3374459"/>
            <a:ext cx="247260" cy="153769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642BAE6-CAE9-4FB2-A931-C155F711AFC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27" y="710458"/>
            <a:ext cx="795175" cy="211411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BDE1308-071E-413C-9B5A-B19482AD138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424" y="239453"/>
            <a:ext cx="781693" cy="189139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F6125AE-CA5C-47D2-ABE7-122B3C210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3" r="40024"/>
          <a:stretch/>
        </p:blipFill>
        <p:spPr>
          <a:xfrm>
            <a:off x="11836609" y="0"/>
            <a:ext cx="355391" cy="1027954"/>
          </a:xfrm>
          <a:prstGeom prst="rect">
            <a:avLst/>
          </a:prstGeom>
        </p:spPr>
      </p:pic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D02E20E7-12C5-489D-A4CC-E6EE4851184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7575" y="0"/>
            <a:ext cx="4625975" cy="59943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04826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8821D6B-5B07-4E59-B09D-8944A97C39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743" y="112411"/>
            <a:ext cx="11698514" cy="663317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0A9852E-EF99-4692-BD5D-BB208278E8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8" r="51983"/>
          <a:stretch/>
        </p:blipFill>
        <p:spPr>
          <a:xfrm flipH="1">
            <a:off x="8076279" y="4891014"/>
            <a:ext cx="3985091" cy="177431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F110F8D-4982-45F7-A84B-3FF38D43A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1" t="78060"/>
          <a:stretch/>
        </p:blipFill>
        <p:spPr>
          <a:xfrm flipH="1">
            <a:off x="130630" y="5670055"/>
            <a:ext cx="3533745" cy="101158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BEFDC20-A473-4147-A692-6976F6468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3" b="50446"/>
          <a:stretch/>
        </p:blipFill>
        <p:spPr>
          <a:xfrm flipH="1">
            <a:off x="11289544" y="5654439"/>
            <a:ext cx="902456" cy="120356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A835BC5-AC1A-483E-ACA1-135E7C0EB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0" b="58936"/>
          <a:stretch/>
        </p:blipFill>
        <p:spPr>
          <a:xfrm flipH="1">
            <a:off x="0" y="5871962"/>
            <a:ext cx="824060" cy="98603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C5FFB3E-F994-4840-AF3E-E57CC8E4A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48"/>
          <a:stretch/>
        </p:blipFill>
        <p:spPr>
          <a:xfrm flipH="1">
            <a:off x="0" y="4284048"/>
            <a:ext cx="313909" cy="1952186"/>
          </a:xfrm>
          <a:prstGeom prst="rect">
            <a:avLst/>
          </a:prstGeom>
        </p:spPr>
      </p:pic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8B0F62D6-86AB-4D0F-B051-435C37B9A2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12191999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28209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7249566-5496-4FC9-8513-BED4B646BCF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743" y="112411"/>
            <a:ext cx="11698514" cy="663317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2DD7126-4BFC-4611-9F62-AE3DD29AF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6" b="57553"/>
          <a:stretch/>
        </p:blipFill>
        <p:spPr>
          <a:xfrm flipH="1">
            <a:off x="130630" y="0"/>
            <a:ext cx="2450291" cy="195710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0AA62B-AF74-45C2-8469-F4B2ACD2A5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8" r="51983"/>
          <a:stretch/>
        </p:blipFill>
        <p:spPr>
          <a:xfrm flipH="1">
            <a:off x="8076279" y="4891014"/>
            <a:ext cx="3985091" cy="177431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C8D6244-871B-4F1F-9C9E-E75D332AC6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0" r="49126" b="64839"/>
          <a:stretch/>
        </p:blipFill>
        <p:spPr>
          <a:xfrm flipH="1">
            <a:off x="8781142" y="260208"/>
            <a:ext cx="3280228" cy="16211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9BAFEB4-F7CD-4594-A0DB-4D8DE400A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1" t="78060"/>
          <a:stretch/>
        </p:blipFill>
        <p:spPr>
          <a:xfrm flipH="1">
            <a:off x="130630" y="5670055"/>
            <a:ext cx="3533745" cy="101158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6243F4E-04FB-4C65-B2BA-1D8DC850E7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3" b="50446"/>
          <a:stretch/>
        </p:blipFill>
        <p:spPr>
          <a:xfrm flipH="1">
            <a:off x="11481154" y="5909979"/>
            <a:ext cx="710846" cy="94802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D839DD4-E548-4EBE-924E-20A638134C2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646" y="709955"/>
            <a:ext cx="724523" cy="192627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0232119-CC64-43A8-BC9E-272E07FF4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9"/>
          <a:stretch/>
        </p:blipFill>
        <p:spPr>
          <a:xfrm flipH="1">
            <a:off x="11612010" y="1170712"/>
            <a:ext cx="579990" cy="192627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FAF15ED-21E3-4963-8DC4-569C2ABA94A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99059" y="513977"/>
            <a:ext cx="796107" cy="192627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2ABBFF8-45EF-4C7B-8AC8-A5C59E7A1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0" b="58936"/>
          <a:stretch/>
        </p:blipFill>
        <p:spPr>
          <a:xfrm flipH="1">
            <a:off x="0" y="6081317"/>
            <a:ext cx="649095" cy="77668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CAB53A8-BCC9-40BD-A856-21A78EC6CE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48"/>
          <a:stretch/>
        </p:blipFill>
        <p:spPr>
          <a:xfrm flipH="1">
            <a:off x="0" y="3374459"/>
            <a:ext cx="247260" cy="153769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1543EBA-BDBB-4DF3-9098-7F32B5AC217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7998" y="710458"/>
            <a:ext cx="795175" cy="211411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74B857A-7F6D-4D48-8A02-2E472E3AAB7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0883" y="239453"/>
            <a:ext cx="781693" cy="189139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FB09EA0-6B0C-4D1E-92BA-FF70C4D30F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3" r="40024"/>
          <a:stretch/>
        </p:blipFill>
        <p:spPr>
          <a:xfrm flipH="1">
            <a:off x="0" y="0"/>
            <a:ext cx="355391" cy="102795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427B2DD-0B24-462F-BD2E-00BA96C59F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3"/>
          <a:stretch/>
        </p:blipFill>
        <p:spPr>
          <a:xfrm flipH="1">
            <a:off x="8230647" y="0"/>
            <a:ext cx="1488354" cy="1978125"/>
          </a:xfrm>
          <a:prstGeom prst="rect">
            <a:avLst/>
          </a:prstGeom>
        </p:spPr>
      </p:pic>
      <p:sp>
        <p:nvSpPr>
          <p:cNvPr id="21" name="그림 개체 틀 11">
            <a:extLst>
              <a:ext uri="{FF2B5EF4-FFF2-40B4-BE49-F238E27FC236}">
                <a16:creationId xmlns:a16="http://schemas.microsoft.com/office/drawing/2014/main" id="{348DAC01-D273-4989-8817-BD60C3C6CB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31942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981E8EE-D311-46DD-8D74-69EECDEC729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3" y="112411"/>
            <a:ext cx="11698514" cy="663317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E701BE1-BE03-453C-9DE1-076A3EB528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6" b="57553"/>
          <a:stretch/>
        </p:blipFill>
        <p:spPr>
          <a:xfrm>
            <a:off x="9611079" y="0"/>
            <a:ext cx="2450291" cy="195710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2B967D6-63FE-4368-9D30-0900457AB1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8" r="51983"/>
          <a:stretch/>
        </p:blipFill>
        <p:spPr>
          <a:xfrm>
            <a:off x="130630" y="4891014"/>
            <a:ext cx="3985091" cy="177431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F50D1B6-4E2C-470D-8EF1-F5066822C9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0" r="49126" b="64839"/>
          <a:stretch/>
        </p:blipFill>
        <p:spPr>
          <a:xfrm>
            <a:off x="130630" y="260208"/>
            <a:ext cx="3280228" cy="16211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16BD417-8E26-4D45-80F0-018D02BAC2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1" t="78060"/>
          <a:stretch/>
        </p:blipFill>
        <p:spPr>
          <a:xfrm>
            <a:off x="8527625" y="5670055"/>
            <a:ext cx="3533745" cy="101158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CFDF29F-456A-4292-A468-E4020AFD71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3" b="50446"/>
          <a:stretch/>
        </p:blipFill>
        <p:spPr>
          <a:xfrm>
            <a:off x="0" y="5909979"/>
            <a:ext cx="710846" cy="94802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6B666CF-E529-405B-A3DB-6E12829F51C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3831" y="709955"/>
            <a:ext cx="724523" cy="192627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C539D34-4BED-48C8-9388-9AD7CA945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9"/>
          <a:stretch/>
        </p:blipFill>
        <p:spPr>
          <a:xfrm>
            <a:off x="0" y="1170712"/>
            <a:ext cx="579990" cy="192627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973D29FC-1857-4A14-91BC-5CA0EB947BE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34" y="513977"/>
            <a:ext cx="796107" cy="192627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5C5DC08-E047-45C9-A881-3BE1DE570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0" b="58936"/>
          <a:stretch/>
        </p:blipFill>
        <p:spPr>
          <a:xfrm>
            <a:off x="11542905" y="6081317"/>
            <a:ext cx="649095" cy="77668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1141F95-30FB-4ADE-B98F-160C92FD67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48"/>
          <a:stretch/>
        </p:blipFill>
        <p:spPr>
          <a:xfrm>
            <a:off x="11944740" y="3374459"/>
            <a:ext cx="247260" cy="153769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642BAE6-CAE9-4FB2-A931-C155F711AFC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27" y="710458"/>
            <a:ext cx="795175" cy="211411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BDE1308-071E-413C-9B5A-B19482AD138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424" y="239453"/>
            <a:ext cx="781693" cy="189139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F6125AE-CA5C-47D2-ABE7-122B3C210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3" r="40024"/>
          <a:stretch/>
        </p:blipFill>
        <p:spPr>
          <a:xfrm>
            <a:off x="11836609" y="0"/>
            <a:ext cx="355391" cy="102795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5AB564E-FA39-4529-AE7B-115837C82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3"/>
          <a:stretch/>
        </p:blipFill>
        <p:spPr>
          <a:xfrm>
            <a:off x="2472999" y="0"/>
            <a:ext cx="1488354" cy="1978125"/>
          </a:xfrm>
          <a:prstGeom prst="rect">
            <a:avLst/>
          </a:prstGeom>
        </p:spPr>
      </p:pic>
      <p:sp>
        <p:nvSpPr>
          <p:cNvPr id="22" name="그림 개체 틀 5">
            <a:extLst>
              <a:ext uri="{FF2B5EF4-FFF2-40B4-BE49-F238E27FC236}">
                <a16:creationId xmlns:a16="http://schemas.microsoft.com/office/drawing/2014/main" id="{9F1075A9-A99C-4499-9B98-D9FF0A0AD2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10052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37C309A-AB18-45CD-B0D1-F02A9CECB084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58821D6B-5B07-4E59-B09D-8944A97C39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743" y="112411"/>
              <a:ext cx="11698514" cy="6633178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45955983-3B67-4114-A021-07CCEBD0C53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76" b="57553"/>
            <a:stretch/>
          </p:blipFill>
          <p:spPr>
            <a:xfrm>
              <a:off x="9611079" y="0"/>
              <a:ext cx="2450291" cy="1957104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A0A9852E-EF99-4692-BD5D-BB208278E80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518" r="51983"/>
            <a:stretch/>
          </p:blipFill>
          <p:spPr>
            <a:xfrm>
              <a:off x="130630" y="4891014"/>
              <a:ext cx="3985091" cy="1774319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F3472A5C-50D8-465C-B8B6-F797872AB4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50" r="49126" b="64839"/>
            <a:stretch/>
          </p:blipFill>
          <p:spPr>
            <a:xfrm>
              <a:off x="130630" y="260208"/>
              <a:ext cx="3280228" cy="1621178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FF110F8D-4982-45F7-A84B-3FF38D43AEC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21" t="78060"/>
            <a:stretch/>
          </p:blipFill>
          <p:spPr>
            <a:xfrm>
              <a:off x="8527625" y="5670055"/>
              <a:ext cx="3533745" cy="1011587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0BEFDC20-A473-4147-A692-6976F6468D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43" b="50446"/>
            <a:stretch/>
          </p:blipFill>
          <p:spPr>
            <a:xfrm>
              <a:off x="0" y="5654439"/>
              <a:ext cx="902456" cy="1203561"/>
            </a:xfrm>
            <a:prstGeom prst="rect">
              <a:avLst/>
            </a:prstGeom>
          </p:spPr>
        </p:pic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27A70668-3796-4F4C-BA7F-0BDEEC0EDE38}"/>
                </a:ext>
              </a:extLst>
            </p:cNvPr>
            <p:cNvGrpSpPr/>
            <p:nvPr userDrawn="1"/>
          </p:nvGrpSpPr>
          <p:grpSpPr>
            <a:xfrm>
              <a:off x="0" y="279757"/>
              <a:ext cx="1889541" cy="3279266"/>
              <a:chOff x="0" y="279756"/>
              <a:chExt cx="3043899" cy="5282635"/>
            </a:xfrm>
          </p:grpSpPr>
          <p:pic>
            <p:nvPicPr>
              <p:cNvPr id="13" name="그림 12">
                <a:extLst>
                  <a:ext uri="{FF2B5EF4-FFF2-40B4-BE49-F238E27FC236}">
                    <a16:creationId xmlns:a16="http://schemas.microsoft.com/office/drawing/2014/main" id="{276F0AB3-11CA-4CC2-A0EA-8F3CA40F5AA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562144" y="680561"/>
                <a:ext cx="1481755" cy="3939515"/>
              </a:xfrm>
              <a:prstGeom prst="rect">
                <a:avLst/>
              </a:prstGeom>
            </p:spPr>
          </p:pic>
          <p:pic>
            <p:nvPicPr>
              <p:cNvPr id="14" name="그림 13">
                <a:extLst>
                  <a:ext uri="{FF2B5EF4-FFF2-40B4-BE49-F238E27FC236}">
                    <a16:creationId xmlns:a16="http://schemas.microsoft.com/office/drawing/2014/main" id="{45EFD10A-80B9-4CDA-A5BC-8D450C96A18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949"/>
              <a:stretch/>
            </p:blipFill>
            <p:spPr>
              <a:xfrm>
                <a:off x="0" y="1622876"/>
                <a:ext cx="1186164" cy="3939515"/>
              </a:xfrm>
              <a:prstGeom prst="rect">
                <a:avLst/>
              </a:prstGeom>
            </p:spPr>
          </p:pic>
          <p:pic>
            <p:nvPicPr>
              <p:cNvPr id="15" name="그림 14">
                <a:extLst>
                  <a:ext uri="{FF2B5EF4-FFF2-40B4-BE49-F238E27FC236}">
                    <a16:creationId xmlns:a16="http://schemas.microsoft.com/office/drawing/2014/main" id="{97896BE7-896B-4D3A-9E5A-06FE55E1A61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2554" y="279756"/>
                <a:ext cx="1628155" cy="3939515"/>
              </a:xfrm>
              <a:prstGeom prst="rect">
                <a:avLst/>
              </a:prstGeom>
            </p:spPr>
          </p:pic>
        </p:grpSp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DA835BC5-AC1A-483E-ACA1-135E7C0EB6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450" b="58936"/>
            <a:stretch/>
          </p:blipFill>
          <p:spPr>
            <a:xfrm>
              <a:off x="11367940" y="5871962"/>
              <a:ext cx="824060" cy="986038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FC5FFB3E-F994-4840-AF3E-E57CC8E4AD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248"/>
            <a:stretch/>
          </p:blipFill>
          <p:spPr>
            <a:xfrm>
              <a:off x="11878091" y="4284048"/>
              <a:ext cx="313909" cy="1952186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60854CC8-8D5F-4E00-8799-6BE3719199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68882" y="956481"/>
              <a:ext cx="1009515" cy="2683978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EB657084-8E73-49A5-ABD7-DAF45E8F15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17111" y="358516"/>
              <a:ext cx="992399" cy="2401228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AC779624-A442-4ED8-B3E4-A38B414CEB1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303" r="40024"/>
            <a:stretch/>
          </p:blipFill>
          <p:spPr>
            <a:xfrm>
              <a:off x="11740812" y="0"/>
              <a:ext cx="451187" cy="1305040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551367B6-2DFF-4A1D-BB3B-1B46239965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53"/>
            <a:stretch/>
          </p:blipFill>
          <p:spPr>
            <a:xfrm>
              <a:off x="3139599" y="0"/>
              <a:ext cx="1889541" cy="2511332"/>
            </a:xfrm>
            <a:prstGeom prst="rect">
              <a:avLst/>
            </a:prstGeom>
          </p:spPr>
        </p:pic>
      </p:grpSp>
      <p:sp>
        <p:nvSpPr>
          <p:cNvPr id="22" name="그림 개체 틀 8">
            <a:extLst>
              <a:ext uri="{FF2B5EF4-FFF2-40B4-BE49-F238E27FC236}">
                <a16:creationId xmlns:a16="http://schemas.microsoft.com/office/drawing/2014/main" id="{0377534C-61C8-4DC5-ADA6-F71010F6C1B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94449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DF8EFA13-FEC5-4FCE-802B-8C267D2692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DFD52452-4A6E-4E70-81B3-3DB0C979CC2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8415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D692A35-4A3A-47FC-BA51-CA9C0D3CB6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1B7559F4-02A6-4188-8DB9-A7759657A8C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6467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981E8EE-D311-46DD-8D74-69EECDEC729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3" y="112411"/>
            <a:ext cx="11698514" cy="663317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E701BE1-BE03-453C-9DE1-076A3EB528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6" b="57553"/>
          <a:stretch/>
        </p:blipFill>
        <p:spPr>
          <a:xfrm>
            <a:off x="9611079" y="0"/>
            <a:ext cx="2450291" cy="195710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2B967D6-63FE-4368-9D30-0900457AB1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8" r="51983"/>
          <a:stretch/>
        </p:blipFill>
        <p:spPr>
          <a:xfrm>
            <a:off x="130630" y="4891014"/>
            <a:ext cx="3985091" cy="177431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F50D1B6-4E2C-470D-8EF1-F5066822C9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0" r="49126" b="64839"/>
          <a:stretch/>
        </p:blipFill>
        <p:spPr>
          <a:xfrm>
            <a:off x="130630" y="260208"/>
            <a:ext cx="3280228" cy="16211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16BD417-8E26-4D45-80F0-018D02BAC2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1" t="78060"/>
          <a:stretch/>
        </p:blipFill>
        <p:spPr>
          <a:xfrm>
            <a:off x="8527625" y="5670055"/>
            <a:ext cx="3533745" cy="101158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CFDF29F-456A-4292-A468-E4020AFD71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3" b="50446"/>
          <a:stretch/>
        </p:blipFill>
        <p:spPr>
          <a:xfrm>
            <a:off x="0" y="5909979"/>
            <a:ext cx="710846" cy="94802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6B666CF-E529-405B-A3DB-6E12829F51C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3831" y="709955"/>
            <a:ext cx="724523" cy="192627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C539D34-4BED-48C8-9388-9AD7CA945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9"/>
          <a:stretch/>
        </p:blipFill>
        <p:spPr>
          <a:xfrm>
            <a:off x="0" y="1170712"/>
            <a:ext cx="579990" cy="192627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973D29FC-1857-4A14-91BC-5CA0EB947BE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34" y="513977"/>
            <a:ext cx="796107" cy="192627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5C5DC08-E047-45C9-A881-3BE1DE570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0" b="58936"/>
          <a:stretch/>
        </p:blipFill>
        <p:spPr>
          <a:xfrm>
            <a:off x="11542905" y="6081317"/>
            <a:ext cx="649095" cy="77668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1141F95-30FB-4ADE-B98F-160C92FD67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48"/>
          <a:stretch/>
        </p:blipFill>
        <p:spPr>
          <a:xfrm>
            <a:off x="11944740" y="3374459"/>
            <a:ext cx="247260" cy="153769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642BAE6-CAE9-4FB2-A931-C155F711AFC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27" y="710458"/>
            <a:ext cx="795175" cy="211411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BDE1308-071E-413C-9B5A-B19482AD138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424" y="239453"/>
            <a:ext cx="781693" cy="189139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F6125AE-CA5C-47D2-ABE7-122B3C210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3" r="40024"/>
          <a:stretch/>
        </p:blipFill>
        <p:spPr>
          <a:xfrm>
            <a:off x="11836609" y="0"/>
            <a:ext cx="355391" cy="102795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5AB564E-FA39-4529-AE7B-115837C82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3"/>
          <a:stretch/>
        </p:blipFill>
        <p:spPr>
          <a:xfrm>
            <a:off x="2472999" y="0"/>
            <a:ext cx="1488354" cy="197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520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37C309A-AB18-45CD-B0D1-F02A9CECB084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58821D6B-5B07-4E59-B09D-8944A97C39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743" y="112411"/>
              <a:ext cx="11698514" cy="6633178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45955983-3B67-4114-A021-07CCEBD0C53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76" b="57553"/>
            <a:stretch/>
          </p:blipFill>
          <p:spPr>
            <a:xfrm>
              <a:off x="9611079" y="0"/>
              <a:ext cx="2450291" cy="1957104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A0A9852E-EF99-4692-BD5D-BB208278E80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518" r="51983"/>
            <a:stretch/>
          </p:blipFill>
          <p:spPr>
            <a:xfrm>
              <a:off x="130630" y="4891014"/>
              <a:ext cx="3985091" cy="1774319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F3472A5C-50D8-465C-B8B6-F797872AB4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50" r="49126" b="64839"/>
            <a:stretch/>
          </p:blipFill>
          <p:spPr>
            <a:xfrm>
              <a:off x="130630" y="260208"/>
              <a:ext cx="3280228" cy="1621178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FF110F8D-4982-45F7-A84B-3FF38D43AEC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21" t="78060"/>
            <a:stretch/>
          </p:blipFill>
          <p:spPr>
            <a:xfrm>
              <a:off x="8527625" y="5670055"/>
              <a:ext cx="3533745" cy="1011587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0BEFDC20-A473-4147-A692-6976F6468D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43" b="50446"/>
            <a:stretch/>
          </p:blipFill>
          <p:spPr>
            <a:xfrm>
              <a:off x="0" y="5654439"/>
              <a:ext cx="902456" cy="1203561"/>
            </a:xfrm>
            <a:prstGeom prst="rect">
              <a:avLst/>
            </a:prstGeom>
          </p:spPr>
        </p:pic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27A70668-3796-4F4C-BA7F-0BDEEC0EDE38}"/>
                </a:ext>
              </a:extLst>
            </p:cNvPr>
            <p:cNvGrpSpPr/>
            <p:nvPr userDrawn="1"/>
          </p:nvGrpSpPr>
          <p:grpSpPr>
            <a:xfrm>
              <a:off x="0" y="279757"/>
              <a:ext cx="1889541" cy="3279266"/>
              <a:chOff x="0" y="279756"/>
              <a:chExt cx="3043899" cy="5282635"/>
            </a:xfrm>
          </p:grpSpPr>
          <p:pic>
            <p:nvPicPr>
              <p:cNvPr id="13" name="그림 12">
                <a:extLst>
                  <a:ext uri="{FF2B5EF4-FFF2-40B4-BE49-F238E27FC236}">
                    <a16:creationId xmlns:a16="http://schemas.microsoft.com/office/drawing/2014/main" id="{276F0AB3-11CA-4CC2-A0EA-8F3CA40F5AA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562144" y="680561"/>
                <a:ext cx="1481755" cy="3939515"/>
              </a:xfrm>
              <a:prstGeom prst="rect">
                <a:avLst/>
              </a:prstGeom>
            </p:spPr>
          </p:pic>
          <p:pic>
            <p:nvPicPr>
              <p:cNvPr id="14" name="그림 13">
                <a:extLst>
                  <a:ext uri="{FF2B5EF4-FFF2-40B4-BE49-F238E27FC236}">
                    <a16:creationId xmlns:a16="http://schemas.microsoft.com/office/drawing/2014/main" id="{45EFD10A-80B9-4CDA-A5BC-8D450C96A18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949"/>
              <a:stretch/>
            </p:blipFill>
            <p:spPr>
              <a:xfrm>
                <a:off x="0" y="1622876"/>
                <a:ext cx="1186164" cy="3939515"/>
              </a:xfrm>
              <a:prstGeom prst="rect">
                <a:avLst/>
              </a:prstGeom>
            </p:spPr>
          </p:pic>
          <p:pic>
            <p:nvPicPr>
              <p:cNvPr id="15" name="그림 14">
                <a:extLst>
                  <a:ext uri="{FF2B5EF4-FFF2-40B4-BE49-F238E27FC236}">
                    <a16:creationId xmlns:a16="http://schemas.microsoft.com/office/drawing/2014/main" id="{97896BE7-896B-4D3A-9E5A-06FE55E1A61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2554" y="279756"/>
                <a:ext cx="1628155" cy="3939515"/>
              </a:xfrm>
              <a:prstGeom prst="rect">
                <a:avLst/>
              </a:prstGeom>
            </p:spPr>
          </p:pic>
        </p:grpSp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DA835BC5-AC1A-483E-ACA1-135E7C0EB6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450" b="58936"/>
            <a:stretch/>
          </p:blipFill>
          <p:spPr>
            <a:xfrm>
              <a:off x="11367940" y="5871962"/>
              <a:ext cx="824060" cy="986038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FC5FFB3E-F994-4840-AF3E-E57CC8E4AD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248"/>
            <a:stretch/>
          </p:blipFill>
          <p:spPr>
            <a:xfrm>
              <a:off x="11878091" y="4284048"/>
              <a:ext cx="313909" cy="1952186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60854CC8-8D5F-4E00-8799-6BE3719199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68882" y="956481"/>
              <a:ext cx="1009515" cy="2683978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EB657084-8E73-49A5-ABD7-DAF45E8F15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17111" y="358516"/>
              <a:ext cx="992399" cy="2401228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AC779624-A442-4ED8-B3E4-A38B414CEB1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303" r="40024"/>
            <a:stretch/>
          </p:blipFill>
          <p:spPr>
            <a:xfrm>
              <a:off x="11740812" y="0"/>
              <a:ext cx="451187" cy="1305040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551367B6-2DFF-4A1D-BB3B-1B46239965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53"/>
            <a:stretch/>
          </p:blipFill>
          <p:spPr>
            <a:xfrm>
              <a:off x="3139599" y="0"/>
              <a:ext cx="1889541" cy="25113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43080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7249566-5496-4FC9-8513-BED4B646BCF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743" y="112411"/>
            <a:ext cx="11698514" cy="663317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2DD7126-4BFC-4611-9F62-AE3DD29AF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6" b="57553"/>
          <a:stretch/>
        </p:blipFill>
        <p:spPr>
          <a:xfrm flipH="1">
            <a:off x="130630" y="0"/>
            <a:ext cx="2450291" cy="195710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0AA62B-AF74-45C2-8469-F4B2ACD2A5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8" r="51983"/>
          <a:stretch/>
        </p:blipFill>
        <p:spPr>
          <a:xfrm flipH="1">
            <a:off x="8076279" y="4891014"/>
            <a:ext cx="3985091" cy="177431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C8D6244-871B-4F1F-9C9E-E75D332AC6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0" r="49126" b="64839"/>
          <a:stretch/>
        </p:blipFill>
        <p:spPr>
          <a:xfrm flipH="1">
            <a:off x="8781142" y="260208"/>
            <a:ext cx="3280228" cy="16211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9BAFEB4-F7CD-4594-A0DB-4D8DE400A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1" t="78060"/>
          <a:stretch/>
        </p:blipFill>
        <p:spPr>
          <a:xfrm flipH="1">
            <a:off x="130630" y="5670055"/>
            <a:ext cx="3533745" cy="101158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6243F4E-04FB-4C65-B2BA-1D8DC850E7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3" b="50446"/>
          <a:stretch/>
        </p:blipFill>
        <p:spPr>
          <a:xfrm flipH="1">
            <a:off x="11481154" y="5909979"/>
            <a:ext cx="710846" cy="94802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D839DD4-E548-4EBE-924E-20A638134C2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646" y="709955"/>
            <a:ext cx="724523" cy="192627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0232119-CC64-43A8-BC9E-272E07FF4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9"/>
          <a:stretch/>
        </p:blipFill>
        <p:spPr>
          <a:xfrm flipH="1">
            <a:off x="11612010" y="1170712"/>
            <a:ext cx="579990" cy="192627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FAF15ED-21E3-4963-8DC4-569C2ABA94A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99059" y="513977"/>
            <a:ext cx="796107" cy="192627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2ABBFF8-45EF-4C7B-8AC8-A5C59E7A1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0" b="58936"/>
          <a:stretch/>
        </p:blipFill>
        <p:spPr>
          <a:xfrm flipH="1">
            <a:off x="0" y="6081317"/>
            <a:ext cx="649095" cy="77668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CAB53A8-BCC9-40BD-A856-21A78EC6CE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48"/>
          <a:stretch/>
        </p:blipFill>
        <p:spPr>
          <a:xfrm flipH="1">
            <a:off x="0" y="3374459"/>
            <a:ext cx="247260" cy="153769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1543EBA-BDBB-4DF3-9098-7F32B5AC217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7998" y="710458"/>
            <a:ext cx="795175" cy="211411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74B857A-7F6D-4D48-8A02-2E472E3AAB7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0883" y="239453"/>
            <a:ext cx="781693" cy="189139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FB09EA0-6B0C-4D1E-92BA-FF70C4D30F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3" r="40024"/>
          <a:stretch/>
        </p:blipFill>
        <p:spPr>
          <a:xfrm flipH="1">
            <a:off x="0" y="0"/>
            <a:ext cx="355391" cy="102795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427B2DD-0B24-462F-BD2E-00BA96C59F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3"/>
          <a:stretch/>
        </p:blipFill>
        <p:spPr>
          <a:xfrm flipH="1">
            <a:off x="8230647" y="0"/>
            <a:ext cx="1488354" cy="197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820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614A519B-EC10-4F5D-8F3F-97F4FCBEE65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32804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9716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981E8EE-D311-46DD-8D74-69EECDEC729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3" y="112411"/>
            <a:ext cx="11698514" cy="663317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E701BE1-BE03-453C-9DE1-076A3EB528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6" b="57553"/>
          <a:stretch/>
        </p:blipFill>
        <p:spPr>
          <a:xfrm>
            <a:off x="9611079" y="0"/>
            <a:ext cx="2450291" cy="195710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2B967D6-63FE-4368-9D30-0900457AB1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8" r="51983"/>
          <a:stretch/>
        </p:blipFill>
        <p:spPr>
          <a:xfrm>
            <a:off x="130630" y="4891014"/>
            <a:ext cx="3985091" cy="177431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F50D1B6-4E2C-470D-8EF1-F5066822C9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0" r="49126" b="64839"/>
          <a:stretch/>
        </p:blipFill>
        <p:spPr>
          <a:xfrm>
            <a:off x="130630" y="260208"/>
            <a:ext cx="3280228" cy="16211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16BD417-8E26-4D45-80F0-018D02BAC2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1" t="78060"/>
          <a:stretch/>
        </p:blipFill>
        <p:spPr>
          <a:xfrm>
            <a:off x="8527625" y="5670055"/>
            <a:ext cx="3533745" cy="101158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CFDF29F-456A-4292-A468-E4020AFD71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3" b="50446"/>
          <a:stretch/>
        </p:blipFill>
        <p:spPr>
          <a:xfrm>
            <a:off x="0" y="5909979"/>
            <a:ext cx="710846" cy="94802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6B666CF-E529-405B-A3DB-6E12829F51C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3831" y="709955"/>
            <a:ext cx="724523" cy="192627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C539D34-4BED-48C8-9388-9AD7CA945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9"/>
          <a:stretch/>
        </p:blipFill>
        <p:spPr>
          <a:xfrm>
            <a:off x="0" y="1170712"/>
            <a:ext cx="579990" cy="192627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973D29FC-1857-4A14-91BC-5CA0EB947BE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34" y="513977"/>
            <a:ext cx="796107" cy="192627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5C5DC08-E047-45C9-A881-3BE1DE570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0" b="58936"/>
          <a:stretch/>
        </p:blipFill>
        <p:spPr>
          <a:xfrm>
            <a:off x="11542905" y="6081317"/>
            <a:ext cx="649095" cy="77668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1141F95-30FB-4ADE-B98F-160C92FD67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48"/>
          <a:stretch/>
        </p:blipFill>
        <p:spPr>
          <a:xfrm>
            <a:off x="11944740" y="3374459"/>
            <a:ext cx="247260" cy="153769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642BAE6-CAE9-4FB2-A931-C155F711AFC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27" y="710458"/>
            <a:ext cx="795175" cy="211411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BDE1308-071E-413C-9B5A-B19482AD138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424" y="239453"/>
            <a:ext cx="781693" cy="189139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F6125AE-CA5C-47D2-ABE7-122B3C210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3" r="40024"/>
          <a:stretch/>
        </p:blipFill>
        <p:spPr>
          <a:xfrm>
            <a:off x="11836609" y="0"/>
            <a:ext cx="355391" cy="102795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5AB564E-FA39-4529-AE7B-115837C82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3"/>
          <a:stretch/>
        </p:blipFill>
        <p:spPr>
          <a:xfrm>
            <a:off x="2472999" y="0"/>
            <a:ext cx="1488354" cy="1978125"/>
          </a:xfrm>
          <a:prstGeom prst="rect">
            <a:avLst/>
          </a:prstGeom>
        </p:spPr>
      </p:pic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7F2A0D05-03C0-402A-A923-48F32E7C28C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5758" y="1233261"/>
            <a:ext cx="7347766" cy="5008334"/>
          </a:xfrm>
          <a:prstGeom prst="roundRect">
            <a:avLst>
              <a:gd name="adj" fmla="val 779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94484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8821D6B-5B07-4E59-B09D-8944A97C39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743" y="112411"/>
            <a:ext cx="11698514" cy="663317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5955983-3B67-4114-A021-07CCEBD0C5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6" b="57553"/>
          <a:stretch/>
        </p:blipFill>
        <p:spPr>
          <a:xfrm flipH="1">
            <a:off x="130630" y="0"/>
            <a:ext cx="2450291" cy="195710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0A9852E-EF99-4692-BD5D-BB208278E8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8" r="51983"/>
          <a:stretch/>
        </p:blipFill>
        <p:spPr>
          <a:xfrm flipH="1">
            <a:off x="8076279" y="4891014"/>
            <a:ext cx="3985091" cy="177431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3472A5C-50D8-465C-B8B6-F797872AB4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0" r="49126" b="64839"/>
          <a:stretch/>
        </p:blipFill>
        <p:spPr>
          <a:xfrm flipH="1">
            <a:off x="8781142" y="260208"/>
            <a:ext cx="3280228" cy="16211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F110F8D-4982-45F7-A84B-3FF38D43A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1" t="78060"/>
          <a:stretch/>
        </p:blipFill>
        <p:spPr>
          <a:xfrm flipH="1">
            <a:off x="130630" y="5670055"/>
            <a:ext cx="3533745" cy="101158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BEFDC20-A473-4147-A692-6976F6468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3" b="50446"/>
          <a:stretch/>
        </p:blipFill>
        <p:spPr>
          <a:xfrm flipH="1">
            <a:off x="11289544" y="5654439"/>
            <a:ext cx="902456" cy="120356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A835BC5-AC1A-483E-ACA1-135E7C0EB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0" b="58936"/>
          <a:stretch/>
        </p:blipFill>
        <p:spPr>
          <a:xfrm flipH="1">
            <a:off x="0" y="5871962"/>
            <a:ext cx="824060" cy="98603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C5FFB3E-F994-4840-AF3E-E57CC8E4A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48"/>
          <a:stretch/>
        </p:blipFill>
        <p:spPr>
          <a:xfrm flipH="1">
            <a:off x="0" y="4284048"/>
            <a:ext cx="313909" cy="195218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AC779624-A442-4ED8-B3E4-A38B414CEB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3" r="40024"/>
          <a:stretch/>
        </p:blipFill>
        <p:spPr>
          <a:xfrm flipH="1">
            <a:off x="1" y="0"/>
            <a:ext cx="451187" cy="130504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51367B6-2DFF-4A1D-BB3B-1B46239965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3"/>
          <a:stretch/>
        </p:blipFill>
        <p:spPr>
          <a:xfrm flipH="1">
            <a:off x="7162860" y="0"/>
            <a:ext cx="1889541" cy="2511332"/>
          </a:xfrm>
          <a:prstGeom prst="rect">
            <a:avLst/>
          </a:prstGeom>
        </p:spPr>
      </p:pic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2C5DFE74-4F30-4F27-A07F-EF310090559B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4613965" y="856861"/>
            <a:ext cx="3010402" cy="4248084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4">
            <a:extLst>
              <a:ext uri="{FF2B5EF4-FFF2-40B4-BE49-F238E27FC236}">
                <a16:creationId xmlns:a16="http://schemas.microsoft.com/office/drawing/2014/main" id="{93093F8D-A1ED-44D0-8E61-3743412E5083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023056" y="856861"/>
            <a:ext cx="3010402" cy="4248084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B3EC674D-DA21-4591-BEE0-A3C1848007B1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8198528" y="856861"/>
            <a:ext cx="3010402" cy="4248084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24737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7249566-5496-4FC9-8513-BED4B646BCF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743" y="112411"/>
            <a:ext cx="11698514" cy="663317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2DD7126-4BFC-4611-9F62-AE3DD29AF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6" b="57553"/>
          <a:stretch/>
        </p:blipFill>
        <p:spPr>
          <a:xfrm flipH="1">
            <a:off x="130630" y="0"/>
            <a:ext cx="2450291" cy="195710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0AA62B-AF74-45C2-8469-F4B2ACD2A5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8" r="51983"/>
          <a:stretch/>
        </p:blipFill>
        <p:spPr>
          <a:xfrm flipH="1">
            <a:off x="8076279" y="4891014"/>
            <a:ext cx="3985091" cy="177431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C8D6244-871B-4F1F-9C9E-E75D332AC6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0" r="49126" b="64839"/>
          <a:stretch/>
        </p:blipFill>
        <p:spPr>
          <a:xfrm flipH="1">
            <a:off x="8781142" y="260208"/>
            <a:ext cx="3280228" cy="16211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9BAFEB4-F7CD-4594-A0DB-4D8DE400A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1" t="78060"/>
          <a:stretch/>
        </p:blipFill>
        <p:spPr>
          <a:xfrm flipH="1">
            <a:off x="130630" y="5670055"/>
            <a:ext cx="3533745" cy="101158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6243F4E-04FB-4C65-B2BA-1D8DC850E7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3" b="50446"/>
          <a:stretch/>
        </p:blipFill>
        <p:spPr>
          <a:xfrm flipH="1">
            <a:off x="11481154" y="5909979"/>
            <a:ext cx="710846" cy="94802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D839DD4-E548-4EBE-924E-20A638134C2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646" y="709955"/>
            <a:ext cx="724523" cy="192627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0232119-CC64-43A8-BC9E-272E07FF4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9"/>
          <a:stretch/>
        </p:blipFill>
        <p:spPr>
          <a:xfrm flipH="1">
            <a:off x="11612010" y="1170712"/>
            <a:ext cx="579990" cy="192627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FAF15ED-21E3-4963-8DC4-569C2ABA94A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99059" y="513977"/>
            <a:ext cx="796107" cy="192627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2ABBFF8-45EF-4C7B-8AC8-A5C59E7A1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0" b="58936"/>
          <a:stretch/>
        </p:blipFill>
        <p:spPr>
          <a:xfrm flipH="1">
            <a:off x="0" y="6081317"/>
            <a:ext cx="649095" cy="77668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CAB53A8-BCC9-40BD-A856-21A78EC6CE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48"/>
          <a:stretch/>
        </p:blipFill>
        <p:spPr>
          <a:xfrm flipH="1">
            <a:off x="0" y="3374459"/>
            <a:ext cx="247260" cy="153769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FB09EA0-6B0C-4D1E-92BA-FF70C4D30F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3" r="40024"/>
          <a:stretch/>
        </p:blipFill>
        <p:spPr>
          <a:xfrm flipH="1">
            <a:off x="0" y="0"/>
            <a:ext cx="355391" cy="102795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427B2DD-0B24-462F-BD2E-00BA96C59F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3"/>
          <a:stretch/>
        </p:blipFill>
        <p:spPr>
          <a:xfrm flipH="1">
            <a:off x="8230647" y="0"/>
            <a:ext cx="1488354" cy="1978125"/>
          </a:xfrm>
          <a:prstGeom prst="rect">
            <a:avLst/>
          </a:prstGeom>
        </p:spPr>
      </p:pic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4B8A11D1-8866-40B2-8C73-CB06EBBF10F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7574" y="461938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7F0BBB63-E36D-4837-9A5D-EB4E33C1886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34731" y="461938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4">
            <a:extLst>
              <a:ext uri="{FF2B5EF4-FFF2-40B4-BE49-F238E27FC236}">
                <a16:creationId xmlns:a16="http://schemas.microsoft.com/office/drawing/2014/main" id="{6C20538F-F44C-4748-B9E2-0474DE64CA0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7574" y="3490937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FE77F2E0-C167-4543-BE18-B3DE542A6F6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34731" y="3490937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64591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A4671BAC-B25E-4266-8D15-4367098D051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3" y="112411"/>
            <a:ext cx="11698514" cy="663317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B2473BC-78C7-47B5-89B3-6A64C0715C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6" b="57553"/>
          <a:stretch/>
        </p:blipFill>
        <p:spPr>
          <a:xfrm>
            <a:off x="9611079" y="0"/>
            <a:ext cx="2450291" cy="195710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D2B9309-4D9D-4858-A278-7F1F9DAEB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8" r="51983"/>
          <a:stretch/>
        </p:blipFill>
        <p:spPr>
          <a:xfrm>
            <a:off x="130630" y="4891014"/>
            <a:ext cx="3985091" cy="177431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CB98C3D-E369-453F-8BB5-319393EDB4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0" r="49126" b="64839"/>
          <a:stretch/>
        </p:blipFill>
        <p:spPr>
          <a:xfrm>
            <a:off x="130630" y="260208"/>
            <a:ext cx="3280228" cy="162117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73482AB-8941-48E9-9696-C892191FC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1" t="78060"/>
          <a:stretch/>
        </p:blipFill>
        <p:spPr>
          <a:xfrm>
            <a:off x="8527625" y="5670055"/>
            <a:ext cx="3533745" cy="101158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3212D80-2F96-480F-8332-C560CF366B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3" b="50446"/>
          <a:stretch/>
        </p:blipFill>
        <p:spPr>
          <a:xfrm>
            <a:off x="0" y="5654439"/>
            <a:ext cx="902456" cy="1203561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1BC9AD98-1E7A-4C3E-852C-2E0FDA5B3540}"/>
              </a:ext>
            </a:extLst>
          </p:cNvPr>
          <p:cNvGrpSpPr/>
          <p:nvPr userDrawn="1"/>
        </p:nvGrpSpPr>
        <p:grpSpPr>
          <a:xfrm>
            <a:off x="0" y="279757"/>
            <a:ext cx="1889541" cy="3279266"/>
            <a:chOff x="0" y="279756"/>
            <a:chExt cx="3043899" cy="5282635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A087B3B5-B88C-4478-BA40-077F7D994C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62144" y="680561"/>
              <a:ext cx="1481755" cy="3939515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45CB8EE8-0475-446A-A5EE-EA3DFCCB08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49"/>
            <a:stretch/>
          </p:blipFill>
          <p:spPr>
            <a:xfrm>
              <a:off x="0" y="1622876"/>
              <a:ext cx="1186164" cy="3939515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9E2E01A0-43F3-4D60-A217-9361C11DD6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54" y="279756"/>
              <a:ext cx="1628155" cy="3939515"/>
            </a:xfrm>
            <a:prstGeom prst="rect">
              <a:avLst/>
            </a:prstGeom>
          </p:spPr>
        </p:pic>
      </p:grpSp>
      <p:pic>
        <p:nvPicPr>
          <p:cNvPr id="17" name="그림 16">
            <a:extLst>
              <a:ext uri="{FF2B5EF4-FFF2-40B4-BE49-F238E27FC236}">
                <a16:creationId xmlns:a16="http://schemas.microsoft.com/office/drawing/2014/main" id="{52BAEBD0-4DCA-4464-91F2-ED8574D4BC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0" b="58936"/>
          <a:stretch/>
        </p:blipFill>
        <p:spPr>
          <a:xfrm>
            <a:off x="11367940" y="5871962"/>
            <a:ext cx="824060" cy="98603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C3D12E7-CBD0-4561-B333-78C62FA35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48"/>
          <a:stretch/>
        </p:blipFill>
        <p:spPr>
          <a:xfrm>
            <a:off x="11878091" y="4284048"/>
            <a:ext cx="313909" cy="195218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CBB0A4B-A9AB-495C-8DC9-D1EA69EA711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8882" y="956481"/>
            <a:ext cx="1009515" cy="268397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7E0AEE7E-A89A-4B43-9802-F877B70A3167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7111" y="358516"/>
            <a:ext cx="992399" cy="240122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F84067E-D587-4402-99AE-DDC739E231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3" r="40024"/>
          <a:stretch/>
        </p:blipFill>
        <p:spPr>
          <a:xfrm>
            <a:off x="11740812" y="0"/>
            <a:ext cx="451187" cy="130504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3724DC50-478A-4AEF-BCED-18765A0A9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3"/>
          <a:stretch/>
        </p:blipFill>
        <p:spPr>
          <a:xfrm>
            <a:off x="3139599" y="0"/>
            <a:ext cx="1889541" cy="251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49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1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cifico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fonts.google.com/specimen/Quicksan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3E234CBE-A461-4025-85B7-95D4C0539EE9}"/>
              </a:ext>
            </a:extLst>
          </p:cNvPr>
          <p:cNvSpPr txBox="1"/>
          <p:nvPr/>
        </p:nvSpPr>
        <p:spPr>
          <a:xfrm>
            <a:off x="1928585" y="3455432"/>
            <a:ext cx="833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092302C-D77C-491E-B3B5-31A9DB0F36A8}"/>
              </a:ext>
            </a:extLst>
          </p:cNvPr>
          <p:cNvSpPr/>
          <p:nvPr/>
        </p:nvSpPr>
        <p:spPr>
          <a:xfrm>
            <a:off x="1928585" y="1999987"/>
            <a:ext cx="83348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7200" dirty="0">
                <a:solidFill>
                  <a:srgbClr val="DE3155"/>
                </a:solidFill>
                <a:latin typeface="+mj-lt"/>
              </a:rPr>
              <a:t>Happy Birthday</a:t>
            </a:r>
            <a:endParaRPr lang="ko-KR" altLang="en-US" sz="72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78679013-5C1E-446C-94E2-925EF3E0C518}"/>
              </a:ext>
            </a:extLst>
          </p:cNvPr>
          <p:cNvSpPr/>
          <p:nvPr/>
        </p:nvSpPr>
        <p:spPr>
          <a:xfrm>
            <a:off x="4394199" y="4172213"/>
            <a:ext cx="3403600" cy="685800"/>
          </a:xfrm>
          <a:prstGeom prst="roundRect">
            <a:avLst>
              <a:gd name="adj" fmla="val 50000"/>
            </a:avLst>
          </a:prstGeom>
          <a:solidFill>
            <a:srgbClr val="DE315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Lorem ipsum</a:t>
            </a:r>
            <a:endParaRPr lang="ko-KR" altLang="en-US" sz="4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FFD0E3A-62C6-4FC1-97DB-A2B3C55500B1}"/>
              </a:ext>
            </a:extLst>
          </p:cNvPr>
          <p:cNvSpPr/>
          <p:nvPr/>
        </p:nvSpPr>
        <p:spPr>
          <a:xfrm>
            <a:off x="6510568" y="17943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DE3155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E959FC4F-3598-4B9F-B434-6557F5AAAD05}"/>
              </a:ext>
            </a:extLst>
          </p:cNvPr>
          <p:cNvSpPr/>
          <p:nvPr/>
        </p:nvSpPr>
        <p:spPr>
          <a:xfrm>
            <a:off x="2569033" y="17943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FA89F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67B1027E-27E0-4D0E-AF11-DF4D6F19B026}"/>
              </a:ext>
            </a:extLst>
          </p:cNvPr>
          <p:cNvSpPr/>
          <p:nvPr/>
        </p:nvSpPr>
        <p:spPr>
          <a:xfrm>
            <a:off x="1" y="1794326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DE3155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9B37C0-DDAB-4F86-9FFA-757A8DA6FEE1}"/>
              </a:ext>
            </a:extLst>
          </p:cNvPr>
          <p:cNvSpPr txBox="1"/>
          <p:nvPr/>
        </p:nvSpPr>
        <p:spPr>
          <a:xfrm>
            <a:off x="1011925" y="49477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endParaRPr lang="ko-KR" altLang="en-US" sz="1600" dirty="0">
              <a:solidFill>
                <a:srgbClr val="DE3155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6D15CAA-0BDD-49DD-A080-64F4E20ED87C}"/>
              </a:ext>
            </a:extLst>
          </p:cNvPr>
          <p:cNvSpPr/>
          <p:nvPr/>
        </p:nvSpPr>
        <p:spPr>
          <a:xfrm>
            <a:off x="1011925" y="45695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DE3155"/>
                </a:solidFill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99493FF-6FF2-491D-BBB4-436816E353FD}"/>
              </a:ext>
            </a:extLst>
          </p:cNvPr>
          <p:cNvSpPr/>
          <p:nvPr/>
        </p:nvSpPr>
        <p:spPr>
          <a:xfrm>
            <a:off x="1011925" y="40023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DE3155"/>
                </a:solidFill>
              </a:rPr>
              <a:t>20xx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C23A7F-9E72-498D-BE2A-7580F3FA2E6D}"/>
              </a:ext>
            </a:extLst>
          </p:cNvPr>
          <p:cNvSpPr txBox="1"/>
          <p:nvPr/>
        </p:nvSpPr>
        <p:spPr>
          <a:xfrm>
            <a:off x="4959483" y="49477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endParaRPr lang="ko-KR" altLang="en-US" sz="1600" dirty="0">
              <a:solidFill>
                <a:srgbClr val="DE3155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3D0932D-D16D-4F98-8AF0-486D02F1EB7A}"/>
              </a:ext>
            </a:extLst>
          </p:cNvPr>
          <p:cNvSpPr/>
          <p:nvPr/>
        </p:nvSpPr>
        <p:spPr>
          <a:xfrm>
            <a:off x="4959483" y="45695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DE3155"/>
                </a:solidFill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7C6AB73-F404-4F9C-8858-74116AF591E7}"/>
              </a:ext>
            </a:extLst>
          </p:cNvPr>
          <p:cNvSpPr/>
          <p:nvPr/>
        </p:nvSpPr>
        <p:spPr>
          <a:xfrm>
            <a:off x="4959483" y="40023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DE3155"/>
                </a:solidFill>
              </a:rPr>
              <a:t>20xx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8C9183-50C3-4C88-8733-F824934B3B5B}"/>
              </a:ext>
            </a:extLst>
          </p:cNvPr>
          <p:cNvSpPr txBox="1"/>
          <p:nvPr/>
        </p:nvSpPr>
        <p:spPr>
          <a:xfrm>
            <a:off x="8893182" y="49477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endParaRPr lang="ko-KR" altLang="en-US" sz="1600" dirty="0">
              <a:solidFill>
                <a:srgbClr val="DE3155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A2C719C-A3CF-45CF-A7C5-DFE36A0DB6AD}"/>
              </a:ext>
            </a:extLst>
          </p:cNvPr>
          <p:cNvSpPr/>
          <p:nvPr/>
        </p:nvSpPr>
        <p:spPr>
          <a:xfrm>
            <a:off x="8893182" y="45695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DE3155"/>
                </a:solidFill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4A02DC8-6BEE-4300-86DF-4E469A5842A0}"/>
              </a:ext>
            </a:extLst>
          </p:cNvPr>
          <p:cNvSpPr/>
          <p:nvPr/>
        </p:nvSpPr>
        <p:spPr>
          <a:xfrm>
            <a:off x="8893182" y="40023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DE3155"/>
                </a:solidFill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EB1325A6-2D88-499B-A5AB-4BF424604BA7}"/>
              </a:ext>
            </a:extLst>
          </p:cNvPr>
          <p:cNvSpPr txBox="1"/>
          <p:nvPr/>
        </p:nvSpPr>
        <p:spPr>
          <a:xfrm>
            <a:off x="6461125" y="2403718"/>
            <a:ext cx="401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DOLOR SIT AMET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6711BF-BB8F-4D36-A866-6DA5111B7E0E}"/>
              </a:ext>
            </a:extLst>
          </p:cNvPr>
          <p:cNvSpPr txBox="1"/>
          <p:nvPr/>
        </p:nvSpPr>
        <p:spPr>
          <a:xfrm>
            <a:off x="6461125" y="2863438"/>
            <a:ext cx="4013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E3155"/>
                </a:solidFill>
              </a:rPr>
              <a:t>amet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adipiscing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elit</a:t>
            </a:r>
            <a:r>
              <a:rPr lang="en-US" altLang="ko-KR" sz="1400" dirty="0">
                <a:solidFill>
                  <a:srgbClr val="DE3155"/>
                </a:solidFill>
              </a:rPr>
              <a:t>, sed do </a:t>
            </a:r>
            <a:r>
              <a:rPr lang="en-US" altLang="ko-KR" sz="1400" dirty="0" err="1">
                <a:solidFill>
                  <a:srgbClr val="DE3155"/>
                </a:solidFill>
              </a:rPr>
              <a:t>eiusmod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tempor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incididunt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ut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labore</a:t>
            </a:r>
            <a:r>
              <a:rPr lang="en-US" altLang="ko-KR" sz="1400" dirty="0">
                <a:solidFill>
                  <a:srgbClr val="DE315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DE3155"/>
                </a:solidFill>
              </a:rPr>
              <a:t>aliqua</a:t>
            </a:r>
            <a:r>
              <a:rPr lang="en-US" altLang="ko-KR" sz="1400" dirty="0">
                <a:solidFill>
                  <a:srgbClr val="DE3155"/>
                </a:solidFill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A6B6EF-7683-4DCE-BE54-CDCF85359A8F}"/>
              </a:ext>
            </a:extLst>
          </p:cNvPr>
          <p:cNvSpPr txBox="1"/>
          <p:nvPr/>
        </p:nvSpPr>
        <p:spPr>
          <a:xfrm>
            <a:off x="6461125" y="4643616"/>
            <a:ext cx="401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DOLOR SIT AMET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839B16-4AFA-4033-8EA2-B3F0A4E43F47}"/>
              </a:ext>
            </a:extLst>
          </p:cNvPr>
          <p:cNvSpPr txBox="1"/>
          <p:nvPr/>
        </p:nvSpPr>
        <p:spPr>
          <a:xfrm>
            <a:off x="6461125" y="5103336"/>
            <a:ext cx="4013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E3155"/>
                </a:solidFill>
              </a:rPr>
              <a:t>amet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adipiscing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elit</a:t>
            </a:r>
            <a:r>
              <a:rPr lang="en-US" altLang="ko-KR" sz="1400" dirty="0">
                <a:solidFill>
                  <a:srgbClr val="DE3155"/>
                </a:solidFill>
              </a:rPr>
              <a:t>, sed do </a:t>
            </a:r>
            <a:r>
              <a:rPr lang="en-US" altLang="ko-KR" sz="1400" dirty="0" err="1">
                <a:solidFill>
                  <a:srgbClr val="DE3155"/>
                </a:solidFill>
              </a:rPr>
              <a:t>eiusmod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tempor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incididunt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ut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labore</a:t>
            </a:r>
            <a:r>
              <a:rPr lang="en-US" altLang="ko-KR" sz="1400" dirty="0">
                <a:solidFill>
                  <a:srgbClr val="DE315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DE3155"/>
                </a:solidFill>
              </a:rPr>
              <a:t>aliqua</a:t>
            </a:r>
            <a:r>
              <a:rPr lang="en-US" altLang="ko-KR" sz="1400" dirty="0">
                <a:solidFill>
                  <a:srgbClr val="DE3155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600C581-7A67-491C-B9C4-CC12213AAC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A33742FF-618B-4CF2-9871-6BE3C94C2B1C}"/>
              </a:ext>
            </a:extLst>
          </p:cNvPr>
          <p:cNvGrpSpPr/>
          <p:nvPr/>
        </p:nvGrpSpPr>
        <p:grpSpPr>
          <a:xfrm>
            <a:off x="0" y="1"/>
            <a:ext cx="2017486" cy="3501310"/>
            <a:chOff x="0" y="513977"/>
            <a:chExt cx="1488354" cy="2583011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FE808C6-EADB-406F-81FC-EE2473F1E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63831" y="709955"/>
              <a:ext cx="724523" cy="1926276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7EA96C94-E35D-4635-8A91-74F21922FA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49"/>
            <a:stretch/>
          </p:blipFill>
          <p:spPr>
            <a:xfrm>
              <a:off x="0" y="1170712"/>
              <a:ext cx="579990" cy="1926276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AC07D944-2C19-49C9-B769-3E71D1FE5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834" y="513977"/>
              <a:ext cx="796107" cy="1926276"/>
            </a:xfrm>
            <a:prstGeom prst="rect">
              <a:avLst/>
            </a:prstGeom>
          </p:spPr>
        </p:pic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DBFC9301-0C0C-49F1-8F42-D613883FCD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3"/>
          <a:stretch/>
        </p:blipFill>
        <p:spPr>
          <a:xfrm>
            <a:off x="4775937" y="0"/>
            <a:ext cx="1488354" cy="197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32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95B087B-951E-48E3-A394-E224DACF1411}"/>
              </a:ext>
            </a:extLst>
          </p:cNvPr>
          <p:cNvSpPr txBox="1"/>
          <p:nvPr/>
        </p:nvSpPr>
        <p:spPr>
          <a:xfrm>
            <a:off x="2484726" y="978154"/>
            <a:ext cx="7222548" cy="584775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DE3155"/>
                </a:solidFill>
              </a:rPr>
              <a:t>Wishes</a:t>
            </a:r>
            <a:endParaRPr lang="ko-KR" altLang="en-US" dirty="0">
              <a:solidFill>
                <a:srgbClr val="DE3155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9922EF-106D-4E02-981C-B4A42F66502A}"/>
              </a:ext>
            </a:extLst>
          </p:cNvPr>
          <p:cNvSpPr txBox="1"/>
          <p:nvPr/>
        </p:nvSpPr>
        <p:spPr>
          <a:xfrm>
            <a:off x="508000" y="4516467"/>
            <a:ext cx="359371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r>
              <a:rPr lang="en-US" altLang="ko-KR" sz="1600" dirty="0">
                <a:solidFill>
                  <a:srgbClr val="DE3155"/>
                </a:solidFill>
              </a:rPr>
              <a:t>, sed do </a:t>
            </a:r>
            <a:r>
              <a:rPr lang="en-US" altLang="ko-KR" sz="1600" dirty="0" err="1">
                <a:solidFill>
                  <a:srgbClr val="DE3155"/>
                </a:solidFill>
              </a:rPr>
              <a:t>eiusmod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tempor</a:t>
            </a:r>
            <a:endParaRPr lang="ko-KR" altLang="en-US" sz="1600" dirty="0">
              <a:solidFill>
                <a:srgbClr val="DE3155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B2BFFEF-296E-44D3-AEA3-6D595CA2475B}"/>
              </a:ext>
            </a:extLst>
          </p:cNvPr>
          <p:cNvSpPr/>
          <p:nvPr/>
        </p:nvSpPr>
        <p:spPr>
          <a:xfrm>
            <a:off x="508000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DE3155"/>
                </a:solidFill>
                <a:latin typeface="+mj-lt"/>
              </a:rPr>
              <a:t>For your 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F6EA1D-8D5D-403F-B52B-E8F31855A9C0}"/>
              </a:ext>
            </a:extLst>
          </p:cNvPr>
          <p:cNvSpPr txBox="1"/>
          <p:nvPr/>
        </p:nvSpPr>
        <p:spPr>
          <a:xfrm>
            <a:off x="4299145" y="4516467"/>
            <a:ext cx="359371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r>
              <a:rPr lang="en-US" altLang="ko-KR" sz="1600" dirty="0">
                <a:solidFill>
                  <a:srgbClr val="DE3155"/>
                </a:solidFill>
              </a:rPr>
              <a:t>, sed do </a:t>
            </a:r>
            <a:r>
              <a:rPr lang="en-US" altLang="ko-KR" sz="1600" dirty="0" err="1">
                <a:solidFill>
                  <a:srgbClr val="DE3155"/>
                </a:solidFill>
              </a:rPr>
              <a:t>eiusmod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tempor</a:t>
            </a:r>
            <a:endParaRPr lang="ko-KR" altLang="en-US" sz="1600" dirty="0">
              <a:solidFill>
                <a:srgbClr val="DE3155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76D75DB-8553-4136-B453-887D8DB3BF4F}"/>
              </a:ext>
            </a:extLst>
          </p:cNvPr>
          <p:cNvSpPr/>
          <p:nvPr/>
        </p:nvSpPr>
        <p:spPr>
          <a:xfrm>
            <a:off x="4299145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DE3155"/>
                </a:solidFill>
                <a:latin typeface="+mj-lt"/>
              </a:rPr>
              <a:t>For </a:t>
            </a:r>
            <a:r>
              <a:rPr lang="en-US" altLang="ko-KR" sz="2800">
                <a:solidFill>
                  <a:srgbClr val="DE3155"/>
                </a:solidFill>
                <a:latin typeface="+mj-lt"/>
              </a:rPr>
              <a:t>your career</a:t>
            </a:r>
            <a:endParaRPr lang="en-US" altLang="ko-KR" sz="28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A76F07-8F7B-46DE-8F8C-389BA501B7E9}"/>
              </a:ext>
            </a:extLst>
          </p:cNvPr>
          <p:cNvSpPr txBox="1"/>
          <p:nvPr/>
        </p:nvSpPr>
        <p:spPr>
          <a:xfrm>
            <a:off x="8090290" y="4516467"/>
            <a:ext cx="359371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r>
              <a:rPr lang="en-US" altLang="ko-KR" sz="1600" dirty="0">
                <a:solidFill>
                  <a:srgbClr val="DE3155"/>
                </a:solidFill>
              </a:rPr>
              <a:t>, sed do </a:t>
            </a:r>
            <a:r>
              <a:rPr lang="en-US" altLang="ko-KR" sz="1600" dirty="0" err="1">
                <a:solidFill>
                  <a:srgbClr val="DE3155"/>
                </a:solidFill>
              </a:rPr>
              <a:t>eiusmod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tempor</a:t>
            </a:r>
            <a:endParaRPr lang="ko-KR" altLang="en-US" sz="1600" dirty="0">
              <a:solidFill>
                <a:srgbClr val="DE3155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B2361AB-7A79-465B-A246-CA011587EEFA}"/>
              </a:ext>
            </a:extLst>
          </p:cNvPr>
          <p:cNvSpPr/>
          <p:nvPr/>
        </p:nvSpPr>
        <p:spPr>
          <a:xfrm>
            <a:off x="8090290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DE3155"/>
                </a:solidFill>
                <a:latin typeface="+mj-lt"/>
              </a:rPr>
              <a:t>For </a:t>
            </a:r>
            <a:r>
              <a:rPr lang="en-US" altLang="ko-KR" sz="2800">
                <a:solidFill>
                  <a:srgbClr val="DE3155"/>
                </a:solidFill>
                <a:latin typeface="+mj-lt"/>
              </a:rPr>
              <a:t>your happiness</a:t>
            </a:r>
            <a:endParaRPr lang="en-US" altLang="ko-KR" sz="28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55A441DA-63D7-4B84-BD3B-933AE55EA1B7}"/>
              </a:ext>
            </a:extLst>
          </p:cNvPr>
          <p:cNvSpPr/>
          <p:nvPr/>
        </p:nvSpPr>
        <p:spPr>
          <a:xfrm>
            <a:off x="1757853" y="2310498"/>
            <a:ext cx="1094004" cy="1094004"/>
          </a:xfrm>
          <a:prstGeom prst="ellipse">
            <a:avLst/>
          </a:prstGeom>
          <a:solidFill>
            <a:srgbClr val="DE3155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928AC593-089C-42A6-95B5-293BE61A992D}"/>
              </a:ext>
            </a:extLst>
          </p:cNvPr>
          <p:cNvSpPr/>
          <p:nvPr/>
        </p:nvSpPr>
        <p:spPr>
          <a:xfrm>
            <a:off x="5548998" y="2310498"/>
            <a:ext cx="1094004" cy="1094004"/>
          </a:xfrm>
          <a:prstGeom prst="ellipse">
            <a:avLst/>
          </a:prstGeom>
          <a:solidFill>
            <a:srgbClr val="DE3155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C33754A7-AA86-488B-8951-DA20D3DDE750}"/>
              </a:ext>
            </a:extLst>
          </p:cNvPr>
          <p:cNvSpPr/>
          <p:nvPr/>
        </p:nvSpPr>
        <p:spPr>
          <a:xfrm>
            <a:off x="9340143" y="2310498"/>
            <a:ext cx="1094004" cy="1094004"/>
          </a:xfrm>
          <a:prstGeom prst="ellipse">
            <a:avLst/>
          </a:prstGeom>
          <a:solidFill>
            <a:srgbClr val="DE3155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6580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래픽 1">
            <a:extLst>
              <a:ext uri="{FF2B5EF4-FFF2-40B4-BE49-F238E27FC236}">
                <a16:creationId xmlns:a16="http://schemas.microsoft.com/office/drawing/2014/main" id="{6C05411C-7BF9-40A4-AD14-A1E1AD766E36}"/>
              </a:ext>
            </a:extLst>
          </p:cNvPr>
          <p:cNvSpPr/>
          <p:nvPr/>
        </p:nvSpPr>
        <p:spPr>
          <a:xfrm>
            <a:off x="1781001" y="29844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noFill/>
          <a:ln w="25400" cap="rnd">
            <a:solidFill>
              <a:srgbClr val="DE315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F1323388-45DC-469B-B7B5-E43E7D850339}"/>
              </a:ext>
            </a:extLst>
          </p:cNvPr>
          <p:cNvSpPr/>
          <p:nvPr/>
        </p:nvSpPr>
        <p:spPr>
          <a:xfrm>
            <a:off x="1508644" y="2055118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DE315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DE3155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53813405-F4B5-46F4-98B8-223F9F9FF7E9}"/>
              </a:ext>
            </a:extLst>
          </p:cNvPr>
          <p:cNvSpPr/>
          <p:nvPr/>
        </p:nvSpPr>
        <p:spPr>
          <a:xfrm>
            <a:off x="4179770" y="3379910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DE315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DE3155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99F46E66-8648-4039-AEA3-D439175C0B2C}"/>
              </a:ext>
            </a:extLst>
          </p:cNvPr>
          <p:cNvSpPr/>
          <p:nvPr/>
        </p:nvSpPr>
        <p:spPr>
          <a:xfrm>
            <a:off x="6826312" y="2055118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DE315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DE3155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04D1A25-2DDB-49AD-AE14-168F4E26E6FE}"/>
              </a:ext>
            </a:extLst>
          </p:cNvPr>
          <p:cNvSpPr/>
          <p:nvPr/>
        </p:nvSpPr>
        <p:spPr>
          <a:xfrm>
            <a:off x="9411272" y="3379910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DE315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DE3155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DE1AA-6788-46C9-85B4-4DAA812EB865}"/>
              </a:ext>
            </a:extLst>
          </p:cNvPr>
          <p:cNvSpPr txBox="1"/>
          <p:nvPr/>
        </p:nvSpPr>
        <p:spPr>
          <a:xfrm>
            <a:off x="939597" y="4205089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endParaRPr lang="en-US" altLang="ko-KR" sz="1600" dirty="0">
              <a:solidFill>
                <a:srgbClr val="DE3155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57C8400-C289-4CCA-96F5-E0E293B3DAF2}"/>
              </a:ext>
            </a:extLst>
          </p:cNvPr>
          <p:cNvSpPr/>
          <p:nvPr/>
        </p:nvSpPr>
        <p:spPr>
          <a:xfrm>
            <a:off x="939597" y="3809385"/>
            <a:ext cx="2221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DE315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FCF1E5-3CD2-43D4-B3EE-8B6C6CB1785A}"/>
              </a:ext>
            </a:extLst>
          </p:cNvPr>
          <p:cNvSpPr txBox="1"/>
          <p:nvPr/>
        </p:nvSpPr>
        <p:spPr>
          <a:xfrm>
            <a:off x="3610723" y="5254286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endParaRPr lang="en-US" altLang="ko-KR" sz="1600" dirty="0">
              <a:solidFill>
                <a:srgbClr val="DE3155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74EBF42-68D7-4855-996A-AC11D69375D8}"/>
              </a:ext>
            </a:extLst>
          </p:cNvPr>
          <p:cNvSpPr/>
          <p:nvPr/>
        </p:nvSpPr>
        <p:spPr>
          <a:xfrm>
            <a:off x="3610723" y="4858582"/>
            <a:ext cx="2221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DE315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AB31AC-F376-4A25-873A-FC995BA0DB2B}"/>
              </a:ext>
            </a:extLst>
          </p:cNvPr>
          <p:cNvSpPr txBox="1"/>
          <p:nvPr/>
        </p:nvSpPr>
        <p:spPr>
          <a:xfrm>
            <a:off x="6257265" y="4205089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endParaRPr lang="en-US" altLang="ko-KR" sz="1600" dirty="0">
              <a:solidFill>
                <a:srgbClr val="DE3155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2174F45-6EDA-461D-A669-19F48309EF61}"/>
              </a:ext>
            </a:extLst>
          </p:cNvPr>
          <p:cNvSpPr/>
          <p:nvPr/>
        </p:nvSpPr>
        <p:spPr>
          <a:xfrm>
            <a:off x="6257265" y="3809385"/>
            <a:ext cx="2221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DE315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3245EA-2B1F-4F4B-9722-A42B678B5D07}"/>
              </a:ext>
            </a:extLst>
          </p:cNvPr>
          <p:cNvSpPr txBox="1"/>
          <p:nvPr/>
        </p:nvSpPr>
        <p:spPr>
          <a:xfrm>
            <a:off x="8842225" y="5254286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endParaRPr lang="en-US" altLang="ko-KR" sz="1600" dirty="0">
              <a:solidFill>
                <a:srgbClr val="DE3155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9FCB96C-317B-48F8-B3BF-3D8855E3B60E}"/>
              </a:ext>
            </a:extLst>
          </p:cNvPr>
          <p:cNvSpPr/>
          <p:nvPr/>
        </p:nvSpPr>
        <p:spPr>
          <a:xfrm>
            <a:off x="8842225" y="4858582"/>
            <a:ext cx="2221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DE315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7BA116-BFA7-4586-9D9E-B5C0B98C4D24}"/>
              </a:ext>
            </a:extLst>
          </p:cNvPr>
          <p:cNvSpPr txBox="1"/>
          <p:nvPr/>
        </p:nvSpPr>
        <p:spPr>
          <a:xfrm>
            <a:off x="2998843" y="96970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E3D5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>
                <a:solidFill>
                  <a:srgbClr val="DE3155"/>
                </a:solidFill>
              </a:rPr>
              <a:t>Make Your Title Here</a:t>
            </a:r>
            <a:endParaRPr lang="ko-KR" altLang="en-US" dirty="0">
              <a:solidFill>
                <a:srgbClr val="DE31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895DED97-C028-4635-B8E2-FE998D0A29B5}"/>
              </a:ext>
            </a:extLst>
          </p:cNvPr>
          <p:cNvSpPr/>
          <p:nvPr/>
        </p:nvSpPr>
        <p:spPr>
          <a:xfrm>
            <a:off x="6364027" y="4656965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A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8D6AC9-BD29-43B7-9FD1-B0D4EBCA664A}"/>
              </a:ext>
            </a:extLst>
          </p:cNvPr>
          <p:cNvSpPr txBox="1"/>
          <p:nvPr/>
        </p:nvSpPr>
        <p:spPr>
          <a:xfrm>
            <a:off x="2076274" y="2941576"/>
            <a:ext cx="3810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DE3155"/>
                </a:solidFill>
              </a:rPr>
              <a:t>amet</a:t>
            </a:r>
            <a:r>
              <a:rPr lang="en-US" altLang="ko-KR" sz="2000" dirty="0">
                <a:solidFill>
                  <a:srgbClr val="DE3155"/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D12C2B-088D-4390-ACC0-2A0DCFD039B4}"/>
              </a:ext>
            </a:extLst>
          </p:cNvPr>
          <p:cNvSpPr txBox="1"/>
          <p:nvPr/>
        </p:nvSpPr>
        <p:spPr>
          <a:xfrm>
            <a:off x="2110910" y="3367535"/>
            <a:ext cx="377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E3155"/>
                </a:solidFill>
              </a:rPr>
              <a:t>amet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adipiscing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elit</a:t>
            </a:r>
            <a:endParaRPr lang="en-US" altLang="ko-KR" sz="1400" dirty="0">
              <a:solidFill>
                <a:srgbClr val="DE3155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749AA3-8ABA-4E3F-88D6-F7148DA5B8A1}"/>
              </a:ext>
            </a:extLst>
          </p:cNvPr>
          <p:cNvSpPr txBox="1"/>
          <p:nvPr/>
        </p:nvSpPr>
        <p:spPr>
          <a:xfrm>
            <a:off x="6980404" y="2941576"/>
            <a:ext cx="3810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DE3155"/>
                </a:solidFill>
              </a:rPr>
              <a:t>amet</a:t>
            </a:r>
            <a:r>
              <a:rPr lang="en-US" altLang="ko-KR" sz="2000" dirty="0">
                <a:solidFill>
                  <a:srgbClr val="DE3155"/>
                </a:solidFill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D251C8-3351-418B-8A23-1B1F42F8A1AC}"/>
              </a:ext>
            </a:extLst>
          </p:cNvPr>
          <p:cNvSpPr txBox="1"/>
          <p:nvPr/>
        </p:nvSpPr>
        <p:spPr>
          <a:xfrm>
            <a:off x="7015040" y="3367535"/>
            <a:ext cx="377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E3155"/>
                </a:solidFill>
              </a:rPr>
              <a:t>amet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adipiscing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elit</a:t>
            </a:r>
            <a:endParaRPr lang="en-US" altLang="ko-KR" sz="1400" dirty="0">
              <a:solidFill>
                <a:srgbClr val="DE3155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ACC55C-C9D4-46FD-AE45-A450CC305463}"/>
              </a:ext>
            </a:extLst>
          </p:cNvPr>
          <p:cNvSpPr txBox="1"/>
          <p:nvPr/>
        </p:nvSpPr>
        <p:spPr>
          <a:xfrm>
            <a:off x="2076274" y="4611284"/>
            <a:ext cx="3810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DE3155"/>
                </a:solidFill>
              </a:rPr>
              <a:t>amet</a:t>
            </a:r>
            <a:r>
              <a:rPr lang="en-US" altLang="ko-KR" sz="2000" dirty="0">
                <a:solidFill>
                  <a:srgbClr val="DE3155"/>
                </a:solidFill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0A2360-175E-48BF-AD78-DFF9CD08CB36}"/>
              </a:ext>
            </a:extLst>
          </p:cNvPr>
          <p:cNvSpPr txBox="1"/>
          <p:nvPr/>
        </p:nvSpPr>
        <p:spPr>
          <a:xfrm>
            <a:off x="2110910" y="5037243"/>
            <a:ext cx="377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E3155"/>
                </a:solidFill>
              </a:rPr>
              <a:t>amet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adipiscing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elit</a:t>
            </a:r>
            <a:endParaRPr lang="en-US" altLang="ko-KR" sz="1400" dirty="0">
              <a:solidFill>
                <a:srgbClr val="DE3155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795CB6-D5D7-4CCF-94AC-FD877ECE6CA1}"/>
              </a:ext>
            </a:extLst>
          </p:cNvPr>
          <p:cNvSpPr txBox="1"/>
          <p:nvPr/>
        </p:nvSpPr>
        <p:spPr>
          <a:xfrm>
            <a:off x="6980404" y="4611284"/>
            <a:ext cx="3810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DE3155"/>
                </a:solidFill>
              </a:rPr>
              <a:t>amet</a:t>
            </a:r>
            <a:r>
              <a:rPr lang="en-US" altLang="ko-KR" sz="2000" dirty="0">
                <a:solidFill>
                  <a:srgbClr val="DE3155"/>
                </a:solidFill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BB1BCD-FD78-4D28-9402-6CE5B95076F8}"/>
              </a:ext>
            </a:extLst>
          </p:cNvPr>
          <p:cNvSpPr txBox="1"/>
          <p:nvPr/>
        </p:nvSpPr>
        <p:spPr>
          <a:xfrm>
            <a:off x="7015040" y="5037243"/>
            <a:ext cx="377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E3155"/>
                </a:solidFill>
              </a:rPr>
              <a:t>amet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adipiscing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elit</a:t>
            </a:r>
            <a:endParaRPr lang="en-US" altLang="ko-KR" sz="1400" dirty="0">
              <a:solidFill>
                <a:srgbClr val="DE3155"/>
              </a:solidFill>
            </a:endParaRPr>
          </a:p>
        </p:txBody>
      </p:sp>
      <p:sp>
        <p:nvSpPr>
          <p:cNvPr id="27" name="그래픽 2">
            <a:extLst>
              <a:ext uri="{FF2B5EF4-FFF2-40B4-BE49-F238E27FC236}">
                <a16:creationId xmlns:a16="http://schemas.microsoft.com/office/drawing/2014/main" id="{A1E067A4-1515-4F90-9840-9080F335BAFE}"/>
              </a:ext>
            </a:extLst>
          </p:cNvPr>
          <p:cNvSpPr/>
          <p:nvPr/>
        </p:nvSpPr>
        <p:spPr>
          <a:xfrm>
            <a:off x="1452661" y="2980325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DE3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8" name="그래픽 8">
            <a:extLst>
              <a:ext uri="{FF2B5EF4-FFF2-40B4-BE49-F238E27FC236}">
                <a16:creationId xmlns:a16="http://schemas.microsoft.com/office/drawing/2014/main" id="{B1648842-F10A-4DED-85E1-F2774C69F85C}"/>
              </a:ext>
            </a:extLst>
          </p:cNvPr>
          <p:cNvSpPr/>
          <p:nvPr/>
        </p:nvSpPr>
        <p:spPr>
          <a:xfrm>
            <a:off x="1452661" y="4650033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DE3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9" name="그래픽 5">
            <a:extLst>
              <a:ext uri="{FF2B5EF4-FFF2-40B4-BE49-F238E27FC236}">
                <a16:creationId xmlns:a16="http://schemas.microsoft.com/office/drawing/2014/main" id="{3646A5E2-5A8A-4F8B-8F74-18D07A366F29}"/>
              </a:ext>
            </a:extLst>
          </p:cNvPr>
          <p:cNvSpPr/>
          <p:nvPr/>
        </p:nvSpPr>
        <p:spPr>
          <a:xfrm>
            <a:off x="6356791" y="2980325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DE3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50581B5-F55A-44FE-8906-7F8CC5965785}"/>
              </a:ext>
            </a:extLst>
          </p:cNvPr>
          <p:cNvSpPr txBox="1"/>
          <p:nvPr/>
        </p:nvSpPr>
        <p:spPr>
          <a:xfrm>
            <a:off x="2998843" y="1297538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DE3155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solidFill>
                <a:srgbClr val="DE3155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654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0E31D74D-F53B-4B75-A304-1B0777EF4877}"/>
              </a:ext>
            </a:extLst>
          </p:cNvPr>
          <p:cNvSpPr/>
          <p:nvPr/>
        </p:nvSpPr>
        <p:spPr>
          <a:xfrm>
            <a:off x="6849990" y="2024247"/>
            <a:ext cx="1155769" cy="2506664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DE31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F8A4D6EA-766D-407A-B6ED-0E4957941B39}"/>
              </a:ext>
            </a:extLst>
          </p:cNvPr>
          <p:cNvSpPr/>
          <p:nvPr/>
        </p:nvSpPr>
        <p:spPr>
          <a:xfrm>
            <a:off x="4164854" y="2024247"/>
            <a:ext cx="1170778" cy="2506664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DE31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C3DA3D19-71C2-4448-9125-A84915B1A29D}"/>
              </a:ext>
            </a:extLst>
          </p:cNvPr>
          <p:cNvSpPr/>
          <p:nvPr/>
        </p:nvSpPr>
        <p:spPr>
          <a:xfrm>
            <a:off x="4837688" y="4036574"/>
            <a:ext cx="2506667" cy="1170777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FFA89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7F48A120-2125-49A8-8B8B-7E46ECB15FEE}"/>
              </a:ext>
            </a:extLst>
          </p:cNvPr>
          <p:cNvSpPr/>
          <p:nvPr/>
        </p:nvSpPr>
        <p:spPr>
          <a:xfrm>
            <a:off x="4837688" y="1351414"/>
            <a:ext cx="2506667" cy="1170777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FFA89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FB1B37-5D69-4A87-9B31-C7EB0D90B35B}"/>
              </a:ext>
            </a:extLst>
          </p:cNvPr>
          <p:cNvSpPr txBox="1"/>
          <p:nvPr/>
        </p:nvSpPr>
        <p:spPr>
          <a:xfrm>
            <a:off x="8376120" y="1561000"/>
            <a:ext cx="30665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8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DE3155"/>
                </a:solidFill>
              </a:rPr>
              <a:t>amet</a:t>
            </a:r>
            <a:r>
              <a:rPr lang="en-US" altLang="ko-KR" sz="1800" dirty="0">
                <a:solidFill>
                  <a:srgbClr val="DE3155"/>
                </a:solidFill>
              </a:rPr>
              <a:t>, </a:t>
            </a:r>
            <a:r>
              <a:rPr lang="en-US" altLang="ko-KR" sz="18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adipiscing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elit</a:t>
            </a:r>
            <a:r>
              <a:rPr lang="en-US" altLang="ko-KR" sz="1800" dirty="0">
                <a:solidFill>
                  <a:srgbClr val="DE3155"/>
                </a:solidFill>
              </a:rPr>
              <a:t>, sed do </a:t>
            </a:r>
            <a:r>
              <a:rPr lang="en-US" altLang="ko-KR" sz="1800" dirty="0" err="1">
                <a:solidFill>
                  <a:srgbClr val="DE3155"/>
                </a:solidFill>
              </a:rPr>
              <a:t>eiusmod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tempor</a:t>
            </a:r>
            <a:endParaRPr lang="en-US" altLang="ko-KR" sz="1800" dirty="0">
              <a:solidFill>
                <a:srgbClr val="DE3155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463C686-BC48-4BEE-BE14-8A4EC201630F}"/>
              </a:ext>
            </a:extLst>
          </p:cNvPr>
          <p:cNvSpPr/>
          <p:nvPr/>
        </p:nvSpPr>
        <p:spPr>
          <a:xfrm>
            <a:off x="8376118" y="1231900"/>
            <a:ext cx="306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2E6922-E5B8-4829-8F75-176C63B0D88E}"/>
              </a:ext>
            </a:extLst>
          </p:cNvPr>
          <p:cNvSpPr txBox="1"/>
          <p:nvPr/>
        </p:nvSpPr>
        <p:spPr>
          <a:xfrm>
            <a:off x="8376120" y="4764354"/>
            <a:ext cx="30665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8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DE3155"/>
                </a:solidFill>
              </a:rPr>
              <a:t>amet</a:t>
            </a:r>
            <a:r>
              <a:rPr lang="en-US" altLang="ko-KR" sz="1800" dirty="0">
                <a:solidFill>
                  <a:srgbClr val="DE3155"/>
                </a:solidFill>
              </a:rPr>
              <a:t>, </a:t>
            </a:r>
            <a:r>
              <a:rPr lang="en-US" altLang="ko-KR" sz="18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adipiscing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elit</a:t>
            </a:r>
            <a:r>
              <a:rPr lang="en-US" altLang="ko-KR" sz="1800" dirty="0">
                <a:solidFill>
                  <a:srgbClr val="DE3155"/>
                </a:solidFill>
              </a:rPr>
              <a:t>, sed do </a:t>
            </a:r>
            <a:r>
              <a:rPr lang="en-US" altLang="ko-KR" sz="1800" dirty="0" err="1">
                <a:solidFill>
                  <a:srgbClr val="DE3155"/>
                </a:solidFill>
              </a:rPr>
              <a:t>eiusmod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tempor</a:t>
            </a:r>
            <a:endParaRPr lang="en-US" altLang="ko-KR" sz="1800" dirty="0">
              <a:solidFill>
                <a:srgbClr val="DE3155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D5DC638-049E-4477-A06E-413595633DA4}"/>
              </a:ext>
            </a:extLst>
          </p:cNvPr>
          <p:cNvSpPr/>
          <p:nvPr/>
        </p:nvSpPr>
        <p:spPr>
          <a:xfrm>
            <a:off x="8376118" y="4435254"/>
            <a:ext cx="306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5E3D9A-6393-43FD-9A06-CD5EA2C95B08}"/>
              </a:ext>
            </a:extLst>
          </p:cNvPr>
          <p:cNvSpPr txBox="1"/>
          <p:nvPr/>
        </p:nvSpPr>
        <p:spPr>
          <a:xfrm>
            <a:off x="749300" y="1561000"/>
            <a:ext cx="3066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8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DE3155"/>
                </a:solidFill>
              </a:rPr>
              <a:t>amet</a:t>
            </a:r>
            <a:r>
              <a:rPr lang="en-US" altLang="ko-KR" sz="1800" dirty="0">
                <a:solidFill>
                  <a:srgbClr val="DE3155"/>
                </a:solidFill>
              </a:rPr>
              <a:t>, </a:t>
            </a:r>
            <a:r>
              <a:rPr lang="en-US" altLang="ko-KR" sz="18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adipiscing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elit</a:t>
            </a:r>
            <a:r>
              <a:rPr lang="en-US" altLang="ko-KR" sz="1800" dirty="0">
                <a:solidFill>
                  <a:srgbClr val="DE3155"/>
                </a:solidFill>
              </a:rPr>
              <a:t>, sed do </a:t>
            </a:r>
            <a:r>
              <a:rPr lang="en-US" altLang="ko-KR" sz="1800" dirty="0" err="1">
                <a:solidFill>
                  <a:srgbClr val="DE3155"/>
                </a:solidFill>
              </a:rPr>
              <a:t>eiusmod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tempor</a:t>
            </a:r>
            <a:endParaRPr lang="en-US" altLang="ko-KR" sz="1800" dirty="0">
              <a:solidFill>
                <a:srgbClr val="DE3155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51A94FD-2305-4751-AF92-007FF39D723D}"/>
              </a:ext>
            </a:extLst>
          </p:cNvPr>
          <p:cNvSpPr/>
          <p:nvPr/>
        </p:nvSpPr>
        <p:spPr>
          <a:xfrm>
            <a:off x="749299" y="1231900"/>
            <a:ext cx="3066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8109CF-8595-4365-8EB8-5E1939AE6CED}"/>
              </a:ext>
            </a:extLst>
          </p:cNvPr>
          <p:cNvSpPr txBox="1"/>
          <p:nvPr/>
        </p:nvSpPr>
        <p:spPr>
          <a:xfrm>
            <a:off x="749300" y="4764354"/>
            <a:ext cx="3066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8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DE3155"/>
                </a:solidFill>
              </a:rPr>
              <a:t>amet</a:t>
            </a:r>
            <a:r>
              <a:rPr lang="en-US" altLang="ko-KR" sz="1800" dirty="0">
                <a:solidFill>
                  <a:srgbClr val="DE3155"/>
                </a:solidFill>
              </a:rPr>
              <a:t>, </a:t>
            </a:r>
            <a:r>
              <a:rPr lang="en-US" altLang="ko-KR" sz="18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adipiscing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elit</a:t>
            </a:r>
            <a:r>
              <a:rPr lang="en-US" altLang="ko-KR" sz="1800" dirty="0">
                <a:solidFill>
                  <a:srgbClr val="DE3155"/>
                </a:solidFill>
              </a:rPr>
              <a:t>, sed do </a:t>
            </a:r>
            <a:r>
              <a:rPr lang="en-US" altLang="ko-KR" sz="1800" dirty="0" err="1">
                <a:solidFill>
                  <a:srgbClr val="DE3155"/>
                </a:solidFill>
              </a:rPr>
              <a:t>eiusmod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tempor</a:t>
            </a:r>
            <a:endParaRPr lang="en-US" altLang="ko-KR" sz="1800" dirty="0">
              <a:solidFill>
                <a:srgbClr val="DE3155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31AD040-39D5-403E-B032-781CB707FBF7}"/>
              </a:ext>
            </a:extLst>
          </p:cNvPr>
          <p:cNvSpPr/>
          <p:nvPr/>
        </p:nvSpPr>
        <p:spPr>
          <a:xfrm>
            <a:off x="749299" y="4435254"/>
            <a:ext cx="3066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4C85ACE-9996-4A5A-B8ED-1E059D21B64A}"/>
              </a:ext>
            </a:extLst>
          </p:cNvPr>
          <p:cNvSpPr/>
          <p:nvPr/>
        </p:nvSpPr>
        <p:spPr>
          <a:xfrm>
            <a:off x="5116425" y="2794651"/>
            <a:ext cx="1935599" cy="9694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E3D5E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526968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9A25E1D3-ABA8-4BB1-A828-D5310CC8EF25}"/>
              </a:ext>
            </a:extLst>
          </p:cNvPr>
          <p:cNvSpPr txBox="1"/>
          <p:nvPr/>
        </p:nvSpPr>
        <p:spPr>
          <a:xfrm>
            <a:off x="1625599" y="4277886"/>
            <a:ext cx="8940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DE3155"/>
                </a:solidFill>
                <a:latin typeface="+mj-lt"/>
                <a:cs typeface="Arial" panose="020B0604020202020204" pitchFamily="34" charset="0"/>
              </a:rPr>
              <a:t>Give Thanks</a:t>
            </a:r>
            <a:endParaRPr lang="ko-KR" altLang="en-US" sz="5400" dirty="0">
              <a:solidFill>
                <a:srgbClr val="DE315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FE58D7-E005-4B1B-9E5C-326C660C255A}"/>
              </a:ext>
            </a:extLst>
          </p:cNvPr>
          <p:cNvSpPr txBox="1"/>
          <p:nvPr/>
        </p:nvSpPr>
        <p:spPr>
          <a:xfrm>
            <a:off x="1625599" y="5251877"/>
            <a:ext cx="8940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3200" dirty="0">
                <a:solidFill>
                  <a:srgbClr val="DE3155"/>
                </a:solidFill>
              </a:rPr>
              <a:t>Presentation Gift</a:t>
            </a:r>
            <a:endParaRPr lang="ko-KR" altLang="en-US" sz="3200" dirty="0">
              <a:solidFill>
                <a:srgbClr val="DE3155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D1E2FBC-BCEB-40D9-B423-6ABE7FC48B8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400D726-FD51-467F-BAA2-EEE381397C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6" b="57553"/>
          <a:stretch/>
        </p:blipFill>
        <p:spPr>
          <a:xfrm flipH="1">
            <a:off x="130630" y="0"/>
            <a:ext cx="2450291" cy="195710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1394E04-F645-4FD3-B170-44CC614024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0" r="49126" b="64839"/>
          <a:stretch/>
        </p:blipFill>
        <p:spPr>
          <a:xfrm flipH="1">
            <a:off x="8781142" y="260208"/>
            <a:ext cx="3280228" cy="1621178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175FE778-54FA-4E37-B0EE-F5813D6A6D36}"/>
              </a:ext>
            </a:extLst>
          </p:cNvPr>
          <p:cNvGrpSpPr/>
          <p:nvPr/>
        </p:nvGrpSpPr>
        <p:grpSpPr>
          <a:xfrm flipH="1">
            <a:off x="10302459" y="279757"/>
            <a:ext cx="1889541" cy="3279266"/>
            <a:chOff x="0" y="279756"/>
            <a:chExt cx="3043899" cy="5282635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953E924B-DBF9-4DF4-9A7D-0AA04009AF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62144" y="680561"/>
              <a:ext cx="1481755" cy="3939515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D0435AB4-4E2E-4C1D-88AC-E1B5F32A758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49"/>
            <a:stretch/>
          </p:blipFill>
          <p:spPr>
            <a:xfrm>
              <a:off x="0" y="1622876"/>
              <a:ext cx="1186164" cy="3939515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ADDF8F83-4DDC-472A-872C-9CEECEF5BB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54" y="279756"/>
              <a:ext cx="1628155" cy="3939515"/>
            </a:xfrm>
            <a:prstGeom prst="rect">
              <a:avLst/>
            </a:prstGeom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A99FF5BF-E6FE-4CB5-A7C1-6FCE4F090DC9}"/>
              </a:ext>
            </a:extLst>
          </p:cNvPr>
          <p:cNvGrpSpPr/>
          <p:nvPr/>
        </p:nvGrpSpPr>
        <p:grpSpPr>
          <a:xfrm>
            <a:off x="1" y="0"/>
            <a:ext cx="1823117" cy="3640459"/>
            <a:chOff x="1" y="0"/>
            <a:chExt cx="1823117" cy="3640459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95A05FA4-0D87-48E5-81A1-C34B79BB2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13603" y="956481"/>
              <a:ext cx="1009515" cy="2683978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FA9A9937-CE6D-4885-8DFE-D8632AA37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2490" y="358516"/>
              <a:ext cx="992399" cy="2401228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E8EE969F-3FD1-4A98-A1C6-FA4D0B46D4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303" r="40024"/>
            <a:stretch/>
          </p:blipFill>
          <p:spPr>
            <a:xfrm flipH="1">
              <a:off x="1" y="0"/>
              <a:ext cx="451187" cy="1305040"/>
            </a:xfrm>
            <a:prstGeom prst="rect">
              <a:avLst/>
            </a:prstGeom>
          </p:spPr>
        </p:pic>
      </p:grpSp>
      <p:pic>
        <p:nvPicPr>
          <p:cNvPr id="19" name="그림 18">
            <a:extLst>
              <a:ext uri="{FF2B5EF4-FFF2-40B4-BE49-F238E27FC236}">
                <a16:creationId xmlns:a16="http://schemas.microsoft.com/office/drawing/2014/main" id="{593EB3D2-D9C2-4495-8709-5D6847BD2F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3"/>
          <a:stretch/>
        </p:blipFill>
        <p:spPr>
          <a:xfrm flipH="1">
            <a:off x="7162860" y="0"/>
            <a:ext cx="1889541" cy="251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41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699B60-344F-445B-B0D0-D29DF6C9A93B}"/>
              </a:ext>
            </a:extLst>
          </p:cNvPr>
          <p:cNvSpPr txBox="1"/>
          <p:nvPr/>
        </p:nvSpPr>
        <p:spPr>
          <a:xfrm>
            <a:off x="1483029" y="3728217"/>
            <a:ext cx="30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DE3155"/>
                </a:solidFill>
              </a:rPr>
              <a:t>amet</a:t>
            </a:r>
            <a:r>
              <a:rPr lang="en-US" altLang="ko-KR" sz="1800" dirty="0">
                <a:solidFill>
                  <a:srgbClr val="DE3155"/>
                </a:solidFill>
              </a:rPr>
              <a:t>, </a:t>
            </a:r>
            <a:r>
              <a:rPr lang="en-US" altLang="ko-KR" sz="18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800" dirty="0">
                <a:solidFill>
                  <a:srgbClr val="DE3155"/>
                </a:solidFill>
              </a:rPr>
              <a:t> </a:t>
            </a:r>
            <a:r>
              <a:rPr lang="en-US" altLang="ko-KR" sz="1800" dirty="0" err="1">
                <a:solidFill>
                  <a:srgbClr val="DE3155"/>
                </a:solidFill>
              </a:rPr>
              <a:t>elit</a:t>
            </a:r>
            <a:endParaRPr lang="ko-KR" altLang="en-US" sz="1800" dirty="0">
              <a:solidFill>
                <a:srgbClr val="DE3155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D076687-07F6-4014-A312-4897DCC91536}"/>
              </a:ext>
            </a:extLst>
          </p:cNvPr>
          <p:cNvSpPr/>
          <p:nvPr/>
        </p:nvSpPr>
        <p:spPr>
          <a:xfrm>
            <a:off x="1483028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DE3155"/>
                </a:solidFill>
                <a:latin typeface="+mj-lt"/>
              </a:rPr>
              <a:t>Address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920E84-83ED-4019-BC50-586A1B0FC9E5}"/>
              </a:ext>
            </a:extLst>
          </p:cNvPr>
          <p:cNvSpPr txBox="1"/>
          <p:nvPr/>
        </p:nvSpPr>
        <p:spPr>
          <a:xfrm>
            <a:off x="5159783" y="3728217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DE3155"/>
                </a:solidFill>
              </a:rPr>
              <a:t>www.company name.com</a:t>
            </a:r>
            <a:endParaRPr lang="ko-KR" altLang="en-US" sz="1800" dirty="0">
              <a:solidFill>
                <a:srgbClr val="DE3155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61C0C09-E14B-4E8B-AB08-DA3A622A9FE9}"/>
              </a:ext>
            </a:extLst>
          </p:cNvPr>
          <p:cNvSpPr/>
          <p:nvPr/>
        </p:nvSpPr>
        <p:spPr>
          <a:xfrm>
            <a:off x="5159782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DE3155"/>
                </a:solidFill>
                <a:latin typeface="+mj-lt"/>
              </a:rPr>
              <a:t>Website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871AAB-CABA-488A-8BA6-B07CCBF3D4C5}"/>
              </a:ext>
            </a:extLst>
          </p:cNvPr>
          <p:cNvSpPr txBox="1"/>
          <p:nvPr/>
        </p:nvSpPr>
        <p:spPr>
          <a:xfrm>
            <a:off x="8836538" y="3728217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DE3155"/>
                </a:solidFill>
              </a:rPr>
              <a:t>00-00-000-000</a:t>
            </a:r>
            <a:endParaRPr lang="ko-KR" altLang="en-US" sz="1800" dirty="0">
              <a:solidFill>
                <a:srgbClr val="DE3155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5CEFDF6-93D6-4A5B-B111-DF9CDD3D9BB6}"/>
              </a:ext>
            </a:extLst>
          </p:cNvPr>
          <p:cNvSpPr/>
          <p:nvPr/>
        </p:nvSpPr>
        <p:spPr>
          <a:xfrm>
            <a:off x="8836536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DE3155"/>
                </a:solidFill>
                <a:latin typeface="+mj-lt"/>
              </a:rPr>
              <a:t>Telephone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B330CA6-525B-414F-83B3-8AAD4520F35D}"/>
              </a:ext>
            </a:extLst>
          </p:cNvPr>
          <p:cNvGrpSpPr/>
          <p:nvPr/>
        </p:nvGrpSpPr>
        <p:grpSpPr>
          <a:xfrm>
            <a:off x="5261637" y="2573971"/>
            <a:ext cx="447432" cy="403780"/>
            <a:chOff x="4790113" y="2291143"/>
            <a:chExt cx="390525" cy="352425"/>
          </a:xfrm>
          <a:solidFill>
            <a:srgbClr val="DE3155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02D39B5-8A23-402B-A728-DEBD2B6EE2ED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6E56FE1-7C00-4B2E-8B14-9DCF9C45A321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2BA493E-5BE2-4DFA-8C78-9EC592E434AC}"/>
              </a:ext>
            </a:extLst>
          </p:cNvPr>
          <p:cNvGrpSpPr/>
          <p:nvPr/>
        </p:nvGrpSpPr>
        <p:grpSpPr>
          <a:xfrm>
            <a:off x="1584883" y="2530319"/>
            <a:ext cx="338302" cy="447432"/>
            <a:chOff x="2136830" y="3561492"/>
            <a:chExt cx="295275" cy="390525"/>
          </a:xfrm>
          <a:solidFill>
            <a:srgbClr val="DE3155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B4B061B-DC98-4EB9-8448-6AD371A9D661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C7672F02-6C0F-4DDB-976D-C591ED340C04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37E6BE1-BC9A-4601-A070-A7B9E3CE62C8}"/>
              </a:ext>
            </a:extLst>
          </p:cNvPr>
          <p:cNvGrpSpPr/>
          <p:nvPr/>
        </p:nvGrpSpPr>
        <p:grpSpPr>
          <a:xfrm>
            <a:off x="8938391" y="2530319"/>
            <a:ext cx="261912" cy="447432"/>
            <a:chOff x="844382" y="2224278"/>
            <a:chExt cx="228600" cy="390525"/>
          </a:xfrm>
          <a:solidFill>
            <a:srgbClr val="DE3155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757316FF-27F3-4F79-B9C1-EF3615EE7BB0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FCBB78D-640C-4CB4-8F82-3EFF0286BBDC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1333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21860" y="3429000"/>
            <a:ext cx="4696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DE3155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rgbClr val="DE315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55631" y="4132837"/>
            <a:ext cx="4628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DE3155"/>
                </a:solidFill>
              </a:rPr>
              <a:t>01:00pm ~ 01:30pm</a:t>
            </a:r>
            <a:endParaRPr lang="ko-KR" altLang="en-US" sz="2400" dirty="0">
              <a:solidFill>
                <a:srgbClr val="DE3155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DE3155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rgbClr val="FFA89F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DE3155"/>
            </a:solidFill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DE3155"/>
            </a:solidFill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rgbClr val="DE3155"/>
            </a:solidFill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E9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9B19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9B19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920742" y="2944082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9B19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450757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DE3155"/>
                </a:solidFill>
                <a:latin typeface="+mj-lt"/>
              </a:rPr>
              <a:t>World Map Slide</a:t>
            </a:r>
            <a:endParaRPr lang="ko-KR" altLang="en-US" b="0" dirty="0">
              <a:solidFill>
                <a:srgbClr val="DE315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36FA31A-B3B0-428A-ACD1-12120E713105}"/>
              </a:ext>
            </a:extLst>
          </p:cNvPr>
          <p:cNvSpPr txBox="1"/>
          <p:nvPr/>
        </p:nvSpPr>
        <p:spPr>
          <a:xfrm>
            <a:off x="1963343" y="1993903"/>
            <a:ext cx="8265314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DE3155"/>
                </a:solidFill>
                <a:latin typeface="+mj-lt"/>
                <a:cs typeface="Arial" panose="020B0604020202020204" pitchFamily="34" charset="0"/>
              </a:rPr>
              <a:t>Birthday Party</a:t>
            </a:r>
            <a:endParaRPr lang="ko-KR" altLang="en-US" sz="4800" dirty="0">
              <a:solidFill>
                <a:srgbClr val="DE315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E5CC02-3165-44D5-8351-44464A6DDE13}"/>
              </a:ext>
            </a:extLst>
          </p:cNvPr>
          <p:cNvSpPr txBox="1"/>
          <p:nvPr/>
        </p:nvSpPr>
        <p:spPr>
          <a:xfrm>
            <a:off x="5435420" y="3206402"/>
            <a:ext cx="1321162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May</a:t>
            </a:r>
          </a:p>
          <a:p>
            <a:pPr algn="ctr"/>
            <a:r>
              <a:rPr lang="en-US" altLang="ko-KR" sz="4000" dirty="0">
                <a:solidFill>
                  <a:srgbClr val="DE3155"/>
                </a:solidFill>
                <a:latin typeface="+mj-lt"/>
              </a:rPr>
              <a:t>22</a:t>
            </a:r>
            <a:endParaRPr lang="ko-KR" altLang="en-US" sz="40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D5E1E8-77DB-45C9-AE49-FF34871781FC}"/>
              </a:ext>
            </a:extLst>
          </p:cNvPr>
          <p:cNvSpPr txBox="1"/>
          <p:nvPr/>
        </p:nvSpPr>
        <p:spPr>
          <a:xfrm>
            <a:off x="3776625" y="3360291"/>
            <a:ext cx="132116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The</a:t>
            </a:r>
          </a:p>
          <a:p>
            <a:pPr algn="ct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Location</a:t>
            </a:r>
            <a:endParaRPr lang="ko-KR" altLang="en-US" sz="20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1A7C0-3387-413A-BF44-76AFF2A3A80C}"/>
              </a:ext>
            </a:extLst>
          </p:cNvPr>
          <p:cNvSpPr txBox="1"/>
          <p:nvPr/>
        </p:nvSpPr>
        <p:spPr>
          <a:xfrm>
            <a:off x="7094213" y="3298736"/>
            <a:ext cx="1321162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At</a:t>
            </a:r>
          </a:p>
          <a:p>
            <a:pPr algn="ctr"/>
            <a:r>
              <a:rPr lang="en-US" altLang="ko-KR" sz="2800" dirty="0">
                <a:solidFill>
                  <a:srgbClr val="DE3155"/>
                </a:solidFill>
                <a:latin typeface="+mj-lt"/>
              </a:rPr>
              <a:t>2 </a:t>
            </a:r>
            <a:r>
              <a:rPr lang="en-US" altLang="ko-KR" sz="1600" dirty="0">
                <a:solidFill>
                  <a:srgbClr val="DE3155"/>
                </a:solidFill>
                <a:latin typeface="+mj-lt"/>
              </a:rPr>
              <a:t>PM</a:t>
            </a:r>
            <a:endParaRPr lang="ko-KR" altLang="en-US" sz="2000" dirty="0">
              <a:solidFill>
                <a:srgbClr val="DE3155"/>
              </a:solidFill>
              <a:latin typeface="+mj-lt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C9C1807C-3691-4BA2-AA16-51EA011303A0}"/>
              </a:ext>
            </a:extLst>
          </p:cNvPr>
          <p:cNvCxnSpPr/>
          <p:nvPr/>
        </p:nvCxnSpPr>
        <p:spPr>
          <a:xfrm>
            <a:off x="5266604" y="3162820"/>
            <a:ext cx="0" cy="1102827"/>
          </a:xfrm>
          <a:prstGeom prst="line">
            <a:avLst/>
          </a:prstGeom>
          <a:ln>
            <a:solidFill>
              <a:srgbClr val="DE3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CAE73FFD-F86E-45B5-958C-07109613E0E4}"/>
              </a:ext>
            </a:extLst>
          </p:cNvPr>
          <p:cNvCxnSpPr/>
          <p:nvPr/>
        </p:nvCxnSpPr>
        <p:spPr>
          <a:xfrm>
            <a:off x="6925399" y="3162820"/>
            <a:ext cx="0" cy="1102827"/>
          </a:xfrm>
          <a:prstGeom prst="line">
            <a:avLst/>
          </a:prstGeom>
          <a:ln>
            <a:solidFill>
              <a:srgbClr val="DE3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9DF69331-A86F-433D-BAF0-65971F653ADD}"/>
              </a:ext>
            </a:extLst>
          </p:cNvPr>
          <p:cNvSpPr/>
          <p:nvPr/>
        </p:nvSpPr>
        <p:spPr>
          <a:xfrm>
            <a:off x="3722867" y="4670768"/>
            <a:ext cx="4746265" cy="441750"/>
          </a:xfrm>
          <a:custGeom>
            <a:avLst/>
            <a:gdLst>
              <a:gd name="connsiteX0" fmla="*/ 9824531 w 9824532"/>
              <a:gd name="connsiteY0" fmla="*/ 0 h 914400"/>
              <a:gd name="connsiteX1" fmla="*/ 9824532 w 9824532"/>
              <a:gd name="connsiteY1" fmla="*/ 0 h 914400"/>
              <a:gd name="connsiteX2" fmla="*/ 9824532 w 9824532"/>
              <a:gd name="connsiteY2" fmla="*/ 914400 h 914400"/>
              <a:gd name="connsiteX3" fmla="*/ 9824531 w 9824532"/>
              <a:gd name="connsiteY3" fmla="*/ 914400 h 914400"/>
              <a:gd name="connsiteX4" fmla="*/ 0 w 9824532"/>
              <a:gd name="connsiteY4" fmla="*/ 0 h 914400"/>
              <a:gd name="connsiteX5" fmla="*/ 9768475 w 9824532"/>
              <a:gd name="connsiteY5" fmla="*/ 0 h 914400"/>
              <a:gd name="connsiteX6" fmla="*/ 9418125 w 9824532"/>
              <a:gd name="connsiteY6" fmla="*/ 457200 h 914400"/>
              <a:gd name="connsiteX7" fmla="*/ 9768475 w 9824532"/>
              <a:gd name="connsiteY7" fmla="*/ 914400 h 914400"/>
              <a:gd name="connsiteX8" fmla="*/ 0 w 9824532"/>
              <a:gd name="connsiteY8" fmla="*/ 914400 h 914400"/>
              <a:gd name="connsiteX9" fmla="*/ 350350 w 9824532"/>
              <a:gd name="connsiteY9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24532" h="914400">
                <a:moveTo>
                  <a:pt x="9824531" y="0"/>
                </a:moveTo>
                <a:lnTo>
                  <a:pt x="9824532" y="0"/>
                </a:lnTo>
                <a:lnTo>
                  <a:pt x="9824532" y="914400"/>
                </a:lnTo>
                <a:lnTo>
                  <a:pt x="9824531" y="914400"/>
                </a:lnTo>
                <a:close/>
                <a:moveTo>
                  <a:pt x="0" y="0"/>
                </a:moveTo>
                <a:lnTo>
                  <a:pt x="9768475" y="0"/>
                </a:lnTo>
                <a:lnTo>
                  <a:pt x="9418125" y="457200"/>
                </a:lnTo>
                <a:lnTo>
                  <a:pt x="9768475" y="914400"/>
                </a:lnTo>
                <a:lnTo>
                  <a:pt x="0" y="914400"/>
                </a:lnTo>
                <a:lnTo>
                  <a:pt x="350350" y="457200"/>
                </a:lnTo>
                <a:close/>
              </a:path>
            </a:pathLst>
          </a:custGeom>
          <a:solidFill>
            <a:srgbClr val="DE3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rgbClr val="F2F6F9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F2F6F9"/>
                </a:solidFill>
              </a:rPr>
              <a:t>amet</a:t>
            </a:r>
            <a:endParaRPr lang="ko-KR" altLang="en-US" sz="2000" dirty="0">
              <a:solidFill>
                <a:srgbClr val="F2F6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606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79B1F16-79D4-4C74-94D6-6A65D04DC408}"/>
              </a:ext>
            </a:extLst>
          </p:cNvPr>
          <p:cNvSpPr txBox="1"/>
          <p:nvPr/>
        </p:nvSpPr>
        <p:spPr>
          <a:xfrm>
            <a:off x="5655921" y="32781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DE3155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DE3155"/>
                </a:solidFill>
              </a:rPr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09581C-5276-46AE-9C22-D8C3B410CA9E}"/>
              </a:ext>
            </a:extLst>
          </p:cNvPr>
          <p:cNvSpPr txBox="1"/>
          <p:nvPr/>
        </p:nvSpPr>
        <p:spPr>
          <a:xfrm>
            <a:off x="5655921" y="4355406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E3155"/>
                </a:solidFill>
              </a:rPr>
              <a:t>amet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adipiscing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elit</a:t>
            </a:r>
            <a:r>
              <a:rPr lang="en-US" altLang="ko-KR" sz="1400" dirty="0">
                <a:solidFill>
                  <a:srgbClr val="DE3155"/>
                </a:solidFill>
              </a:rPr>
              <a:t>, sed do </a:t>
            </a:r>
            <a:r>
              <a:rPr lang="en-US" altLang="ko-KR" sz="1400" dirty="0" err="1">
                <a:solidFill>
                  <a:srgbClr val="DE3155"/>
                </a:solidFill>
              </a:rPr>
              <a:t>eiusmod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tempor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incididunt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ut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labore</a:t>
            </a:r>
            <a:r>
              <a:rPr lang="en-US" altLang="ko-KR" sz="1400" dirty="0">
                <a:solidFill>
                  <a:srgbClr val="DE315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DE3155"/>
                </a:solidFill>
              </a:rPr>
              <a:t>aliqua</a:t>
            </a:r>
            <a:r>
              <a:rPr lang="en-US" altLang="ko-KR" sz="1400" dirty="0">
                <a:solidFill>
                  <a:srgbClr val="DE315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DE3155"/>
                </a:solidFill>
              </a:rPr>
              <a:t>Ut </a:t>
            </a:r>
            <a:r>
              <a:rPr lang="en-US" altLang="ko-KR" sz="1400" dirty="0" err="1">
                <a:solidFill>
                  <a:srgbClr val="DE3155"/>
                </a:solidFill>
              </a:rPr>
              <a:t>enim</a:t>
            </a:r>
            <a:r>
              <a:rPr lang="en-US" altLang="ko-KR" sz="1400" dirty="0">
                <a:solidFill>
                  <a:srgbClr val="DE3155"/>
                </a:solidFill>
              </a:rPr>
              <a:t> ad minim </a:t>
            </a:r>
            <a:r>
              <a:rPr lang="en-US" altLang="ko-KR" sz="1400" dirty="0" err="1">
                <a:solidFill>
                  <a:srgbClr val="DE3155"/>
                </a:solidFill>
              </a:rPr>
              <a:t>veniam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quis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nostrud</a:t>
            </a:r>
            <a:r>
              <a:rPr lang="en-US" altLang="ko-KR" sz="1400" dirty="0">
                <a:solidFill>
                  <a:srgbClr val="DE3155"/>
                </a:solidFill>
              </a:rPr>
              <a:t> exercitation </a:t>
            </a:r>
            <a:r>
              <a:rPr lang="en-US" altLang="ko-KR" sz="1400" dirty="0" err="1">
                <a:solidFill>
                  <a:srgbClr val="DE3155"/>
                </a:solidFill>
              </a:rPr>
              <a:t>ullamco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laboris</a:t>
            </a:r>
            <a:r>
              <a:rPr lang="en-US" altLang="ko-KR" sz="1400" dirty="0">
                <a:solidFill>
                  <a:srgbClr val="DE3155"/>
                </a:solidFill>
              </a:rPr>
              <a:t> nisi </a:t>
            </a:r>
            <a:r>
              <a:rPr lang="en-US" altLang="ko-KR" sz="1400" dirty="0" err="1">
                <a:solidFill>
                  <a:srgbClr val="DE3155"/>
                </a:solidFill>
              </a:rPr>
              <a:t>ut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aliquip</a:t>
            </a:r>
            <a:r>
              <a:rPr lang="en-US" altLang="ko-KR" sz="1400" dirty="0">
                <a:solidFill>
                  <a:srgbClr val="DE3155"/>
                </a:solidFill>
              </a:rPr>
              <a:t> ex </a:t>
            </a:r>
            <a:r>
              <a:rPr lang="en-US" altLang="ko-KR" sz="1400" dirty="0" err="1">
                <a:solidFill>
                  <a:srgbClr val="DE3155"/>
                </a:solidFill>
              </a:rPr>
              <a:t>ea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commodo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consequat</a:t>
            </a:r>
            <a:r>
              <a:rPr lang="en-US" altLang="ko-KR" sz="1400" dirty="0">
                <a:solidFill>
                  <a:srgbClr val="DE3155"/>
                </a:solidFill>
              </a:rPr>
              <a:t>. Duis </a:t>
            </a:r>
            <a:r>
              <a:rPr lang="en-US" altLang="ko-KR" sz="1400" dirty="0" err="1">
                <a:solidFill>
                  <a:srgbClr val="DE3155"/>
                </a:solidFill>
              </a:rPr>
              <a:t>aute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irure</a:t>
            </a:r>
            <a:r>
              <a:rPr lang="en-US" altLang="ko-KR" sz="1400" dirty="0">
                <a:solidFill>
                  <a:srgbClr val="DE3155"/>
                </a:solidFill>
              </a:rPr>
              <a:t> dolor in </a:t>
            </a:r>
            <a:r>
              <a:rPr lang="en-US" altLang="ko-KR" sz="1400" dirty="0" err="1">
                <a:solidFill>
                  <a:srgbClr val="DE3155"/>
                </a:solidFill>
              </a:rPr>
              <a:t>reprehenderit</a:t>
            </a:r>
            <a:r>
              <a:rPr lang="en-US" altLang="ko-KR" sz="1400" dirty="0">
                <a:solidFill>
                  <a:srgbClr val="DE3155"/>
                </a:solidFill>
              </a:rPr>
              <a:t> in </a:t>
            </a:r>
            <a:r>
              <a:rPr lang="en-US" altLang="ko-KR" sz="1400" dirty="0" err="1">
                <a:solidFill>
                  <a:srgbClr val="DE3155"/>
                </a:solidFill>
              </a:rPr>
              <a:t>voluptate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velit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esse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cillum</a:t>
            </a:r>
            <a:r>
              <a:rPr lang="en-US" altLang="ko-KR" sz="1400" dirty="0">
                <a:solidFill>
                  <a:srgbClr val="DE3155"/>
                </a:solidFill>
              </a:rPr>
              <a:t> dolore </a:t>
            </a:r>
            <a:r>
              <a:rPr lang="en-US" altLang="ko-KR" sz="1400" dirty="0" err="1">
                <a:solidFill>
                  <a:srgbClr val="DE3155"/>
                </a:solidFill>
              </a:rPr>
              <a:t>eu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fugiat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nulla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pariatur</a:t>
            </a:r>
            <a:r>
              <a:rPr lang="en-US" altLang="ko-KR" sz="1400" dirty="0">
                <a:solidFill>
                  <a:srgbClr val="DE3155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DE3155"/>
                </a:solidFill>
              </a:rPr>
              <a:t>Excepteur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sint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occaecat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cupidatat</a:t>
            </a:r>
            <a:r>
              <a:rPr lang="en-US" altLang="ko-KR" sz="1400" dirty="0">
                <a:solidFill>
                  <a:srgbClr val="DE3155"/>
                </a:solidFill>
              </a:rPr>
              <a:t> non </a:t>
            </a:r>
            <a:r>
              <a:rPr lang="en-US" altLang="ko-KR" sz="1400" dirty="0" err="1">
                <a:solidFill>
                  <a:srgbClr val="DE3155"/>
                </a:solidFill>
              </a:rPr>
              <a:t>proident</a:t>
            </a:r>
            <a:r>
              <a:rPr lang="en-US" altLang="ko-KR" sz="1400" dirty="0">
                <a:solidFill>
                  <a:srgbClr val="DE3155"/>
                </a:solidFill>
              </a:rPr>
              <a:t>!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5EF0C08-280C-4C40-BB9B-D0F9E5EC4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B1E3373-AD79-49E8-BEEA-7DD3F1D0E8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65C8C2D-CB27-43E6-84E1-98369F64C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2B8420C-ACA1-407E-A778-AC79E8EEA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457B0E-07A6-4C1A-A91E-DF58B8A01931}"/>
              </a:ext>
            </a:extLst>
          </p:cNvPr>
          <p:cNvSpPr txBox="1"/>
          <p:nvPr/>
        </p:nvSpPr>
        <p:spPr>
          <a:xfrm>
            <a:off x="6096000" y="33707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DE3155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DE3155"/>
                </a:solidFill>
              </a:rPr>
              <a:t>Tablet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8C9354-1441-4F55-85E8-CDB2E09E668F}"/>
              </a:ext>
            </a:extLst>
          </p:cNvPr>
          <p:cNvSpPr txBox="1"/>
          <p:nvPr/>
        </p:nvSpPr>
        <p:spPr>
          <a:xfrm>
            <a:off x="6096000" y="4447937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E3155"/>
                </a:solidFill>
              </a:rPr>
              <a:t>amet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adipiscing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elit</a:t>
            </a:r>
            <a:r>
              <a:rPr lang="en-US" altLang="ko-KR" sz="1400" dirty="0">
                <a:solidFill>
                  <a:srgbClr val="DE3155"/>
                </a:solidFill>
              </a:rPr>
              <a:t>, sed do </a:t>
            </a:r>
            <a:r>
              <a:rPr lang="en-US" altLang="ko-KR" sz="1400" dirty="0" err="1">
                <a:solidFill>
                  <a:srgbClr val="DE3155"/>
                </a:solidFill>
              </a:rPr>
              <a:t>eiusmod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tempor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incididunt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ut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labore</a:t>
            </a:r>
            <a:r>
              <a:rPr lang="en-US" altLang="ko-KR" sz="1400" dirty="0">
                <a:solidFill>
                  <a:srgbClr val="DE315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DE3155"/>
                </a:solidFill>
              </a:rPr>
              <a:t>aliqua</a:t>
            </a:r>
            <a:r>
              <a:rPr lang="en-US" altLang="ko-KR" sz="1400" dirty="0">
                <a:solidFill>
                  <a:srgbClr val="DE315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DE3155"/>
                </a:solidFill>
              </a:rPr>
              <a:t>Ut </a:t>
            </a:r>
            <a:r>
              <a:rPr lang="en-US" altLang="ko-KR" sz="1400" dirty="0" err="1">
                <a:solidFill>
                  <a:srgbClr val="DE3155"/>
                </a:solidFill>
              </a:rPr>
              <a:t>enim</a:t>
            </a:r>
            <a:r>
              <a:rPr lang="en-US" altLang="ko-KR" sz="1400" dirty="0">
                <a:solidFill>
                  <a:srgbClr val="DE3155"/>
                </a:solidFill>
              </a:rPr>
              <a:t> ad minim </a:t>
            </a:r>
            <a:r>
              <a:rPr lang="en-US" altLang="ko-KR" sz="1400" dirty="0" err="1">
                <a:solidFill>
                  <a:srgbClr val="DE3155"/>
                </a:solidFill>
              </a:rPr>
              <a:t>veniam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quis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nostrud</a:t>
            </a:r>
            <a:r>
              <a:rPr lang="en-US" altLang="ko-KR" sz="1400" dirty="0">
                <a:solidFill>
                  <a:srgbClr val="DE3155"/>
                </a:solidFill>
              </a:rPr>
              <a:t> exercitation </a:t>
            </a:r>
            <a:r>
              <a:rPr lang="en-US" altLang="ko-KR" sz="1400" dirty="0" err="1">
                <a:solidFill>
                  <a:srgbClr val="DE3155"/>
                </a:solidFill>
              </a:rPr>
              <a:t>ullamco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laboris</a:t>
            </a:r>
            <a:r>
              <a:rPr lang="en-US" altLang="ko-KR" sz="1400" dirty="0">
                <a:solidFill>
                  <a:srgbClr val="DE3155"/>
                </a:solidFill>
              </a:rPr>
              <a:t> nisi </a:t>
            </a:r>
            <a:r>
              <a:rPr lang="en-US" altLang="ko-KR" sz="1400" dirty="0" err="1">
                <a:solidFill>
                  <a:srgbClr val="DE3155"/>
                </a:solidFill>
              </a:rPr>
              <a:t>ut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aliquip</a:t>
            </a:r>
            <a:r>
              <a:rPr lang="en-US" altLang="ko-KR" sz="1400" dirty="0">
                <a:solidFill>
                  <a:srgbClr val="DE3155"/>
                </a:solidFill>
              </a:rPr>
              <a:t> ex </a:t>
            </a:r>
            <a:r>
              <a:rPr lang="en-US" altLang="ko-KR" sz="1400" dirty="0" err="1">
                <a:solidFill>
                  <a:srgbClr val="DE3155"/>
                </a:solidFill>
              </a:rPr>
              <a:t>ea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commodo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consequat</a:t>
            </a:r>
            <a:r>
              <a:rPr lang="en-US" altLang="ko-KR" sz="1400" dirty="0">
                <a:solidFill>
                  <a:srgbClr val="DE3155"/>
                </a:solidFill>
              </a:rPr>
              <a:t>. Duis </a:t>
            </a:r>
            <a:r>
              <a:rPr lang="en-US" altLang="ko-KR" sz="1400" dirty="0" err="1">
                <a:solidFill>
                  <a:srgbClr val="DE3155"/>
                </a:solidFill>
              </a:rPr>
              <a:t>aute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irure</a:t>
            </a:r>
            <a:r>
              <a:rPr lang="en-US" altLang="ko-KR" sz="1400" dirty="0">
                <a:solidFill>
                  <a:srgbClr val="DE3155"/>
                </a:solidFill>
              </a:rPr>
              <a:t> dolor in </a:t>
            </a:r>
            <a:r>
              <a:rPr lang="en-US" altLang="ko-KR" sz="1400" dirty="0" err="1">
                <a:solidFill>
                  <a:srgbClr val="DE3155"/>
                </a:solidFill>
              </a:rPr>
              <a:t>reprehenderit</a:t>
            </a:r>
            <a:r>
              <a:rPr lang="en-US" altLang="ko-KR" sz="1400" dirty="0">
                <a:solidFill>
                  <a:srgbClr val="DE3155"/>
                </a:solidFill>
              </a:rPr>
              <a:t> in </a:t>
            </a:r>
            <a:r>
              <a:rPr lang="en-US" altLang="ko-KR" sz="1400" dirty="0" err="1">
                <a:solidFill>
                  <a:srgbClr val="DE3155"/>
                </a:solidFill>
              </a:rPr>
              <a:t>voluptate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velit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esse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cillum</a:t>
            </a:r>
            <a:r>
              <a:rPr lang="en-US" altLang="ko-KR" sz="1400" dirty="0">
                <a:solidFill>
                  <a:srgbClr val="DE3155"/>
                </a:solidFill>
              </a:rPr>
              <a:t> dolore </a:t>
            </a:r>
            <a:r>
              <a:rPr lang="en-US" altLang="ko-KR" sz="1400" dirty="0" err="1">
                <a:solidFill>
                  <a:srgbClr val="DE3155"/>
                </a:solidFill>
              </a:rPr>
              <a:t>eu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fugiat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nulla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pariatur</a:t>
            </a:r>
            <a:r>
              <a:rPr lang="en-US" altLang="ko-KR" sz="1400" dirty="0">
                <a:solidFill>
                  <a:srgbClr val="DE3155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DE3155"/>
                </a:solidFill>
              </a:rPr>
              <a:t>Excepteur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sint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occaecat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cupidatat</a:t>
            </a:r>
            <a:r>
              <a:rPr lang="en-US" altLang="ko-KR" sz="1400" dirty="0">
                <a:solidFill>
                  <a:srgbClr val="DE3155"/>
                </a:solidFill>
              </a:rPr>
              <a:t> non </a:t>
            </a:r>
            <a:r>
              <a:rPr lang="en-US" altLang="ko-KR" sz="1400" dirty="0" err="1">
                <a:solidFill>
                  <a:srgbClr val="DE3155"/>
                </a:solidFill>
              </a:rPr>
              <a:t>proident</a:t>
            </a:r>
            <a:r>
              <a:rPr lang="en-US" altLang="ko-KR" sz="1400" dirty="0">
                <a:solidFill>
                  <a:srgbClr val="DE3155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321520B-3FE3-4C91-A085-B0F1D775E5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82FAC0-9230-4B1B-BFFE-BD0CAC685A4C}"/>
              </a:ext>
            </a:extLst>
          </p:cNvPr>
          <p:cNvSpPr txBox="1"/>
          <p:nvPr/>
        </p:nvSpPr>
        <p:spPr>
          <a:xfrm>
            <a:off x="7685281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DE3155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DE3155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EF7488-28FE-45BA-AA3E-0BF5404AA7C3}"/>
              </a:ext>
            </a:extLst>
          </p:cNvPr>
          <p:cNvSpPr txBox="1"/>
          <p:nvPr/>
        </p:nvSpPr>
        <p:spPr>
          <a:xfrm>
            <a:off x="7685282" y="2919978"/>
            <a:ext cx="3712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DE3155"/>
                </a:solidFill>
              </a:rPr>
              <a:t>amet</a:t>
            </a:r>
            <a:r>
              <a:rPr lang="en-US" altLang="ko-KR" sz="1200" dirty="0">
                <a:solidFill>
                  <a:srgbClr val="DE3155"/>
                </a:solidFill>
              </a:rPr>
              <a:t>, </a:t>
            </a:r>
            <a:r>
              <a:rPr lang="en-US" altLang="ko-KR" sz="12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adipiscing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elit</a:t>
            </a:r>
            <a:r>
              <a:rPr lang="en-US" altLang="ko-KR" sz="1200" dirty="0">
                <a:solidFill>
                  <a:srgbClr val="DE3155"/>
                </a:solidFill>
              </a:rPr>
              <a:t>, sed do </a:t>
            </a:r>
            <a:r>
              <a:rPr lang="en-US" altLang="ko-KR" sz="1200" dirty="0" err="1">
                <a:solidFill>
                  <a:srgbClr val="DE3155"/>
                </a:solidFill>
              </a:rPr>
              <a:t>eiusmod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tempor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incididunt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ut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labore</a:t>
            </a:r>
            <a:r>
              <a:rPr lang="en-US" altLang="ko-KR" sz="1200" dirty="0">
                <a:solidFill>
                  <a:srgbClr val="DE315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DE3155"/>
                </a:solidFill>
              </a:rPr>
              <a:t>aliqua</a:t>
            </a:r>
            <a:r>
              <a:rPr lang="en-US" altLang="ko-KR" sz="1200" dirty="0">
                <a:solidFill>
                  <a:srgbClr val="DE315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DE3155"/>
                </a:solidFill>
              </a:rPr>
              <a:t>Ut </a:t>
            </a:r>
            <a:r>
              <a:rPr lang="en-US" altLang="ko-KR" sz="1200" dirty="0" err="1">
                <a:solidFill>
                  <a:srgbClr val="DE3155"/>
                </a:solidFill>
              </a:rPr>
              <a:t>enim</a:t>
            </a:r>
            <a:r>
              <a:rPr lang="en-US" altLang="ko-KR" sz="1200" dirty="0">
                <a:solidFill>
                  <a:srgbClr val="DE3155"/>
                </a:solidFill>
              </a:rPr>
              <a:t> ad minim </a:t>
            </a:r>
            <a:r>
              <a:rPr lang="en-US" altLang="ko-KR" sz="1200" dirty="0" err="1">
                <a:solidFill>
                  <a:srgbClr val="DE3155"/>
                </a:solidFill>
              </a:rPr>
              <a:t>veniam</a:t>
            </a:r>
            <a:r>
              <a:rPr lang="en-US" altLang="ko-KR" sz="1200" dirty="0">
                <a:solidFill>
                  <a:srgbClr val="DE3155"/>
                </a:solidFill>
              </a:rPr>
              <a:t>, </a:t>
            </a:r>
            <a:r>
              <a:rPr lang="en-US" altLang="ko-KR" sz="1200" dirty="0" err="1">
                <a:solidFill>
                  <a:srgbClr val="DE3155"/>
                </a:solidFill>
              </a:rPr>
              <a:t>quis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nostrud</a:t>
            </a:r>
            <a:r>
              <a:rPr lang="en-US" altLang="ko-KR" sz="1200" dirty="0">
                <a:solidFill>
                  <a:srgbClr val="DE3155"/>
                </a:solidFill>
              </a:rPr>
              <a:t> exercitation </a:t>
            </a:r>
            <a:r>
              <a:rPr lang="en-US" altLang="ko-KR" sz="1200" dirty="0" err="1">
                <a:solidFill>
                  <a:srgbClr val="DE3155"/>
                </a:solidFill>
              </a:rPr>
              <a:t>ullamco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laboris</a:t>
            </a:r>
            <a:r>
              <a:rPr lang="en-US" altLang="ko-KR" sz="1200" dirty="0">
                <a:solidFill>
                  <a:srgbClr val="DE3155"/>
                </a:solidFill>
              </a:rPr>
              <a:t> nisi </a:t>
            </a:r>
            <a:r>
              <a:rPr lang="en-US" altLang="ko-KR" sz="1200" dirty="0" err="1">
                <a:solidFill>
                  <a:srgbClr val="DE3155"/>
                </a:solidFill>
              </a:rPr>
              <a:t>ut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aliquip</a:t>
            </a:r>
            <a:r>
              <a:rPr lang="en-US" altLang="ko-KR" sz="1200" dirty="0">
                <a:solidFill>
                  <a:srgbClr val="DE3155"/>
                </a:solidFill>
              </a:rPr>
              <a:t> ex </a:t>
            </a:r>
            <a:r>
              <a:rPr lang="en-US" altLang="ko-KR" sz="1200" dirty="0" err="1">
                <a:solidFill>
                  <a:srgbClr val="DE3155"/>
                </a:solidFill>
              </a:rPr>
              <a:t>ea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commodo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consequat</a:t>
            </a:r>
            <a:r>
              <a:rPr lang="en-US" altLang="ko-KR" sz="1200" dirty="0">
                <a:solidFill>
                  <a:srgbClr val="DE3155"/>
                </a:solidFill>
              </a:rPr>
              <a:t>. Duis </a:t>
            </a:r>
            <a:r>
              <a:rPr lang="en-US" altLang="ko-KR" sz="1200" dirty="0" err="1">
                <a:solidFill>
                  <a:srgbClr val="DE3155"/>
                </a:solidFill>
              </a:rPr>
              <a:t>aute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irure</a:t>
            </a:r>
            <a:r>
              <a:rPr lang="en-US" altLang="ko-KR" sz="1200" dirty="0">
                <a:solidFill>
                  <a:srgbClr val="DE3155"/>
                </a:solidFill>
              </a:rPr>
              <a:t> dolor in </a:t>
            </a:r>
            <a:r>
              <a:rPr lang="en-US" altLang="ko-KR" sz="1200" dirty="0" err="1">
                <a:solidFill>
                  <a:srgbClr val="DE3155"/>
                </a:solidFill>
              </a:rPr>
              <a:t>reprehenderit</a:t>
            </a:r>
            <a:r>
              <a:rPr lang="en-US" altLang="ko-KR" sz="1200" dirty="0">
                <a:solidFill>
                  <a:srgbClr val="DE3155"/>
                </a:solidFill>
              </a:rPr>
              <a:t> in </a:t>
            </a:r>
            <a:r>
              <a:rPr lang="en-US" altLang="ko-KR" sz="1200" dirty="0" err="1">
                <a:solidFill>
                  <a:srgbClr val="DE3155"/>
                </a:solidFill>
              </a:rPr>
              <a:t>voluptate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velit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esse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cillum</a:t>
            </a:r>
            <a:r>
              <a:rPr lang="en-US" altLang="ko-KR" sz="1200" dirty="0">
                <a:solidFill>
                  <a:srgbClr val="DE3155"/>
                </a:solidFill>
              </a:rPr>
              <a:t> dolore </a:t>
            </a:r>
            <a:r>
              <a:rPr lang="en-US" altLang="ko-KR" sz="1200" dirty="0" err="1">
                <a:solidFill>
                  <a:srgbClr val="DE3155"/>
                </a:solidFill>
              </a:rPr>
              <a:t>eu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fugiat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nulla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pariatur</a:t>
            </a:r>
            <a:r>
              <a:rPr lang="en-US" altLang="ko-KR" sz="1200" dirty="0">
                <a:solidFill>
                  <a:srgbClr val="DE315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DE3155"/>
                </a:solidFill>
              </a:rPr>
              <a:t>Excepteur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sint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occaecat</a:t>
            </a:r>
            <a:r>
              <a:rPr lang="en-US" altLang="ko-KR" sz="1200" dirty="0">
                <a:solidFill>
                  <a:srgbClr val="DE3155"/>
                </a:solidFill>
              </a:rPr>
              <a:t> </a:t>
            </a:r>
            <a:r>
              <a:rPr lang="en-US" altLang="ko-KR" sz="1200" dirty="0" err="1">
                <a:solidFill>
                  <a:srgbClr val="DE3155"/>
                </a:solidFill>
              </a:rPr>
              <a:t>cupidatat</a:t>
            </a:r>
            <a:r>
              <a:rPr lang="en-US" altLang="ko-KR" sz="1200" dirty="0">
                <a:solidFill>
                  <a:srgbClr val="DE3155"/>
                </a:solidFill>
              </a:rPr>
              <a:t> non </a:t>
            </a:r>
            <a:r>
              <a:rPr lang="en-US" altLang="ko-KR" sz="1200" dirty="0" err="1">
                <a:solidFill>
                  <a:srgbClr val="DE3155"/>
                </a:solidFill>
              </a:rPr>
              <a:t>proident</a:t>
            </a:r>
            <a:r>
              <a:rPr lang="en-US" altLang="ko-KR" sz="1200" dirty="0">
                <a:solidFill>
                  <a:srgbClr val="DE3155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CEACEBF-40F7-4CD8-9968-BC5036AD5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F63862D-5A81-4A48-9989-55EC62D8A4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32186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19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2470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3024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79537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2349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2810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39184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59523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5886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79866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19057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2346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2858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19067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5559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2742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39152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2655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5877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5751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2629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2809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5937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39201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2425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5939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2585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79469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2606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59579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19004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5633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5817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6025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19059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5877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79436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59409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5662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59344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2420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39150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2727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2712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5691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19067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2421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5768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2607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2365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5832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6063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2559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5849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19364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2470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5978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6142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6015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59369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6513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79466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79436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3220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6204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19946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59356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19015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6071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2729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2835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5976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79511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39211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5621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2900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2502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79449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59675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5745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2725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59532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6011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6084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3063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6102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6158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39159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5785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6288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2350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39171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2623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39328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5875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2938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2465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CF298579-A6ED-49BB-A53D-8C3C7D29A7AA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773F7C7D-1233-44E2-AB20-A0BF46E4748B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19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6395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2683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3063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39615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59693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2960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2705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5808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2613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3015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5887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2583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39258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2931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79532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2802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6279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79721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2995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59531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3333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5996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59645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6107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2588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6070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3026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5789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3079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6335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19463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0120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6436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3161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5806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6180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5559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5915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2569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79530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2932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6046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2798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6441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6652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59289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6623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39221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59464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0198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6538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79530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2719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19710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6333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2695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6418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6012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5940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19224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19489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2449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39535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2789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59612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2824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39383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6200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2787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19890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6484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39939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6170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6447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19862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18977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39246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6111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2555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3267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5900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2304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39530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6314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2758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2879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19350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5924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2792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59432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0103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3101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79721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6219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2796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79531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6E421B82-BA1B-4222-9C54-FD17887D217E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2237718-55D4-4F1F-9FA7-78A0F2EA875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FBC6AA-606B-4992-8DA0-B7A20AB40994}"/>
              </a:ext>
            </a:extLst>
          </p:cNvPr>
          <p:cNvSpPr txBox="1"/>
          <p:nvPr/>
        </p:nvSpPr>
        <p:spPr>
          <a:xfrm>
            <a:off x="2975429" y="2705726"/>
            <a:ext cx="6241142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rgbClr val="DE3155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CB4834D0-0B3C-41F0-B563-DE61868C4FDA}"/>
              </a:ext>
            </a:extLst>
          </p:cNvPr>
          <p:cNvSpPr/>
          <p:nvPr/>
        </p:nvSpPr>
        <p:spPr>
          <a:xfrm>
            <a:off x="3126074" y="4142363"/>
            <a:ext cx="60420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2400" b="1" dirty="0"/>
              <a:t>… and we’re so excited to celebrate with you! </a:t>
            </a:r>
            <a:r>
              <a:rPr lang="en-US" altLang="ko-KR" sz="2400" b="1" dirty="0">
                <a:sym typeface="Wingdings" panose="05000000000000000000" pitchFamily="2" charset="2"/>
              </a:rPr>
              <a:t></a:t>
            </a:r>
            <a:endParaRPr lang="ko-KR" altLang="en-US" sz="2400" b="1" dirty="0"/>
          </a:p>
        </p:txBody>
      </p:sp>
      <p:pic>
        <p:nvPicPr>
          <p:cNvPr id="6" name="Graphic 1">
            <a:hlinkClick r:id="rId2"/>
            <a:extLst>
              <a:ext uri="{FF2B5EF4-FFF2-40B4-BE49-F238E27FC236}">
                <a16:creationId xmlns:a16="http://schemas.microsoft.com/office/drawing/2014/main" id="{83C409A3-B95B-4CB2-8C9A-BB60310E61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0215CE3E-5826-482D-9EB0-A164D5E73033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AB05E90-D780-47C6-93BC-271D1F60B78C}"/>
              </a:ext>
            </a:extLst>
          </p:cNvPr>
          <p:cNvSpPr/>
          <p:nvPr/>
        </p:nvSpPr>
        <p:spPr>
          <a:xfrm>
            <a:off x="4778770" y="3570863"/>
            <a:ext cx="27366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1127563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D01BD1C-A14E-4505-AED1-EA26F04F9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2660EBD0-E4CC-40F1-84C9-95F6036FF9C5}"/>
              </a:ext>
            </a:extLst>
          </p:cNvPr>
          <p:cNvSpPr/>
          <p:nvPr/>
        </p:nvSpPr>
        <p:spPr>
          <a:xfrm>
            <a:off x="4003767" y="3381059"/>
            <a:ext cx="31340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Pacifico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CEEB49-E92C-46D0-AE39-56C5304E66D7}"/>
              </a:ext>
            </a:extLst>
          </p:cNvPr>
          <p:cNvSpPr/>
          <p:nvPr/>
        </p:nvSpPr>
        <p:spPr>
          <a:xfrm>
            <a:off x="4003767" y="3642669"/>
            <a:ext cx="40671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https://fonts.google.com/specimen/Pacifico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EF295DD2-D747-4927-A8AD-F3B19B6FA5CF}"/>
              </a:ext>
            </a:extLst>
          </p:cNvPr>
          <p:cNvSpPr/>
          <p:nvPr/>
        </p:nvSpPr>
        <p:spPr>
          <a:xfrm>
            <a:off x="4003767" y="4165889"/>
            <a:ext cx="31340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Quicksand Light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B91CEDD4-7BC8-4631-9B53-2391C35C9BB7}"/>
              </a:ext>
            </a:extLst>
          </p:cNvPr>
          <p:cNvSpPr/>
          <p:nvPr/>
        </p:nvSpPr>
        <p:spPr>
          <a:xfrm>
            <a:off x="4003767" y="4427499"/>
            <a:ext cx="42546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 Quicksand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EF86228-1F05-45F8-ABA2-28A31B2913AD}"/>
              </a:ext>
            </a:extLst>
          </p:cNvPr>
          <p:cNvSpPr txBox="1"/>
          <p:nvPr/>
        </p:nvSpPr>
        <p:spPr>
          <a:xfrm>
            <a:off x="2236730" y="2742655"/>
            <a:ext cx="5840470" cy="206210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3200" dirty="0">
                <a:solidFill>
                  <a:srgbClr val="DE3155"/>
                </a:solidFill>
                <a:latin typeface="+mj-lt"/>
              </a:rPr>
              <a:t>Lorem ipsum dolor sit </a:t>
            </a:r>
            <a:r>
              <a:rPr lang="en-US" altLang="ko-KR" sz="3200" dirty="0" err="1">
                <a:solidFill>
                  <a:srgbClr val="DE3155"/>
                </a:solidFill>
                <a:latin typeface="+mj-lt"/>
              </a:rPr>
              <a:t>amet</a:t>
            </a:r>
            <a:r>
              <a:rPr lang="en-US" altLang="ko-KR" sz="3200" dirty="0">
                <a:solidFill>
                  <a:srgbClr val="DE3155"/>
                </a:solidFill>
                <a:latin typeface="+mj-lt"/>
              </a:rPr>
              <a:t>, </a:t>
            </a:r>
            <a:r>
              <a:rPr lang="en-US" altLang="ko-KR" sz="3200" dirty="0" err="1">
                <a:solidFill>
                  <a:srgbClr val="DE3155"/>
                </a:solidFill>
                <a:latin typeface="+mj-lt"/>
              </a:rPr>
              <a:t>consectetur</a:t>
            </a:r>
            <a:r>
              <a:rPr lang="en-US" altLang="ko-KR" sz="3200" dirty="0">
                <a:solidFill>
                  <a:srgbClr val="DE3155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DE3155"/>
                </a:solidFill>
                <a:latin typeface="+mj-lt"/>
              </a:rPr>
              <a:t>adipisicing</a:t>
            </a:r>
            <a:r>
              <a:rPr lang="en-US" altLang="ko-KR" sz="3200" dirty="0">
                <a:solidFill>
                  <a:srgbClr val="DE3155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DE3155"/>
                </a:solidFill>
                <a:latin typeface="+mj-lt"/>
              </a:rPr>
              <a:t>elit</a:t>
            </a:r>
            <a:r>
              <a:rPr lang="en-US" altLang="ko-KR" sz="3200" dirty="0">
                <a:solidFill>
                  <a:srgbClr val="DE3155"/>
                </a:solidFill>
                <a:latin typeface="+mj-lt"/>
              </a:rPr>
              <a:t>, sed do </a:t>
            </a:r>
            <a:r>
              <a:rPr lang="en-US" altLang="ko-KR" sz="3200" dirty="0" err="1">
                <a:solidFill>
                  <a:srgbClr val="DE3155"/>
                </a:solidFill>
                <a:latin typeface="+mj-lt"/>
              </a:rPr>
              <a:t>eiusmod</a:t>
            </a:r>
            <a:r>
              <a:rPr lang="en-US" altLang="ko-KR" sz="3200" dirty="0">
                <a:solidFill>
                  <a:srgbClr val="DE3155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DE3155"/>
                </a:solidFill>
                <a:latin typeface="+mj-lt"/>
              </a:rPr>
              <a:t>tempor</a:t>
            </a:r>
            <a:r>
              <a:rPr lang="en-US" altLang="ko-KR" sz="3200" dirty="0">
                <a:solidFill>
                  <a:srgbClr val="DE3155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DE3155"/>
                </a:solidFill>
                <a:latin typeface="+mj-lt"/>
              </a:rPr>
              <a:t>incididunt</a:t>
            </a:r>
            <a:r>
              <a:rPr lang="en-US" altLang="ko-KR" sz="3200" dirty="0">
                <a:solidFill>
                  <a:srgbClr val="DE3155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DE3155"/>
                </a:solidFill>
                <a:latin typeface="+mj-lt"/>
              </a:rPr>
              <a:t>ut</a:t>
            </a:r>
            <a:r>
              <a:rPr lang="en-US" altLang="ko-KR" sz="3200" dirty="0">
                <a:solidFill>
                  <a:srgbClr val="DE3155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DE3155"/>
                </a:solidFill>
                <a:latin typeface="+mj-lt"/>
              </a:rPr>
              <a:t>labore</a:t>
            </a:r>
            <a:r>
              <a:rPr lang="en-US" altLang="ko-KR" sz="3200" dirty="0">
                <a:solidFill>
                  <a:srgbClr val="DE3155"/>
                </a:solidFill>
                <a:latin typeface="+mj-lt"/>
              </a:rPr>
              <a:t> et dolore magna </a:t>
            </a:r>
            <a:r>
              <a:rPr lang="en-US" altLang="ko-KR" sz="3200" dirty="0" err="1">
                <a:solidFill>
                  <a:srgbClr val="DE3155"/>
                </a:solidFill>
                <a:latin typeface="+mj-lt"/>
              </a:rPr>
              <a:t>aliqua</a:t>
            </a:r>
            <a:r>
              <a:rPr lang="en-US" altLang="ko-KR" sz="3200" dirty="0">
                <a:solidFill>
                  <a:srgbClr val="DE3155"/>
                </a:solidFill>
                <a:latin typeface="+mj-lt"/>
              </a:rPr>
              <a:t>.</a:t>
            </a:r>
            <a:endParaRPr lang="ko-KR" altLang="en-US" sz="32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81260B-505D-4291-964D-3785972C5F28}"/>
              </a:ext>
            </a:extLst>
          </p:cNvPr>
          <p:cNvSpPr txBox="1"/>
          <p:nvPr/>
        </p:nvSpPr>
        <p:spPr>
          <a:xfrm>
            <a:off x="2236730" y="5016292"/>
            <a:ext cx="584047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solidFill>
                  <a:srgbClr val="DE3155"/>
                </a:solidFill>
                <a:latin typeface="+mj-lt"/>
              </a:rPr>
              <a:t>- john doe</a:t>
            </a: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E9F07BCB-C018-4016-93E1-301BC8CCC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36730" y="2189344"/>
            <a:ext cx="392170" cy="2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81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D1A4FD6-9C61-4A21-BC70-A858B3CB2F58}"/>
              </a:ext>
            </a:extLst>
          </p:cNvPr>
          <p:cNvSpPr txBox="1"/>
          <p:nvPr/>
        </p:nvSpPr>
        <p:spPr>
          <a:xfrm>
            <a:off x="1439662" y="2365828"/>
            <a:ext cx="4961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DE3155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3200" dirty="0" err="1">
                <a:solidFill>
                  <a:srgbClr val="DE3155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3200" dirty="0">
                <a:solidFill>
                  <a:srgbClr val="DE3155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3200" dirty="0">
              <a:solidFill>
                <a:srgbClr val="DE315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B1EA09-16FB-422F-9838-5F470DFF2807}"/>
              </a:ext>
            </a:extLst>
          </p:cNvPr>
          <p:cNvSpPr txBox="1"/>
          <p:nvPr/>
        </p:nvSpPr>
        <p:spPr>
          <a:xfrm>
            <a:off x="1439662" y="2950603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r>
              <a:rPr lang="en-US" altLang="ko-KR" sz="1600" dirty="0">
                <a:solidFill>
                  <a:srgbClr val="DE3155"/>
                </a:solidFill>
              </a:rPr>
              <a:t>, sed do </a:t>
            </a:r>
            <a:r>
              <a:rPr lang="en-US" altLang="ko-KR" sz="1600" dirty="0" err="1">
                <a:solidFill>
                  <a:srgbClr val="DE3155"/>
                </a:solidFill>
              </a:rPr>
              <a:t>eiusmod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tempor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incididunt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ut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labore</a:t>
            </a:r>
            <a:r>
              <a:rPr lang="en-US" altLang="ko-KR" sz="1600" dirty="0">
                <a:solidFill>
                  <a:srgbClr val="DE315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DE3155"/>
                </a:solidFill>
              </a:rPr>
              <a:t>aliqua</a:t>
            </a:r>
            <a:r>
              <a:rPr lang="en-US" altLang="ko-KR" sz="1600" dirty="0">
                <a:solidFill>
                  <a:srgbClr val="DE3155"/>
                </a:solidFill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A0BE81-29EF-4218-B16B-C31EF857F978}"/>
              </a:ext>
            </a:extLst>
          </p:cNvPr>
          <p:cNvSpPr txBox="1"/>
          <p:nvPr/>
        </p:nvSpPr>
        <p:spPr>
          <a:xfrm>
            <a:off x="1439662" y="4479309"/>
            <a:ext cx="4961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DE3155"/>
                </a:solidFill>
              </a:rPr>
              <a:t>Ut </a:t>
            </a:r>
            <a:r>
              <a:rPr lang="en-US" altLang="ko-KR" dirty="0" err="1">
                <a:solidFill>
                  <a:srgbClr val="DE3155"/>
                </a:solidFill>
              </a:rPr>
              <a:t>enim</a:t>
            </a:r>
            <a:r>
              <a:rPr lang="en-US" altLang="ko-KR" dirty="0">
                <a:solidFill>
                  <a:srgbClr val="DE3155"/>
                </a:solidFill>
              </a:rPr>
              <a:t> ad minim </a:t>
            </a:r>
            <a:r>
              <a:rPr lang="en-US" altLang="ko-KR" dirty="0" err="1">
                <a:solidFill>
                  <a:srgbClr val="DE3155"/>
                </a:solidFill>
              </a:rPr>
              <a:t>veniam</a:t>
            </a:r>
            <a:r>
              <a:rPr lang="en-US" altLang="ko-KR" dirty="0">
                <a:solidFill>
                  <a:srgbClr val="DE3155"/>
                </a:solidFill>
              </a:rPr>
              <a:t>,</a:t>
            </a:r>
            <a:endParaRPr lang="ko-KR" altLang="en-US" dirty="0">
              <a:solidFill>
                <a:srgbClr val="DE315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D95C53-A218-4F0B-B92A-2C23971FE835}"/>
              </a:ext>
            </a:extLst>
          </p:cNvPr>
          <p:cNvSpPr txBox="1"/>
          <p:nvPr/>
        </p:nvSpPr>
        <p:spPr>
          <a:xfrm>
            <a:off x="1439662" y="5064084"/>
            <a:ext cx="4961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DE3155"/>
                </a:solidFill>
              </a:rPr>
              <a:t>Ut </a:t>
            </a:r>
            <a:r>
              <a:rPr lang="en-US" altLang="ko-KR" sz="1600" dirty="0" err="1">
                <a:solidFill>
                  <a:srgbClr val="DE3155"/>
                </a:solidFill>
              </a:rPr>
              <a:t>enim</a:t>
            </a:r>
            <a:r>
              <a:rPr lang="en-US" altLang="ko-KR" sz="1600" dirty="0">
                <a:solidFill>
                  <a:srgbClr val="DE3155"/>
                </a:solidFill>
              </a:rPr>
              <a:t> ad minim </a:t>
            </a:r>
            <a:r>
              <a:rPr lang="en-US" altLang="ko-KR" sz="1600" dirty="0" err="1">
                <a:solidFill>
                  <a:srgbClr val="DE3155"/>
                </a:solidFill>
              </a:rPr>
              <a:t>veniam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quis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nostrud</a:t>
            </a:r>
            <a:r>
              <a:rPr lang="en-US" altLang="ko-KR" sz="1600" dirty="0">
                <a:solidFill>
                  <a:srgbClr val="DE3155"/>
                </a:solidFill>
              </a:rPr>
              <a:t> exercitation </a:t>
            </a:r>
            <a:r>
              <a:rPr lang="en-US" altLang="ko-KR" sz="1600" dirty="0" err="1">
                <a:solidFill>
                  <a:srgbClr val="DE3155"/>
                </a:solidFill>
              </a:rPr>
              <a:t>ullamco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laboris</a:t>
            </a:r>
            <a:r>
              <a:rPr lang="en-US" altLang="ko-KR" sz="1600" dirty="0">
                <a:solidFill>
                  <a:srgbClr val="DE3155"/>
                </a:solidFill>
              </a:rPr>
              <a:t> nisi </a:t>
            </a:r>
            <a:r>
              <a:rPr lang="en-US" altLang="ko-KR" sz="1600" dirty="0" err="1">
                <a:solidFill>
                  <a:srgbClr val="DE3155"/>
                </a:solidFill>
              </a:rPr>
              <a:t>ut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aliquip</a:t>
            </a:r>
            <a:r>
              <a:rPr lang="en-US" altLang="ko-KR" sz="1600" dirty="0">
                <a:solidFill>
                  <a:srgbClr val="DE3155"/>
                </a:solidFill>
              </a:rPr>
              <a:t> ex </a:t>
            </a:r>
            <a:r>
              <a:rPr lang="en-US" altLang="ko-KR" sz="1600" dirty="0" err="1">
                <a:solidFill>
                  <a:srgbClr val="DE3155"/>
                </a:solidFill>
              </a:rPr>
              <a:t>ea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commodo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consequat</a:t>
            </a:r>
            <a:r>
              <a:rPr lang="en-US" altLang="ko-KR" sz="1600" dirty="0">
                <a:solidFill>
                  <a:srgbClr val="DE3155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869CC11-0C6F-4877-9B59-02BB6AD9ED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B654FBE-6A63-4EA7-8383-3C3738C14D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35758" y="1233261"/>
            <a:ext cx="7347766" cy="5008334"/>
          </a:xfrm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69594E-1580-4060-AAD8-197C4F7E9ADB}"/>
              </a:ext>
            </a:extLst>
          </p:cNvPr>
          <p:cNvSpPr txBox="1"/>
          <p:nvPr/>
        </p:nvSpPr>
        <p:spPr>
          <a:xfrm>
            <a:off x="2408477" y="356098"/>
            <a:ext cx="7375048" cy="1754326"/>
          </a:xfrm>
          <a:prstGeom prst="rect">
            <a:avLst/>
          </a:prstGeom>
          <a:noFill/>
          <a:effectLst>
            <a:outerShdw blurRad="127000" dist="38100" dir="2700000" algn="tl" rotWithShape="0">
              <a:schemeClr val="bg1">
                <a:alpha val="50000"/>
              </a:scheme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5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DE3155"/>
                </a:solidFill>
              </a:rPr>
              <a:t>Wishing you many, many more happiness!</a:t>
            </a:r>
            <a:endParaRPr lang="ko-KR" altLang="en-US" dirty="0">
              <a:solidFill>
                <a:srgbClr val="DE31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420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>
            <a:extLst>
              <a:ext uri="{FF2B5EF4-FFF2-40B4-BE49-F238E27FC236}">
                <a16:creationId xmlns:a16="http://schemas.microsoft.com/office/drawing/2014/main" id="{C25C9BD4-7006-493C-99AE-BB90E05D6813}"/>
              </a:ext>
            </a:extLst>
          </p:cNvPr>
          <p:cNvSpPr/>
          <p:nvPr/>
        </p:nvSpPr>
        <p:spPr>
          <a:xfrm>
            <a:off x="1807476" y="1920430"/>
            <a:ext cx="1638300" cy="1638300"/>
          </a:xfrm>
          <a:prstGeom prst="ellipse">
            <a:avLst/>
          </a:prstGeom>
          <a:solidFill>
            <a:srgbClr val="DE31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ED395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45337D-3620-4CEE-85F2-53CE9B14F34F}"/>
              </a:ext>
            </a:extLst>
          </p:cNvPr>
          <p:cNvSpPr txBox="1"/>
          <p:nvPr/>
        </p:nvSpPr>
        <p:spPr>
          <a:xfrm>
            <a:off x="947651" y="4466780"/>
            <a:ext cx="335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r>
              <a:rPr lang="en-US" altLang="ko-KR" sz="1600" dirty="0">
                <a:solidFill>
                  <a:srgbClr val="DE3155"/>
                </a:solidFill>
              </a:rPr>
              <a:t>, sed do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45C28BD-459D-48AA-A129-FBB0FF4BBF4B}"/>
              </a:ext>
            </a:extLst>
          </p:cNvPr>
          <p:cNvSpPr/>
          <p:nvPr/>
        </p:nvSpPr>
        <p:spPr>
          <a:xfrm>
            <a:off x="947651" y="4065470"/>
            <a:ext cx="33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Lorem ipsum dolor sit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CB1ED0B-55AF-44E0-AFDF-11E9D338569B}"/>
              </a:ext>
            </a:extLst>
          </p:cNvPr>
          <p:cNvGrpSpPr/>
          <p:nvPr/>
        </p:nvGrpSpPr>
        <p:grpSpPr>
          <a:xfrm>
            <a:off x="2320338" y="2416834"/>
            <a:ext cx="612576" cy="610638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5DBB9AD-C5AA-4255-A582-62892544853A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76DBA6F-301E-4EE0-BD29-F90AD6DC469A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BBAA6F7-5415-4DB0-8EED-45335BDDC92B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99CCF63-CAE6-4231-90AB-B5C3AF3EE67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20F1F67-1A9B-4B0B-BC01-8E895A6268B6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1F01F53-0446-4100-B1EA-04FE89F1B16E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" name="타원 5">
            <a:extLst>
              <a:ext uri="{FF2B5EF4-FFF2-40B4-BE49-F238E27FC236}">
                <a16:creationId xmlns:a16="http://schemas.microsoft.com/office/drawing/2014/main" id="{759F1B26-D36F-41DE-BD9F-F1189810996C}"/>
              </a:ext>
            </a:extLst>
          </p:cNvPr>
          <p:cNvSpPr/>
          <p:nvPr/>
        </p:nvSpPr>
        <p:spPr>
          <a:xfrm>
            <a:off x="8746224" y="1920430"/>
            <a:ext cx="1638300" cy="1638300"/>
          </a:xfrm>
          <a:prstGeom prst="ellipse">
            <a:avLst/>
          </a:prstGeom>
          <a:solidFill>
            <a:srgbClr val="DE31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079486-41BE-4151-8A59-23330370BD89}"/>
              </a:ext>
            </a:extLst>
          </p:cNvPr>
          <p:cNvSpPr txBox="1"/>
          <p:nvPr/>
        </p:nvSpPr>
        <p:spPr>
          <a:xfrm>
            <a:off x="7886399" y="4466780"/>
            <a:ext cx="335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r>
              <a:rPr lang="en-US" altLang="ko-KR" sz="1600" dirty="0">
                <a:solidFill>
                  <a:srgbClr val="DE3155"/>
                </a:solidFill>
              </a:rPr>
              <a:t>, sed do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B801136-A491-4427-993B-F3B2E99B2B8A}"/>
              </a:ext>
            </a:extLst>
          </p:cNvPr>
          <p:cNvSpPr/>
          <p:nvPr/>
        </p:nvSpPr>
        <p:spPr>
          <a:xfrm>
            <a:off x="7886399" y="4065470"/>
            <a:ext cx="33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Lorem ipsum dolor sit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CFFF6BF-3753-474F-97F8-9957B9B63BE9}"/>
              </a:ext>
            </a:extLst>
          </p:cNvPr>
          <p:cNvGrpSpPr/>
          <p:nvPr/>
        </p:nvGrpSpPr>
        <p:grpSpPr>
          <a:xfrm>
            <a:off x="9262645" y="2449304"/>
            <a:ext cx="605458" cy="580552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023BC44-91B2-4B10-ABF2-266E3E90B15B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EA5ED94-7DE8-4800-9FCC-6A4B12F798DE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48C83FF-C330-405B-B50A-4C089DCB05E2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15E039-B379-40CE-95A0-A7226D72EB82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47DDFD1-13CE-45DE-9DCA-11914B2E6CF5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24852F4-3DF8-49AF-B9F7-1BC77835D23C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490FD46-3873-4401-A9B7-4F3BADA9F472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4C430C0-2A98-401F-90C5-36CF401D771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0752391-CB0B-4F22-9D4B-2A02B27E5545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" name="타원 8">
            <a:extLst>
              <a:ext uri="{FF2B5EF4-FFF2-40B4-BE49-F238E27FC236}">
                <a16:creationId xmlns:a16="http://schemas.microsoft.com/office/drawing/2014/main" id="{ED5A12D9-7BEF-41EE-BE9E-2F1A64CEFA1B}"/>
              </a:ext>
            </a:extLst>
          </p:cNvPr>
          <p:cNvSpPr/>
          <p:nvPr/>
        </p:nvSpPr>
        <p:spPr>
          <a:xfrm>
            <a:off x="5276850" y="1920430"/>
            <a:ext cx="1638300" cy="1638300"/>
          </a:xfrm>
          <a:prstGeom prst="ellipse">
            <a:avLst/>
          </a:prstGeom>
          <a:solidFill>
            <a:srgbClr val="DE31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98A65F-F373-4B0A-92EA-084D840B38F9}"/>
              </a:ext>
            </a:extLst>
          </p:cNvPr>
          <p:cNvSpPr txBox="1"/>
          <p:nvPr/>
        </p:nvSpPr>
        <p:spPr>
          <a:xfrm>
            <a:off x="4417025" y="4466780"/>
            <a:ext cx="335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r>
              <a:rPr lang="en-US" altLang="ko-KR" sz="1600" dirty="0">
                <a:solidFill>
                  <a:srgbClr val="DE3155"/>
                </a:solidFill>
              </a:rPr>
              <a:t>, sed do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1488C80-D17D-4806-A78D-2F77676FD4EC}"/>
              </a:ext>
            </a:extLst>
          </p:cNvPr>
          <p:cNvSpPr/>
          <p:nvPr/>
        </p:nvSpPr>
        <p:spPr>
          <a:xfrm>
            <a:off x="4417025" y="4065470"/>
            <a:ext cx="33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Lorem ipsum dolor sit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98433659-F798-4768-9CFB-D34F2DEF30D0}"/>
              </a:ext>
            </a:extLst>
          </p:cNvPr>
          <p:cNvGrpSpPr/>
          <p:nvPr/>
        </p:nvGrpSpPr>
        <p:grpSpPr>
          <a:xfrm>
            <a:off x="5790680" y="2425148"/>
            <a:ext cx="610640" cy="595744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941B23C-C069-4A72-8BD8-460AA9FDB3CE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5C0AE99-6DC4-4EF2-B52F-42A7279580FB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122D95F-07DC-4E46-8B1A-31989CB6D007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7921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30F84FB-A1A5-4305-8079-D9C3B390DF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27EAFCDB-B312-4D57-B1D4-9B9D0126DB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159C0D45-D217-449C-9D44-0AFE5F9D90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C01B58D-739A-4A91-BD5C-11AE1E318EBE}"/>
              </a:ext>
            </a:extLst>
          </p:cNvPr>
          <p:cNvGrpSpPr/>
          <p:nvPr/>
        </p:nvGrpSpPr>
        <p:grpSpPr>
          <a:xfrm flipH="1">
            <a:off x="10302459" y="279757"/>
            <a:ext cx="1889541" cy="3279266"/>
            <a:chOff x="0" y="279756"/>
            <a:chExt cx="3043899" cy="5282635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D81EA650-8B21-4431-8A3E-6C0BE1277C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62144" y="680561"/>
              <a:ext cx="1481755" cy="3939515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C162634F-D013-4AF4-B052-89B7DC80C6D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49"/>
            <a:stretch/>
          </p:blipFill>
          <p:spPr>
            <a:xfrm>
              <a:off x="0" y="1622876"/>
              <a:ext cx="1186164" cy="3939515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276AE025-04C7-414C-B0C5-20F3D0530B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54" y="279756"/>
              <a:ext cx="1628155" cy="3939515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584A0194-62CD-4BCC-A7EB-62E56B18C322}"/>
              </a:ext>
            </a:extLst>
          </p:cNvPr>
          <p:cNvGrpSpPr/>
          <p:nvPr/>
        </p:nvGrpSpPr>
        <p:grpSpPr>
          <a:xfrm flipH="1">
            <a:off x="182490" y="358516"/>
            <a:ext cx="1640628" cy="3281943"/>
            <a:chOff x="182490" y="358516"/>
            <a:chExt cx="1640628" cy="3281943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3F3D6264-38C6-4622-837F-61FAA8781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13603" y="956481"/>
              <a:ext cx="1009515" cy="2683978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99993166-84B4-423E-99C3-2DD601F35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2490" y="358516"/>
              <a:ext cx="992399" cy="2401228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E79389E-D8FF-4BBA-A0FC-4C28795352A1}"/>
              </a:ext>
            </a:extLst>
          </p:cNvPr>
          <p:cNvSpPr txBox="1"/>
          <p:nvPr/>
        </p:nvSpPr>
        <p:spPr>
          <a:xfrm>
            <a:off x="2278743" y="5611495"/>
            <a:ext cx="7634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altLang="ko-KR" sz="2000" dirty="0">
                <a:solidFill>
                  <a:srgbClr val="DE3155"/>
                </a:solidFill>
              </a:rPr>
              <a:t>Lorem ipsum dolor </a:t>
            </a:r>
            <a:r>
              <a:rPr lang="en-US" altLang="ko-KR" sz="2000">
                <a:solidFill>
                  <a:srgbClr val="DE3155"/>
                </a:solidFill>
              </a:rPr>
              <a:t>sit amet, consectetur adipiscing elit</a:t>
            </a:r>
            <a:r>
              <a:rPr lang="en-US" altLang="ko-KR" sz="2000" dirty="0">
                <a:solidFill>
                  <a:srgbClr val="DE3155"/>
                </a:solidFill>
              </a:rPr>
              <a:t>, sed </a:t>
            </a:r>
            <a:r>
              <a:rPr lang="en-US" altLang="ko-KR" sz="2000">
                <a:solidFill>
                  <a:srgbClr val="DE3155"/>
                </a:solidFill>
              </a:rPr>
              <a:t>do eiusmod tempor incididunt ut labore</a:t>
            </a:r>
            <a:r>
              <a:rPr lang="en-US" altLang="ko-KR" sz="2000" dirty="0">
                <a:solidFill>
                  <a:srgbClr val="DE3155"/>
                </a:solidFill>
              </a:rPr>
              <a:t> et dolore </a:t>
            </a:r>
            <a:r>
              <a:rPr lang="en-US" altLang="ko-KR" sz="2000">
                <a:solidFill>
                  <a:srgbClr val="DE3155"/>
                </a:solidFill>
              </a:rPr>
              <a:t>magna aliqua</a:t>
            </a:r>
            <a:r>
              <a:rPr lang="en-US" altLang="ko-KR" sz="2000" dirty="0">
                <a:solidFill>
                  <a:srgbClr val="DE315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9557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4B237BEF-BFED-4B32-A20E-2AAFB3A915D4}"/>
              </a:ext>
            </a:extLst>
          </p:cNvPr>
          <p:cNvSpPr/>
          <p:nvPr/>
        </p:nvSpPr>
        <p:spPr>
          <a:xfrm>
            <a:off x="7528378" y="3871937"/>
            <a:ext cx="3746048" cy="95410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800" dirty="0">
                <a:solidFill>
                  <a:srgbClr val="DE3155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rgbClr val="DE3155"/>
                </a:solidFill>
                <a:latin typeface="+mj-lt"/>
              </a:rPr>
              <a:t>amet</a:t>
            </a:r>
            <a:endParaRPr lang="en-US" altLang="ko-KR" sz="2800" dirty="0">
              <a:solidFill>
                <a:srgbClr val="DE3155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DA7D18-D2F8-4BCE-A728-2959309BD9C6}"/>
              </a:ext>
            </a:extLst>
          </p:cNvPr>
          <p:cNvSpPr txBox="1"/>
          <p:nvPr/>
        </p:nvSpPr>
        <p:spPr>
          <a:xfrm>
            <a:off x="7528378" y="5040178"/>
            <a:ext cx="3746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DE3155"/>
                </a:solidFill>
              </a:rPr>
              <a:t>amet</a:t>
            </a:r>
            <a:r>
              <a:rPr lang="en-US" altLang="ko-KR" sz="1600" dirty="0">
                <a:solidFill>
                  <a:srgbClr val="DE3155"/>
                </a:solidFill>
              </a:rPr>
              <a:t>, </a:t>
            </a:r>
            <a:r>
              <a:rPr lang="en-US" altLang="ko-KR" sz="16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adipiscing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elit</a:t>
            </a:r>
            <a:r>
              <a:rPr lang="en-US" altLang="ko-KR" sz="1600" dirty="0">
                <a:solidFill>
                  <a:srgbClr val="DE3155"/>
                </a:solidFill>
              </a:rPr>
              <a:t>, sed do </a:t>
            </a:r>
            <a:r>
              <a:rPr lang="en-US" altLang="ko-KR" sz="1600" dirty="0" err="1">
                <a:solidFill>
                  <a:srgbClr val="DE3155"/>
                </a:solidFill>
              </a:rPr>
              <a:t>eiusmod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tempor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incididunt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ut</a:t>
            </a:r>
            <a:r>
              <a:rPr lang="en-US" altLang="ko-KR" sz="1600" dirty="0">
                <a:solidFill>
                  <a:srgbClr val="DE3155"/>
                </a:solidFill>
              </a:rPr>
              <a:t> </a:t>
            </a:r>
            <a:r>
              <a:rPr lang="en-US" altLang="ko-KR" sz="1600" dirty="0" err="1">
                <a:solidFill>
                  <a:srgbClr val="DE3155"/>
                </a:solidFill>
              </a:rPr>
              <a:t>labore</a:t>
            </a:r>
            <a:r>
              <a:rPr lang="en-US" altLang="ko-KR" sz="1600" dirty="0">
                <a:solidFill>
                  <a:srgbClr val="DE315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DE3155"/>
                </a:solidFill>
              </a:rPr>
              <a:t>aliqua</a:t>
            </a:r>
            <a:r>
              <a:rPr lang="en-US" altLang="ko-KR" sz="1600" dirty="0">
                <a:solidFill>
                  <a:srgbClr val="DE3155"/>
                </a:solidFill>
              </a:rPr>
              <a:t>. 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50F903F-69BC-44BD-88D3-48F06DE19A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86D1117-9DA4-43E1-ACDF-981306ABABF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B243AD95-0B3D-432E-B35A-BF5C945450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97484CE5-57B6-45C1-897C-9C850A00C9A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C814D1EF-9AF6-49B3-B4F3-60AB7904DD62}"/>
              </a:ext>
            </a:extLst>
          </p:cNvPr>
          <p:cNvGrpSpPr/>
          <p:nvPr/>
        </p:nvGrpSpPr>
        <p:grpSpPr>
          <a:xfrm>
            <a:off x="380883" y="239453"/>
            <a:ext cx="1292290" cy="2585120"/>
            <a:chOff x="380883" y="239453"/>
            <a:chExt cx="1292290" cy="2585120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FE7A507-EC12-483B-99F8-26F82228B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77998" y="710458"/>
              <a:ext cx="795175" cy="2114115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A9FED623-CE54-4516-A8DC-9A10F53D1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80883" y="239453"/>
              <a:ext cx="781693" cy="18913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5845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812BBF6-3735-422E-9ABE-0DD1FDBB6972}"/>
              </a:ext>
            </a:extLst>
          </p:cNvPr>
          <p:cNvSpPr txBox="1"/>
          <p:nvPr/>
        </p:nvSpPr>
        <p:spPr>
          <a:xfrm>
            <a:off x="938757" y="4834081"/>
            <a:ext cx="282892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E3155"/>
                </a:solidFill>
              </a:rPr>
              <a:t>amet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elit</a:t>
            </a:r>
            <a:r>
              <a:rPr lang="en-US" altLang="ko-KR" sz="1400" dirty="0">
                <a:solidFill>
                  <a:srgbClr val="DE3155"/>
                </a:solidFill>
              </a:rPr>
              <a:t>, sed do </a:t>
            </a:r>
            <a:r>
              <a:rPr lang="en-US" altLang="ko-KR" sz="1400" dirty="0" err="1">
                <a:solidFill>
                  <a:srgbClr val="DE3155"/>
                </a:solidFill>
              </a:rPr>
              <a:t>eiusmod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tempor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incididunt</a:t>
            </a:r>
            <a:endParaRPr lang="ko-KR" altLang="en-US" sz="1400" dirty="0">
              <a:solidFill>
                <a:srgbClr val="DE3155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C7612FE-7EEA-44BC-8768-B06EAE48C78C}"/>
              </a:ext>
            </a:extLst>
          </p:cNvPr>
          <p:cNvSpPr/>
          <p:nvPr/>
        </p:nvSpPr>
        <p:spPr>
          <a:xfrm>
            <a:off x="938756" y="4430082"/>
            <a:ext cx="282892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F4B62D-2DFD-439D-B5FB-40D48E89DDFE}"/>
              </a:ext>
            </a:extLst>
          </p:cNvPr>
          <p:cNvSpPr txBox="1"/>
          <p:nvPr/>
        </p:nvSpPr>
        <p:spPr>
          <a:xfrm>
            <a:off x="4681537" y="4834081"/>
            <a:ext cx="282892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E3155"/>
                </a:solidFill>
              </a:rPr>
              <a:t>amet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elit</a:t>
            </a:r>
            <a:r>
              <a:rPr lang="en-US" altLang="ko-KR" sz="1400" dirty="0">
                <a:solidFill>
                  <a:srgbClr val="DE3155"/>
                </a:solidFill>
              </a:rPr>
              <a:t>, sed do </a:t>
            </a:r>
            <a:r>
              <a:rPr lang="en-US" altLang="ko-KR" sz="1400" dirty="0" err="1">
                <a:solidFill>
                  <a:srgbClr val="DE3155"/>
                </a:solidFill>
              </a:rPr>
              <a:t>eiusmod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tempor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incididunt</a:t>
            </a:r>
            <a:endParaRPr lang="ko-KR" altLang="en-US" sz="1400" dirty="0">
              <a:solidFill>
                <a:srgbClr val="DE3155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B2366CB-1393-47B7-B277-89D65DEBEB73}"/>
              </a:ext>
            </a:extLst>
          </p:cNvPr>
          <p:cNvSpPr/>
          <p:nvPr/>
        </p:nvSpPr>
        <p:spPr>
          <a:xfrm>
            <a:off x="4681536" y="4430082"/>
            <a:ext cx="282892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419A50-D498-4B8F-8F28-06393BEB9D09}"/>
              </a:ext>
            </a:extLst>
          </p:cNvPr>
          <p:cNvSpPr txBox="1"/>
          <p:nvPr/>
        </p:nvSpPr>
        <p:spPr>
          <a:xfrm>
            <a:off x="8424317" y="4834081"/>
            <a:ext cx="282892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DE315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E3155"/>
                </a:solidFill>
              </a:rPr>
              <a:t>amet</a:t>
            </a:r>
            <a:r>
              <a:rPr lang="en-US" altLang="ko-KR" sz="1400" dirty="0">
                <a:solidFill>
                  <a:srgbClr val="DE3155"/>
                </a:solidFill>
              </a:rPr>
              <a:t>, </a:t>
            </a:r>
            <a:r>
              <a:rPr lang="en-US" altLang="ko-KR" sz="1400" dirty="0" err="1">
                <a:solidFill>
                  <a:srgbClr val="DE3155"/>
                </a:solidFill>
              </a:rPr>
              <a:t>consectetur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adipisicing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elit</a:t>
            </a:r>
            <a:r>
              <a:rPr lang="en-US" altLang="ko-KR" sz="1400" dirty="0">
                <a:solidFill>
                  <a:srgbClr val="DE3155"/>
                </a:solidFill>
              </a:rPr>
              <a:t>, sed do </a:t>
            </a:r>
            <a:r>
              <a:rPr lang="en-US" altLang="ko-KR" sz="1400" dirty="0" err="1">
                <a:solidFill>
                  <a:srgbClr val="DE3155"/>
                </a:solidFill>
              </a:rPr>
              <a:t>eiusmod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tempor</a:t>
            </a:r>
            <a:r>
              <a:rPr lang="en-US" altLang="ko-KR" sz="1400" dirty="0">
                <a:solidFill>
                  <a:srgbClr val="DE3155"/>
                </a:solidFill>
              </a:rPr>
              <a:t> </a:t>
            </a:r>
            <a:r>
              <a:rPr lang="en-US" altLang="ko-KR" sz="1400" dirty="0" err="1">
                <a:solidFill>
                  <a:srgbClr val="DE3155"/>
                </a:solidFill>
              </a:rPr>
              <a:t>incididunt</a:t>
            </a:r>
            <a:endParaRPr lang="ko-KR" altLang="en-US" sz="1400" dirty="0">
              <a:solidFill>
                <a:srgbClr val="DE3155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539449A-7DCC-4E3D-BAB2-062155807175}"/>
              </a:ext>
            </a:extLst>
          </p:cNvPr>
          <p:cNvSpPr/>
          <p:nvPr/>
        </p:nvSpPr>
        <p:spPr>
          <a:xfrm>
            <a:off x="8424316" y="4430082"/>
            <a:ext cx="282892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DE3155"/>
                </a:solidFill>
                <a:latin typeface="+mj-lt"/>
              </a:rPr>
              <a:t>Lorem ipsum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2D0C0F5-FDC8-4709-B30D-352B16E721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3881DCB-D277-4F57-946B-FCA8D53B116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E215368F-FCF1-45E6-82B4-37BB5AAF6E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C57A069-23AF-41F1-A19C-F38BD2E30B72}"/>
              </a:ext>
            </a:extLst>
          </p:cNvPr>
          <p:cNvGrpSpPr/>
          <p:nvPr/>
        </p:nvGrpSpPr>
        <p:grpSpPr>
          <a:xfrm>
            <a:off x="0" y="279757"/>
            <a:ext cx="1889541" cy="3279266"/>
            <a:chOff x="0" y="279756"/>
            <a:chExt cx="3043899" cy="5282635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4FF0278E-FA08-4E0B-AEA4-CA2854BD58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62144" y="680561"/>
              <a:ext cx="1481755" cy="3939515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D62C0B00-1F2E-48A0-8F6D-E9B5639F47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49"/>
            <a:stretch/>
          </p:blipFill>
          <p:spPr>
            <a:xfrm>
              <a:off x="0" y="1622876"/>
              <a:ext cx="1186164" cy="3939515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5FA82AE6-F2FA-4F06-B73E-5CAEAAC2DF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54" y="279756"/>
              <a:ext cx="1628155" cy="3939515"/>
            </a:xfrm>
            <a:prstGeom prst="rect">
              <a:avLst/>
            </a:prstGeom>
          </p:spPr>
        </p:pic>
      </p:grpSp>
      <p:pic>
        <p:nvPicPr>
          <p:cNvPr id="19" name="그림 18">
            <a:extLst>
              <a:ext uri="{FF2B5EF4-FFF2-40B4-BE49-F238E27FC236}">
                <a16:creationId xmlns:a16="http://schemas.microsoft.com/office/drawing/2014/main" id="{492845EB-B873-4AE9-995E-014AB5733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8882" y="956481"/>
            <a:ext cx="1009515" cy="268397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4E24D8E-C390-4EA9-9867-74E13EEEA2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7111" y="358516"/>
            <a:ext cx="992399" cy="240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6489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cifico - Quicksand Light">
      <a:majorFont>
        <a:latin typeface="Pacifico"/>
        <a:ea typeface="Arial Unicode MS"/>
        <a:cs typeface=""/>
      </a:majorFont>
      <a:minorFont>
        <a:latin typeface="Quicksand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E3155"/>
        </a:solidFill>
        <a:ln w="9525" cap="flat">
          <a:noFill/>
          <a:prstDash val="solid"/>
          <a:miter/>
        </a:ln>
      </a:spPr>
      <a:bodyPr rot="0" spcFirstLastPara="0" vertOverflow="overflow" horzOverflow="overflow" vert="horz" wrap="square" lIns="72000" tIns="36000" rIns="72000" bIns="36000" numCol="1" spcCol="0" rtlCol="0" fromWordArt="0" anchor="ctr" anchorCtr="1" forceAA="0" compatLnSpc="1">
        <a:prstTxWarp prst="textNoShape">
          <a:avLst/>
        </a:prstTxWarp>
        <a:noAutofit/>
      </a:bodyPr>
      <a:lstStyle>
        <a:defPPr algn="ctr">
          <a:defRPr sz="28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</TotalTime>
  <Words>961</Words>
  <Application>Microsoft Office PowerPoint</Application>
  <PresentationFormat>와이드스크린</PresentationFormat>
  <Paragraphs>136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Quicksand Light</vt:lpstr>
      <vt:lpstr>Arial</vt:lpstr>
      <vt:lpstr>Arial Unicode MS</vt:lpstr>
      <vt:lpstr>맑은 고딕</vt:lpstr>
      <vt:lpstr>Pacifico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99</cp:revision>
  <dcterms:created xsi:type="dcterms:W3CDTF">2019-04-06T05:20:47Z</dcterms:created>
  <dcterms:modified xsi:type="dcterms:W3CDTF">2021-03-26T05:17:31Z</dcterms:modified>
</cp:coreProperties>
</file>