
<file path=[Content_Types].xml><?xml version="1.0" encoding="utf-8"?>
<Types xmlns="http://schemas.openxmlformats.org/package/2006/content-types">
  <Default Extension="jpeg" ContentType="image/jpeg"/>
  <Default Extension="png" ContentType="image/png"/>
  <Default Extension="rels" ContentType="application/vnd.openxmlformats-package.relationships+xml"/>
  <Default Extension="xml" ContentType="application/xml"/>
  <Override PartName="/ppt/presentation.xml" ContentType="application/vnd.openxmlformats-officedocument.presentationml.presentation.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notesMasters/notesMaster1.xml" ContentType="application/vnd.openxmlformats-officedocument.presentationml.notesMaster+xml"/>
  <Override PartName="/ppt/handoutMasters/handoutMaster1.xml" ContentType="application/vnd.openxmlformats-officedocument.presentationml.handout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theme/theme4.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howSpecialPlsOnTitleSld="0" autoCompressPictures="0">
  <p:sldMasterIdLst>
    <p:sldMasterId id="2147483676" r:id="rId1"/>
    <p:sldMasterId id="2147483668" r:id="rId2"/>
  </p:sldMasterIdLst>
  <p:notesMasterIdLst>
    <p:notesMasterId r:id="rId11"/>
  </p:notesMasterIdLst>
  <p:handoutMasterIdLst>
    <p:handoutMasterId r:id="rId12"/>
  </p:handoutMasterIdLst>
  <p:sldIdLst>
    <p:sldId id="342" r:id="rId3"/>
    <p:sldId id="345" r:id="rId4"/>
    <p:sldId id="346" r:id="rId5"/>
    <p:sldId id="343" r:id="rId6"/>
    <p:sldId id="344" r:id="rId7"/>
    <p:sldId id="347" r:id="rId8"/>
    <p:sldId id="348" r:id="rId9"/>
    <p:sldId id="307" r:id="rId10"/>
  </p:sldIdLst>
  <p:sldSz cx="12192000" cy="6858000"/>
  <p:notesSz cx="6858000" cy="9144000"/>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 uri="{2D200454-40CA-4A62-9FC3-DE9A4176ACB9}">
      <p15:notes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CD774F"/>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p:restoredLeft sz="18867" autoAdjust="0"/>
    <p:restoredTop sz="93498" autoAdjust="0"/>
  </p:normalViewPr>
  <p:slideViewPr>
    <p:cSldViewPr snapToGrid="0">
      <p:cViewPr>
        <p:scale>
          <a:sx n="111" d="100"/>
          <a:sy n="111" d="100"/>
        </p:scale>
        <p:origin x="654" y="-90"/>
      </p:cViewPr>
      <p:guideLst/>
    </p:cSldViewPr>
  </p:slideViewPr>
  <p:notesTextViewPr>
    <p:cViewPr>
      <p:scale>
        <a:sx n="1" d="1"/>
        <a:sy n="1" d="1"/>
      </p:scale>
      <p:origin x="0" y="0"/>
    </p:cViewPr>
  </p:notesTextViewPr>
  <p:notesViewPr>
    <p:cSldViewPr snapToGrid="0">
      <p:cViewPr varScale="1">
        <p:scale>
          <a:sx n="120" d="100"/>
          <a:sy n="120" d="100"/>
        </p:scale>
        <p:origin x="4962" y="120"/>
      </p:cViewPr>
      <p:guideLst/>
    </p:cSldViewPr>
  </p:notes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6.xml"/><Relationship Id="rId13" Type="http://schemas.openxmlformats.org/officeDocument/2006/relationships/presProps" Target="presProps.xml"/><Relationship Id="rId3" Type="http://schemas.openxmlformats.org/officeDocument/2006/relationships/slide" Target="slides/slide1.xml"/><Relationship Id="rId7" Type="http://schemas.openxmlformats.org/officeDocument/2006/relationships/slide" Target="slides/slide5.xml"/><Relationship Id="rId12" Type="http://schemas.openxmlformats.org/officeDocument/2006/relationships/handoutMaster" Target="handoutMasters/handoutMaster1.xml"/><Relationship Id="rId2" Type="http://schemas.openxmlformats.org/officeDocument/2006/relationships/slideMaster" Target="slideMasters/slideMaster2.xml"/><Relationship Id="rId16" Type="http://schemas.openxmlformats.org/officeDocument/2006/relationships/tableStyles" Target="tableStyles.xml"/><Relationship Id="rId1" Type="http://schemas.openxmlformats.org/officeDocument/2006/relationships/slideMaster" Target="slideMasters/slideMaster1.xml"/><Relationship Id="rId6" Type="http://schemas.openxmlformats.org/officeDocument/2006/relationships/slide" Target="slides/slide4.xml"/><Relationship Id="rId11" Type="http://schemas.openxmlformats.org/officeDocument/2006/relationships/notesMaster" Target="notesMasters/notesMaster1.xml"/><Relationship Id="rId5" Type="http://schemas.openxmlformats.org/officeDocument/2006/relationships/slide" Target="slides/slide3.xml"/><Relationship Id="rId15" Type="http://schemas.openxmlformats.org/officeDocument/2006/relationships/theme" Target="theme/theme1.xml"/><Relationship Id="rId10" Type="http://schemas.openxmlformats.org/officeDocument/2006/relationships/slide" Target="slides/slide8.xml"/><Relationship Id="rId4" Type="http://schemas.openxmlformats.org/officeDocument/2006/relationships/slide" Target="slides/slide2.xml"/><Relationship Id="rId9" Type="http://schemas.openxmlformats.org/officeDocument/2006/relationships/slide" Target="slides/slide7.xml"/><Relationship Id="rId14" Type="http://schemas.openxmlformats.org/officeDocument/2006/relationships/viewProps" Target="viewProps.xml"/></Relationships>
</file>

<file path=ppt/handoutMasters/_rels/handoutMaster1.xml.rels><?xml version="1.0" encoding="UTF-8" standalone="yes"?>
<Relationships xmlns="http://schemas.openxmlformats.org/package/2006/relationships"><Relationship Id="rId1" Type="http://schemas.openxmlformats.org/officeDocument/2006/relationships/theme" Target="../theme/theme4.xml"/></Relationships>
</file>

<file path=ppt/handoutMasters/handoutMaster1.xml><?xml version="1.0" encoding="utf-8"?>
<p:handout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a:extLst>
              <a:ext uri="{FF2B5EF4-FFF2-40B4-BE49-F238E27FC236}">
                <a16:creationId xmlns:a16="http://schemas.microsoft.com/office/drawing/2014/main" id="{7F274BC4-CDE7-4CA6-9FB4-3E1A38289CB4}"/>
              </a:ext>
            </a:extLst>
          </p:cNvPr>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a:extLst>
              <a:ext uri="{FF2B5EF4-FFF2-40B4-BE49-F238E27FC236}">
                <a16:creationId xmlns:a16="http://schemas.microsoft.com/office/drawing/2014/main" id="{BBE51F3B-2D9C-4294-9284-FADC631B393E}"/>
              </a:ext>
            </a:extLst>
          </p:cNvPr>
          <p:cNvSpPr>
            <a:spLocks noGrp="1"/>
          </p:cNvSpPr>
          <p:nvPr>
            <p:ph type="dt" sz="quarter" idx="1"/>
          </p:nvPr>
        </p:nvSpPr>
        <p:spPr>
          <a:xfrm>
            <a:off x="3884613" y="0"/>
            <a:ext cx="2971800" cy="458788"/>
          </a:xfrm>
          <a:prstGeom prst="rect">
            <a:avLst/>
          </a:prstGeom>
        </p:spPr>
        <p:txBody>
          <a:bodyPr vert="horz" lIns="91440" tIns="45720" rIns="91440" bIns="45720" rtlCol="0"/>
          <a:lstStyle>
            <a:lvl1pPr algn="r">
              <a:defRPr sz="1200"/>
            </a:lvl1pPr>
          </a:lstStyle>
          <a:p>
            <a:fld id="{83E26D9E-F2D5-4CF1-8F7B-8A67FC62ECF6}" type="datetimeFigureOut">
              <a:rPr lang="en-US" smtClean="0"/>
              <a:t>10/7/2024</a:t>
            </a:fld>
            <a:endParaRPr lang="en-US"/>
          </a:p>
        </p:txBody>
      </p:sp>
      <p:sp>
        <p:nvSpPr>
          <p:cNvPr id="4" name="Footer Placeholder 3">
            <a:extLst>
              <a:ext uri="{FF2B5EF4-FFF2-40B4-BE49-F238E27FC236}">
                <a16:creationId xmlns:a16="http://schemas.microsoft.com/office/drawing/2014/main" id="{02BF0C3F-2BB9-4F18-98BD-05F979F0126B}"/>
              </a:ext>
            </a:extLst>
          </p:cNvPr>
          <p:cNvSpPr>
            <a:spLocks noGrp="1"/>
          </p:cNvSpPr>
          <p:nvPr>
            <p:ph type="ftr" sz="quarter" idx="2"/>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5" name="Slide Number Placeholder 4">
            <a:extLst>
              <a:ext uri="{FF2B5EF4-FFF2-40B4-BE49-F238E27FC236}">
                <a16:creationId xmlns:a16="http://schemas.microsoft.com/office/drawing/2014/main" id="{2186DCD1-B3C4-4AED-9837-A9CC2B8E9325}"/>
              </a:ext>
            </a:extLst>
          </p:cNvPr>
          <p:cNvSpPr>
            <a:spLocks noGrp="1"/>
          </p:cNvSpPr>
          <p:nvPr>
            <p:ph type="sldNum" sz="quarter" idx="3"/>
          </p:nvPr>
        </p:nvSpPr>
        <p:spPr>
          <a:xfrm>
            <a:off x="3884613" y="8685213"/>
            <a:ext cx="2971800" cy="458787"/>
          </a:xfrm>
          <a:prstGeom prst="rect">
            <a:avLst/>
          </a:prstGeom>
        </p:spPr>
        <p:txBody>
          <a:bodyPr vert="horz" lIns="91440" tIns="45720" rIns="91440" bIns="45720" rtlCol="0" anchor="b"/>
          <a:lstStyle>
            <a:lvl1pPr algn="r">
              <a:defRPr sz="1200"/>
            </a:lvl1pPr>
          </a:lstStyle>
          <a:p>
            <a:fld id="{DAE0821F-2D54-42AB-A36B-61CF6BD730BE}" type="slidenum">
              <a:rPr lang="en-US" smtClean="0"/>
              <a:t>‹Nº›</a:t>
            </a:fld>
            <a:endParaRPr lang="en-US"/>
          </a:p>
        </p:txBody>
      </p:sp>
    </p:spTree>
    <p:extLst>
      <p:ext uri="{BB962C8B-B14F-4D97-AF65-F5344CB8AC3E}">
        <p14:creationId xmlns:p14="http://schemas.microsoft.com/office/powerpoint/2010/main" val="2571618458"/>
      </p:ext>
    </p:extLst>
  </p:cSld>
  <p:clrMap bg1="lt1" tx1="dk1" bg2="lt2" tx2="dk2" accent1="accent1" accent2="accent2" accent3="accent3" accent4="accent4" accent5="accent5" accent6="accent6" hlink="hlink" folHlink="folHlink"/>
</p:handoutMaster>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7BF5E78B-FE7C-474B-AC91-ABC1B62969E2}" type="datetimeFigureOut">
              <a:rPr lang="en-US" smtClean="0"/>
              <a:t>10/7/2024</a:t>
            </a:fld>
            <a:endParaRPr lang="en-US"/>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0A50B4EB-D9F6-4F2F-973A-15D71B3F5057}" type="slidenum">
              <a:rPr lang="en-US" smtClean="0"/>
              <a:t>‹Nº›</a:t>
            </a:fld>
            <a:endParaRPr lang="en-US"/>
          </a:p>
        </p:txBody>
      </p:sp>
    </p:spTree>
    <p:extLst>
      <p:ext uri="{BB962C8B-B14F-4D97-AF65-F5344CB8AC3E}">
        <p14:creationId xmlns:p14="http://schemas.microsoft.com/office/powerpoint/2010/main" val="406278417"/>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1</a:t>
            </a:fld>
            <a:endParaRPr lang="en-US"/>
          </a:p>
        </p:txBody>
      </p:sp>
    </p:spTree>
    <p:extLst>
      <p:ext uri="{BB962C8B-B14F-4D97-AF65-F5344CB8AC3E}">
        <p14:creationId xmlns:p14="http://schemas.microsoft.com/office/powerpoint/2010/main" val="153868079"/>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2</a:t>
            </a:fld>
            <a:endParaRPr lang="en-US"/>
          </a:p>
        </p:txBody>
      </p:sp>
    </p:spTree>
    <p:extLst>
      <p:ext uri="{BB962C8B-B14F-4D97-AF65-F5344CB8AC3E}">
        <p14:creationId xmlns:p14="http://schemas.microsoft.com/office/powerpoint/2010/main" val="201549023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3</a:t>
            </a:fld>
            <a:endParaRPr lang="en-US"/>
          </a:p>
        </p:txBody>
      </p:sp>
    </p:spTree>
    <p:extLst>
      <p:ext uri="{BB962C8B-B14F-4D97-AF65-F5344CB8AC3E}">
        <p14:creationId xmlns:p14="http://schemas.microsoft.com/office/powerpoint/2010/main" val="3667314222"/>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4</a:t>
            </a:fld>
            <a:endParaRPr lang="en-US"/>
          </a:p>
        </p:txBody>
      </p:sp>
    </p:spTree>
    <p:extLst>
      <p:ext uri="{BB962C8B-B14F-4D97-AF65-F5344CB8AC3E}">
        <p14:creationId xmlns:p14="http://schemas.microsoft.com/office/powerpoint/2010/main" val="798514801"/>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5</a:t>
            </a:fld>
            <a:endParaRPr lang="en-US"/>
          </a:p>
        </p:txBody>
      </p:sp>
    </p:spTree>
    <p:extLst>
      <p:ext uri="{BB962C8B-B14F-4D97-AF65-F5344CB8AC3E}">
        <p14:creationId xmlns:p14="http://schemas.microsoft.com/office/powerpoint/2010/main" val="4212425269"/>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6</a:t>
            </a:fld>
            <a:endParaRPr lang="en-US"/>
          </a:p>
        </p:txBody>
      </p:sp>
    </p:spTree>
    <p:extLst>
      <p:ext uri="{BB962C8B-B14F-4D97-AF65-F5344CB8AC3E}">
        <p14:creationId xmlns:p14="http://schemas.microsoft.com/office/powerpoint/2010/main" val="2451683147"/>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7</a:t>
            </a:fld>
            <a:endParaRPr lang="en-US"/>
          </a:p>
        </p:txBody>
      </p:sp>
    </p:spTree>
    <p:extLst>
      <p:ext uri="{BB962C8B-B14F-4D97-AF65-F5344CB8AC3E}">
        <p14:creationId xmlns:p14="http://schemas.microsoft.com/office/powerpoint/2010/main" val="1388444029"/>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a:xfrm>
            <a:off x="685800" y="1143000"/>
            <a:ext cx="5486400" cy="3086100"/>
          </a:xfrm>
        </p:spPr>
      </p:sp>
      <p:sp>
        <p:nvSpPr>
          <p:cNvPr id="3" name="Notes Placeholder 2"/>
          <p:cNvSpPr>
            <a:spLocks noGrp="1"/>
          </p:cNvSpPr>
          <p:nvPr>
            <p:ph type="body" idx="1"/>
          </p:nvPr>
        </p:nvSpPr>
        <p:spPr/>
        <p:txBody>
          <a:bodyPr/>
          <a:lstStyle/>
          <a:p>
            <a:pPr marL="0" marR="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10"/>
          </p:nvPr>
        </p:nvSpPr>
        <p:spPr/>
        <p:txBody>
          <a:bodyPr/>
          <a:lstStyle/>
          <a:p>
            <a:pPr marL="0" marR="0" lvl="0" indent="0" algn="r" defTabSz="914400" rtl="0" eaLnBrk="1" fontAlgn="auto" latinLnBrk="0" hangingPunct="1">
              <a:lnSpc>
                <a:spcPct val="100000"/>
              </a:lnSpc>
              <a:spcBef>
                <a:spcPts val="0"/>
              </a:spcBef>
              <a:spcAft>
                <a:spcPts val="0"/>
              </a:spcAft>
              <a:buClrTx/>
              <a:buSzTx/>
              <a:buFontTx/>
              <a:buNone/>
              <a:tabLst/>
              <a:defRPr/>
            </a:pPr>
            <a:fld id="{B68D2766-C49B-4C1A-9FEE-6F146754B02B}"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914400" rtl="0" eaLnBrk="1" fontAlgn="auto" latinLnBrk="0" hangingPunct="1">
                <a:lnSpc>
                  <a:spcPct val="100000"/>
                </a:lnSpc>
                <a:spcBef>
                  <a:spcPts val="0"/>
                </a:spcBef>
                <a:spcAft>
                  <a:spcPts val="0"/>
                </a:spcAft>
                <a:buClrTx/>
                <a:buSzTx/>
                <a:buFontTx/>
                <a:buNone/>
                <a:tabLst/>
                <a:defRPr/>
              </a:pPr>
              <a:t>8</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019326691"/>
      </p:ext>
    </p:extLst>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hyperlink" Target="https://www.presentationgo.com/" TargetMode="External"/><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Cover">
    <p:spTree>
      <p:nvGrpSpPr>
        <p:cNvPr id="1" name=""/>
        <p:cNvGrpSpPr/>
        <p:nvPr/>
      </p:nvGrpSpPr>
      <p:grpSpPr>
        <a:xfrm>
          <a:off x="0" y="0"/>
          <a:ext cx="0" cy="0"/>
          <a:chOff x="0" y="0"/>
          <a:chExt cx="0" cy="0"/>
        </a:xfrm>
      </p:grpSpPr>
      <p:sp>
        <p:nvSpPr>
          <p:cNvPr id="6" name="Picture Placeholder 5">
            <a:extLst>
              <a:ext uri="{FF2B5EF4-FFF2-40B4-BE49-F238E27FC236}">
                <a16:creationId xmlns:a16="http://schemas.microsoft.com/office/drawing/2014/main" id="{40546975-FA57-894B-9D55-A9CEF6FD1AA0}"/>
              </a:ext>
            </a:extLst>
          </p:cNvPr>
          <p:cNvSpPr>
            <a:spLocks noGrp="1"/>
          </p:cNvSpPr>
          <p:nvPr>
            <p:ph type="pic" sz="quarter" idx="10"/>
          </p:nvPr>
        </p:nvSpPr>
        <p:spPr>
          <a:xfrm>
            <a:off x="307571" y="3605653"/>
            <a:ext cx="11552642" cy="2421508"/>
          </a:xfrm>
          <a:solidFill>
            <a:srgbClr val="C00000"/>
          </a:solidFill>
        </p:spPr>
        <p:txBody>
          <a:bodyPr anchor="ctr"/>
          <a:lstStyle>
            <a:lvl1pPr algn="ctr">
              <a:buNone/>
              <a:defRPr>
                <a:solidFill>
                  <a:schemeClr val="bg1"/>
                </a:solidFill>
              </a:defRPr>
            </a:lvl1pPr>
          </a:lstStyle>
          <a:p>
            <a:r>
              <a:rPr lang="es-ES"/>
              <a:t>Haga clic en el icono para agregar una imagen</a:t>
            </a:r>
            <a:endParaRPr lang="en-US"/>
          </a:p>
        </p:txBody>
      </p:sp>
      <p:sp>
        <p:nvSpPr>
          <p:cNvPr id="18" name="Title 1">
            <a:extLst>
              <a:ext uri="{FF2B5EF4-FFF2-40B4-BE49-F238E27FC236}">
                <a16:creationId xmlns:a16="http://schemas.microsoft.com/office/drawing/2014/main" id="{A2A6FDFB-46FD-4D32-A054-BC9C55F6A02B}"/>
              </a:ext>
            </a:extLst>
          </p:cNvPr>
          <p:cNvSpPr>
            <a:spLocks noGrp="1"/>
          </p:cNvSpPr>
          <p:nvPr>
            <p:ph type="ctrTitle" hasCustomPrompt="1"/>
          </p:nvPr>
        </p:nvSpPr>
        <p:spPr>
          <a:xfrm>
            <a:off x="307571" y="633847"/>
            <a:ext cx="11552613" cy="1995043"/>
          </a:xfrm>
        </p:spPr>
        <p:txBody>
          <a:bodyPr anchor="ctr"/>
          <a:lstStyle>
            <a:lvl1pPr algn="ctr">
              <a:defRPr sz="6000" b="1"/>
            </a:lvl1pPr>
          </a:lstStyle>
          <a:p>
            <a:r>
              <a:rPr lang="en-US" dirty="0"/>
              <a:t>CLICK TO EDIT MASTER TITLE STYLE</a:t>
            </a:r>
          </a:p>
        </p:txBody>
      </p:sp>
      <p:sp>
        <p:nvSpPr>
          <p:cNvPr id="20" name="Subtitle 2">
            <a:extLst>
              <a:ext uri="{FF2B5EF4-FFF2-40B4-BE49-F238E27FC236}">
                <a16:creationId xmlns:a16="http://schemas.microsoft.com/office/drawing/2014/main" id="{C1F0D0AA-12EA-49AC-BF55-4B2556467E4C}"/>
              </a:ext>
            </a:extLst>
          </p:cNvPr>
          <p:cNvSpPr>
            <a:spLocks noGrp="1"/>
          </p:cNvSpPr>
          <p:nvPr>
            <p:ph type="subTitle" idx="1"/>
          </p:nvPr>
        </p:nvSpPr>
        <p:spPr>
          <a:xfrm>
            <a:off x="307571" y="2867892"/>
            <a:ext cx="11552613" cy="550708"/>
          </a:xfrm>
        </p:spPr>
        <p:txBody>
          <a:bodyPr anchor="ctr"/>
          <a:lstStyle>
            <a:lvl1pPr marL="0" indent="0" algn="ctr">
              <a:buNone/>
              <a:defRPr sz="2400"/>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s-ES"/>
              <a:t>Haga clic para modificar el estilo de subtítulo del patrón</a:t>
            </a:r>
            <a:endParaRPr lang="en-US" dirty="0"/>
          </a:p>
        </p:txBody>
      </p:sp>
      <p:cxnSp>
        <p:nvCxnSpPr>
          <p:cNvPr id="3" name="Straight Connector 2">
            <a:extLst>
              <a:ext uri="{FF2B5EF4-FFF2-40B4-BE49-F238E27FC236}">
                <a16:creationId xmlns:a16="http://schemas.microsoft.com/office/drawing/2014/main" id="{A047612B-B330-8B4A-A5E5-5CB86224AD8D}"/>
              </a:ext>
            </a:extLst>
          </p:cNvPr>
          <p:cNvCxnSpPr>
            <a:cxnSpLocks/>
          </p:cNvCxnSpPr>
          <p:nvPr userDrawn="1"/>
        </p:nvCxnSpPr>
        <p:spPr>
          <a:xfrm>
            <a:off x="307571" y="405243"/>
            <a:ext cx="3963093" cy="0"/>
          </a:xfrm>
          <a:prstGeom prst="line">
            <a:avLst/>
          </a:prstGeom>
          <a:ln w="63500">
            <a:solidFill>
              <a:schemeClr val="tx1"/>
            </a:solidFill>
          </a:ln>
        </p:spPr>
        <p:style>
          <a:lnRef idx="1">
            <a:schemeClr val="accent1"/>
          </a:lnRef>
          <a:fillRef idx="0">
            <a:schemeClr val="accent1"/>
          </a:fillRef>
          <a:effectRef idx="0">
            <a:schemeClr val="accent1"/>
          </a:effectRef>
          <a:fontRef idx="minor">
            <a:schemeClr val="tx1"/>
          </a:fontRef>
        </p:style>
      </p:cxnSp>
      <p:cxnSp>
        <p:nvCxnSpPr>
          <p:cNvPr id="13" name="Straight Connector 12">
            <a:extLst>
              <a:ext uri="{FF2B5EF4-FFF2-40B4-BE49-F238E27FC236}">
                <a16:creationId xmlns:a16="http://schemas.microsoft.com/office/drawing/2014/main" id="{4F583CC9-D2FD-0E44-886B-342599A2EADA}"/>
              </a:ext>
            </a:extLst>
          </p:cNvPr>
          <p:cNvCxnSpPr>
            <a:cxnSpLocks/>
          </p:cNvCxnSpPr>
          <p:nvPr userDrawn="1"/>
        </p:nvCxnSpPr>
        <p:spPr>
          <a:xfrm>
            <a:off x="307571" y="2774371"/>
            <a:ext cx="11552613" cy="0"/>
          </a:xfrm>
          <a:prstGeom prst="line">
            <a:avLst/>
          </a:prstGeom>
          <a:ln w="63500">
            <a:solidFill>
              <a:schemeClr val="tx1"/>
            </a:solidFill>
          </a:ln>
        </p:spPr>
        <p:style>
          <a:lnRef idx="1">
            <a:schemeClr val="accent1"/>
          </a:lnRef>
          <a:fillRef idx="0">
            <a:schemeClr val="accent1"/>
          </a:fillRef>
          <a:effectRef idx="0">
            <a:schemeClr val="accent1"/>
          </a:effectRef>
          <a:fontRef idx="minor">
            <a:schemeClr val="tx1"/>
          </a:fontRef>
        </p:style>
      </p:cxnSp>
      <p:cxnSp>
        <p:nvCxnSpPr>
          <p:cNvPr id="15" name="Straight Connector 14">
            <a:extLst>
              <a:ext uri="{FF2B5EF4-FFF2-40B4-BE49-F238E27FC236}">
                <a16:creationId xmlns:a16="http://schemas.microsoft.com/office/drawing/2014/main" id="{0F6F358D-BCC8-CC4F-A067-F2E9928E50D5}"/>
              </a:ext>
            </a:extLst>
          </p:cNvPr>
          <p:cNvCxnSpPr>
            <a:cxnSpLocks/>
          </p:cNvCxnSpPr>
          <p:nvPr userDrawn="1"/>
        </p:nvCxnSpPr>
        <p:spPr>
          <a:xfrm>
            <a:off x="307571" y="3512126"/>
            <a:ext cx="11552613" cy="0"/>
          </a:xfrm>
          <a:prstGeom prst="line">
            <a:avLst/>
          </a:prstGeom>
          <a:ln w="63500">
            <a:solidFill>
              <a:schemeClr val="tx1"/>
            </a:solidFill>
          </a:ln>
        </p:spPr>
        <p:style>
          <a:lnRef idx="1">
            <a:schemeClr val="accent1"/>
          </a:lnRef>
          <a:fillRef idx="0">
            <a:schemeClr val="accent1"/>
          </a:fillRef>
          <a:effectRef idx="0">
            <a:schemeClr val="accent1"/>
          </a:effectRef>
          <a:fontRef idx="minor">
            <a:schemeClr val="tx1"/>
          </a:fontRef>
        </p:style>
      </p:cxnSp>
      <p:cxnSp>
        <p:nvCxnSpPr>
          <p:cNvPr id="26" name="Straight Connector 25">
            <a:extLst>
              <a:ext uri="{FF2B5EF4-FFF2-40B4-BE49-F238E27FC236}">
                <a16:creationId xmlns:a16="http://schemas.microsoft.com/office/drawing/2014/main" id="{FF92ACB2-C795-2B4B-9824-5F812553F93A}"/>
              </a:ext>
            </a:extLst>
          </p:cNvPr>
          <p:cNvCxnSpPr>
            <a:cxnSpLocks/>
          </p:cNvCxnSpPr>
          <p:nvPr userDrawn="1"/>
        </p:nvCxnSpPr>
        <p:spPr>
          <a:xfrm>
            <a:off x="7897091" y="405243"/>
            <a:ext cx="3963093" cy="0"/>
          </a:xfrm>
          <a:prstGeom prst="line">
            <a:avLst/>
          </a:prstGeom>
          <a:ln w="63500">
            <a:solidFill>
              <a:schemeClr val="tx1"/>
            </a:solidFill>
          </a:ln>
        </p:spPr>
        <p:style>
          <a:lnRef idx="1">
            <a:schemeClr val="accent1"/>
          </a:lnRef>
          <a:fillRef idx="0">
            <a:schemeClr val="accent1"/>
          </a:fillRef>
          <a:effectRef idx="0">
            <a:schemeClr val="accent1"/>
          </a:effectRef>
          <a:fontRef idx="minor">
            <a:schemeClr val="tx1"/>
          </a:fontRef>
        </p:style>
      </p:cxnSp>
      <p:cxnSp>
        <p:nvCxnSpPr>
          <p:cNvPr id="27" name="Straight Connector 26">
            <a:extLst>
              <a:ext uri="{FF2B5EF4-FFF2-40B4-BE49-F238E27FC236}">
                <a16:creationId xmlns:a16="http://schemas.microsoft.com/office/drawing/2014/main" id="{A8604DB8-B889-3B42-8218-D114E5B4754B}"/>
              </a:ext>
            </a:extLst>
          </p:cNvPr>
          <p:cNvCxnSpPr>
            <a:cxnSpLocks/>
          </p:cNvCxnSpPr>
          <p:nvPr userDrawn="1"/>
        </p:nvCxnSpPr>
        <p:spPr>
          <a:xfrm>
            <a:off x="307571" y="6473535"/>
            <a:ext cx="11552613" cy="0"/>
          </a:xfrm>
          <a:prstGeom prst="line">
            <a:avLst/>
          </a:prstGeom>
          <a:ln w="63500">
            <a:solidFill>
              <a:schemeClr val="tx1"/>
            </a:solidFill>
          </a:ln>
        </p:spPr>
        <p:style>
          <a:lnRef idx="1">
            <a:schemeClr val="accent1"/>
          </a:lnRef>
          <a:fillRef idx="0">
            <a:schemeClr val="accent1"/>
          </a:fillRef>
          <a:effectRef idx="0">
            <a:schemeClr val="accent1"/>
          </a:effectRef>
          <a:fontRef idx="minor">
            <a:schemeClr val="tx1"/>
          </a:fontRef>
        </p:style>
      </p:cxnSp>
      <p:sp>
        <p:nvSpPr>
          <p:cNvPr id="10" name="Text Placeholder 9">
            <a:extLst>
              <a:ext uri="{FF2B5EF4-FFF2-40B4-BE49-F238E27FC236}">
                <a16:creationId xmlns:a16="http://schemas.microsoft.com/office/drawing/2014/main" id="{C9A69E43-8AB6-1C4D-92D0-1DE776130F79}"/>
              </a:ext>
            </a:extLst>
          </p:cNvPr>
          <p:cNvSpPr>
            <a:spLocks noGrp="1"/>
          </p:cNvSpPr>
          <p:nvPr>
            <p:ph type="body" sz="quarter" idx="11" hasCustomPrompt="1"/>
          </p:nvPr>
        </p:nvSpPr>
        <p:spPr>
          <a:xfrm>
            <a:off x="307975" y="6112290"/>
            <a:ext cx="11552238" cy="248754"/>
          </a:xfrm>
        </p:spPr>
        <p:txBody>
          <a:bodyPr anchor="ctr"/>
          <a:lstStyle>
            <a:lvl1pPr algn="ctr">
              <a:buNone/>
              <a:defRPr sz="1400"/>
            </a:lvl1pPr>
            <a:lvl2pPr algn="ctr">
              <a:buNone/>
              <a:defRPr sz="1400"/>
            </a:lvl2pPr>
            <a:lvl3pPr algn="ctr">
              <a:buNone/>
              <a:defRPr sz="1400"/>
            </a:lvl3pPr>
            <a:lvl4pPr algn="ctr">
              <a:buNone/>
              <a:defRPr sz="1400"/>
            </a:lvl4pPr>
            <a:lvl5pPr algn="ctr">
              <a:buNone/>
              <a:defRPr sz="1400"/>
            </a:lvl5pPr>
          </a:lstStyle>
          <a:p>
            <a:r>
              <a:rPr lang="en-US" dirty="0"/>
              <a:t>Click to edit the description of the cover image</a:t>
            </a:r>
          </a:p>
        </p:txBody>
      </p:sp>
      <p:sp>
        <p:nvSpPr>
          <p:cNvPr id="29" name="Text Placeholder 9">
            <a:extLst>
              <a:ext uri="{FF2B5EF4-FFF2-40B4-BE49-F238E27FC236}">
                <a16:creationId xmlns:a16="http://schemas.microsoft.com/office/drawing/2014/main" id="{0BE8BB9D-436E-6946-8020-9F18D32FADDE}"/>
              </a:ext>
            </a:extLst>
          </p:cNvPr>
          <p:cNvSpPr>
            <a:spLocks noGrp="1"/>
          </p:cNvSpPr>
          <p:nvPr>
            <p:ph type="body" sz="quarter" idx="12" hasCustomPrompt="1"/>
          </p:nvPr>
        </p:nvSpPr>
        <p:spPr>
          <a:xfrm>
            <a:off x="4303644" y="191276"/>
            <a:ext cx="3553692" cy="427933"/>
          </a:xfrm>
        </p:spPr>
        <p:txBody>
          <a:bodyPr anchor="ctr"/>
          <a:lstStyle>
            <a:lvl1pPr algn="ctr">
              <a:buNone/>
              <a:defRPr sz="1600"/>
            </a:lvl1pPr>
            <a:lvl2pPr algn="ctr">
              <a:buNone/>
              <a:defRPr sz="1400"/>
            </a:lvl2pPr>
            <a:lvl3pPr algn="ctr">
              <a:buNone/>
              <a:defRPr sz="1400"/>
            </a:lvl3pPr>
            <a:lvl4pPr algn="ctr">
              <a:buNone/>
              <a:defRPr sz="1400"/>
            </a:lvl4pPr>
            <a:lvl5pPr algn="ctr">
              <a:buNone/>
              <a:defRPr sz="1400"/>
            </a:lvl5pPr>
          </a:lstStyle>
          <a:p>
            <a:r>
              <a:rPr lang="en-US" sz="1600" dirty="0"/>
              <a:t>Click to edit Newspaper Name</a:t>
            </a:r>
          </a:p>
        </p:txBody>
      </p:sp>
    </p:spTree>
    <p:extLst>
      <p:ext uri="{BB962C8B-B14F-4D97-AF65-F5344CB8AC3E}">
        <p14:creationId xmlns:p14="http://schemas.microsoft.com/office/powerpoint/2010/main" val="1706071266"/>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Title and Content 1">
    <p:spTree>
      <p:nvGrpSpPr>
        <p:cNvPr id="1" name=""/>
        <p:cNvGrpSpPr/>
        <p:nvPr/>
      </p:nvGrpSpPr>
      <p:grpSpPr>
        <a:xfrm>
          <a:off x="0" y="0"/>
          <a:ext cx="0" cy="0"/>
          <a:chOff x="0" y="0"/>
          <a:chExt cx="0" cy="0"/>
        </a:xfrm>
      </p:grpSpPr>
      <p:sp>
        <p:nvSpPr>
          <p:cNvPr id="6" name="Rectangle 5">
            <a:extLst>
              <a:ext uri="{FF2B5EF4-FFF2-40B4-BE49-F238E27FC236}">
                <a16:creationId xmlns:a16="http://schemas.microsoft.com/office/drawing/2014/main" id="{993D0F2B-8F74-CC42-B0CF-16B9574BC86F}"/>
              </a:ext>
            </a:extLst>
          </p:cNvPr>
          <p:cNvSpPr/>
          <p:nvPr userDrawn="1"/>
        </p:nvSpPr>
        <p:spPr>
          <a:xfrm>
            <a:off x="6096000" y="1729746"/>
            <a:ext cx="5764177" cy="4541508"/>
          </a:xfrm>
          <a:prstGeom prst="rect">
            <a:avLst/>
          </a:prstGeom>
          <a:ln>
            <a:no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solidFill>
                <a:schemeClr val="bg1"/>
              </a:solidFill>
            </a:endParaRPr>
          </a:p>
        </p:txBody>
      </p:sp>
      <p:sp>
        <p:nvSpPr>
          <p:cNvPr id="12" name="Title 1">
            <a:extLst>
              <a:ext uri="{FF2B5EF4-FFF2-40B4-BE49-F238E27FC236}">
                <a16:creationId xmlns:a16="http://schemas.microsoft.com/office/drawing/2014/main" id="{0D08B00A-9A13-4AB1-A72D-2F499BA2EBAB}"/>
              </a:ext>
            </a:extLst>
          </p:cNvPr>
          <p:cNvSpPr>
            <a:spLocks noGrp="1"/>
          </p:cNvSpPr>
          <p:nvPr>
            <p:ph type="title" hasCustomPrompt="1"/>
          </p:nvPr>
        </p:nvSpPr>
        <p:spPr>
          <a:xfrm>
            <a:off x="2798611" y="584631"/>
            <a:ext cx="6594772" cy="784211"/>
          </a:xfrm>
        </p:spPr>
        <p:txBody>
          <a:bodyPr/>
          <a:lstStyle>
            <a:lvl1pPr algn="ctr">
              <a:defRPr sz="4400" b="1"/>
            </a:lvl1pPr>
          </a:lstStyle>
          <a:p>
            <a:r>
              <a:rPr lang="en-US" dirty="0"/>
              <a:t>NEWSPAPER NAME</a:t>
            </a:r>
          </a:p>
        </p:txBody>
      </p:sp>
      <p:sp>
        <p:nvSpPr>
          <p:cNvPr id="18" name="Content Placeholder 2">
            <a:extLst>
              <a:ext uri="{FF2B5EF4-FFF2-40B4-BE49-F238E27FC236}">
                <a16:creationId xmlns:a16="http://schemas.microsoft.com/office/drawing/2014/main" id="{489DC5E6-DDCD-4B67-B47F-0BD6C54B83D2}"/>
              </a:ext>
            </a:extLst>
          </p:cNvPr>
          <p:cNvSpPr>
            <a:spLocks noGrp="1"/>
          </p:cNvSpPr>
          <p:nvPr>
            <p:ph idx="1"/>
          </p:nvPr>
        </p:nvSpPr>
        <p:spPr>
          <a:xfrm>
            <a:off x="307571" y="1729744"/>
            <a:ext cx="5615247" cy="4549251"/>
          </a:xfrm>
        </p:spPr>
        <p:txBody>
          <a:bodyPr lIns="0" rIns="0"/>
          <a:lstStyle>
            <a:lvl1pPr algn="just">
              <a:buNone/>
              <a:defRPr sz="1200" baseline="0"/>
            </a:lvl1pPr>
            <a:lvl2pPr algn="just">
              <a:buNone/>
              <a:defRPr sz="1200" baseline="0"/>
            </a:lvl2pPr>
            <a:lvl3pPr algn="just">
              <a:buNone/>
              <a:defRPr sz="1200" baseline="0"/>
            </a:lvl3pPr>
            <a:lvl4pPr algn="just">
              <a:buNone/>
              <a:defRPr sz="1200" baseline="0"/>
            </a:lvl4pPr>
            <a:lvl5pPr algn="just">
              <a:buNone/>
              <a:defRPr sz="1200" baseline="0"/>
            </a:lvl5p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a:p>
        </p:txBody>
      </p:sp>
      <p:sp>
        <p:nvSpPr>
          <p:cNvPr id="19" name="Date Placeholder 3">
            <a:extLst>
              <a:ext uri="{FF2B5EF4-FFF2-40B4-BE49-F238E27FC236}">
                <a16:creationId xmlns:a16="http://schemas.microsoft.com/office/drawing/2014/main" id="{768C53B7-7FCD-400A-9752-7BFFD8BB3D75}"/>
              </a:ext>
            </a:extLst>
          </p:cNvPr>
          <p:cNvSpPr>
            <a:spLocks noGrp="1"/>
          </p:cNvSpPr>
          <p:nvPr>
            <p:ph type="dt" sz="half" idx="10"/>
          </p:nvPr>
        </p:nvSpPr>
        <p:spPr>
          <a:xfrm>
            <a:off x="307572" y="579005"/>
            <a:ext cx="2187619" cy="789832"/>
          </a:xfrm>
        </p:spPr>
        <p:txBody>
          <a:bodyPr/>
          <a:lstStyle>
            <a:lvl1pPr algn="ctr">
              <a:defRPr/>
            </a:lvl1pPr>
          </a:lstStyle>
          <a:p>
            <a:pPr algn="ctr"/>
            <a:r>
              <a:rPr lang="en-US"/>
              <a:t>Date</a:t>
            </a:r>
          </a:p>
        </p:txBody>
      </p:sp>
      <p:sp>
        <p:nvSpPr>
          <p:cNvPr id="20" name="Footer Placeholder 4">
            <a:extLst>
              <a:ext uri="{FF2B5EF4-FFF2-40B4-BE49-F238E27FC236}">
                <a16:creationId xmlns:a16="http://schemas.microsoft.com/office/drawing/2014/main" id="{10C428BE-FED7-45A5-9425-7445C51F35BB}"/>
              </a:ext>
            </a:extLst>
          </p:cNvPr>
          <p:cNvSpPr>
            <a:spLocks noGrp="1"/>
          </p:cNvSpPr>
          <p:nvPr>
            <p:ph type="ftr" sz="quarter" idx="11"/>
          </p:nvPr>
        </p:nvSpPr>
        <p:spPr>
          <a:xfrm>
            <a:off x="9696796" y="586746"/>
            <a:ext cx="2163381" cy="782083"/>
          </a:xfrm>
        </p:spPr>
        <p:txBody>
          <a:bodyPr/>
          <a:lstStyle>
            <a:lvl1pPr algn="ctr">
              <a:defRPr/>
            </a:lvl1pPr>
          </a:lstStyle>
          <a:p>
            <a:r>
              <a:rPr lang="en-US"/>
              <a:t>Your Header Here</a:t>
            </a:r>
          </a:p>
        </p:txBody>
      </p:sp>
      <p:cxnSp>
        <p:nvCxnSpPr>
          <p:cNvPr id="14" name="Straight Connector 13">
            <a:extLst>
              <a:ext uri="{FF2B5EF4-FFF2-40B4-BE49-F238E27FC236}">
                <a16:creationId xmlns:a16="http://schemas.microsoft.com/office/drawing/2014/main" id="{A76A5356-58B0-1442-B1BC-7C8E79471ACD}"/>
              </a:ext>
            </a:extLst>
          </p:cNvPr>
          <p:cNvCxnSpPr>
            <a:cxnSpLocks/>
          </p:cNvCxnSpPr>
          <p:nvPr userDrawn="1"/>
        </p:nvCxnSpPr>
        <p:spPr>
          <a:xfrm>
            <a:off x="307571" y="405243"/>
            <a:ext cx="11552613" cy="0"/>
          </a:xfrm>
          <a:prstGeom prst="line">
            <a:avLst/>
          </a:prstGeom>
          <a:ln w="63500">
            <a:solidFill>
              <a:schemeClr val="tx1"/>
            </a:solidFill>
          </a:ln>
        </p:spPr>
        <p:style>
          <a:lnRef idx="1">
            <a:schemeClr val="accent1"/>
          </a:lnRef>
          <a:fillRef idx="0">
            <a:schemeClr val="accent1"/>
          </a:fillRef>
          <a:effectRef idx="0">
            <a:schemeClr val="accent1"/>
          </a:effectRef>
          <a:fontRef idx="minor">
            <a:schemeClr val="tx1"/>
          </a:fontRef>
        </p:style>
      </p:cxnSp>
      <p:cxnSp>
        <p:nvCxnSpPr>
          <p:cNvPr id="15" name="Straight Connector 14">
            <a:extLst>
              <a:ext uri="{FF2B5EF4-FFF2-40B4-BE49-F238E27FC236}">
                <a16:creationId xmlns:a16="http://schemas.microsoft.com/office/drawing/2014/main" id="{393E3B03-BD82-6C40-ABA7-648D2D3CE387}"/>
              </a:ext>
            </a:extLst>
          </p:cNvPr>
          <p:cNvCxnSpPr>
            <a:cxnSpLocks/>
          </p:cNvCxnSpPr>
          <p:nvPr userDrawn="1"/>
        </p:nvCxnSpPr>
        <p:spPr>
          <a:xfrm>
            <a:off x="307571" y="1548243"/>
            <a:ext cx="11552613" cy="0"/>
          </a:xfrm>
          <a:prstGeom prst="line">
            <a:avLst/>
          </a:prstGeom>
          <a:ln w="63500">
            <a:solidFill>
              <a:schemeClr val="tx1"/>
            </a:solidFill>
          </a:ln>
        </p:spPr>
        <p:style>
          <a:lnRef idx="1">
            <a:schemeClr val="accent1"/>
          </a:lnRef>
          <a:fillRef idx="0">
            <a:schemeClr val="accent1"/>
          </a:fillRef>
          <a:effectRef idx="0">
            <a:schemeClr val="accent1"/>
          </a:effectRef>
          <a:fontRef idx="minor">
            <a:schemeClr val="tx1"/>
          </a:fontRef>
        </p:style>
      </p:cxnSp>
      <p:cxnSp>
        <p:nvCxnSpPr>
          <p:cNvPr id="16" name="Straight Connector 15">
            <a:extLst>
              <a:ext uri="{FF2B5EF4-FFF2-40B4-BE49-F238E27FC236}">
                <a16:creationId xmlns:a16="http://schemas.microsoft.com/office/drawing/2014/main" id="{7F0EAA46-7394-0843-BF49-6150D4F283E5}"/>
              </a:ext>
            </a:extLst>
          </p:cNvPr>
          <p:cNvCxnSpPr>
            <a:cxnSpLocks/>
          </p:cNvCxnSpPr>
          <p:nvPr userDrawn="1"/>
        </p:nvCxnSpPr>
        <p:spPr>
          <a:xfrm>
            <a:off x="2646904" y="405243"/>
            <a:ext cx="0" cy="1143000"/>
          </a:xfrm>
          <a:prstGeom prst="line">
            <a:avLst/>
          </a:prstGeom>
          <a:ln w="63500">
            <a:solidFill>
              <a:schemeClr val="tx1"/>
            </a:solidFill>
          </a:ln>
        </p:spPr>
        <p:style>
          <a:lnRef idx="1">
            <a:schemeClr val="accent1"/>
          </a:lnRef>
          <a:fillRef idx="0">
            <a:schemeClr val="accent1"/>
          </a:fillRef>
          <a:effectRef idx="0">
            <a:schemeClr val="accent1"/>
          </a:effectRef>
          <a:fontRef idx="minor">
            <a:schemeClr val="tx1"/>
          </a:fontRef>
        </p:style>
      </p:cxnSp>
      <p:cxnSp>
        <p:nvCxnSpPr>
          <p:cNvPr id="23" name="Straight Connector 22">
            <a:extLst>
              <a:ext uri="{FF2B5EF4-FFF2-40B4-BE49-F238E27FC236}">
                <a16:creationId xmlns:a16="http://schemas.microsoft.com/office/drawing/2014/main" id="{0D8D7CD9-08F6-8140-BAF1-13C154BE5D7A}"/>
              </a:ext>
            </a:extLst>
          </p:cNvPr>
          <p:cNvCxnSpPr>
            <a:cxnSpLocks/>
          </p:cNvCxnSpPr>
          <p:nvPr userDrawn="1"/>
        </p:nvCxnSpPr>
        <p:spPr>
          <a:xfrm>
            <a:off x="9545089" y="405243"/>
            <a:ext cx="0" cy="1143000"/>
          </a:xfrm>
          <a:prstGeom prst="line">
            <a:avLst/>
          </a:prstGeom>
          <a:ln w="63500">
            <a:solidFill>
              <a:schemeClr val="tx1"/>
            </a:solidFill>
          </a:ln>
        </p:spPr>
        <p:style>
          <a:lnRef idx="1">
            <a:schemeClr val="accent1"/>
          </a:lnRef>
          <a:fillRef idx="0">
            <a:schemeClr val="accent1"/>
          </a:fillRef>
          <a:effectRef idx="0">
            <a:schemeClr val="accent1"/>
          </a:effectRef>
          <a:fontRef idx="minor">
            <a:schemeClr val="tx1"/>
          </a:fontRef>
        </p:style>
      </p:cxnSp>
      <p:cxnSp>
        <p:nvCxnSpPr>
          <p:cNvPr id="25" name="Straight Connector 24">
            <a:extLst>
              <a:ext uri="{FF2B5EF4-FFF2-40B4-BE49-F238E27FC236}">
                <a16:creationId xmlns:a16="http://schemas.microsoft.com/office/drawing/2014/main" id="{627643E3-44C7-BE49-ADCE-6878FE8E4FB1}"/>
              </a:ext>
            </a:extLst>
          </p:cNvPr>
          <p:cNvCxnSpPr>
            <a:cxnSpLocks/>
          </p:cNvCxnSpPr>
          <p:nvPr userDrawn="1"/>
        </p:nvCxnSpPr>
        <p:spPr>
          <a:xfrm>
            <a:off x="307571" y="6473535"/>
            <a:ext cx="11552613" cy="0"/>
          </a:xfrm>
          <a:prstGeom prst="line">
            <a:avLst/>
          </a:prstGeom>
          <a:ln w="63500">
            <a:solidFill>
              <a:schemeClr val="tx1"/>
            </a:solidFill>
          </a:ln>
        </p:spPr>
        <p:style>
          <a:lnRef idx="1">
            <a:schemeClr val="accent1"/>
          </a:lnRef>
          <a:fillRef idx="0">
            <a:schemeClr val="accent1"/>
          </a:fillRef>
          <a:effectRef idx="0">
            <a:schemeClr val="accent1"/>
          </a:effectRef>
          <a:fontRef idx="minor">
            <a:schemeClr val="tx1"/>
          </a:fontRef>
        </p:style>
      </p:cxnSp>
      <p:sp>
        <p:nvSpPr>
          <p:cNvPr id="27" name="Content Placeholder 2">
            <a:extLst>
              <a:ext uri="{FF2B5EF4-FFF2-40B4-BE49-F238E27FC236}">
                <a16:creationId xmlns:a16="http://schemas.microsoft.com/office/drawing/2014/main" id="{9F9CCCEA-CA53-604E-806E-379173032C24}"/>
              </a:ext>
            </a:extLst>
          </p:cNvPr>
          <p:cNvSpPr>
            <a:spLocks noGrp="1"/>
          </p:cNvSpPr>
          <p:nvPr>
            <p:ph idx="12"/>
          </p:nvPr>
        </p:nvSpPr>
        <p:spPr>
          <a:xfrm>
            <a:off x="6219999" y="2691242"/>
            <a:ext cx="5486400" cy="3439395"/>
          </a:xfrm>
        </p:spPr>
        <p:txBody>
          <a:bodyPr/>
          <a:lstStyle>
            <a:lvl1pPr algn="just">
              <a:buNone/>
              <a:defRPr sz="1200">
                <a:solidFill>
                  <a:schemeClr val="bg1"/>
                </a:solidFill>
              </a:defRPr>
            </a:lvl1pPr>
            <a:lvl2pPr algn="just">
              <a:buNone/>
              <a:defRPr sz="1200">
                <a:solidFill>
                  <a:schemeClr val="bg1"/>
                </a:solidFill>
              </a:defRPr>
            </a:lvl2pPr>
            <a:lvl3pPr algn="just">
              <a:buNone/>
              <a:defRPr sz="1200">
                <a:solidFill>
                  <a:schemeClr val="bg1"/>
                </a:solidFill>
              </a:defRPr>
            </a:lvl3pPr>
            <a:lvl4pPr algn="just">
              <a:buNone/>
              <a:defRPr sz="1200">
                <a:solidFill>
                  <a:schemeClr val="bg1"/>
                </a:solidFill>
              </a:defRPr>
            </a:lvl4pPr>
            <a:lvl5pPr algn="just">
              <a:buNone/>
              <a:defRPr sz="1200">
                <a:solidFill>
                  <a:schemeClr val="bg1"/>
                </a:solidFill>
              </a:defRPr>
            </a:lvl5p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a:p>
        </p:txBody>
      </p:sp>
      <p:sp>
        <p:nvSpPr>
          <p:cNvPr id="29" name="Subtitle 2">
            <a:extLst>
              <a:ext uri="{FF2B5EF4-FFF2-40B4-BE49-F238E27FC236}">
                <a16:creationId xmlns:a16="http://schemas.microsoft.com/office/drawing/2014/main" id="{1BA2BBA4-C8B7-C348-941B-6B25271E53DF}"/>
              </a:ext>
            </a:extLst>
          </p:cNvPr>
          <p:cNvSpPr>
            <a:spLocks noGrp="1"/>
          </p:cNvSpPr>
          <p:nvPr>
            <p:ph type="subTitle" idx="13" hasCustomPrompt="1"/>
          </p:nvPr>
        </p:nvSpPr>
        <p:spPr>
          <a:xfrm>
            <a:off x="6220000" y="1828804"/>
            <a:ext cx="5486400" cy="765303"/>
          </a:xfrm>
        </p:spPr>
        <p:txBody>
          <a:bodyPr anchor="ctr"/>
          <a:lstStyle>
            <a:lvl1pPr marL="0" indent="0" algn="ctr">
              <a:buNone/>
              <a:defRPr sz="2400" b="1">
                <a:solidFill>
                  <a:schemeClr val="bg1"/>
                </a:solidFill>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n-US" dirty="0"/>
              <a:t>CLICK TO EDIT MASTER SUBTITLE STYLE</a:t>
            </a:r>
          </a:p>
        </p:txBody>
      </p:sp>
    </p:spTree>
    <p:extLst>
      <p:ext uri="{BB962C8B-B14F-4D97-AF65-F5344CB8AC3E}">
        <p14:creationId xmlns:p14="http://schemas.microsoft.com/office/powerpoint/2010/main" val="1605757336"/>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Title and Content 2">
    <p:spTree>
      <p:nvGrpSpPr>
        <p:cNvPr id="1" name=""/>
        <p:cNvGrpSpPr/>
        <p:nvPr/>
      </p:nvGrpSpPr>
      <p:grpSpPr>
        <a:xfrm>
          <a:off x="0" y="0"/>
          <a:ext cx="0" cy="0"/>
          <a:chOff x="0" y="0"/>
          <a:chExt cx="0" cy="0"/>
        </a:xfrm>
      </p:grpSpPr>
      <p:cxnSp>
        <p:nvCxnSpPr>
          <p:cNvPr id="26" name="Straight Connector 25">
            <a:extLst>
              <a:ext uri="{FF2B5EF4-FFF2-40B4-BE49-F238E27FC236}">
                <a16:creationId xmlns:a16="http://schemas.microsoft.com/office/drawing/2014/main" id="{97E39BE6-3240-E640-86B7-4F9D19862C80}"/>
              </a:ext>
            </a:extLst>
          </p:cNvPr>
          <p:cNvCxnSpPr>
            <a:cxnSpLocks/>
          </p:cNvCxnSpPr>
          <p:nvPr userDrawn="1"/>
        </p:nvCxnSpPr>
        <p:spPr>
          <a:xfrm>
            <a:off x="307571" y="6473535"/>
            <a:ext cx="11552613" cy="0"/>
          </a:xfrm>
          <a:prstGeom prst="line">
            <a:avLst/>
          </a:prstGeom>
          <a:ln w="63500">
            <a:solidFill>
              <a:schemeClr val="tx1"/>
            </a:solidFill>
          </a:ln>
        </p:spPr>
        <p:style>
          <a:lnRef idx="1">
            <a:schemeClr val="accent1"/>
          </a:lnRef>
          <a:fillRef idx="0">
            <a:schemeClr val="accent1"/>
          </a:fillRef>
          <a:effectRef idx="0">
            <a:schemeClr val="accent1"/>
          </a:effectRef>
          <a:fontRef idx="minor">
            <a:schemeClr val="tx1"/>
          </a:fontRef>
        </p:style>
      </p:cxnSp>
      <p:sp>
        <p:nvSpPr>
          <p:cNvPr id="33" name="Date Placeholder 3">
            <a:extLst>
              <a:ext uri="{FF2B5EF4-FFF2-40B4-BE49-F238E27FC236}">
                <a16:creationId xmlns:a16="http://schemas.microsoft.com/office/drawing/2014/main" id="{D3E7151D-A9A2-0343-A375-539E2587A602}"/>
              </a:ext>
            </a:extLst>
          </p:cNvPr>
          <p:cNvSpPr>
            <a:spLocks noGrp="1"/>
          </p:cNvSpPr>
          <p:nvPr>
            <p:ph type="dt" sz="half" idx="10"/>
          </p:nvPr>
        </p:nvSpPr>
        <p:spPr>
          <a:xfrm>
            <a:off x="307572" y="579005"/>
            <a:ext cx="2187619" cy="789832"/>
          </a:xfrm>
        </p:spPr>
        <p:txBody>
          <a:bodyPr/>
          <a:lstStyle>
            <a:lvl1pPr algn="ctr">
              <a:defRPr/>
            </a:lvl1pPr>
          </a:lstStyle>
          <a:p>
            <a:pPr algn="ctr"/>
            <a:r>
              <a:rPr lang="en-US"/>
              <a:t>Date</a:t>
            </a:r>
          </a:p>
        </p:txBody>
      </p:sp>
      <p:sp>
        <p:nvSpPr>
          <p:cNvPr id="34" name="Footer Placeholder 4">
            <a:extLst>
              <a:ext uri="{FF2B5EF4-FFF2-40B4-BE49-F238E27FC236}">
                <a16:creationId xmlns:a16="http://schemas.microsoft.com/office/drawing/2014/main" id="{B5D500F4-C57F-314F-B176-E60DE5319E5E}"/>
              </a:ext>
            </a:extLst>
          </p:cNvPr>
          <p:cNvSpPr>
            <a:spLocks noGrp="1"/>
          </p:cNvSpPr>
          <p:nvPr>
            <p:ph type="ftr" sz="quarter" idx="11"/>
          </p:nvPr>
        </p:nvSpPr>
        <p:spPr>
          <a:xfrm>
            <a:off x="9696796" y="586746"/>
            <a:ext cx="2163381" cy="782083"/>
          </a:xfrm>
        </p:spPr>
        <p:txBody>
          <a:bodyPr/>
          <a:lstStyle>
            <a:lvl1pPr algn="ctr">
              <a:defRPr/>
            </a:lvl1pPr>
          </a:lstStyle>
          <a:p>
            <a:r>
              <a:rPr lang="en-US"/>
              <a:t>Your Header Here</a:t>
            </a:r>
          </a:p>
        </p:txBody>
      </p:sp>
      <p:cxnSp>
        <p:nvCxnSpPr>
          <p:cNvPr id="35" name="Straight Connector 34">
            <a:extLst>
              <a:ext uri="{FF2B5EF4-FFF2-40B4-BE49-F238E27FC236}">
                <a16:creationId xmlns:a16="http://schemas.microsoft.com/office/drawing/2014/main" id="{A788AD97-A1AC-C34F-B4C0-F0B28DAF6960}"/>
              </a:ext>
            </a:extLst>
          </p:cNvPr>
          <p:cNvCxnSpPr>
            <a:cxnSpLocks/>
          </p:cNvCxnSpPr>
          <p:nvPr userDrawn="1"/>
        </p:nvCxnSpPr>
        <p:spPr>
          <a:xfrm>
            <a:off x="307571" y="405243"/>
            <a:ext cx="11552613" cy="0"/>
          </a:xfrm>
          <a:prstGeom prst="line">
            <a:avLst/>
          </a:prstGeom>
          <a:ln w="63500">
            <a:solidFill>
              <a:schemeClr val="tx1"/>
            </a:solidFill>
          </a:ln>
        </p:spPr>
        <p:style>
          <a:lnRef idx="1">
            <a:schemeClr val="accent1"/>
          </a:lnRef>
          <a:fillRef idx="0">
            <a:schemeClr val="accent1"/>
          </a:fillRef>
          <a:effectRef idx="0">
            <a:schemeClr val="accent1"/>
          </a:effectRef>
          <a:fontRef idx="minor">
            <a:schemeClr val="tx1"/>
          </a:fontRef>
        </p:style>
      </p:cxnSp>
      <p:cxnSp>
        <p:nvCxnSpPr>
          <p:cNvPr id="36" name="Straight Connector 35">
            <a:extLst>
              <a:ext uri="{FF2B5EF4-FFF2-40B4-BE49-F238E27FC236}">
                <a16:creationId xmlns:a16="http://schemas.microsoft.com/office/drawing/2014/main" id="{7F02859E-78D8-1C4E-A97A-32F63B2EB253}"/>
              </a:ext>
            </a:extLst>
          </p:cNvPr>
          <p:cNvCxnSpPr>
            <a:cxnSpLocks/>
          </p:cNvCxnSpPr>
          <p:nvPr userDrawn="1"/>
        </p:nvCxnSpPr>
        <p:spPr>
          <a:xfrm>
            <a:off x="307571" y="1548243"/>
            <a:ext cx="11552613" cy="0"/>
          </a:xfrm>
          <a:prstGeom prst="line">
            <a:avLst/>
          </a:prstGeom>
          <a:ln w="63500">
            <a:solidFill>
              <a:schemeClr val="tx1"/>
            </a:solidFill>
          </a:ln>
        </p:spPr>
        <p:style>
          <a:lnRef idx="1">
            <a:schemeClr val="accent1"/>
          </a:lnRef>
          <a:fillRef idx="0">
            <a:schemeClr val="accent1"/>
          </a:fillRef>
          <a:effectRef idx="0">
            <a:schemeClr val="accent1"/>
          </a:effectRef>
          <a:fontRef idx="minor">
            <a:schemeClr val="tx1"/>
          </a:fontRef>
        </p:style>
      </p:cxnSp>
      <p:cxnSp>
        <p:nvCxnSpPr>
          <p:cNvPr id="37" name="Straight Connector 36">
            <a:extLst>
              <a:ext uri="{FF2B5EF4-FFF2-40B4-BE49-F238E27FC236}">
                <a16:creationId xmlns:a16="http://schemas.microsoft.com/office/drawing/2014/main" id="{E63FB9EB-8AEE-B64D-B723-203D1BD5A23F}"/>
              </a:ext>
            </a:extLst>
          </p:cNvPr>
          <p:cNvCxnSpPr>
            <a:cxnSpLocks/>
          </p:cNvCxnSpPr>
          <p:nvPr userDrawn="1"/>
        </p:nvCxnSpPr>
        <p:spPr>
          <a:xfrm>
            <a:off x="2646904" y="405243"/>
            <a:ext cx="0" cy="1143000"/>
          </a:xfrm>
          <a:prstGeom prst="line">
            <a:avLst/>
          </a:prstGeom>
          <a:ln w="63500">
            <a:solidFill>
              <a:schemeClr val="tx1"/>
            </a:solidFill>
          </a:ln>
        </p:spPr>
        <p:style>
          <a:lnRef idx="1">
            <a:schemeClr val="accent1"/>
          </a:lnRef>
          <a:fillRef idx="0">
            <a:schemeClr val="accent1"/>
          </a:fillRef>
          <a:effectRef idx="0">
            <a:schemeClr val="accent1"/>
          </a:effectRef>
          <a:fontRef idx="minor">
            <a:schemeClr val="tx1"/>
          </a:fontRef>
        </p:style>
      </p:cxnSp>
      <p:cxnSp>
        <p:nvCxnSpPr>
          <p:cNvPr id="38" name="Straight Connector 37">
            <a:extLst>
              <a:ext uri="{FF2B5EF4-FFF2-40B4-BE49-F238E27FC236}">
                <a16:creationId xmlns:a16="http://schemas.microsoft.com/office/drawing/2014/main" id="{8CD05B12-CADC-C347-9CA7-CA53F2290D37}"/>
              </a:ext>
            </a:extLst>
          </p:cNvPr>
          <p:cNvCxnSpPr>
            <a:cxnSpLocks/>
          </p:cNvCxnSpPr>
          <p:nvPr userDrawn="1"/>
        </p:nvCxnSpPr>
        <p:spPr>
          <a:xfrm>
            <a:off x="9545089" y="405243"/>
            <a:ext cx="0" cy="1143000"/>
          </a:xfrm>
          <a:prstGeom prst="line">
            <a:avLst/>
          </a:prstGeom>
          <a:ln w="63500">
            <a:solidFill>
              <a:schemeClr val="tx1"/>
            </a:solidFill>
          </a:ln>
        </p:spPr>
        <p:style>
          <a:lnRef idx="1">
            <a:schemeClr val="accent1"/>
          </a:lnRef>
          <a:fillRef idx="0">
            <a:schemeClr val="accent1"/>
          </a:fillRef>
          <a:effectRef idx="0">
            <a:schemeClr val="accent1"/>
          </a:effectRef>
          <a:fontRef idx="minor">
            <a:schemeClr val="tx1"/>
          </a:fontRef>
        </p:style>
      </p:cxnSp>
      <p:sp>
        <p:nvSpPr>
          <p:cNvPr id="39" name="Content Placeholder 2">
            <a:extLst>
              <a:ext uri="{FF2B5EF4-FFF2-40B4-BE49-F238E27FC236}">
                <a16:creationId xmlns:a16="http://schemas.microsoft.com/office/drawing/2014/main" id="{D835E26C-32EB-F44A-B754-996C5D1B7105}"/>
              </a:ext>
            </a:extLst>
          </p:cNvPr>
          <p:cNvSpPr>
            <a:spLocks noGrp="1"/>
          </p:cNvSpPr>
          <p:nvPr>
            <p:ph idx="1"/>
          </p:nvPr>
        </p:nvSpPr>
        <p:spPr>
          <a:xfrm>
            <a:off x="307564" y="2701728"/>
            <a:ext cx="11552613" cy="3577267"/>
          </a:xfrm>
        </p:spPr>
        <p:txBody>
          <a:bodyPr lIns="0" rIns="0" numCol="2" spcCol="360000"/>
          <a:lstStyle>
            <a:lvl1pPr algn="just">
              <a:buFont typeface="Arial" panose="020B0604020202020204" pitchFamily="34" charset="0"/>
              <a:buNone/>
              <a:defRPr sz="1200" baseline="0"/>
            </a:lvl1pPr>
            <a:lvl2pPr algn="just">
              <a:buNone/>
              <a:defRPr sz="1200" baseline="0"/>
            </a:lvl2pPr>
            <a:lvl3pPr algn="just">
              <a:buNone/>
              <a:defRPr sz="1200" baseline="0"/>
            </a:lvl3pPr>
            <a:lvl4pPr algn="just">
              <a:buNone/>
              <a:defRPr sz="1200" baseline="0"/>
            </a:lvl4pPr>
            <a:lvl5pPr algn="just">
              <a:buNone/>
              <a:defRPr sz="1200" baseline="0"/>
            </a:lvl5p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42" name="Title 1">
            <a:extLst>
              <a:ext uri="{FF2B5EF4-FFF2-40B4-BE49-F238E27FC236}">
                <a16:creationId xmlns:a16="http://schemas.microsoft.com/office/drawing/2014/main" id="{9FA8A83F-4EE2-D44B-9BF3-48DC42BA3929}"/>
              </a:ext>
            </a:extLst>
          </p:cNvPr>
          <p:cNvSpPr>
            <a:spLocks noGrp="1"/>
          </p:cNvSpPr>
          <p:nvPr>
            <p:ph type="title" hasCustomPrompt="1"/>
          </p:nvPr>
        </p:nvSpPr>
        <p:spPr>
          <a:xfrm>
            <a:off x="2798611" y="584631"/>
            <a:ext cx="6594772" cy="784211"/>
          </a:xfrm>
        </p:spPr>
        <p:txBody>
          <a:bodyPr/>
          <a:lstStyle>
            <a:lvl1pPr algn="ctr">
              <a:defRPr sz="4400" b="1"/>
            </a:lvl1pPr>
          </a:lstStyle>
          <a:p>
            <a:r>
              <a:rPr lang="en-US" dirty="0"/>
              <a:t>NEWSPAPER NAME</a:t>
            </a:r>
          </a:p>
        </p:txBody>
      </p:sp>
      <p:sp>
        <p:nvSpPr>
          <p:cNvPr id="43" name="Subtitle 2">
            <a:extLst>
              <a:ext uri="{FF2B5EF4-FFF2-40B4-BE49-F238E27FC236}">
                <a16:creationId xmlns:a16="http://schemas.microsoft.com/office/drawing/2014/main" id="{4A86AC1C-9036-EE4D-9C4E-A7345F238252}"/>
              </a:ext>
            </a:extLst>
          </p:cNvPr>
          <p:cNvSpPr>
            <a:spLocks noGrp="1"/>
          </p:cNvSpPr>
          <p:nvPr>
            <p:ph type="subTitle" idx="12" hasCustomPrompt="1"/>
          </p:nvPr>
        </p:nvSpPr>
        <p:spPr>
          <a:xfrm>
            <a:off x="307571" y="1731942"/>
            <a:ext cx="11552613" cy="862165"/>
          </a:xfrm>
        </p:spPr>
        <p:txBody>
          <a:bodyPr anchor="ctr"/>
          <a:lstStyle>
            <a:lvl1pPr marL="0" indent="0" algn="l">
              <a:buNone/>
              <a:defRPr sz="3200" b="1"/>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n-US" dirty="0"/>
              <a:t>CLICK TO EDIT MASTER SUBTITLE STYLE</a:t>
            </a:r>
          </a:p>
        </p:txBody>
      </p:sp>
    </p:spTree>
    <p:extLst>
      <p:ext uri="{BB962C8B-B14F-4D97-AF65-F5344CB8AC3E}">
        <p14:creationId xmlns:p14="http://schemas.microsoft.com/office/powerpoint/2010/main" val="3253473347"/>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Section 1">
    <p:spTree>
      <p:nvGrpSpPr>
        <p:cNvPr id="1" name=""/>
        <p:cNvGrpSpPr/>
        <p:nvPr/>
      </p:nvGrpSpPr>
      <p:grpSpPr>
        <a:xfrm>
          <a:off x="0" y="0"/>
          <a:ext cx="0" cy="0"/>
          <a:chOff x="0" y="0"/>
          <a:chExt cx="0" cy="0"/>
        </a:xfrm>
      </p:grpSpPr>
      <p:cxnSp>
        <p:nvCxnSpPr>
          <p:cNvPr id="15" name="Straight Connector 14">
            <a:extLst>
              <a:ext uri="{FF2B5EF4-FFF2-40B4-BE49-F238E27FC236}">
                <a16:creationId xmlns:a16="http://schemas.microsoft.com/office/drawing/2014/main" id="{746BEB72-2E21-F94D-9B54-C53BC8112A0C}"/>
              </a:ext>
            </a:extLst>
          </p:cNvPr>
          <p:cNvCxnSpPr>
            <a:cxnSpLocks/>
          </p:cNvCxnSpPr>
          <p:nvPr userDrawn="1"/>
        </p:nvCxnSpPr>
        <p:spPr>
          <a:xfrm>
            <a:off x="307571" y="6473535"/>
            <a:ext cx="11552613" cy="0"/>
          </a:xfrm>
          <a:prstGeom prst="line">
            <a:avLst/>
          </a:prstGeom>
          <a:ln w="63500">
            <a:solidFill>
              <a:schemeClr val="tx1"/>
            </a:solidFill>
          </a:ln>
        </p:spPr>
        <p:style>
          <a:lnRef idx="1">
            <a:schemeClr val="accent1"/>
          </a:lnRef>
          <a:fillRef idx="0">
            <a:schemeClr val="accent1"/>
          </a:fillRef>
          <a:effectRef idx="0">
            <a:schemeClr val="accent1"/>
          </a:effectRef>
          <a:fontRef idx="minor">
            <a:schemeClr val="tx1"/>
          </a:fontRef>
        </p:style>
      </p:cxnSp>
      <p:cxnSp>
        <p:nvCxnSpPr>
          <p:cNvPr id="18" name="Straight Connector 17">
            <a:extLst>
              <a:ext uri="{FF2B5EF4-FFF2-40B4-BE49-F238E27FC236}">
                <a16:creationId xmlns:a16="http://schemas.microsoft.com/office/drawing/2014/main" id="{FF1557DB-A583-DC4B-895C-8CA7FF2A2146}"/>
              </a:ext>
            </a:extLst>
          </p:cNvPr>
          <p:cNvCxnSpPr>
            <a:cxnSpLocks/>
          </p:cNvCxnSpPr>
          <p:nvPr userDrawn="1"/>
        </p:nvCxnSpPr>
        <p:spPr>
          <a:xfrm>
            <a:off x="307571" y="405243"/>
            <a:ext cx="11552613" cy="0"/>
          </a:xfrm>
          <a:prstGeom prst="line">
            <a:avLst/>
          </a:prstGeom>
          <a:ln w="63500">
            <a:solidFill>
              <a:schemeClr val="tx1"/>
            </a:solidFill>
          </a:ln>
        </p:spPr>
        <p:style>
          <a:lnRef idx="1">
            <a:schemeClr val="accent1"/>
          </a:lnRef>
          <a:fillRef idx="0">
            <a:schemeClr val="accent1"/>
          </a:fillRef>
          <a:effectRef idx="0">
            <a:schemeClr val="accent1"/>
          </a:effectRef>
          <a:fontRef idx="minor">
            <a:schemeClr val="tx1"/>
          </a:fontRef>
        </p:style>
      </p:cxnSp>
      <p:cxnSp>
        <p:nvCxnSpPr>
          <p:cNvPr id="19" name="Straight Connector 18">
            <a:extLst>
              <a:ext uri="{FF2B5EF4-FFF2-40B4-BE49-F238E27FC236}">
                <a16:creationId xmlns:a16="http://schemas.microsoft.com/office/drawing/2014/main" id="{30CA8585-CA14-F946-A457-96412AEC9A3B}"/>
              </a:ext>
            </a:extLst>
          </p:cNvPr>
          <p:cNvCxnSpPr>
            <a:cxnSpLocks/>
          </p:cNvCxnSpPr>
          <p:nvPr userDrawn="1"/>
        </p:nvCxnSpPr>
        <p:spPr>
          <a:xfrm>
            <a:off x="307571" y="1548243"/>
            <a:ext cx="11552613" cy="0"/>
          </a:xfrm>
          <a:prstGeom prst="line">
            <a:avLst/>
          </a:prstGeom>
          <a:ln w="63500">
            <a:solidFill>
              <a:schemeClr val="tx1"/>
            </a:solidFill>
          </a:ln>
        </p:spPr>
        <p:style>
          <a:lnRef idx="1">
            <a:schemeClr val="accent1"/>
          </a:lnRef>
          <a:fillRef idx="0">
            <a:schemeClr val="accent1"/>
          </a:fillRef>
          <a:effectRef idx="0">
            <a:schemeClr val="accent1"/>
          </a:effectRef>
          <a:fontRef idx="minor">
            <a:schemeClr val="tx1"/>
          </a:fontRef>
        </p:style>
      </p:cxnSp>
      <p:cxnSp>
        <p:nvCxnSpPr>
          <p:cNvPr id="20" name="Straight Connector 19">
            <a:extLst>
              <a:ext uri="{FF2B5EF4-FFF2-40B4-BE49-F238E27FC236}">
                <a16:creationId xmlns:a16="http://schemas.microsoft.com/office/drawing/2014/main" id="{44EA6733-B3C8-0C4A-B886-59322868AEA2}"/>
              </a:ext>
            </a:extLst>
          </p:cNvPr>
          <p:cNvCxnSpPr>
            <a:cxnSpLocks/>
          </p:cNvCxnSpPr>
          <p:nvPr userDrawn="1"/>
        </p:nvCxnSpPr>
        <p:spPr>
          <a:xfrm>
            <a:off x="2646904" y="405243"/>
            <a:ext cx="0" cy="1143000"/>
          </a:xfrm>
          <a:prstGeom prst="line">
            <a:avLst/>
          </a:prstGeom>
          <a:ln w="63500">
            <a:solidFill>
              <a:schemeClr val="tx1"/>
            </a:solidFill>
          </a:ln>
        </p:spPr>
        <p:style>
          <a:lnRef idx="1">
            <a:schemeClr val="accent1"/>
          </a:lnRef>
          <a:fillRef idx="0">
            <a:schemeClr val="accent1"/>
          </a:fillRef>
          <a:effectRef idx="0">
            <a:schemeClr val="accent1"/>
          </a:effectRef>
          <a:fontRef idx="minor">
            <a:schemeClr val="tx1"/>
          </a:fontRef>
        </p:style>
      </p:cxnSp>
      <p:cxnSp>
        <p:nvCxnSpPr>
          <p:cNvPr id="21" name="Straight Connector 20">
            <a:extLst>
              <a:ext uri="{FF2B5EF4-FFF2-40B4-BE49-F238E27FC236}">
                <a16:creationId xmlns:a16="http://schemas.microsoft.com/office/drawing/2014/main" id="{C72B0741-960F-7941-903B-19E9A4516009}"/>
              </a:ext>
            </a:extLst>
          </p:cNvPr>
          <p:cNvCxnSpPr>
            <a:cxnSpLocks/>
          </p:cNvCxnSpPr>
          <p:nvPr userDrawn="1"/>
        </p:nvCxnSpPr>
        <p:spPr>
          <a:xfrm>
            <a:off x="9545089" y="405243"/>
            <a:ext cx="0" cy="1143000"/>
          </a:xfrm>
          <a:prstGeom prst="line">
            <a:avLst/>
          </a:prstGeom>
          <a:ln w="63500">
            <a:solidFill>
              <a:schemeClr val="tx1"/>
            </a:solidFill>
          </a:ln>
        </p:spPr>
        <p:style>
          <a:lnRef idx="1">
            <a:schemeClr val="accent1"/>
          </a:lnRef>
          <a:fillRef idx="0">
            <a:schemeClr val="accent1"/>
          </a:fillRef>
          <a:effectRef idx="0">
            <a:schemeClr val="accent1"/>
          </a:effectRef>
          <a:fontRef idx="minor">
            <a:schemeClr val="tx1"/>
          </a:fontRef>
        </p:style>
      </p:cxnSp>
      <p:sp>
        <p:nvSpPr>
          <p:cNvPr id="22" name="Title 1">
            <a:extLst>
              <a:ext uri="{FF2B5EF4-FFF2-40B4-BE49-F238E27FC236}">
                <a16:creationId xmlns:a16="http://schemas.microsoft.com/office/drawing/2014/main" id="{8A507291-BE0B-4C4B-BFC4-D4AC842A2854}"/>
              </a:ext>
            </a:extLst>
          </p:cNvPr>
          <p:cNvSpPr>
            <a:spLocks noGrp="1"/>
          </p:cNvSpPr>
          <p:nvPr>
            <p:ph type="title" hasCustomPrompt="1"/>
          </p:nvPr>
        </p:nvSpPr>
        <p:spPr>
          <a:xfrm>
            <a:off x="2798611" y="584631"/>
            <a:ext cx="6594772" cy="784211"/>
          </a:xfrm>
        </p:spPr>
        <p:txBody>
          <a:bodyPr/>
          <a:lstStyle>
            <a:lvl1pPr algn="ctr">
              <a:defRPr sz="4400" b="1"/>
            </a:lvl1pPr>
          </a:lstStyle>
          <a:p>
            <a:r>
              <a:rPr lang="en-US" dirty="0"/>
              <a:t>NEWSPAPER NAME</a:t>
            </a:r>
          </a:p>
        </p:txBody>
      </p:sp>
      <p:sp>
        <p:nvSpPr>
          <p:cNvPr id="23" name="Subtitle 2">
            <a:extLst>
              <a:ext uri="{FF2B5EF4-FFF2-40B4-BE49-F238E27FC236}">
                <a16:creationId xmlns:a16="http://schemas.microsoft.com/office/drawing/2014/main" id="{4017055C-F8DF-3045-AFFC-825B9322556B}"/>
              </a:ext>
            </a:extLst>
          </p:cNvPr>
          <p:cNvSpPr>
            <a:spLocks noGrp="1"/>
          </p:cNvSpPr>
          <p:nvPr>
            <p:ph type="subTitle" idx="13" hasCustomPrompt="1"/>
          </p:nvPr>
        </p:nvSpPr>
        <p:spPr>
          <a:xfrm>
            <a:off x="307572" y="1731943"/>
            <a:ext cx="7912090" cy="4052632"/>
          </a:xfrm>
        </p:spPr>
        <p:txBody>
          <a:bodyPr anchor="ctr"/>
          <a:lstStyle>
            <a:lvl1pPr marL="0" indent="0" algn="l">
              <a:buNone/>
              <a:defRPr sz="7200" b="1"/>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n-US" dirty="0"/>
              <a:t>CLICK TO EDIT MASTER SUBTITLE STYLE</a:t>
            </a:r>
          </a:p>
        </p:txBody>
      </p:sp>
      <p:sp>
        <p:nvSpPr>
          <p:cNvPr id="24" name="Date Placeholder 3">
            <a:extLst>
              <a:ext uri="{FF2B5EF4-FFF2-40B4-BE49-F238E27FC236}">
                <a16:creationId xmlns:a16="http://schemas.microsoft.com/office/drawing/2014/main" id="{0DF2E0BE-6055-B544-8426-33F6F379575B}"/>
              </a:ext>
            </a:extLst>
          </p:cNvPr>
          <p:cNvSpPr>
            <a:spLocks noGrp="1"/>
          </p:cNvSpPr>
          <p:nvPr>
            <p:ph type="dt" sz="half" idx="10"/>
          </p:nvPr>
        </p:nvSpPr>
        <p:spPr>
          <a:xfrm>
            <a:off x="307572" y="579005"/>
            <a:ext cx="2187619" cy="789832"/>
          </a:xfrm>
        </p:spPr>
        <p:txBody>
          <a:bodyPr/>
          <a:lstStyle>
            <a:lvl1pPr algn="ctr">
              <a:defRPr/>
            </a:lvl1pPr>
          </a:lstStyle>
          <a:p>
            <a:pPr algn="ctr"/>
            <a:r>
              <a:rPr lang="en-US"/>
              <a:t>Date</a:t>
            </a:r>
          </a:p>
        </p:txBody>
      </p:sp>
      <p:sp>
        <p:nvSpPr>
          <p:cNvPr id="25" name="Footer Placeholder 4">
            <a:extLst>
              <a:ext uri="{FF2B5EF4-FFF2-40B4-BE49-F238E27FC236}">
                <a16:creationId xmlns:a16="http://schemas.microsoft.com/office/drawing/2014/main" id="{F2EAAB1F-1007-2940-A78C-7E1935C3CA72}"/>
              </a:ext>
            </a:extLst>
          </p:cNvPr>
          <p:cNvSpPr>
            <a:spLocks noGrp="1"/>
          </p:cNvSpPr>
          <p:nvPr>
            <p:ph type="ftr" sz="quarter" idx="11"/>
          </p:nvPr>
        </p:nvSpPr>
        <p:spPr>
          <a:xfrm>
            <a:off x="9696796" y="586746"/>
            <a:ext cx="2163381" cy="782083"/>
          </a:xfrm>
        </p:spPr>
        <p:txBody>
          <a:bodyPr/>
          <a:lstStyle>
            <a:lvl1pPr algn="ctr">
              <a:defRPr/>
            </a:lvl1pPr>
          </a:lstStyle>
          <a:p>
            <a:r>
              <a:rPr lang="en-US"/>
              <a:t>Your Header Here</a:t>
            </a:r>
          </a:p>
        </p:txBody>
      </p:sp>
      <p:sp>
        <p:nvSpPr>
          <p:cNvPr id="3" name="Picture Placeholder 2">
            <a:extLst>
              <a:ext uri="{FF2B5EF4-FFF2-40B4-BE49-F238E27FC236}">
                <a16:creationId xmlns:a16="http://schemas.microsoft.com/office/drawing/2014/main" id="{C20D834E-AC0F-1347-8E55-7691DEEDF73D}"/>
              </a:ext>
            </a:extLst>
          </p:cNvPr>
          <p:cNvSpPr>
            <a:spLocks noGrp="1"/>
          </p:cNvSpPr>
          <p:nvPr>
            <p:ph type="pic" sz="quarter" idx="14"/>
          </p:nvPr>
        </p:nvSpPr>
        <p:spPr>
          <a:xfrm>
            <a:off x="8339138" y="1731963"/>
            <a:ext cx="3521075" cy="4624387"/>
          </a:xfrm>
          <a:solidFill>
            <a:srgbClr val="C00000"/>
          </a:solidFill>
        </p:spPr>
        <p:txBody>
          <a:bodyPr anchor="ctr"/>
          <a:lstStyle>
            <a:lvl1pPr algn="ctr">
              <a:buNone/>
              <a:defRPr>
                <a:solidFill>
                  <a:schemeClr val="bg1"/>
                </a:solidFill>
              </a:defRPr>
            </a:lvl1pPr>
          </a:lstStyle>
          <a:p>
            <a:r>
              <a:rPr lang="es-ES"/>
              <a:t>Haga clic en el icono para agregar una imagen</a:t>
            </a:r>
            <a:endParaRPr lang="en-US"/>
          </a:p>
        </p:txBody>
      </p:sp>
      <p:sp>
        <p:nvSpPr>
          <p:cNvPr id="26" name="Text Placeholder 9">
            <a:extLst>
              <a:ext uri="{FF2B5EF4-FFF2-40B4-BE49-F238E27FC236}">
                <a16:creationId xmlns:a16="http://schemas.microsoft.com/office/drawing/2014/main" id="{07E35FD4-B51D-CD40-851D-2BB5312D243B}"/>
              </a:ext>
            </a:extLst>
          </p:cNvPr>
          <p:cNvSpPr>
            <a:spLocks noGrp="1"/>
          </p:cNvSpPr>
          <p:nvPr>
            <p:ph type="body" sz="quarter" idx="15" hasCustomPrompt="1"/>
          </p:nvPr>
        </p:nvSpPr>
        <p:spPr>
          <a:xfrm>
            <a:off x="4533901" y="5901760"/>
            <a:ext cx="3685762" cy="459284"/>
          </a:xfrm>
        </p:spPr>
        <p:txBody>
          <a:bodyPr anchor="ctr"/>
          <a:lstStyle>
            <a:lvl1pPr algn="r">
              <a:buNone/>
              <a:defRPr sz="1400"/>
            </a:lvl1pPr>
            <a:lvl2pPr algn="ctr">
              <a:buNone/>
              <a:defRPr sz="1400"/>
            </a:lvl2pPr>
            <a:lvl3pPr algn="ctr">
              <a:buNone/>
              <a:defRPr sz="1400"/>
            </a:lvl3pPr>
            <a:lvl4pPr algn="ctr">
              <a:buNone/>
              <a:defRPr sz="1400"/>
            </a:lvl4pPr>
            <a:lvl5pPr algn="ctr">
              <a:buNone/>
              <a:defRPr sz="1400"/>
            </a:lvl5pPr>
          </a:lstStyle>
          <a:p>
            <a:r>
              <a:rPr lang="en-US" dirty="0"/>
              <a:t>Click to edit the description of the cover image</a:t>
            </a:r>
          </a:p>
        </p:txBody>
      </p:sp>
    </p:spTree>
    <p:extLst>
      <p:ext uri="{BB962C8B-B14F-4D97-AF65-F5344CB8AC3E}">
        <p14:creationId xmlns:p14="http://schemas.microsoft.com/office/powerpoint/2010/main" val="2092352325"/>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Section 2">
    <p:spTree>
      <p:nvGrpSpPr>
        <p:cNvPr id="1" name=""/>
        <p:cNvGrpSpPr/>
        <p:nvPr/>
      </p:nvGrpSpPr>
      <p:grpSpPr>
        <a:xfrm>
          <a:off x="0" y="0"/>
          <a:ext cx="0" cy="0"/>
          <a:chOff x="0" y="0"/>
          <a:chExt cx="0" cy="0"/>
        </a:xfrm>
      </p:grpSpPr>
      <p:cxnSp>
        <p:nvCxnSpPr>
          <p:cNvPr id="15" name="Straight Connector 14">
            <a:extLst>
              <a:ext uri="{FF2B5EF4-FFF2-40B4-BE49-F238E27FC236}">
                <a16:creationId xmlns:a16="http://schemas.microsoft.com/office/drawing/2014/main" id="{F914EB3F-E97B-F144-8205-AA933C2125D8}"/>
              </a:ext>
            </a:extLst>
          </p:cNvPr>
          <p:cNvCxnSpPr>
            <a:cxnSpLocks/>
          </p:cNvCxnSpPr>
          <p:nvPr userDrawn="1"/>
        </p:nvCxnSpPr>
        <p:spPr>
          <a:xfrm>
            <a:off x="307571" y="6473535"/>
            <a:ext cx="11552613" cy="0"/>
          </a:xfrm>
          <a:prstGeom prst="line">
            <a:avLst/>
          </a:prstGeom>
          <a:ln w="63500">
            <a:solidFill>
              <a:schemeClr val="tx1"/>
            </a:solidFill>
          </a:ln>
        </p:spPr>
        <p:style>
          <a:lnRef idx="1">
            <a:schemeClr val="accent1"/>
          </a:lnRef>
          <a:fillRef idx="0">
            <a:schemeClr val="accent1"/>
          </a:fillRef>
          <a:effectRef idx="0">
            <a:schemeClr val="accent1"/>
          </a:effectRef>
          <a:fontRef idx="minor">
            <a:schemeClr val="tx1"/>
          </a:fontRef>
        </p:style>
      </p:cxnSp>
      <p:cxnSp>
        <p:nvCxnSpPr>
          <p:cNvPr id="16" name="Straight Connector 15">
            <a:extLst>
              <a:ext uri="{FF2B5EF4-FFF2-40B4-BE49-F238E27FC236}">
                <a16:creationId xmlns:a16="http://schemas.microsoft.com/office/drawing/2014/main" id="{A1B09EB6-6B68-C44F-9480-14960774A5D4}"/>
              </a:ext>
            </a:extLst>
          </p:cNvPr>
          <p:cNvCxnSpPr>
            <a:cxnSpLocks/>
          </p:cNvCxnSpPr>
          <p:nvPr userDrawn="1"/>
        </p:nvCxnSpPr>
        <p:spPr>
          <a:xfrm>
            <a:off x="307571" y="405243"/>
            <a:ext cx="11552613" cy="0"/>
          </a:xfrm>
          <a:prstGeom prst="line">
            <a:avLst/>
          </a:prstGeom>
          <a:ln w="63500">
            <a:solidFill>
              <a:schemeClr val="tx1"/>
            </a:solidFill>
          </a:ln>
        </p:spPr>
        <p:style>
          <a:lnRef idx="1">
            <a:schemeClr val="accent1"/>
          </a:lnRef>
          <a:fillRef idx="0">
            <a:schemeClr val="accent1"/>
          </a:fillRef>
          <a:effectRef idx="0">
            <a:schemeClr val="accent1"/>
          </a:effectRef>
          <a:fontRef idx="minor">
            <a:schemeClr val="tx1"/>
          </a:fontRef>
        </p:style>
      </p:cxnSp>
      <p:cxnSp>
        <p:nvCxnSpPr>
          <p:cNvPr id="17" name="Straight Connector 16">
            <a:extLst>
              <a:ext uri="{FF2B5EF4-FFF2-40B4-BE49-F238E27FC236}">
                <a16:creationId xmlns:a16="http://schemas.microsoft.com/office/drawing/2014/main" id="{12FC6E81-6A96-0C40-BDB3-C9A192252875}"/>
              </a:ext>
            </a:extLst>
          </p:cNvPr>
          <p:cNvCxnSpPr>
            <a:cxnSpLocks/>
          </p:cNvCxnSpPr>
          <p:nvPr userDrawn="1"/>
        </p:nvCxnSpPr>
        <p:spPr>
          <a:xfrm>
            <a:off x="307571" y="1548243"/>
            <a:ext cx="11552613" cy="0"/>
          </a:xfrm>
          <a:prstGeom prst="line">
            <a:avLst/>
          </a:prstGeom>
          <a:ln w="63500">
            <a:solidFill>
              <a:schemeClr val="tx1"/>
            </a:solidFill>
          </a:ln>
        </p:spPr>
        <p:style>
          <a:lnRef idx="1">
            <a:schemeClr val="accent1"/>
          </a:lnRef>
          <a:fillRef idx="0">
            <a:schemeClr val="accent1"/>
          </a:fillRef>
          <a:effectRef idx="0">
            <a:schemeClr val="accent1"/>
          </a:effectRef>
          <a:fontRef idx="minor">
            <a:schemeClr val="tx1"/>
          </a:fontRef>
        </p:style>
      </p:cxnSp>
      <p:cxnSp>
        <p:nvCxnSpPr>
          <p:cNvPr id="18" name="Straight Connector 17">
            <a:extLst>
              <a:ext uri="{FF2B5EF4-FFF2-40B4-BE49-F238E27FC236}">
                <a16:creationId xmlns:a16="http://schemas.microsoft.com/office/drawing/2014/main" id="{1CDC3680-3FF9-BE43-B738-67CEB3749EE5}"/>
              </a:ext>
            </a:extLst>
          </p:cNvPr>
          <p:cNvCxnSpPr>
            <a:cxnSpLocks/>
          </p:cNvCxnSpPr>
          <p:nvPr userDrawn="1"/>
        </p:nvCxnSpPr>
        <p:spPr>
          <a:xfrm>
            <a:off x="2646904" y="405243"/>
            <a:ext cx="0" cy="1143000"/>
          </a:xfrm>
          <a:prstGeom prst="line">
            <a:avLst/>
          </a:prstGeom>
          <a:ln w="63500">
            <a:solidFill>
              <a:schemeClr val="tx1"/>
            </a:solidFill>
          </a:ln>
        </p:spPr>
        <p:style>
          <a:lnRef idx="1">
            <a:schemeClr val="accent1"/>
          </a:lnRef>
          <a:fillRef idx="0">
            <a:schemeClr val="accent1"/>
          </a:fillRef>
          <a:effectRef idx="0">
            <a:schemeClr val="accent1"/>
          </a:effectRef>
          <a:fontRef idx="minor">
            <a:schemeClr val="tx1"/>
          </a:fontRef>
        </p:style>
      </p:cxnSp>
      <p:cxnSp>
        <p:nvCxnSpPr>
          <p:cNvPr id="19" name="Straight Connector 18">
            <a:extLst>
              <a:ext uri="{FF2B5EF4-FFF2-40B4-BE49-F238E27FC236}">
                <a16:creationId xmlns:a16="http://schemas.microsoft.com/office/drawing/2014/main" id="{95C66692-D80B-BD4B-A41B-9FC2A238D1AC}"/>
              </a:ext>
            </a:extLst>
          </p:cNvPr>
          <p:cNvCxnSpPr>
            <a:cxnSpLocks/>
          </p:cNvCxnSpPr>
          <p:nvPr userDrawn="1"/>
        </p:nvCxnSpPr>
        <p:spPr>
          <a:xfrm>
            <a:off x="9545089" y="405243"/>
            <a:ext cx="0" cy="1143000"/>
          </a:xfrm>
          <a:prstGeom prst="line">
            <a:avLst/>
          </a:prstGeom>
          <a:ln w="63500">
            <a:solidFill>
              <a:schemeClr val="tx1"/>
            </a:solidFill>
          </a:ln>
        </p:spPr>
        <p:style>
          <a:lnRef idx="1">
            <a:schemeClr val="accent1"/>
          </a:lnRef>
          <a:fillRef idx="0">
            <a:schemeClr val="accent1"/>
          </a:fillRef>
          <a:effectRef idx="0">
            <a:schemeClr val="accent1"/>
          </a:effectRef>
          <a:fontRef idx="minor">
            <a:schemeClr val="tx1"/>
          </a:fontRef>
        </p:style>
      </p:cxnSp>
      <p:sp>
        <p:nvSpPr>
          <p:cNvPr id="20" name="Title 1">
            <a:extLst>
              <a:ext uri="{FF2B5EF4-FFF2-40B4-BE49-F238E27FC236}">
                <a16:creationId xmlns:a16="http://schemas.microsoft.com/office/drawing/2014/main" id="{1AE93F85-153C-4F46-97AA-897B286DFFEE}"/>
              </a:ext>
            </a:extLst>
          </p:cNvPr>
          <p:cNvSpPr>
            <a:spLocks noGrp="1"/>
          </p:cNvSpPr>
          <p:nvPr>
            <p:ph type="title" hasCustomPrompt="1"/>
          </p:nvPr>
        </p:nvSpPr>
        <p:spPr>
          <a:xfrm>
            <a:off x="2798611" y="584631"/>
            <a:ext cx="6594772" cy="784211"/>
          </a:xfrm>
        </p:spPr>
        <p:txBody>
          <a:bodyPr/>
          <a:lstStyle>
            <a:lvl1pPr algn="ctr">
              <a:defRPr sz="4400" b="1"/>
            </a:lvl1pPr>
          </a:lstStyle>
          <a:p>
            <a:r>
              <a:rPr lang="en-US" dirty="0"/>
              <a:t>NEWSPAPER NAME</a:t>
            </a:r>
          </a:p>
        </p:txBody>
      </p:sp>
      <p:sp>
        <p:nvSpPr>
          <p:cNvPr id="21" name="Subtitle 2">
            <a:extLst>
              <a:ext uri="{FF2B5EF4-FFF2-40B4-BE49-F238E27FC236}">
                <a16:creationId xmlns:a16="http://schemas.microsoft.com/office/drawing/2014/main" id="{783B309D-AB30-E542-B47C-D38010DC049C}"/>
              </a:ext>
            </a:extLst>
          </p:cNvPr>
          <p:cNvSpPr>
            <a:spLocks noGrp="1"/>
          </p:cNvSpPr>
          <p:nvPr>
            <p:ph type="subTitle" idx="13" hasCustomPrompt="1"/>
          </p:nvPr>
        </p:nvSpPr>
        <p:spPr>
          <a:xfrm>
            <a:off x="307571" y="1731943"/>
            <a:ext cx="11552605" cy="623630"/>
          </a:xfrm>
        </p:spPr>
        <p:txBody>
          <a:bodyPr anchor="t"/>
          <a:lstStyle>
            <a:lvl1pPr marL="0" indent="0" algn="l">
              <a:buNone/>
              <a:defRPr sz="3200" b="1"/>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n-US" dirty="0"/>
              <a:t>CLICK TO EDIT MASTER SUBTITLE STYLE</a:t>
            </a:r>
          </a:p>
        </p:txBody>
      </p:sp>
      <p:sp>
        <p:nvSpPr>
          <p:cNvPr id="22" name="Date Placeholder 3">
            <a:extLst>
              <a:ext uri="{FF2B5EF4-FFF2-40B4-BE49-F238E27FC236}">
                <a16:creationId xmlns:a16="http://schemas.microsoft.com/office/drawing/2014/main" id="{CA4F620F-93A8-6A47-9DA1-52C098CFB647}"/>
              </a:ext>
            </a:extLst>
          </p:cNvPr>
          <p:cNvSpPr>
            <a:spLocks noGrp="1"/>
          </p:cNvSpPr>
          <p:nvPr>
            <p:ph type="dt" sz="half" idx="10"/>
          </p:nvPr>
        </p:nvSpPr>
        <p:spPr>
          <a:xfrm>
            <a:off x="307572" y="579005"/>
            <a:ext cx="2187619" cy="789832"/>
          </a:xfrm>
        </p:spPr>
        <p:txBody>
          <a:bodyPr/>
          <a:lstStyle>
            <a:lvl1pPr algn="ctr">
              <a:defRPr/>
            </a:lvl1pPr>
          </a:lstStyle>
          <a:p>
            <a:pPr algn="ctr"/>
            <a:r>
              <a:rPr lang="en-US"/>
              <a:t>Date</a:t>
            </a:r>
          </a:p>
        </p:txBody>
      </p:sp>
      <p:sp>
        <p:nvSpPr>
          <p:cNvPr id="23" name="Footer Placeholder 4">
            <a:extLst>
              <a:ext uri="{FF2B5EF4-FFF2-40B4-BE49-F238E27FC236}">
                <a16:creationId xmlns:a16="http://schemas.microsoft.com/office/drawing/2014/main" id="{897BD96C-0DB6-0848-A544-4BA1C707D9EA}"/>
              </a:ext>
            </a:extLst>
          </p:cNvPr>
          <p:cNvSpPr>
            <a:spLocks noGrp="1"/>
          </p:cNvSpPr>
          <p:nvPr>
            <p:ph type="ftr" sz="quarter" idx="11"/>
          </p:nvPr>
        </p:nvSpPr>
        <p:spPr>
          <a:xfrm>
            <a:off x="9696796" y="586746"/>
            <a:ext cx="2163381" cy="782083"/>
          </a:xfrm>
        </p:spPr>
        <p:txBody>
          <a:bodyPr/>
          <a:lstStyle>
            <a:lvl1pPr algn="ctr">
              <a:defRPr/>
            </a:lvl1pPr>
          </a:lstStyle>
          <a:p>
            <a:r>
              <a:rPr lang="en-US"/>
              <a:t>Your Header Here</a:t>
            </a:r>
          </a:p>
        </p:txBody>
      </p:sp>
      <p:sp>
        <p:nvSpPr>
          <p:cNvPr id="24" name="Picture Placeholder 2">
            <a:extLst>
              <a:ext uri="{FF2B5EF4-FFF2-40B4-BE49-F238E27FC236}">
                <a16:creationId xmlns:a16="http://schemas.microsoft.com/office/drawing/2014/main" id="{29A9630C-F7DB-014C-8AF8-64884517D8BB}"/>
              </a:ext>
            </a:extLst>
          </p:cNvPr>
          <p:cNvSpPr>
            <a:spLocks noGrp="1"/>
          </p:cNvSpPr>
          <p:nvPr>
            <p:ph type="pic" sz="quarter" idx="14"/>
          </p:nvPr>
        </p:nvSpPr>
        <p:spPr>
          <a:xfrm>
            <a:off x="307571" y="2457575"/>
            <a:ext cx="4781264" cy="3433161"/>
          </a:xfrm>
          <a:solidFill>
            <a:srgbClr val="C00000"/>
          </a:solidFill>
        </p:spPr>
        <p:txBody>
          <a:bodyPr anchor="ctr"/>
          <a:lstStyle>
            <a:lvl1pPr algn="ctr">
              <a:buNone/>
              <a:defRPr>
                <a:solidFill>
                  <a:schemeClr val="bg1"/>
                </a:solidFill>
              </a:defRPr>
            </a:lvl1pPr>
          </a:lstStyle>
          <a:p>
            <a:r>
              <a:rPr lang="es-ES"/>
              <a:t>Haga clic en el icono para agregar una imagen</a:t>
            </a:r>
            <a:endParaRPr lang="en-US"/>
          </a:p>
        </p:txBody>
      </p:sp>
      <p:sp>
        <p:nvSpPr>
          <p:cNvPr id="25" name="Text Placeholder 9">
            <a:extLst>
              <a:ext uri="{FF2B5EF4-FFF2-40B4-BE49-F238E27FC236}">
                <a16:creationId xmlns:a16="http://schemas.microsoft.com/office/drawing/2014/main" id="{31BE6A19-7D1B-C841-85F0-50B12BE3FA6E}"/>
              </a:ext>
            </a:extLst>
          </p:cNvPr>
          <p:cNvSpPr>
            <a:spLocks noGrp="1"/>
          </p:cNvSpPr>
          <p:nvPr>
            <p:ph type="body" sz="quarter" idx="15" hasCustomPrompt="1"/>
          </p:nvPr>
        </p:nvSpPr>
        <p:spPr>
          <a:xfrm>
            <a:off x="307572" y="6003234"/>
            <a:ext cx="4781264" cy="357809"/>
          </a:xfrm>
        </p:spPr>
        <p:txBody>
          <a:bodyPr anchor="ctr"/>
          <a:lstStyle>
            <a:lvl1pPr algn="ctr">
              <a:buNone/>
              <a:defRPr sz="1400"/>
            </a:lvl1pPr>
            <a:lvl2pPr algn="ctr">
              <a:buNone/>
              <a:defRPr sz="1400"/>
            </a:lvl2pPr>
            <a:lvl3pPr algn="ctr">
              <a:buNone/>
              <a:defRPr sz="1400"/>
            </a:lvl3pPr>
            <a:lvl4pPr algn="ctr">
              <a:buNone/>
              <a:defRPr sz="1400"/>
            </a:lvl4pPr>
            <a:lvl5pPr algn="ctr">
              <a:buNone/>
              <a:defRPr sz="1400"/>
            </a:lvl5pPr>
          </a:lstStyle>
          <a:p>
            <a:r>
              <a:rPr lang="en-US" dirty="0"/>
              <a:t>Click to edit the description of the cover image</a:t>
            </a:r>
          </a:p>
        </p:txBody>
      </p:sp>
      <p:sp>
        <p:nvSpPr>
          <p:cNvPr id="26" name="Content Placeholder 2">
            <a:extLst>
              <a:ext uri="{FF2B5EF4-FFF2-40B4-BE49-F238E27FC236}">
                <a16:creationId xmlns:a16="http://schemas.microsoft.com/office/drawing/2014/main" id="{20419D36-7906-5147-8D36-CE625F43944E}"/>
              </a:ext>
            </a:extLst>
          </p:cNvPr>
          <p:cNvSpPr>
            <a:spLocks noGrp="1"/>
          </p:cNvSpPr>
          <p:nvPr>
            <p:ph idx="1"/>
          </p:nvPr>
        </p:nvSpPr>
        <p:spPr>
          <a:xfrm>
            <a:off x="5198165" y="2457575"/>
            <a:ext cx="6662012" cy="3903457"/>
          </a:xfrm>
        </p:spPr>
        <p:txBody>
          <a:bodyPr lIns="0" rIns="0" numCol="1"/>
          <a:lstStyle>
            <a:lvl1pPr algn="just">
              <a:buFontTx/>
              <a:buNone/>
              <a:defRPr sz="1200" baseline="0"/>
            </a:lvl1pPr>
            <a:lvl2pPr algn="just">
              <a:buFontTx/>
              <a:buNone/>
              <a:defRPr sz="1200" baseline="0"/>
            </a:lvl2pPr>
            <a:lvl3pPr algn="just">
              <a:buFontTx/>
              <a:buNone/>
              <a:defRPr sz="1200" baseline="0"/>
            </a:lvl3pPr>
            <a:lvl4pPr algn="just">
              <a:buFontTx/>
              <a:buNone/>
              <a:defRPr sz="1200" baseline="0"/>
            </a:lvl4pPr>
            <a:lvl5pPr algn="just">
              <a:buFontTx/>
              <a:buNone/>
              <a:defRPr sz="1200" baseline="0"/>
            </a:lvl5p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a:p>
        </p:txBody>
      </p:sp>
    </p:spTree>
    <p:extLst>
      <p:ext uri="{BB962C8B-B14F-4D97-AF65-F5344CB8AC3E}">
        <p14:creationId xmlns:p14="http://schemas.microsoft.com/office/powerpoint/2010/main" val="41462516"/>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Closing">
    <p:spTree>
      <p:nvGrpSpPr>
        <p:cNvPr id="1" name=""/>
        <p:cNvGrpSpPr/>
        <p:nvPr/>
      </p:nvGrpSpPr>
      <p:grpSpPr>
        <a:xfrm>
          <a:off x="0" y="0"/>
          <a:ext cx="0" cy="0"/>
          <a:chOff x="0" y="0"/>
          <a:chExt cx="0" cy="0"/>
        </a:xfrm>
      </p:grpSpPr>
      <p:sp>
        <p:nvSpPr>
          <p:cNvPr id="16" name="Text Placeholder 17">
            <a:extLst>
              <a:ext uri="{FF2B5EF4-FFF2-40B4-BE49-F238E27FC236}">
                <a16:creationId xmlns:a16="http://schemas.microsoft.com/office/drawing/2014/main" id="{A537F86F-E8D6-44FF-939F-7EB5A46935EE}"/>
              </a:ext>
            </a:extLst>
          </p:cNvPr>
          <p:cNvSpPr>
            <a:spLocks noGrp="1"/>
          </p:cNvSpPr>
          <p:nvPr>
            <p:ph type="body" sz="quarter" idx="14" hasCustomPrompt="1"/>
          </p:nvPr>
        </p:nvSpPr>
        <p:spPr>
          <a:xfrm>
            <a:off x="9696795" y="5605679"/>
            <a:ext cx="2163382" cy="250730"/>
          </a:xfrm>
          <a:noFill/>
        </p:spPr>
        <p:txBody>
          <a:bodyPr anchor="ctr">
            <a:noAutofit/>
          </a:bodyPr>
          <a:lstStyle>
            <a:lvl1pPr marL="0" indent="0" algn="ct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Name</a:t>
            </a:r>
          </a:p>
        </p:txBody>
      </p:sp>
      <p:sp>
        <p:nvSpPr>
          <p:cNvPr id="17" name="Text Placeholder 17">
            <a:extLst>
              <a:ext uri="{FF2B5EF4-FFF2-40B4-BE49-F238E27FC236}">
                <a16:creationId xmlns:a16="http://schemas.microsoft.com/office/drawing/2014/main" id="{17C97F11-0CC0-4E01-8422-614383043296}"/>
              </a:ext>
            </a:extLst>
          </p:cNvPr>
          <p:cNvSpPr>
            <a:spLocks noGrp="1"/>
          </p:cNvSpPr>
          <p:nvPr>
            <p:ph type="body" sz="quarter" idx="15" hasCustomPrompt="1"/>
          </p:nvPr>
        </p:nvSpPr>
        <p:spPr>
          <a:xfrm>
            <a:off x="9696795" y="5857409"/>
            <a:ext cx="2163382" cy="250730"/>
          </a:xfrm>
          <a:noFill/>
        </p:spPr>
        <p:txBody>
          <a:bodyPr anchor="ctr">
            <a:noAutofit/>
          </a:bodyPr>
          <a:lstStyle>
            <a:lvl1pPr marL="0" indent="0" algn="ct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Mobile / email</a:t>
            </a:r>
          </a:p>
        </p:txBody>
      </p:sp>
      <p:sp>
        <p:nvSpPr>
          <p:cNvPr id="18" name="Text Placeholder 17">
            <a:extLst>
              <a:ext uri="{FF2B5EF4-FFF2-40B4-BE49-F238E27FC236}">
                <a16:creationId xmlns:a16="http://schemas.microsoft.com/office/drawing/2014/main" id="{322609FE-C556-4394-9CD9-CACD20BC7261}"/>
              </a:ext>
            </a:extLst>
          </p:cNvPr>
          <p:cNvSpPr>
            <a:spLocks noGrp="1"/>
          </p:cNvSpPr>
          <p:nvPr>
            <p:ph type="body" sz="quarter" idx="16" hasCustomPrompt="1"/>
          </p:nvPr>
        </p:nvSpPr>
        <p:spPr>
          <a:xfrm>
            <a:off x="9696795" y="6109138"/>
            <a:ext cx="2163382" cy="250730"/>
          </a:xfrm>
          <a:noFill/>
        </p:spPr>
        <p:txBody>
          <a:bodyPr anchor="ctr">
            <a:noAutofit/>
          </a:bodyPr>
          <a:lstStyle>
            <a:lvl1pPr marL="0" indent="0" algn="ct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Company</a:t>
            </a:r>
          </a:p>
        </p:txBody>
      </p:sp>
      <p:cxnSp>
        <p:nvCxnSpPr>
          <p:cNvPr id="19" name="Straight Connector 18">
            <a:extLst>
              <a:ext uri="{FF2B5EF4-FFF2-40B4-BE49-F238E27FC236}">
                <a16:creationId xmlns:a16="http://schemas.microsoft.com/office/drawing/2014/main" id="{5785B4DE-0733-B743-A4A2-C267FDEFC96E}"/>
              </a:ext>
            </a:extLst>
          </p:cNvPr>
          <p:cNvCxnSpPr>
            <a:cxnSpLocks/>
          </p:cNvCxnSpPr>
          <p:nvPr userDrawn="1"/>
        </p:nvCxnSpPr>
        <p:spPr>
          <a:xfrm>
            <a:off x="307571" y="405243"/>
            <a:ext cx="11552613" cy="0"/>
          </a:xfrm>
          <a:prstGeom prst="line">
            <a:avLst/>
          </a:prstGeom>
          <a:ln w="63500">
            <a:solidFill>
              <a:schemeClr val="tx1"/>
            </a:solidFill>
          </a:ln>
        </p:spPr>
        <p:style>
          <a:lnRef idx="1">
            <a:schemeClr val="accent1"/>
          </a:lnRef>
          <a:fillRef idx="0">
            <a:schemeClr val="accent1"/>
          </a:fillRef>
          <a:effectRef idx="0">
            <a:schemeClr val="accent1"/>
          </a:effectRef>
          <a:fontRef idx="minor">
            <a:schemeClr val="tx1"/>
          </a:fontRef>
        </p:style>
      </p:cxnSp>
      <p:cxnSp>
        <p:nvCxnSpPr>
          <p:cNvPr id="20" name="Straight Connector 19">
            <a:extLst>
              <a:ext uri="{FF2B5EF4-FFF2-40B4-BE49-F238E27FC236}">
                <a16:creationId xmlns:a16="http://schemas.microsoft.com/office/drawing/2014/main" id="{BDE53895-A8AA-A14F-B2F3-EA2A507E76FB}"/>
              </a:ext>
            </a:extLst>
          </p:cNvPr>
          <p:cNvCxnSpPr>
            <a:cxnSpLocks/>
          </p:cNvCxnSpPr>
          <p:nvPr userDrawn="1"/>
        </p:nvCxnSpPr>
        <p:spPr>
          <a:xfrm>
            <a:off x="307571" y="1548243"/>
            <a:ext cx="11552613" cy="0"/>
          </a:xfrm>
          <a:prstGeom prst="line">
            <a:avLst/>
          </a:prstGeom>
          <a:ln w="63500">
            <a:solidFill>
              <a:schemeClr val="tx1"/>
            </a:solidFill>
          </a:ln>
        </p:spPr>
        <p:style>
          <a:lnRef idx="1">
            <a:schemeClr val="accent1"/>
          </a:lnRef>
          <a:fillRef idx="0">
            <a:schemeClr val="accent1"/>
          </a:fillRef>
          <a:effectRef idx="0">
            <a:schemeClr val="accent1"/>
          </a:effectRef>
          <a:fontRef idx="minor">
            <a:schemeClr val="tx1"/>
          </a:fontRef>
        </p:style>
      </p:cxnSp>
      <p:cxnSp>
        <p:nvCxnSpPr>
          <p:cNvPr id="21" name="Straight Connector 20">
            <a:extLst>
              <a:ext uri="{FF2B5EF4-FFF2-40B4-BE49-F238E27FC236}">
                <a16:creationId xmlns:a16="http://schemas.microsoft.com/office/drawing/2014/main" id="{7CAF0BF9-D9EA-AF43-B445-5419C808614B}"/>
              </a:ext>
            </a:extLst>
          </p:cNvPr>
          <p:cNvCxnSpPr>
            <a:cxnSpLocks/>
          </p:cNvCxnSpPr>
          <p:nvPr userDrawn="1"/>
        </p:nvCxnSpPr>
        <p:spPr>
          <a:xfrm>
            <a:off x="2646904" y="405243"/>
            <a:ext cx="0" cy="1143000"/>
          </a:xfrm>
          <a:prstGeom prst="line">
            <a:avLst/>
          </a:prstGeom>
          <a:ln w="63500">
            <a:solidFill>
              <a:schemeClr val="tx1"/>
            </a:solidFill>
          </a:ln>
        </p:spPr>
        <p:style>
          <a:lnRef idx="1">
            <a:schemeClr val="accent1"/>
          </a:lnRef>
          <a:fillRef idx="0">
            <a:schemeClr val="accent1"/>
          </a:fillRef>
          <a:effectRef idx="0">
            <a:schemeClr val="accent1"/>
          </a:effectRef>
          <a:fontRef idx="minor">
            <a:schemeClr val="tx1"/>
          </a:fontRef>
        </p:style>
      </p:cxnSp>
      <p:cxnSp>
        <p:nvCxnSpPr>
          <p:cNvPr id="22" name="Straight Connector 21">
            <a:extLst>
              <a:ext uri="{FF2B5EF4-FFF2-40B4-BE49-F238E27FC236}">
                <a16:creationId xmlns:a16="http://schemas.microsoft.com/office/drawing/2014/main" id="{34594E1F-69AB-CD48-85A5-5457FE60AADA}"/>
              </a:ext>
            </a:extLst>
          </p:cNvPr>
          <p:cNvCxnSpPr>
            <a:cxnSpLocks/>
          </p:cNvCxnSpPr>
          <p:nvPr userDrawn="1"/>
        </p:nvCxnSpPr>
        <p:spPr>
          <a:xfrm>
            <a:off x="9545089" y="405243"/>
            <a:ext cx="0" cy="6068292"/>
          </a:xfrm>
          <a:prstGeom prst="line">
            <a:avLst/>
          </a:prstGeom>
          <a:ln w="63500">
            <a:solidFill>
              <a:schemeClr val="tx1"/>
            </a:solidFill>
          </a:ln>
        </p:spPr>
        <p:style>
          <a:lnRef idx="1">
            <a:schemeClr val="accent1"/>
          </a:lnRef>
          <a:fillRef idx="0">
            <a:schemeClr val="accent1"/>
          </a:fillRef>
          <a:effectRef idx="0">
            <a:schemeClr val="accent1"/>
          </a:effectRef>
          <a:fontRef idx="minor">
            <a:schemeClr val="tx1"/>
          </a:fontRef>
        </p:style>
      </p:cxnSp>
      <p:sp>
        <p:nvSpPr>
          <p:cNvPr id="23" name="Title 1">
            <a:extLst>
              <a:ext uri="{FF2B5EF4-FFF2-40B4-BE49-F238E27FC236}">
                <a16:creationId xmlns:a16="http://schemas.microsoft.com/office/drawing/2014/main" id="{D8B9A298-CCA2-BD4A-BA7F-FEFF52BFB51A}"/>
              </a:ext>
            </a:extLst>
          </p:cNvPr>
          <p:cNvSpPr>
            <a:spLocks noGrp="1"/>
          </p:cNvSpPr>
          <p:nvPr>
            <p:ph type="title" hasCustomPrompt="1"/>
          </p:nvPr>
        </p:nvSpPr>
        <p:spPr>
          <a:xfrm>
            <a:off x="2798611" y="584631"/>
            <a:ext cx="6594772" cy="784211"/>
          </a:xfrm>
        </p:spPr>
        <p:txBody>
          <a:bodyPr/>
          <a:lstStyle>
            <a:lvl1pPr algn="ctr">
              <a:defRPr sz="4400" b="1"/>
            </a:lvl1pPr>
          </a:lstStyle>
          <a:p>
            <a:r>
              <a:rPr lang="en-US" dirty="0"/>
              <a:t>NEWSPAPER NAME</a:t>
            </a:r>
          </a:p>
        </p:txBody>
      </p:sp>
      <p:sp>
        <p:nvSpPr>
          <p:cNvPr id="25" name="Date Placeholder 3">
            <a:extLst>
              <a:ext uri="{FF2B5EF4-FFF2-40B4-BE49-F238E27FC236}">
                <a16:creationId xmlns:a16="http://schemas.microsoft.com/office/drawing/2014/main" id="{EE1D47DF-3BC8-784F-B663-1E9F2309D74F}"/>
              </a:ext>
            </a:extLst>
          </p:cNvPr>
          <p:cNvSpPr>
            <a:spLocks noGrp="1"/>
          </p:cNvSpPr>
          <p:nvPr>
            <p:ph type="dt" sz="half" idx="10"/>
          </p:nvPr>
        </p:nvSpPr>
        <p:spPr>
          <a:xfrm>
            <a:off x="307572" y="579005"/>
            <a:ext cx="2187619" cy="789832"/>
          </a:xfrm>
        </p:spPr>
        <p:txBody>
          <a:bodyPr/>
          <a:lstStyle>
            <a:lvl1pPr algn="ctr">
              <a:defRPr/>
            </a:lvl1pPr>
          </a:lstStyle>
          <a:p>
            <a:pPr algn="ctr"/>
            <a:r>
              <a:rPr lang="en-US"/>
              <a:t>Date</a:t>
            </a:r>
          </a:p>
        </p:txBody>
      </p:sp>
      <p:sp>
        <p:nvSpPr>
          <p:cNvPr id="26" name="Footer Placeholder 4">
            <a:extLst>
              <a:ext uri="{FF2B5EF4-FFF2-40B4-BE49-F238E27FC236}">
                <a16:creationId xmlns:a16="http://schemas.microsoft.com/office/drawing/2014/main" id="{AE044717-D896-2D4D-BD60-B15AA4232986}"/>
              </a:ext>
            </a:extLst>
          </p:cNvPr>
          <p:cNvSpPr>
            <a:spLocks noGrp="1"/>
          </p:cNvSpPr>
          <p:nvPr>
            <p:ph type="ftr" sz="quarter" idx="11"/>
          </p:nvPr>
        </p:nvSpPr>
        <p:spPr>
          <a:xfrm>
            <a:off x="9696796" y="586746"/>
            <a:ext cx="2163381" cy="782083"/>
          </a:xfrm>
        </p:spPr>
        <p:txBody>
          <a:bodyPr/>
          <a:lstStyle>
            <a:lvl1pPr algn="ctr">
              <a:defRPr/>
            </a:lvl1pPr>
          </a:lstStyle>
          <a:p>
            <a:r>
              <a:rPr lang="en-US"/>
              <a:t>Your Header Here</a:t>
            </a:r>
          </a:p>
        </p:txBody>
      </p:sp>
      <p:cxnSp>
        <p:nvCxnSpPr>
          <p:cNvPr id="27" name="Straight Connector 26">
            <a:extLst>
              <a:ext uri="{FF2B5EF4-FFF2-40B4-BE49-F238E27FC236}">
                <a16:creationId xmlns:a16="http://schemas.microsoft.com/office/drawing/2014/main" id="{55914D6F-279B-AC40-B8B3-D4CAD86CE872}"/>
              </a:ext>
            </a:extLst>
          </p:cNvPr>
          <p:cNvCxnSpPr>
            <a:cxnSpLocks/>
          </p:cNvCxnSpPr>
          <p:nvPr userDrawn="1"/>
        </p:nvCxnSpPr>
        <p:spPr>
          <a:xfrm>
            <a:off x="307571" y="6473535"/>
            <a:ext cx="11552613" cy="0"/>
          </a:xfrm>
          <a:prstGeom prst="line">
            <a:avLst/>
          </a:prstGeom>
          <a:ln w="63500">
            <a:solidFill>
              <a:schemeClr val="tx1"/>
            </a:solidFill>
          </a:ln>
        </p:spPr>
        <p:style>
          <a:lnRef idx="1">
            <a:schemeClr val="accent1"/>
          </a:lnRef>
          <a:fillRef idx="0">
            <a:schemeClr val="accent1"/>
          </a:fillRef>
          <a:effectRef idx="0">
            <a:schemeClr val="accent1"/>
          </a:effectRef>
          <a:fontRef idx="minor">
            <a:schemeClr val="tx1"/>
          </a:fontRef>
        </p:style>
      </p:cxnSp>
      <p:sp>
        <p:nvSpPr>
          <p:cNvPr id="28" name="Picture Placeholder 2">
            <a:extLst>
              <a:ext uri="{FF2B5EF4-FFF2-40B4-BE49-F238E27FC236}">
                <a16:creationId xmlns:a16="http://schemas.microsoft.com/office/drawing/2014/main" id="{8BA8274C-512E-F144-8C58-F0F3A2B6987C}"/>
              </a:ext>
            </a:extLst>
          </p:cNvPr>
          <p:cNvSpPr>
            <a:spLocks noGrp="1"/>
          </p:cNvSpPr>
          <p:nvPr>
            <p:ph type="pic" sz="quarter" idx="17"/>
          </p:nvPr>
        </p:nvSpPr>
        <p:spPr>
          <a:xfrm>
            <a:off x="9696795" y="1710703"/>
            <a:ext cx="2163381" cy="3781309"/>
          </a:xfrm>
          <a:solidFill>
            <a:srgbClr val="C00000"/>
          </a:solidFill>
        </p:spPr>
        <p:txBody>
          <a:bodyPr anchor="ctr"/>
          <a:lstStyle>
            <a:lvl1pPr algn="ctr">
              <a:buNone/>
              <a:defRPr>
                <a:solidFill>
                  <a:schemeClr val="bg1"/>
                </a:solidFill>
              </a:defRPr>
            </a:lvl1pPr>
          </a:lstStyle>
          <a:p>
            <a:r>
              <a:rPr lang="es-ES"/>
              <a:t>Haga clic en el icono para agregar una imagen</a:t>
            </a:r>
            <a:endParaRPr lang="en-US"/>
          </a:p>
        </p:txBody>
      </p:sp>
      <p:sp>
        <p:nvSpPr>
          <p:cNvPr id="29" name="Picture Placeholder 2">
            <a:extLst>
              <a:ext uri="{FF2B5EF4-FFF2-40B4-BE49-F238E27FC236}">
                <a16:creationId xmlns:a16="http://schemas.microsoft.com/office/drawing/2014/main" id="{B56D0BAA-FF8D-6D41-8A98-4C9D3B66E6C0}"/>
              </a:ext>
            </a:extLst>
          </p:cNvPr>
          <p:cNvSpPr>
            <a:spLocks noGrp="1"/>
          </p:cNvSpPr>
          <p:nvPr>
            <p:ph type="pic" sz="quarter" idx="18"/>
          </p:nvPr>
        </p:nvSpPr>
        <p:spPr>
          <a:xfrm>
            <a:off x="307571" y="1710702"/>
            <a:ext cx="2315088" cy="4600370"/>
          </a:xfrm>
          <a:solidFill>
            <a:srgbClr val="C00000"/>
          </a:solidFill>
        </p:spPr>
        <p:txBody>
          <a:bodyPr anchor="ctr"/>
          <a:lstStyle>
            <a:lvl1pPr algn="ctr">
              <a:buNone/>
              <a:defRPr>
                <a:solidFill>
                  <a:schemeClr val="bg1"/>
                </a:solidFill>
              </a:defRPr>
            </a:lvl1pPr>
          </a:lstStyle>
          <a:p>
            <a:r>
              <a:rPr lang="es-ES"/>
              <a:t>Haga clic en el icono para agregar una imagen</a:t>
            </a:r>
            <a:endParaRPr lang="en-US"/>
          </a:p>
        </p:txBody>
      </p:sp>
      <p:sp>
        <p:nvSpPr>
          <p:cNvPr id="30" name="Content Placeholder 2">
            <a:extLst>
              <a:ext uri="{FF2B5EF4-FFF2-40B4-BE49-F238E27FC236}">
                <a16:creationId xmlns:a16="http://schemas.microsoft.com/office/drawing/2014/main" id="{9FA7FA50-4138-A343-A3CE-25E48AFE6C5A}"/>
              </a:ext>
            </a:extLst>
          </p:cNvPr>
          <p:cNvSpPr>
            <a:spLocks noGrp="1"/>
          </p:cNvSpPr>
          <p:nvPr>
            <p:ph idx="1"/>
          </p:nvPr>
        </p:nvSpPr>
        <p:spPr>
          <a:xfrm>
            <a:off x="3140076" y="1710702"/>
            <a:ext cx="6063555" cy="4562656"/>
          </a:xfrm>
        </p:spPr>
        <p:txBody>
          <a:bodyPr lIns="0" rIns="0" numCol="1"/>
          <a:lstStyle>
            <a:lvl1pPr algn="just">
              <a:buNone/>
              <a:defRPr sz="1200" baseline="0"/>
            </a:lvl1pPr>
            <a:lvl2pPr algn="just">
              <a:buNone/>
              <a:defRPr sz="1200" baseline="0"/>
            </a:lvl2pPr>
            <a:lvl3pPr algn="just">
              <a:buNone/>
              <a:defRPr sz="1200" baseline="0"/>
            </a:lvl3pPr>
            <a:lvl4pPr algn="just">
              <a:buNone/>
              <a:defRPr sz="1200" baseline="0"/>
            </a:lvl4pPr>
            <a:lvl5pPr algn="just">
              <a:buNone/>
              <a:defRPr sz="1200" baseline="0"/>
            </a:lvl5p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a:p>
        </p:txBody>
      </p:sp>
      <p:sp>
        <p:nvSpPr>
          <p:cNvPr id="32" name="Text Placeholder 9">
            <a:extLst>
              <a:ext uri="{FF2B5EF4-FFF2-40B4-BE49-F238E27FC236}">
                <a16:creationId xmlns:a16="http://schemas.microsoft.com/office/drawing/2014/main" id="{DF9B8753-60C2-884A-871C-81E90CA124AB}"/>
              </a:ext>
            </a:extLst>
          </p:cNvPr>
          <p:cNvSpPr>
            <a:spLocks noGrp="1"/>
          </p:cNvSpPr>
          <p:nvPr>
            <p:ph type="body" sz="quarter" idx="19" hasCustomPrompt="1"/>
          </p:nvPr>
        </p:nvSpPr>
        <p:spPr>
          <a:xfrm rot="16200000">
            <a:off x="547270" y="3831718"/>
            <a:ext cx="4600371" cy="341464"/>
          </a:xfrm>
        </p:spPr>
        <p:txBody>
          <a:bodyPr anchor="ctr"/>
          <a:lstStyle>
            <a:lvl1pPr algn="l">
              <a:buNone/>
              <a:defRPr sz="1400"/>
            </a:lvl1pPr>
            <a:lvl2pPr algn="ctr">
              <a:buNone/>
              <a:defRPr sz="1400"/>
            </a:lvl2pPr>
            <a:lvl3pPr algn="ctr">
              <a:buNone/>
              <a:defRPr sz="1400"/>
            </a:lvl3pPr>
            <a:lvl4pPr algn="ctr">
              <a:buNone/>
              <a:defRPr sz="1400"/>
            </a:lvl4pPr>
            <a:lvl5pPr algn="ctr">
              <a:buNone/>
              <a:defRPr sz="1400"/>
            </a:lvl5pPr>
          </a:lstStyle>
          <a:p>
            <a:r>
              <a:rPr lang="en-US" dirty="0"/>
              <a:t>Click to edit the description of the cover image</a:t>
            </a:r>
          </a:p>
        </p:txBody>
      </p:sp>
    </p:spTree>
    <p:extLst>
      <p:ext uri="{BB962C8B-B14F-4D97-AF65-F5344CB8AC3E}">
        <p14:creationId xmlns:p14="http://schemas.microsoft.com/office/powerpoint/2010/main" val="3155828307"/>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Color and Typography">
    <p:spTree>
      <p:nvGrpSpPr>
        <p:cNvPr id="1" name=""/>
        <p:cNvGrpSpPr/>
        <p:nvPr/>
      </p:nvGrpSpPr>
      <p:grpSpPr>
        <a:xfrm>
          <a:off x="0" y="0"/>
          <a:ext cx="0" cy="0"/>
          <a:chOff x="0" y="0"/>
          <a:chExt cx="0" cy="0"/>
        </a:xfrm>
      </p:grpSpPr>
      <p:grpSp>
        <p:nvGrpSpPr>
          <p:cNvPr id="2" name="Group 1">
            <a:extLst>
              <a:ext uri="{FF2B5EF4-FFF2-40B4-BE49-F238E27FC236}">
                <a16:creationId xmlns:a16="http://schemas.microsoft.com/office/drawing/2014/main" id="{CC897C59-303D-43EB-830D-58B293D336AC}"/>
              </a:ext>
            </a:extLst>
          </p:cNvPr>
          <p:cNvGrpSpPr/>
          <p:nvPr userDrawn="1"/>
        </p:nvGrpSpPr>
        <p:grpSpPr>
          <a:xfrm>
            <a:off x="838199" y="1830763"/>
            <a:ext cx="10515602" cy="1741127"/>
            <a:chOff x="838199" y="1830763"/>
            <a:chExt cx="10515602" cy="1741127"/>
          </a:xfrm>
        </p:grpSpPr>
        <p:sp>
          <p:nvSpPr>
            <p:cNvPr id="175" name="Rectangle 174">
              <a:extLst>
                <a:ext uri="{FF2B5EF4-FFF2-40B4-BE49-F238E27FC236}">
                  <a16:creationId xmlns:a16="http://schemas.microsoft.com/office/drawing/2014/main" id="{4460574F-0FFA-4AF4-9268-D077C9C57D58}"/>
                </a:ext>
              </a:extLst>
            </p:cNvPr>
            <p:cNvSpPr/>
            <p:nvPr userDrawn="1"/>
          </p:nvSpPr>
          <p:spPr>
            <a:xfrm>
              <a:off x="838199" y="1830763"/>
              <a:ext cx="894312" cy="1741127"/>
            </a:xfrm>
            <a:prstGeom prst="rect">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4" name="Rectangle 173">
              <a:extLst>
                <a:ext uri="{FF2B5EF4-FFF2-40B4-BE49-F238E27FC236}">
                  <a16:creationId xmlns:a16="http://schemas.microsoft.com/office/drawing/2014/main" id="{E9AEC03B-EFBC-451C-9889-555B420B787B}"/>
                </a:ext>
              </a:extLst>
            </p:cNvPr>
            <p:cNvSpPr/>
            <p:nvPr userDrawn="1"/>
          </p:nvSpPr>
          <p:spPr>
            <a:xfrm>
              <a:off x="838199" y="1830763"/>
              <a:ext cx="894312" cy="1551307"/>
            </a:xfrm>
            <a:prstGeom prst="rect">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3" name="Rectangle 172">
              <a:extLst>
                <a:ext uri="{FF2B5EF4-FFF2-40B4-BE49-F238E27FC236}">
                  <a16:creationId xmlns:a16="http://schemas.microsoft.com/office/drawing/2014/main" id="{12504A8F-A26B-43AF-BF89-2621FF0CE3CD}"/>
                </a:ext>
              </a:extLst>
            </p:cNvPr>
            <p:cNvSpPr/>
            <p:nvPr userDrawn="1"/>
          </p:nvSpPr>
          <p:spPr>
            <a:xfrm>
              <a:off x="838199" y="1830763"/>
              <a:ext cx="894312" cy="1361486"/>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2" name="Rectangle 171">
              <a:extLst>
                <a:ext uri="{FF2B5EF4-FFF2-40B4-BE49-F238E27FC236}">
                  <a16:creationId xmlns:a16="http://schemas.microsoft.com/office/drawing/2014/main" id="{F7726C56-B942-4400-8CE0-069969802448}"/>
                </a:ext>
              </a:extLst>
            </p:cNvPr>
            <p:cNvSpPr/>
            <p:nvPr userDrawn="1"/>
          </p:nvSpPr>
          <p:spPr>
            <a:xfrm>
              <a:off x="838199" y="1830763"/>
              <a:ext cx="894312" cy="1171666"/>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1" name="Rectangle 170">
              <a:extLst>
                <a:ext uri="{FF2B5EF4-FFF2-40B4-BE49-F238E27FC236}">
                  <a16:creationId xmlns:a16="http://schemas.microsoft.com/office/drawing/2014/main" id="{DAE760DB-698E-4688-BBAF-49FD684C7AFD}"/>
                </a:ext>
              </a:extLst>
            </p:cNvPr>
            <p:cNvSpPr/>
            <p:nvPr userDrawn="1"/>
          </p:nvSpPr>
          <p:spPr>
            <a:xfrm>
              <a:off x="838199" y="1830763"/>
              <a:ext cx="894312" cy="981846"/>
            </a:xfrm>
            <a:prstGeom prst="rect">
              <a:avLst/>
            </a:prstGeom>
            <a:solidFill>
              <a:schemeClr val="bg1">
                <a:lumMod val="9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0" name="Rectangle 169">
              <a:extLst>
                <a:ext uri="{FF2B5EF4-FFF2-40B4-BE49-F238E27FC236}">
                  <a16:creationId xmlns:a16="http://schemas.microsoft.com/office/drawing/2014/main" id="{72A9A194-717A-430D-B418-44C0B8F1A4C3}"/>
                </a:ext>
              </a:extLst>
            </p:cNvPr>
            <p:cNvSpPr/>
            <p:nvPr userDrawn="1"/>
          </p:nvSpPr>
          <p:spPr>
            <a:xfrm>
              <a:off x="838200" y="1830763"/>
              <a:ext cx="894312" cy="788259"/>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9" name="Rectangle 178">
              <a:extLst>
                <a:ext uri="{FF2B5EF4-FFF2-40B4-BE49-F238E27FC236}">
                  <a16:creationId xmlns:a16="http://schemas.microsoft.com/office/drawing/2014/main" id="{E915F52A-A44F-4FB1-A1A1-1A513475EFE8}"/>
                </a:ext>
              </a:extLst>
            </p:cNvPr>
            <p:cNvSpPr/>
            <p:nvPr userDrawn="1"/>
          </p:nvSpPr>
          <p:spPr>
            <a:xfrm>
              <a:off x="1907231" y="1830763"/>
              <a:ext cx="894312" cy="1741127"/>
            </a:xfrm>
            <a:prstGeom prst="rect">
              <a:avLst/>
            </a:prstGeom>
            <a:solidFill>
              <a:schemeClr val="tx1">
                <a:lumMod val="95000"/>
                <a:lumOff val="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0" name="Rectangle 179">
              <a:extLst>
                <a:ext uri="{FF2B5EF4-FFF2-40B4-BE49-F238E27FC236}">
                  <a16:creationId xmlns:a16="http://schemas.microsoft.com/office/drawing/2014/main" id="{6034C492-58E9-4550-B83D-E33D2B2217E6}"/>
                </a:ext>
              </a:extLst>
            </p:cNvPr>
            <p:cNvSpPr/>
            <p:nvPr userDrawn="1"/>
          </p:nvSpPr>
          <p:spPr>
            <a:xfrm>
              <a:off x="1907231" y="1830763"/>
              <a:ext cx="894312" cy="1551307"/>
            </a:xfrm>
            <a:prstGeom prst="rect">
              <a:avLst/>
            </a:prstGeom>
            <a:solidFill>
              <a:schemeClr val="tx1">
                <a:lumMod val="85000"/>
                <a:lumOff val="1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1" name="Rectangle 180">
              <a:extLst>
                <a:ext uri="{FF2B5EF4-FFF2-40B4-BE49-F238E27FC236}">
                  <a16:creationId xmlns:a16="http://schemas.microsoft.com/office/drawing/2014/main" id="{F92FB454-2844-432A-897E-609CA7D5AB13}"/>
                </a:ext>
              </a:extLst>
            </p:cNvPr>
            <p:cNvSpPr/>
            <p:nvPr userDrawn="1"/>
          </p:nvSpPr>
          <p:spPr>
            <a:xfrm>
              <a:off x="1907231" y="1830763"/>
              <a:ext cx="894312" cy="1361486"/>
            </a:xfrm>
            <a:prstGeom prst="rect">
              <a:avLst/>
            </a:prstGeom>
            <a:solidFill>
              <a:schemeClr val="tx1">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2" name="Rectangle 181">
              <a:extLst>
                <a:ext uri="{FF2B5EF4-FFF2-40B4-BE49-F238E27FC236}">
                  <a16:creationId xmlns:a16="http://schemas.microsoft.com/office/drawing/2014/main" id="{DFE585D9-1B79-4D2C-BE24-8DD53BF2D43D}"/>
                </a:ext>
              </a:extLst>
            </p:cNvPr>
            <p:cNvSpPr/>
            <p:nvPr userDrawn="1"/>
          </p:nvSpPr>
          <p:spPr>
            <a:xfrm>
              <a:off x="1907231" y="1830763"/>
              <a:ext cx="894312" cy="1171666"/>
            </a:xfrm>
            <a:prstGeom prst="rect">
              <a:avLst/>
            </a:prstGeom>
            <a:solidFill>
              <a:schemeClr val="tx1">
                <a:lumMod val="65000"/>
                <a:lumOff val="3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3" name="Rectangle 182">
              <a:extLst>
                <a:ext uri="{FF2B5EF4-FFF2-40B4-BE49-F238E27FC236}">
                  <a16:creationId xmlns:a16="http://schemas.microsoft.com/office/drawing/2014/main" id="{7CA650B9-D80A-4F55-849B-9B9229BAB7AB}"/>
                </a:ext>
              </a:extLst>
            </p:cNvPr>
            <p:cNvSpPr/>
            <p:nvPr userDrawn="1"/>
          </p:nvSpPr>
          <p:spPr>
            <a:xfrm>
              <a:off x="1907231" y="1830763"/>
              <a:ext cx="894312" cy="981846"/>
            </a:xfrm>
            <a:prstGeom prst="rect">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4" name="Rectangle 183">
              <a:extLst>
                <a:ext uri="{FF2B5EF4-FFF2-40B4-BE49-F238E27FC236}">
                  <a16:creationId xmlns:a16="http://schemas.microsoft.com/office/drawing/2014/main" id="{212A3E8F-2036-4425-950A-9DDCE99E48E2}"/>
                </a:ext>
              </a:extLst>
            </p:cNvPr>
            <p:cNvSpPr/>
            <p:nvPr userDrawn="1"/>
          </p:nvSpPr>
          <p:spPr>
            <a:xfrm>
              <a:off x="1907232" y="1830763"/>
              <a:ext cx="894312" cy="788259"/>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6" name="Rectangle 185">
              <a:extLst>
                <a:ext uri="{FF2B5EF4-FFF2-40B4-BE49-F238E27FC236}">
                  <a16:creationId xmlns:a16="http://schemas.microsoft.com/office/drawing/2014/main" id="{F8D77422-E1EF-442A-B883-288DFB42AC7A}"/>
                </a:ext>
              </a:extLst>
            </p:cNvPr>
            <p:cNvSpPr/>
            <p:nvPr userDrawn="1"/>
          </p:nvSpPr>
          <p:spPr>
            <a:xfrm>
              <a:off x="2976263" y="1830763"/>
              <a:ext cx="894312" cy="1741127"/>
            </a:xfrm>
            <a:prstGeom prst="rect">
              <a:avLst/>
            </a:prstGeom>
            <a:solidFill>
              <a:schemeClr val="bg2">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7" name="Rectangle 186">
              <a:extLst>
                <a:ext uri="{FF2B5EF4-FFF2-40B4-BE49-F238E27FC236}">
                  <a16:creationId xmlns:a16="http://schemas.microsoft.com/office/drawing/2014/main" id="{F5A5458A-8CAB-46ED-A597-7A9BC874E064}"/>
                </a:ext>
              </a:extLst>
            </p:cNvPr>
            <p:cNvSpPr/>
            <p:nvPr userDrawn="1"/>
          </p:nvSpPr>
          <p:spPr>
            <a:xfrm>
              <a:off x="2976263" y="1830763"/>
              <a:ext cx="894312" cy="1551307"/>
            </a:xfrm>
            <a:prstGeom prst="rect">
              <a:avLst/>
            </a:prstGeom>
            <a:solidFill>
              <a:schemeClr val="bg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8" name="Rectangle 187">
              <a:extLst>
                <a:ext uri="{FF2B5EF4-FFF2-40B4-BE49-F238E27FC236}">
                  <a16:creationId xmlns:a16="http://schemas.microsoft.com/office/drawing/2014/main" id="{129FB0AE-0FE9-4E47-89E1-28A56DFEFD44}"/>
                </a:ext>
              </a:extLst>
            </p:cNvPr>
            <p:cNvSpPr/>
            <p:nvPr userDrawn="1"/>
          </p:nvSpPr>
          <p:spPr>
            <a:xfrm>
              <a:off x="2976263" y="1830763"/>
              <a:ext cx="894312" cy="1361486"/>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9" name="Rectangle 188">
              <a:extLst>
                <a:ext uri="{FF2B5EF4-FFF2-40B4-BE49-F238E27FC236}">
                  <a16:creationId xmlns:a16="http://schemas.microsoft.com/office/drawing/2014/main" id="{8DCBA888-FF6F-4E0D-AD60-DA0D78CD05D1}"/>
                </a:ext>
              </a:extLst>
            </p:cNvPr>
            <p:cNvSpPr/>
            <p:nvPr userDrawn="1"/>
          </p:nvSpPr>
          <p:spPr>
            <a:xfrm>
              <a:off x="2976263" y="1830763"/>
              <a:ext cx="894312" cy="1171666"/>
            </a:xfrm>
            <a:prstGeom prst="rect">
              <a:avLst/>
            </a:prstGeom>
            <a:solidFill>
              <a:schemeClr val="bg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0" name="Rectangle 189">
              <a:extLst>
                <a:ext uri="{FF2B5EF4-FFF2-40B4-BE49-F238E27FC236}">
                  <a16:creationId xmlns:a16="http://schemas.microsoft.com/office/drawing/2014/main" id="{F9271256-F951-4086-8A3B-C91C2291A176}"/>
                </a:ext>
              </a:extLst>
            </p:cNvPr>
            <p:cNvSpPr/>
            <p:nvPr userDrawn="1"/>
          </p:nvSpPr>
          <p:spPr>
            <a:xfrm>
              <a:off x="2976263" y="1830763"/>
              <a:ext cx="894312" cy="981846"/>
            </a:xfrm>
            <a:prstGeom prst="rect">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1" name="Rectangle 190">
              <a:extLst>
                <a:ext uri="{FF2B5EF4-FFF2-40B4-BE49-F238E27FC236}">
                  <a16:creationId xmlns:a16="http://schemas.microsoft.com/office/drawing/2014/main" id="{27D18AA1-C449-4778-A01C-5FEFF6D4B6F0}"/>
                </a:ext>
              </a:extLst>
            </p:cNvPr>
            <p:cNvSpPr/>
            <p:nvPr userDrawn="1"/>
          </p:nvSpPr>
          <p:spPr>
            <a:xfrm>
              <a:off x="2976264" y="1830763"/>
              <a:ext cx="894312" cy="788259"/>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3" name="Rectangle 192">
              <a:extLst>
                <a:ext uri="{FF2B5EF4-FFF2-40B4-BE49-F238E27FC236}">
                  <a16:creationId xmlns:a16="http://schemas.microsoft.com/office/drawing/2014/main" id="{507DEC82-2EA5-41B4-BBE2-03D513A6990F}"/>
                </a:ext>
              </a:extLst>
            </p:cNvPr>
            <p:cNvSpPr/>
            <p:nvPr userDrawn="1"/>
          </p:nvSpPr>
          <p:spPr>
            <a:xfrm>
              <a:off x="4045295" y="1830763"/>
              <a:ext cx="894312" cy="1741127"/>
            </a:xfrm>
            <a:prstGeom prst="rect">
              <a:avLst/>
            </a:prstGeom>
            <a:solidFill>
              <a:schemeClr val="tx2">
                <a:lumMod val="95000"/>
                <a:lumOff val="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4" name="Rectangle 193">
              <a:extLst>
                <a:ext uri="{FF2B5EF4-FFF2-40B4-BE49-F238E27FC236}">
                  <a16:creationId xmlns:a16="http://schemas.microsoft.com/office/drawing/2014/main" id="{CC3C8386-1A37-4F90-9D5F-F552F6BD3D6B}"/>
                </a:ext>
              </a:extLst>
            </p:cNvPr>
            <p:cNvSpPr/>
            <p:nvPr userDrawn="1"/>
          </p:nvSpPr>
          <p:spPr>
            <a:xfrm>
              <a:off x="4045295" y="1830763"/>
              <a:ext cx="894312" cy="1551307"/>
            </a:xfrm>
            <a:prstGeom prst="rect">
              <a:avLst/>
            </a:prstGeom>
            <a:solidFill>
              <a:schemeClr val="tx2">
                <a:lumMod val="85000"/>
                <a:lumOff val="1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5" name="Rectangle 194">
              <a:extLst>
                <a:ext uri="{FF2B5EF4-FFF2-40B4-BE49-F238E27FC236}">
                  <a16:creationId xmlns:a16="http://schemas.microsoft.com/office/drawing/2014/main" id="{20C96B97-602D-4FB6-83FA-5F537C10D957}"/>
                </a:ext>
              </a:extLst>
            </p:cNvPr>
            <p:cNvSpPr/>
            <p:nvPr userDrawn="1"/>
          </p:nvSpPr>
          <p:spPr>
            <a:xfrm>
              <a:off x="4045295" y="1830763"/>
              <a:ext cx="894312" cy="1361486"/>
            </a:xfrm>
            <a:prstGeom prst="rect">
              <a:avLst/>
            </a:prstGeom>
            <a:solidFill>
              <a:schemeClr val="tx2">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6" name="Rectangle 195">
              <a:extLst>
                <a:ext uri="{FF2B5EF4-FFF2-40B4-BE49-F238E27FC236}">
                  <a16:creationId xmlns:a16="http://schemas.microsoft.com/office/drawing/2014/main" id="{C78EB1C9-B967-4BCF-BA1F-F62AD5830A83}"/>
                </a:ext>
              </a:extLst>
            </p:cNvPr>
            <p:cNvSpPr/>
            <p:nvPr userDrawn="1"/>
          </p:nvSpPr>
          <p:spPr>
            <a:xfrm>
              <a:off x="4045295" y="1830763"/>
              <a:ext cx="894312" cy="1171666"/>
            </a:xfrm>
            <a:prstGeom prst="rect">
              <a:avLst/>
            </a:prstGeom>
            <a:solidFill>
              <a:schemeClr val="tx2">
                <a:lumMod val="65000"/>
                <a:lumOff val="3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7" name="Rectangle 196">
              <a:extLst>
                <a:ext uri="{FF2B5EF4-FFF2-40B4-BE49-F238E27FC236}">
                  <a16:creationId xmlns:a16="http://schemas.microsoft.com/office/drawing/2014/main" id="{530AF99D-4A64-462C-8DC1-2AFD50700E78}"/>
                </a:ext>
              </a:extLst>
            </p:cNvPr>
            <p:cNvSpPr/>
            <p:nvPr userDrawn="1"/>
          </p:nvSpPr>
          <p:spPr>
            <a:xfrm>
              <a:off x="4045295" y="1830763"/>
              <a:ext cx="894312" cy="981846"/>
            </a:xfrm>
            <a:prstGeom prst="rect">
              <a:avLst/>
            </a:prstGeom>
            <a:solidFill>
              <a:schemeClr val="tx2">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8" name="Rectangle 197">
              <a:extLst>
                <a:ext uri="{FF2B5EF4-FFF2-40B4-BE49-F238E27FC236}">
                  <a16:creationId xmlns:a16="http://schemas.microsoft.com/office/drawing/2014/main" id="{251EE8AC-B14F-4016-B318-3215BFA74576}"/>
                </a:ext>
              </a:extLst>
            </p:cNvPr>
            <p:cNvSpPr/>
            <p:nvPr userDrawn="1"/>
          </p:nvSpPr>
          <p:spPr>
            <a:xfrm>
              <a:off x="4045296" y="1830763"/>
              <a:ext cx="894312" cy="788259"/>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0" name="Rectangle 199">
              <a:extLst>
                <a:ext uri="{FF2B5EF4-FFF2-40B4-BE49-F238E27FC236}">
                  <a16:creationId xmlns:a16="http://schemas.microsoft.com/office/drawing/2014/main" id="{DB3EFE93-C789-4C06-AE63-48F21F3F0562}"/>
                </a:ext>
              </a:extLst>
            </p:cNvPr>
            <p:cNvSpPr/>
            <p:nvPr userDrawn="1"/>
          </p:nvSpPr>
          <p:spPr>
            <a:xfrm>
              <a:off x="5114327" y="1830763"/>
              <a:ext cx="894312" cy="1741127"/>
            </a:xfrm>
            <a:prstGeom prst="rect">
              <a:avLst/>
            </a:prstGeom>
            <a:solidFill>
              <a:schemeClr val="accent1">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1" name="Rectangle 200">
              <a:extLst>
                <a:ext uri="{FF2B5EF4-FFF2-40B4-BE49-F238E27FC236}">
                  <a16:creationId xmlns:a16="http://schemas.microsoft.com/office/drawing/2014/main" id="{C159A26F-3E35-43ED-9527-94575D015CF9}"/>
                </a:ext>
              </a:extLst>
            </p:cNvPr>
            <p:cNvSpPr/>
            <p:nvPr userDrawn="1"/>
          </p:nvSpPr>
          <p:spPr>
            <a:xfrm>
              <a:off x="5114327" y="1830763"/>
              <a:ext cx="894312" cy="1551307"/>
            </a:xfrm>
            <a:prstGeom prst="rect">
              <a:avLst/>
            </a:prstGeom>
            <a:solidFill>
              <a:schemeClr val="accent1">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2" name="Rectangle 201">
              <a:extLst>
                <a:ext uri="{FF2B5EF4-FFF2-40B4-BE49-F238E27FC236}">
                  <a16:creationId xmlns:a16="http://schemas.microsoft.com/office/drawing/2014/main" id="{197FEBE6-4234-4233-9AAC-C966B38A457C}"/>
                </a:ext>
              </a:extLst>
            </p:cNvPr>
            <p:cNvSpPr/>
            <p:nvPr userDrawn="1"/>
          </p:nvSpPr>
          <p:spPr>
            <a:xfrm>
              <a:off x="5114327" y="1830763"/>
              <a:ext cx="894312" cy="1361486"/>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3" name="Rectangle 202">
              <a:extLst>
                <a:ext uri="{FF2B5EF4-FFF2-40B4-BE49-F238E27FC236}">
                  <a16:creationId xmlns:a16="http://schemas.microsoft.com/office/drawing/2014/main" id="{4A6CCAEB-B0B2-4918-BF93-14B428F71030}"/>
                </a:ext>
              </a:extLst>
            </p:cNvPr>
            <p:cNvSpPr/>
            <p:nvPr userDrawn="1"/>
          </p:nvSpPr>
          <p:spPr>
            <a:xfrm>
              <a:off x="5114327" y="1830763"/>
              <a:ext cx="894312" cy="1171666"/>
            </a:xfrm>
            <a:prstGeom prst="rect">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4" name="Rectangle 203">
              <a:extLst>
                <a:ext uri="{FF2B5EF4-FFF2-40B4-BE49-F238E27FC236}">
                  <a16:creationId xmlns:a16="http://schemas.microsoft.com/office/drawing/2014/main" id="{26BAB2D9-48E2-4FD7-8266-8DA7249A311F}"/>
                </a:ext>
              </a:extLst>
            </p:cNvPr>
            <p:cNvSpPr/>
            <p:nvPr userDrawn="1"/>
          </p:nvSpPr>
          <p:spPr>
            <a:xfrm>
              <a:off x="5114327" y="1830763"/>
              <a:ext cx="894312" cy="981846"/>
            </a:xfrm>
            <a:prstGeom prst="rect">
              <a:avLst/>
            </a:prstGeom>
            <a:solidFill>
              <a:schemeClr val="accent1">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5" name="Rectangle 204">
              <a:extLst>
                <a:ext uri="{FF2B5EF4-FFF2-40B4-BE49-F238E27FC236}">
                  <a16:creationId xmlns:a16="http://schemas.microsoft.com/office/drawing/2014/main" id="{E373E1AE-97F0-411F-ADE1-F7FA57FDB549}"/>
                </a:ext>
              </a:extLst>
            </p:cNvPr>
            <p:cNvSpPr/>
            <p:nvPr userDrawn="1"/>
          </p:nvSpPr>
          <p:spPr>
            <a:xfrm>
              <a:off x="5114328" y="1830763"/>
              <a:ext cx="894312" cy="788259"/>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7" name="Rectangle 206">
              <a:extLst>
                <a:ext uri="{FF2B5EF4-FFF2-40B4-BE49-F238E27FC236}">
                  <a16:creationId xmlns:a16="http://schemas.microsoft.com/office/drawing/2014/main" id="{7980EC62-1AA7-49B9-A98C-B1AE41A8BAF7}"/>
                </a:ext>
              </a:extLst>
            </p:cNvPr>
            <p:cNvSpPr/>
            <p:nvPr userDrawn="1"/>
          </p:nvSpPr>
          <p:spPr>
            <a:xfrm>
              <a:off x="6183359" y="1830763"/>
              <a:ext cx="894312" cy="1741127"/>
            </a:xfrm>
            <a:prstGeom prst="rect">
              <a:avLst/>
            </a:prstGeom>
            <a:solidFill>
              <a:schemeClr val="accent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8" name="Rectangle 207">
              <a:extLst>
                <a:ext uri="{FF2B5EF4-FFF2-40B4-BE49-F238E27FC236}">
                  <a16:creationId xmlns:a16="http://schemas.microsoft.com/office/drawing/2014/main" id="{1B940435-8801-4AE0-AF82-51785C14109F}"/>
                </a:ext>
              </a:extLst>
            </p:cNvPr>
            <p:cNvSpPr/>
            <p:nvPr userDrawn="1"/>
          </p:nvSpPr>
          <p:spPr>
            <a:xfrm>
              <a:off x="6183359" y="1830763"/>
              <a:ext cx="894312" cy="1551307"/>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9" name="Rectangle 208">
              <a:extLst>
                <a:ext uri="{FF2B5EF4-FFF2-40B4-BE49-F238E27FC236}">
                  <a16:creationId xmlns:a16="http://schemas.microsoft.com/office/drawing/2014/main" id="{709FEA5B-55A5-4A85-90AE-A3E8181AD6B1}"/>
                </a:ext>
              </a:extLst>
            </p:cNvPr>
            <p:cNvSpPr/>
            <p:nvPr userDrawn="1"/>
          </p:nvSpPr>
          <p:spPr>
            <a:xfrm>
              <a:off x="6183359" y="1830763"/>
              <a:ext cx="894312" cy="1361486"/>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0" name="Rectangle 209">
              <a:extLst>
                <a:ext uri="{FF2B5EF4-FFF2-40B4-BE49-F238E27FC236}">
                  <a16:creationId xmlns:a16="http://schemas.microsoft.com/office/drawing/2014/main" id="{AC24C165-A09C-48A0-8D30-43D9272501D0}"/>
                </a:ext>
              </a:extLst>
            </p:cNvPr>
            <p:cNvSpPr/>
            <p:nvPr userDrawn="1"/>
          </p:nvSpPr>
          <p:spPr>
            <a:xfrm>
              <a:off x="6183359" y="1830763"/>
              <a:ext cx="894312" cy="1171666"/>
            </a:xfrm>
            <a:prstGeom prst="rect">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1" name="Rectangle 210">
              <a:extLst>
                <a:ext uri="{FF2B5EF4-FFF2-40B4-BE49-F238E27FC236}">
                  <a16:creationId xmlns:a16="http://schemas.microsoft.com/office/drawing/2014/main" id="{AF779B59-BF2E-434C-A692-81F3395A2DDC}"/>
                </a:ext>
              </a:extLst>
            </p:cNvPr>
            <p:cNvSpPr/>
            <p:nvPr userDrawn="1"/>
          </p:nvSpPr>
          <p:spPr>
            <a:xfrm>
              <a:off x="6183359" y="1830763"/>
              <a:ext cx="894312" cy="981846"/>
            </a:xfrm>
            <a:prstGeom prst="rect">
              <a:avLst/>
            </a:prstGeom>
            <a:solidFill>
              <a:schemeClr val="accent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2" name="Rectangle 211">
              <a:extLst>
                <a:ext uri="{FF2B5EF4-FFF2-40B4-BE49-F238E27FC236}">
                  <a16:creationId xmlns:a16="http://schemas.microsoft.com/office/drawing/2014/main" id="{72D25286-DFE7-4DB6-BC2A-849B72A1D58F}"/>
                </a:ext>
              </a:extLst>
            </p:cNvPr>
            <p:cNvSpPr/>
            <p:nvPr userDrawn="1"/>
          </p:nvSpPr>
          <p:spPr>
            <a:xfrm>
              <a:off x="6183360" y="1830763"/>
              <a:ext cx="894312" cy="788259"/>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4" name="Rectangle 213">
              <a:extLst>
                <a:ext uri="{FF2B5EF4-FFF2-40B4-BE49-F238E27FC236}">
                  <a16:creationId xmlns:a16="http://schemas.microsoft.com/office/drawing/2014/main" id="{EFFFC619-3DCF-484B-936D-D1C6706967D7}"/>
                </a:ext>
              </a:extLst>
            </p:cNvPr>
            <p:cNvSpPr/>
            <p:nvPr userDrawn="1"/>
          </p:nvSpPr>
          <p:spPr>
            <a:xfrm>
              <a:off x="7252391" y="1830763"/>
              <a:ext cx="894312" cy="1741127"/>
            </a:xfrm>
            <a:prstGeom prst="rect">
              <a:avLst/>
            </a:prstGeom>
            <a:solidFill>
              <a:schemeClr val="accent3">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5" name="Rectangle 214">
              <a:extLst>
                <a:ext uri="{FF2B5EF4-FFF2-40B4-BE49-F238E27FC236}">
                  <a16:creationId xmlns:a16="http://schemas.microsoft.com/office/drawing/2014/main" id="{C36F1647-E3A7-42C7-94DB-E22470CD7962}"/>
                </a:ext>
              </a:extLst>
            </p:cNvPr>
            <p:cNvSpPr/>
            <p:nvPr userDrawn="1"/>
          </p:nvSpPr>
          <p:spPr>
            <a:xfrm>
              <a:off x="7252391" y="1830763"/>
              <a:ext cx="894312" cy="1551307"/>
            </a:xfrm>
            <a:prstGeom prst="rect">
              <a:avLst/>
            </a:pr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6" name="Rectangle 215">
              <a:extLst>
                <a:ext uri="{FF2B5EF4-FFF2-40B4-BE49-F238E27FC236}">
                  <a16:creationId xmlns:a16="http://schemas.microsoft.com/office/drawing/2014/main" id="{0812BACF-D77F-4A42-A212-538847FF9776}"/>
                </a:ext>
              </a:extLst>
            </p:cNvPr>
            <p:cNvSpPr/>
            <p:nvPr userDrawn="1"/>
          </p:nvSpPr>
          <p:spPr>
            <a:xfrm>
              <a:off x="7252391" y="1830763"/>
              <a:ext cx="894312" cy="1361486"/>
            </a:xfrm>
            <a:prstGeom prst="rect">
              <a:avLst/>
            </a:prstGeom>
            <a:solidFill>
              <a:schemeClr val="accent3">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7" name="Rectangle 216">
              <a:extLst>
                <a:ext uri="{FF2B5EF4-FFF2-40B4-BE49-F238E27FC236}">
                  <a16:creationId xmlns:a16="http://schemas.microsoft.com/office/drawing/2014/main" id="{63855A19-9DBA-4293-A411-6842A7DAA995}"/>
                </a:ext>
              </a:extLst>
            </p:cNvPr>
            <p:cNvSpPr/>
            <p:nvPr userDrawn="1"/>
          </p:nvSpPr>
          <p:spPr>
            <a:xfrm>
              <a:off x="7252391" y="1830763"/>
              <a:ext cx="894312" cy="1171666"/>
            </a:xfrm>
            <a:prstGeom prst="rect">
              <a:avLst/>
            </a:prstGeom>
            <a:solidFill>
              <a:schemeClr val="accent3">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8" name="Rectangle 217">
              <a:extLst>
                <a:ext uri="{FF2B5EF4-FFF2-40B4-BE49-F238E27FC236}">
                  <a16:creationId xmlns:a16="http://schemas.microsoft.com/office/drawing/2014/main" id="{E705E91E-E65F-4094-8904-D56C56FC5F44}"/>
                </a:ext>
              </a:extLst>
            </p:cNvPr>
            <p:cNvSpPr/>
            <p:nvPr userDrawn="1"/>
          </p:nvSpPr>
          <p:spPr>
            <a:xfrm>
              <a:off x="7252391" y="1830763"/>
              <a:ext cx="894312" cy="981846"/>
            </a:xfrm>
            <a:prstGeom prst="rect">
              <a:avLst/>
            </a:prstGeom>
            <a:solidFill>
              <a:schemeClr val="accent3">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9" name="Rectangle 218">
              <a:extLst>
                <a:ext uri="{FF2B5EF4-FFF2-40B4-BE49-F238E27FC236}">
                  <a16:creationId xmlns:a16="http://schemas.microsoft.com/office/drawing/2014/main" id="{B6DEB2ED-B6FD-4B88-90DA-9530DA2E64C9}"/>
                </a:ext>
              </a:extLst>
            </p:cNvPr>
            <p:cNvSpPr/>
            <p:nvPr userDrawn="1"/>
          </p:nvSpPr>
          <p:spPr>
            <a:xfrm>
              <a:off x="7252392" y="1830763"/>
              <a:ext cx="894312" cy="788259"/>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1" name="Rectangle 220">
              <a:extLst>
                <a:ext uri="{FF2B5EF4-FFF2-40B4-BE49-F238E27FC236}">
                  <a16:creationId xmlns:a16="http://schemas.microsoft.com/office/drawing/2014/main" id="{62E667E1-7F5F-4E4F-AF63-4AB31D847AE0}"/>
                </a:ext>
              </a:extLst>
            </p:cNvPr>
            <p:cNvSpPr/>
            <p:nvPr userDrawn="1"/>
          </p:nvSpPr>
          <p:spPr>
            <a:xfrm>
              <a:off x="8321423" y="1830763"/>
              <a:ext cx="894312" cy="1741127"/>
            </a:xfrm>
            <a:prstGeom prst="rect">
              <a:avLst/>
            </a:prstGeom>
            <a:solidFill>
              <a:schemeClr val="accent4">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2" name="Rectangle 221">
              <a:extLst>
                <a:ext uri="{FF2B5EF4-FFF2-40B4-BE49-F238E27FC236}">
                  <a16:creationId xmlns:a16="http://schemas.microsoft.com/office/drawing/2014/main" id="{A9D94CA5-400D-47AE-9512-4557FBE20192}"/>
                </a:ext>
              </a:extLst>
            </p:cNvPr>
            <p:cNvSpPr/>
            <p:nvPr userDrawn="1"/>
          </p:nvSpPr>
          <p:spPr>
            <a:xfrm>
              <a:off x="8321423" y="1830763"/>
              <a:ext cx="894312" cy="1551307"/>
            </a:xfrm>
            <a:prstGeom prst="rect">
              <a:avLst/>
            </a:prstGeom>
            <a:solidFill>
              <a:schemeClr val="accent4">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3" name="Rectangle 222">
              <a:extLst>
                <a:ext uri="{FF2B5EF4-FFF2-40B4-BE49-F238E27FC236}">
                  <a16:creationId xmlns:a16="http://schemas.microsoft.com/office/drawing/2014/main" id="{1E60784B-8569-41D5-BB14-8F5DAFDCE67A}"/>
                </a:ext>
              </a:extLst>
            </p:cNvPr>
            <p:cNvSpPr/>
            <p:nvPr userDrawn="1"/>
          </p:nvSpPr>
          <p:spPr>
            <a:xfrm>
              <a:off x="8321423" y="1830763"/>
              <a:ext cx="894312" cy="1361486"/>
            </a:xfrm>
            <a:prstGeom prst="rect">
              <a:avLst/>
            </a:prstGeom>
            <a:solidFill>
              <a:schemeClr val="accent4">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4" name="Rectangle 223">
              <a:extLst>
                <a:ext uri="{FF2B5EF4-FFF2-40B4-BE49-F238E27FC236}">
                  <a16:creationId xmlns:a16="http://schemas.microsoft.com/office/drawing/2014/main" id="{FE043B0E-D351-4B21-BB22-FF8713E0E199}"/>
                </a:ext>
              </a:extLst>
            </p:cNvPr>
            <p:cNvSpPr/>
            <p:nvPr userDrawn="1"/>
          </p:nvSpPr>
          <p:spPr>
            <a:xfrm>
              <a:off x="8321423" y="1830763"/>
              <a:ext cx="894312" cy="1171666"/>
            </a:xfrm>
            <a:prstGeom prst="rect">
              <a:avLst/>
            </a:prstGeom>
            <a:solidFill>
              <a:schemeClr val="accent4">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5" name="Rectangle 224">
              <a:extLst>
                <a:ext uri="{FF2B5EF4-FFF2-40B4-BE49-F238E27FC236}">
                  <a16:creationId xmlns:a16="http://schemas.microsoft.com/office/drawing/2014/main" id="{D57AC92D-3891-4CC7-9301-A742653C394B}"/>
                </a:ext>
              </a:extLst>
            </p:cNvPr>
            <p:cNvSpPr/>
            <p:nvPr userDrawn="1"/>
          </p:nvSpPr>
          <p:spPr>
            <a:xfrm>
              <a:off x="8321423" y="1830763"/>
              <a:ext cx="894312" cy="981846"/>
            </a:xfrm>
            <a:prstGeom prst="rect">
              <a:avLst/>
            </a:prstGeom>
            <a:solidFill>
              <a:schemeClr val="accent4">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6" name="Rectangle 225">
              <a:extLst>
                <a:ext uri="{FF2B5EF4-FFF2-40B4-BE49-F238E27FC236}">
                  <a16:creationId xmlns:a16="http://schemas.microsoft.com/office/drawing/2014/main" id="{870D976A-0EA2-4422-A1FB-EE1A159B65DC}"/>
                </a:ext>
              </a:extLst>
            </p:cNvPr>
            <p:cNvSpPr/>
            <p:nvPr userDrawn="1"/>
          </p:nvSpPr>
          <p:spPr>
            <a:xfrm>
              <a:off x="8321424" y="1830763"/>
              <a:ext cx="894312" cy="788259"/>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8" name="Rectangle 227">
              <a:extLst>
                <a:ext uri="{FF2B5EF4-FFF2-40B4-BE49-F238E27FC236}">
                  <a16:creationId xmlns:a16="http://schemas.microsoft.com/office/drawing/2014/main" id="{074CEC48-74FA-45A9-9E16-525EB9E974F9}"/>
                </a:ext>
              </a:extLst>
            </p:cNvPr>
            <p:cNvSpPr/>
            <p:nvPr userDrawn="1"/>
          </p:nvSpPr>
          <p:spPr>
            <a:xfrm>
              <a:off x="9390455" y="1830763"/>
              <a:ext cx="894312" cy="1741127"/>
            </a:xfrm>
            <a:prstGeom prst="rect">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9" name="Rectangle 228">
              <a:extLst>
                <a:ext uri="{FF2B5EF4-FFF2-40B4-BE49-F238E27FC236}">
                  <a16:creationId xmlns:a16="http://schemas.microsoft.com/office/drawing/2014/main" id="{8CA8D9C7-FFCE-4895-B720-C9F65C686B93}"/>
                </a:ext>
              </a:extLst>
            </p:cNvPr>
            <p:cNvSpPr/>
            <p:nvPr userDrawn="1"/>
          </p:nvSpPr>
          <p:spPr>
            <a:xfrm>
              <a:off x="9390455" y="1830763"/>
              <a:ext cx="894312" cy="1551307"/>
            </a:xfrm>
            <a:prstGeom prst="rect">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0" name="Rectangle 229">
              <a:extLst>
                <a:ext uri="{FF2B5EF4-FFF2-40B4-BE49-F238E27FC236}">
                  <a16:creationId xmlns:a16="http://schemas.microsoft.com/office/drawing/2014/main" id="{DF8FDE11-2636-4F16-BC4C-C0DBD965F47E}"/>
                </a:ext>
              </a:extLst>
            </p:cNvPr>
            <p:cNvSpPr/>
            <p:nvPr userDrawn="1"/>
          </p:nvSpPr>
          <p:spPr>
            <a:xfrm>
              <a:off x="9390455" y="1830763"/>
              <a:ext cx="894312" cy="1361486"/>
            </a:xfrm>
            <a:prstGeom prst="rect">
              <a:avLst/>
            </a:prstGeom>
            <a:solidFill>
              <a:schemeClr val="accent5">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1" name="Rectangle 230">
              <a:extLst>
                <a:ext uri="{FF2B5EF4-FFF2-40B4-BE49-F238E27FC236}">
                  <a16:creationId xmlns:a16="http://schemas.microsoft.com/office/drawing/2014/main" id="{EAE2FCEB-5A44-4458-99EB-B2522F731513}"/>
                </a:ext>
              </a:extLst>
            </p:cNvPr>
            <p:cNvSpPr/>
            <p:nvPr userDrawn="1"/>
          </p:nvSpPr>
          <p:spPr>
            <a:xfrm>
              <a:off x="9390455" y="1830763"/>
              <a:ext cx="894312" cy="1171666"/>
            </a:xfrm>
            <a:prstGeom prst="rect">
              <a:avLst/>
            </a:prstGeom>
            <a:solidFill>
              <a:schemeClr val="accent5">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2" name="Rectangle 231">
              <a:extLst>
                <a:ext uri="{FF2B5EF4-FFF2-40B4-BE49-F238E27FC236}">
                  <a16:creationId xmlns:a16="http://schemas.microsoft.com/office/drawing/2014/main" id="{FA982CEB-3569-4AB2-A279-56909D8DBA2B}"/>
                </a:ext>
              </a:extLst>
            </p:cNvPr>
            <p:cNvSpPr/>
            <p:nvPr userDrawn="1"/>
          </p:nvSpPr>
          <p:spPr>
            <a:xfrm>
              <a:off x="9390455" y="1830763"/>
              <a:ext cx="894312" cy="981846"/>
            </a:xfrm>
            <a:prstGeom prst="rect">
              <a:avLst/>
            </a:prstGeom>
            <a:solidFill>
              <a:schemeClr val="accent5">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3" name="Rectangle 232">
              <a:extLst>
                <a:ext uri="{FF2B5EF4-FFF2-40B4-BE49-F238E27FC236}">
                  <a16:creationId xmlns:a16="http://schemas.microsoft.com/office/drawing/2014/main" id="{B85FDECF-7983-4160-8B97-DA92A01F2A38}"/>
                </a:ext>
              </a:extLst>
            </p:cNvPr>
            <p:cNvSpPr/>
            <p:nvPr userDrawn="1"/>
          </p:nvSpPr>
          <p:spPr>
            <a:xfrm>
              <a:off x="9390456" y="1830763"/>
              <a:ext cx="894312" cy="788259"/>
            </a:xfrm>
            <a:prstGeom prst="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5" name="Rectangle 234">
              <a:extLst>
                <a:ext uri="{FF2B5EF4-FFF2-40B4-BE49-F238E27FC236}">
                  <a16:creationId xmlns:a16="http://schemas.microsoft.com/office/drawing/2014/main" id="{80F0CF47-25FB-4AB4-837F-33B5D368A8C0}"/>
                </a:ext>
              </a:extLst>
            </p:cNvPr>
            <p:cNvSpPr/>
            <p:nvPr userDrawn="1"/>
          </p:nvSpPr>
          <p:spPr>
            <a:xfrm>
              <a:off x="10459488" y="1830763"/>
              <a:ext cx="894312" cy="1741127"/>
            </a:xfrm>
            <a:prstGeom prst="rect">
              <a:avLst/>
            </a:prstGeom>
            <a:solidFill>
              <a:schemeClr val="accent6">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6" name="Rectangle 235">
              <a:extLst>
                <a:ext uri="{FF2B5EF4-FFF2-40B4-BE49-F238E27FC236}">
                  <a16:creationId xmlns:a16="http://schemas.microsoft.com/office/drawing/2014/main" id="{12C0DD63-4FB0-4217-BC06-7CEB655B79B6}"/>
                </a:ext>
              </a:extLst>
            </p:cNvPr>
            <p:cNvSpPr/>
            <p:nvPr userDrawn="1"/>
          </p:nvSpPr>
          <p:spPr>
            <a:xfrm>
              <a:off x="10459488" y="1830763"/>
              <a:ext cx="894312" cy="1551307"/>
            </a:xfrm>
            <a:prstGeom prst="rect">
              <a:avLst/>
            </a:prstGeom>
            <a:solidFill>
              <a:schemeClr val="accent6">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7" name="Rectangle 236">
              <a:extLst>
                <a:ext uri="{FF2B5EF4-FFF2-40B4-BE49-F238E27FC236}">
                  <a16:creationId xmlns:a16="http://schemas.microsoft.com/office/drawing/2014/main" id="{5841390F-E0B0-48E2-8756-2C0A532BC037}"/>
                </a:ext>
              </a:extLst>
            </p:cNvPr>
            <p:cNvSpPr/>
            <p:nvPr userDrawn="1"/>
          </p:nvSpPr>
          <p:spPr>
            <a:xfrm>
              <a:off x="10459488" y="1830763"/>
              <a:ext cx="894312" cy="1361486"/>
            </a:xfrm>
            <a:prstGeom prst="rect">
              <a:avLst/>
            </a:prstGeom>
            <a:solidFill>
              <a:schemeClr val="accent6">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8" name="Rectangle 237">
              <a:extLst>
                <a:ext uri="{FF2B5EF4-FFF2-40B4-BE49-F238E27FC236}">
                  <a16:creationId xmlns:a16="http://schemas.microsoft.com/office/drawing/2014/main" id="{E49982BC-FA05-4F1B-A8BD-AE3793F3BD02}"/>
                </a:ext>
              </a:extLst>
            </p:cNvPr>
            <p:cNvSpPr/>
            <p:nvPr userDrawn="1"/>
          </p:nvSpPr>
          <p:spPr>
            <a:xfrm>
              <a:off x="10459488" y="1830763"/>
              <a:ext cx="894312" cy="1171666"/>
            </a:xfrm>
            <a:prstGeom prst="rect">
              <a:avLst/>
            </a:prstGeom>
            <a:solidFill>
              <a:schemeClr val="accent6">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9" name="Rectangle 238">
              <a:extLst>
                <a:ext uri="{FF2B5EF4-FFF2-40B4-BE49-F238E27FC236}">
                  <a16:creationId xmlns:a16="http://schemas.microsoft.com/office/drawing/2014/main" id="{84445015-4210-46FE-958B-F3271E10284B}"/>
                </a:ext>
              </a:extLst>
            </p:cNvPr>
            <p:cNvSpPr/>
            <p:nvPr userDrawn="1"/>
          </p:nvSpPr>
          <p:spPr>
            <a:xfrm>
              <a:off x="10459488" y="1830763"/>
              <a:ext cx="894312" cy="981846"/>
            </a:xfrm>
            <a:prstGeom prst="rect">
              <a:avLst/>
            </a:prstGeom>
            <a:solidFill>
              <a:schemeClr val="accent6">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40" name="Rectangle 239">
              <a:extLst>
                <a:ext uri="{FF2B5EF4-FFF2-40B4-BE49-F238E27FC236}">
                  <a16:creationId xmlns:a16="http://schemas.microsoft.com/office/drawing/2014/main" id="{06FD93CB-F173-4C32-9E54-DE5EDB0F83D8}"/>
                </a:ext>
              </a:extLst>
            </p:cNvPr>
            <p:cNvSpPr/>
            <p:nvPr userDrawn="1"/>
          </p:nvSpPr>
          <p:spPr>
            <a:xfrm>
              <a:off x="10459489" y="1830763"/>
              <a:ext cx="894312" cy="788259"/>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grpSp>
      <p:sp>
        <p:nvSpPr>
          <p:cNvPr id="12" name="Title 1">
            <a:extLst>
              <a:ext uri="{FF2B5EF4-FFF2-40B4-BE49-F238E27FC236}">
                <a16:creationId xmlns:a16="http://schemas.microsoft.com/office/drawing/2014/main" id="{0D08B00A-9A13-4AB1-A72D-2F499BA2EBAB}"/>
              </a:ext>
            </a:extLst>
          </p:cNvPr>
          <p:cNvSpPr>
            <a:spLocks noGrp="1"/>
          </p:cNvSpPr>
          <p:nvPr userDrawn="1">
            <p:ph type="title"/>
          </p:nvPr>
        </p:nvSpPr>
        <p:spPr>
          <a:xfrm>
            <a:off x="838200" y="577744"/>
            <a:ext cx="10515600" cy="1112944"/>
          </a:xfrm>
        </p:spPr>
        <p:txBody>
          <a:bodyPr/>
          <a:lstStyle/>
          <a:p>
            <a:r>
              <a:rPr lang="es-ES"/>
              <a:t>Haga clic para modificar el estilo de título del patrón</a:t>
            </a:r>
            <a:endParaRPr lang="en-US" dirty="0"/>
          </a:p>
        </p:txBody>
      </p:sp>
      <p:sp>
        <p:nvSpPr>
          <p:cNvPr id="88" name="Text Placeholder 2">
            <a:extLst>
              <a:ext uri="{FF2B5EF4-FFF2-40B4-BE49-F238E27FC236}">
                <a16:creationId xmlns:a16="http://schemas.microsoft.com/office/drawing/2014/main" id="{BB3FC47E-3339-49A8-AEF2-ECC3BF1514FB}"/>
              </a:ext>
            </a:extLst>
          </p:cNvPr>
          <p:cNvSpPr>
            <a:spLocks noGrp="1"/>
          </p:cNvSpPr>
          <p:nvPr userDrawn="1">
            <p:ph type="body" sz="quarter" idx="10"/>
          </p:nvPr>
        </p:nvSpPr>
        <p:spPr>
          <a:xfrm>
            <a:off x="838199" y="3858059"/>
            <a:ext cx="10515600" cy="949525"/>
          </a:xfrm>
        </p:spPr>
        <p:txBody>
          <a:bodyPr vert="horz" lIns="91440" tIns="45720" rIns="91440" bIns="45720" rtlCol="0" anchor="ctr">
            <a:normAutofit/>
          </a:bodyPr>
          <a:lstStyle>
            <a:lvl1pPr marL="0" indent="0">
              <a:buNone/>
              <a:defRPr lang="en-US" sz="4400" dirty="0">
                <a:latin typeface="Verdana" panose="020B0604030504040204" pitchFamily="34" charset="0"/>
                <a:ea typeface="Verdana" panose="020B0604030504040204" pitchFamily="34" charset="0"/>
                <a:cs typeface="+mj-cs"/>
              </a:defRPr>
            </a:lvl1pPr>
          </a:lstStyle>
          <a:p>
            <a:pPr marL="228600" lvl="0" indent="-228600">
              <a:spcBef>
                <a:spcPct val="0"/>
              </a:spcBef>
            </a:pPr>
            <a:r>
              <a:rPr lang="es-ES"/>
              <a:t>Haga clic para modificar los estilos de texto del patrón</a:t>
            </a:r>
          </a:p>
        </p:txBody>
      </p:sp>
      <p:sp>
        <p:nvSpPr>
          <p:cNvPr id="89" name="TextBox 88">
            <a:extLst>
              <a:ext uri="{FF2B5EF4-FFF2-40B4-BE49-F238E27FC236}">
                <a16:creationId xmlns:a16="http://schemas.microsoft.com/office/drawing/2014/main" id="{829D5438-3BC8-4817-9C86-A9AAA6047492}"/>
              </a:ext>
            </a:extLst>
          </p:cNvPr>
          <p:cNvSpPr txBox="1"/>
          <p:nvPr userDrawn="1"/>
        </p:nvSpPr>
        <p:spPr>
          <a:xfrm>
            <a:off x="2000747" y="4209495"/>
            <a:ext cx="2919389" cy="2646878"/>
          </a:xfrm>
          <a:prstGeom prst="rect">
            <a:avLst/>
          </a:prstGeom>
          <a:noFill/>
        </p:spPr>
        <p:txBody>
          <a:bodyPr wrap="none" rtlCol="0">
            <a:spAutoFit/>
          </a:bodyPr>
          <a:lstStyle/>
          <a:p>
            <a:pPr algn="ctr"/>
            <a:r>
              <a:rPr lang="en-US" sz="16600" dirty="0">
                <a:latin typeface="Verdana" panose="020B0604030504040204" pitchFamily="34" charset="0"/>
                <a:ea typeface="Verdana" panose="020B0604030504040204" pitchFamily="34" charset="0"/>
              </a:rPr>
              <a:t>Aa</a:t>
            </a:r>
          </a:p>
        </p:txBody>
      </p:sp>
      <p:sp>
        <p:nvSpPr>
          <p:cNvPr id="90" name="Text Placeholder 7">
            <a:extLst>
              <a:ext uri="{FF2B5EF4-FFF2-40B4-BE49-F238E27FC236}">
                <a16:creationId xmlns:a16="http://schemas.microsoft.com/office/drawing/2014/main" id="{676EAA04-3941-4EEF-875A-DA2DBBB0CA82}"/>
              </a:ext>
            </a:extLst>
          </p:cNvPr>
          <p:cNvSpPr>
            <a:spLocks noGrp="1"/>
          </p:cNvSpPr>
          <p:nvPr userDrawn="1">
            <p:ph type="body" sz="quarter" idx="11" hasCustomPrompt="1"/>
          </p:nvPr>
        </p:nvSpPr>
        <p:spPr>
          <a:xfrm>
            <a:off x="4953846" y="5736036"/>
            <a:ext cx="2394180" cy="564999"/>
          </a:xfrm>
        </p:spPr>
        <p:txBody>
          <a:bodyPr anchor="ctr"/>
          <a:lstStyle>
            <a:lvl1pPr marL="0" indent="0" algn="l">
              <a:buNone/>
              <a:defRPr/>
            </a:lvl1pPr>
          </a:lstStyle>
          <a:p>
            <a:pPr lvl="0"/>
            <a:r>
              <a:rPr lang="en-US" dirty="0"/>
              <a:t>Font name</a:t>
            </a:r>
          </a:p>
        </p:txBody>
      </p:sp>
      <p:cxnSp>
        <p:nvCxnSpPr>
          <p:cNvPr id="72" name="Straight Connector 71">
            <a:extLst>
              <a:ext uri="{FF2B5EF4-FFF2-40B4-BE49-F238E27FC236}">
                <a16:creationId xmlns:a16="http://schemas.microsoft.com/office/drawing/2014/main" id="{CF896C85-0FE8-0641-9211-B19D5D48062F}"/>
              </a:ext>
            </a:extLst>
          </p:cNvPr>
          <p:cNvCxnSpPr>
            <a:cxnSpLocks/>
          </p:cNvCxnSpPr>
          <p:nvPr userDrawn="1"/>
        </p:nvCxnSpPr>
        <p:spPr>
          <a:xfrm>
            <a:off x="307571" y="405243"/>
            <a:ext cx="11552613" cy="0"/>
          </a:xfrm>
          <a:prstGeom prst="line">
            <a:avLst/>
          </a:prstGeom>
          <a:ln w="63500">
            <a:solidFill>
              <a:schemeClr val="tx1"/>
            </a:solidFill>
          </a:ln>
        </p:spPr>
        <p:style>
          <a:lnRef idx="1">
            <a:schemeClr val="accent1"/>
          </a:lnRef>
          <a:fillRef idx="0">
            <a:schemeClr val="accent1"/>
          </a:fillRef>
          <a:effectRef idx="0">
            <a:schemeClr val="accent1"/>
          </a:effectRef>
          <a:fontRef idx="minor">
            <a:schemeClr val="tx1"/>
          </a:fontRef>
        </p:style>
      </p:cxnSp>
      <p:cxnSp>
        <p:nvCxnSpPr>
          <p:cNvPr id="73" name="Straight Connector 72">
            <a:extLst>
              <a:ext uri="{FF2B5EF4-FFF2-40B4-BE49-F238E27FC236}">
                <a16:creationId xmlns:a16="http://schemas.microsoft.com/office/drawing/2014/main" id="{650761AF-46C5-D148-ACBA-FBBE8B2AD905}"/>
              </a:ext>
            </a:extLst>
          </p:cNvPr>
          <p:cNvCxnSpPr>
            <a:cxnSpLocks/>
          </p:cNvCxnSpPr>
          <p:nvPr userDrawn="1"/>
        </p:nvCxnSpPr>
        <p:spPr>
          <a:xfrm>
            <a:off x="307571" y="6473535"/>
            <a:ext cx="11552613" cy="0"/>
          </a:xfrm>
          <a:prstGeom prst="line">
            <a:avLst/>
          </a:prstGeom>
          <a:ln w="63500">
            <a:solidFill>
              <a:schemeClr val="tx1"/>
            </a:solidFill>
          </a:ln>
        </p:spPr>
        <p:style>
          <a:lnRef idx="1">
            <a:schemeClr val="accent1"/>
          </a:lnRef>
          <a:fillRef idx="0">
            <a:schemeClr val="accent1"/>
          </a:fillRef>
          <a:effectRef idx="0">
            <a:schemeClr val="accent1"/>
          </a:effectRef>
          <a:fontRef idx="minor">
            <a:schemeClr val="tx1"/>
          </a:fontRef>
        </p:style>
      </p:cxnSp>
    </p:spTree>
    <p:extLst>
      <p:ext uri="{BB962C8B-B14F-4D97-AF65-F5344CB8AC3E}">
        <p14:creationId xmlns:p14="http://schemas.microsoft.com/office/powerpoint/2010/main" val="3935162689"/>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Diapositiva de título">
    <p:spTree>
      <p:nvGrpSpPr>
        <p:cNvPr id="1" name=""/>
        <p:cNvGrpSpPr/>
        <p:nvPr/>
      </p:nvGrpSpPr>
      <p:grpSpPr>
        <a:xfrm>
          <a:off x="0" y="0"/>
          <a:ext cx="0" cy="0"/>
          <a:chOff x="0" y="0"/>
          <a:chExt cx="0" cy="0"/>
        </a:xfrm>
      </p:grpSpPr>
    </p:spTree>
    <p:extLst>
      <p:ext uri="{BB962C8B-B14F-4D97-AF65-F5344CB8AC3E}">
        <p14:creationId xmlns:p14="http://schemas.microsoft.com/office/powerpoint/2010/main" val="18114652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Designed by PresentationGo">
    <p:bg>
      <p:bgPr>
        <a:gradFill>
          <a:gsLst>
            <a:gs pos="0">
              <a:srgbClr val="323A45"/>
            </a:gs>
            <a:gs pos="35000">
              <a:srgbClr val="323A45"/>
            </a:gs>
            <a:gs pos="100000">
              <a:srgbClr val="1C2026"/>
            </a:gs>
          </a:gsLst>
          <a:path path="circle">
            <a:fillToRect l="50000" t="-80000" r="50000" b="180000"/>
          </a:path>
        </a:gradFill>
        <a:effectLst/>
      </p:bgPr>
    </p:bg>
    <p:spTree>
      <p:nvGrpSpPr>
        <p:cNvPr id="1" name=""/>
        <p:cNvGrpSpPr/>
        <p:nvPr/>
      </p:nvGrpSpPr>
      <p:grpSpPr>
        <a:xfrm>
          <a:off x="0" y="0"/>
          <a:ext cx="0" cy="0"/>
          <a:chOff x="0" y="0"/>
          <a:chExt cx="0" cy="0"/>
        </a:xfrm>
      </p:grpSpPr>
      <p:sp>
        <p:nvSpPr>
          <p:cNvPr id="5" name="Rectangle 4"/>
          <p:cNvSpPr/>
          <p:nvPr userDrawn="1"/>
        </p:nvSpPr>
        <p:spPr>
          <a:xfrm>
            <a:off x="0" y="3152956"/>
            <a:ext cx="12192000" cy="552091"/>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www</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800" b="0" i="0" u="none" strike="noStrike" kern="1200" cap="none" spc="0" normalizeH="0" baseline="0" noProof="0">
                <a:ln>
                  <a:noFill/>
                </a:ln>
                <a:solidFill>
                  <a:srgbClr val="A5CD00"/>
                </a:solidFill>
                <a:effectLst/>
                <a:uLnTx/>
                <a:uFillTx/>
                <a:latin typeface="+mn-lt"/>
                <a:ea typeface="+mn-ea"/>
                <a:cs typeface="+mn-cs"/>
              </a:rPr>
              <a:t>PresentationGO</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com</a:t>
            </a:r>
            <a:endParaRPr kumimoji="0" lang="en-US" sz="2800" b="0" i="0" u="none" strike="noStrike" kern="1200" cap="none" spc="0" normalizeH="0" baseline="0" noProof="0" dirty="0">
              <a:ln>
                <a:noFill/>
              </a:ln>
              <a:solidFill>
                <a:schemeClr val="bg1">
                  <a:lumMod val="50000"/>
                </a:schemeClr>
              </a:solidFill>
              <a:effectLst/>
              <a:uLnTx/>
              <a:uFillTx/>
              <a:latin typeface="+mn-lt"/>
              <a:ea typeface="+mn-ea"/>
              <a:cs typeface="+mn-cs"/>
            </a:endParaRPr>
          </a:p>
        </p:txBody>
      </p:sp>
      <p:sp>
        <p:nvSpPr>
          <p:cNvPr id="6" name="Rectangle 5">
            <a:hlinkClick r:id="rId2"/>
          </p:cNvPr>
          <p:cNvSpPr/>
          <p:nvPr userDrawn="1"/>
        </p:nvSpPr>
        <p:spPr>
          <a:xfrm>
            <a:off x="2731912" y="3071723"/>
            <a:ext cx="6728177" cy="714554"/>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800"/>
          </a:p>
        </p:txBody>
      </p:sp>
      <p:sp>
        <p:nvSpPr>
          <p:cNvPr id="2" name="TextBox 1"/>
          <p:cNvSpPr txBox="1"/>
          <p:nvPr userDrawn="1"/>
        </p:nvSpPr>
        <p:spPr>
          <a:xfrm>
            <a:off x="4123473" y="5982900"/>
            <a:ext cx="3945053" cy="646331"/>
          </a:xfrm>
          <a:prstGeom prst="rect">
            <a:avLst/>
          </a:prstGeom>
          <a:noFill/>
        </p:spPr>
        <p:txBody>
          <a:bodyPr wrap="square" rtlCol="0" anchor="ctr">
            <a:spAutoFit/>
          </a:bodyPr>
          <a:lstStyle/>
          <a:p>
            <a:pPr algn="ctr"/>
            <a:r>
              <a:rPr lang="en-US" sz="1800" dirty="0">
                <a:solidFill>
                  <a:srgbClr val="A5CD00"/>
                </a:solidFill>
              </a:rPr>
              <a:t>T</a:t>
            </a:r>
            <a:r>
              <a:rPr lang="en-US" sz="1800" baseline="0" dirty="0">
                <a:solidFill>
                  <a:srgbClr val="A5CD00"/>
                </a:solidFill>
              </a:rPr>
              <a:t>he free PowerPoint and Google Slides template library</a:t>
            </a:r>
            <a:endParaRPr lang="en-US" sz="1800" dirty="0">
              <a:solidFill>
                <a:srgbClr val="A5CD00"/>
              </a:solidFill>
            </a:endParaRPr>
          </a:p>
        </p:txBody>
      </p:sp>
      <p:grpSp>
        <p:nvGrpSpPr>
          <p:cNvPr id="8" name="Group 7"/>
          <p:cNvGrpSpPr/>
          <p:nvPr userDrawn="1"/>
        </p:nvGrpSpPr>
        <p:grpSpPr>
          <a:xfrm>
            <a:off x="4983933" y="2633133"/>
            <a:ext cx="2224135" cy="369332"/>
            <a:chOff x="3459936" y="2633133"/>
            <a:chExt cx="2224135" cy="369332"/>
          </a:xfrm>
        </p:grpSpPr>
        <p:sp>
          <p:nvSpPr>
            <p:cNvPr id="9" name="TextBox 8"/>
            <p:cNvSpPr txBox="1"/>
            <p:nvPr userDrawn="1"/>
          </p:nvSpPr>
          <p:spPr>
            <a:xfrm>
              <a:off x="3459936" y="2633133"/>
              <a:ext cx="2224135" cy="369332"/>
            </a:xfrm>
            <a:prstGeom prst="rect">
              <a:avLst/>
            </a:prstGeom>
            <a:noFill/>
          </p:spPr>
          <p:txBody>
            <a:bodyPr wrap="none" rtlCol="0" anchor="ctr">
              <a:spAutoFit/>
            </a:bodyPr>
            <a:lstStyle/>
            <a:p>
              <a:pPr algn="ctr"/>
              <a:r>
                <a:rPr lang="en-US">
                  <a:solidFill>
                    <a:schemeClr val="bg1"/>
                  </a:solidFill>
                  <a:effectLst/>
                </a:rPr>
                <a:t>Designed</a:t>
              </a:r>
              <a:r>
                <a:rPr lang="en-US" baseline="0">
                  <a:solidFill>
                    <a:schemeClr val="bg1"/>
                  </a:solidFill>
                  <a:effectLst/>
                </a:rPr>
                <a:t> with         by</a:t>
              </a:r>
              <a:endParaRPr lang="en-US" dirty="0">
                <a:solidFill>
                  <a:schemeClr val="bg1"/>
                </a:solidFill>
                <a:effectLst/>
              </a:endParaRPr>
            </a:p>
          </p:txBody>
        </p:sp>
        <p:sp>
          <p:nvSpPr>
            <p:cNvPr id="10" name="Freeform 290"/>
            <p:cNvSpPr/>
            <p:nvPr userDrawn="1"/>
          </p:nvSpPr>
          <p:spPr>
            <a:xfrm>
              <a:off x="4977441" y="2705803"/>
              <a:ext cx="261456" cy="223991"/>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rgbClr val="D900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grpSp>
    </p:spTree>
    <p:extLst>
      <p:ext uri="{BB962C8B-B14F-4D97-AF65-F5344CB8AC3E}">
        <p14:creationId xmlns:p14="http://schemas.microsoft.com/office/powerpoint/2010/main" val="2153912500"/>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image" Target="../media/image2.png"/><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hyperlink" Target="http://www.presentationgo.com/" TargetMode="External"/><Relationship Id="rId5" Type="http://schemas.openxmlformats.org/officeDocument/2006/relationships/slideLayout" Target="../slideLayouts/slideLayout5.xml"/><Relationship Id="rId10" Type="http://schemas.openxmlformats.org/officeDocument/2006/relationships/image" Target="../media/image1.png"/><Relationship Id="rId4" Type="http://schemas.openxmlformats.org/officeDocument/2006/relationships/slideLayout" Target="../slideLayouts/slideLayout4.xml"/><Relationship Id="rId9" Type="http://schemas.openxmlformats.org/officeDocument/2006/relationships/theme" Target="../theme/theme1.xml"/></Relationships>
</file>

<file path=ppt/slideMasters/_rels/slideMaster2.xml.rels><?xml version="1.0" encoding="UTF-8" standalone="yes"?>
<Relationships xmlns="http://schemas.openxmlformats.org/package/2006/relationships"><Relationship Id="rId2" Type="http://schemas.openxmlformats.org/officeDocument/2006/relationships/theme" Target="../theme/theme2.xml"/><Relationship Id="rId1"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Pr>
        <a:blipFill dpi="0" rotWithShape="1">
          <a:blip r:embed="rId10">
            <a:alphaModFix amt="50000"/>
            <a:lum/>
          </a:blip>
          <a:srcRect/>
          <a:stretch>
            <a:fillRect t="-3000" b="-3000"/>
          </a:stretch>
        </a:blipFill>
        <a:effectLst/>
      </p:bgPr>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7D6C7F94-AC2B-4ABA-8168-9102B651ED5D}"/>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s-ES"/>
              <a:t>Haga clic para modificar el estilo de título del patrón</a:t>
            </a:r>
            <a:endParaRPr lang="en-US" dirty="0"/>
          </a:p>
        </p:txBody>
      </p:sp>
      <p:sp>
        <p:nvSpPr>
          <p:cNvPr id="3" name="Text Placeholder 2">
            <a:extLst>
              <a:ext uri="{FF2B5EF4-FFF2-40B4-BE49-F238E27FC236}">
                <a16:creationId xmlns:a16="http://schemas.microsoft.com/office/drawing/2014/main" id="{C499E8B4-649E-4A8B-B6EE-CC6C44EF5A30}"/>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4" name="Date Placeholder 3">
            <a:extLst>
              <a:ext uri="{FF2B5EF4-FFF2-40B4-BE49-F238E27FC236}">
                <a16:creationId xmlns:a16="http://schemas.microsoft.com/office/drawing/2014/main" id="{534133B5-720F-4407-9AAB-3B5E07088D35}"/>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600">
                <a:solidFill>
                  <a:schemeClr val="tx1"/>
                </a:solidFill>
                <a:latin typeface="Verdana" panose="020B0604030504040204" pitchFamily="34" charset="0"/>
                <a:ea typeface="Verdana" panose="020B0604030504040204" pitchFamily="34" charset="0"/>
                <a:cs typeface="Verdana" panose="020B0604030504040204" pitchFamily="34" charset="0"/>
              </a:defRPr>
            </a:lvl1pPr>
          </a:lstStyle>
          <a:p>
            <a:r>
              <a:rPr lang="en-US"/>
              <a:t>Date</a:t>
            </a:r>
            <a:endParaRPr lang="en-US" sz="1600" dirty="0"/>
          </a:p>
        </p:txBody>
      </p:sp>
      <p:sp>
        <p:nvSpPr>
          <p:cNvPr id="5" name="Footer Placeholder 4">
            <a:extLst>
              <a:ext uri="{FF2B5EF4-FFF2-40B4-BE49-F238E27FC236}">
                <a16:creationId xmlns:a16="http://schemas.microsoft.com/office/drawing/2014/main" id="{2091AE36-FE6A-4E21-B178-40F00D0FF50B}"/>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600">
                <a:solidFill>
                  <a:schemeClr val="tx1"/>
                </a:solidFill>
                <a:latin typeface="Verdana" panose="020B0604030504040204" pitchFamily="34" charset="0"/>
                <a:ea typeface="Verdana" panose="020B0604030504040204" pitchFamily="34" charset="0"/>
                <a:cs typeface="Verdana" panose="020B0604030504040204" pitchFamily="34" charset="0"/>
              </a:defRPr>
            </a:lvl1pPr>
          </a:lstStyle>
          <a:p>
            <a:r>
              <a:rPr lang="en-US"/>
              <a:t>Your Header Here</a:t>
            </a:r>
            <a:endParaRPr lang="en-US" sz="1600"/>
          </a:p>
        </p:txBody>
      </p:sp>
      <p:sp>
        <p:nvSpPr>
          <p:cNvPr id="6" name="Slide Number Placeholder 5">
            <a:extLst>
              <a:ext uri="{FF2B5EF4-FFF2-40B4-BE49-F238E27FC236}">
                <a16:creationId xmlns:a16="http://schemas.microsoft.com/office/drawing/2014/main" id="{A6154408-120E-4EFA-AC50-C50B6469D220}"/>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600">
                <a:solidFill>
                  <a:schemeClr val="tx1"/>
                </a:solidFill>
                <a:latin typeface="Verdana" panose="020B0604030504040204" pitchFamily="34" charset="0"/>
                <a:ea typeface="Verdana" panose="020B0604030504040204" pitchFamily="34" charset="0"/>
                <a:cs typeface="Verdana" panose="020B0604030504040204" pitchFamily="34" charset="0"/>
              </a:defRPr>
            </a:lvl1pPr>
          </a:lstStyle>
          <a:p>
            <a:fld id="{672B7600-67E3-4D97-B453-880E2742B982}" type="slidenum">
              <a:rPr lang="en-US" smtClean="0"/>
              <a:pPr/>
              <a:t>‹Nº›</a:t>
            </a:fld>
            <a:endParaRPr lang="en-US" sz="1600"/>
          </a:p>
        </p:txBody>
      </p:sp>
      <p:sp>
        <p:nvSpPr>
          <p:cNvPr id="7" name="Rectangle 6">
            <a:extLst>
              <a:ext uri="{FF2B5EF4-FFF2-40B4-BE49-F238E27FC236}">
                <a16:creationId xmlns:a16="http://schemas.microsoft.com/office/drawing/2014/main" id="{9793780E-9A94-4D66-9FC2-734AC5AEF5F1}"/>
              </a:ext>
            </a:extLst>
          </p:cNvPr>
          <p:cNvSpPr/>
          <p:nvPr userDrawn="1"/>
        </p:nvSpPr>
        <p:spPr>
          <a:xfrm>
            <a:off x="-12701" y="7007226"/>
            <a:ext cx="1661032" cy="261610"/>
          </a:xfrm>
          <a:prstGeom prst="rect">
            <a:avLst/>
          </a:prstGeom>
        </p:spPr>
        <p:txBody>
          <a:bodyPr wrap="none">
            <a:spAutoFit/>
          </a:bodyPr>
          <a:lstStyle/>
          <a:p>
            <a:r>
              <a:rPr lang="en-US" sz="1100" b="0" i="0" dirty="0">
                <a:solidFill>
                  <a:srgbClr val="C00000"/>
                </a:solidFill>
                <a:effectLst/>
                <a:latin typeface="Open Sans" panose="020B0606030504020204" pitchFamily="34" charset="0"/>
              </a:rPr>
              <a:t>© </a:t>
            </a:r>
            <a:r>
              <a:rPr lang="en-US" sz="1100" b="0" i="0" u="none" strike="noStrike" dirty="0">
                <a:solidFill>
                  <a:srgbClr val="C00000"/>
                </a:solidFill>
                <a:effectLst/>
                <a:latin typeface="Open Sans" panose="020B0606030504020204" pitchFamily="34" charset="0"/>
                <a:hlinkClick r:id="rId11" tooltip="PresentationGo!">
                  <a:extLst>
                    <a:ext uri="{A12FA001-AC4F-418D-AE19-62706E023703}">
                      <ahyp:hlinkClr xmlns:ahyp="http://schemas.microsoft.com/office/drawing/2018/hyperlinkcolor" val="tx"/>
                    </a:ext>
                  </a:extLst>
                </a:hlinkClick>
              </a:rPr>
              <a:t>presentationgo.com</a:t>
            </a:r>
            <a:endParaRPr lang="en-US" sz="1100" dirty="0">
              <a:solidFill>
                <a:srgbClr val="C00000"/>
              </a:solidFill>
              <a:latin typeface="Calibri" panose="020F0502020204030204" pitchFamily="34" charset="0"/>
            </a:endParaRPr>
          </a:p>
        </p:txBody>
      </p:sp>
      <p:grpSp>
        <p:nvGrpSpPr>
          <p:cNvPr id="8" name="Group 7">
            <a:extLst>
              <a:ext uri="{FF2B5EF4-FFF2-40B4-BE49-F238E27FC236}">
                <a16:creationId xmlns:a16="http://schemas.microsoft.com/office/drawing/2014/main" id="{7432F9B4-C534-44E7-8E53-6B3CF87C8383}"/>
              </a:ext>
            </a:extLst>
          </p:cNvPr>
          <p:cNvGrpSpPr/>
          <p:nvPr userDrawn="1"/>
        </p:nvGrpSpPr>
        <p:grpSpPr>
          <a:xfrm>
            <a:off x="-1654908" y="-16654"/>
            <a:ext cx="1569183" cy="612144"/>
            <a:chOff x="-2096383" y="21447"/>
            <a:chExt cx="1569183" cy="612144"/>
          </a:xfrm>
        </p:grpSpPr>
        <p:sp>
          <p:nvSpPr>
            <p:cNvPr id="9" name="TextBox 8">
              <a:extLst>
                <a:ext uri="{FF2B5EF4-FFF2-40B4-BE49-F238E27FC236}">
                  <a16:creationId xmlns:a16="http://schemas.microsoft.com/office/drawing/2014/main" id="{86BD643E-9383-4DCE-97E0-18B6179C2E33}"/>
                </a:ext>
              </a:extLst>
            </p:cNvPr>
            <p:cNvSpPr txBox="1"/>
            <p:nvPr userDrawn="1"/>
          </p:nvSpPr>
          <p:spPr>
            <a:xfrm>
              <a:off x="-2096383" y="21447"/>
              <a:ext cx="365806"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By:</a:t>
              </a:r>
            </a:p>
          </p:txBody>
        </p:sp>
        <p:sp>
          <p:nvSpPr>
            <p:cNvPr id="10" name="TextBox 9">
              <a:extLst>
                <a:ext uri="{FF2B5EF4-FFF2-40B4-BE49-F238E27FC236}">
                  <a16:creationId xmlns:a16="http://schemas.microsoft.com/office/drawing/2014/main" id="{3C47BF03-421F-44AE-8D61-516BA442BCFD}"/>
                </a:ext>
              </a:extLst>
            </p:cNvPr>
            <p:cNvSpPr txBox="1"/>
            <p:nvPr userDrawn="1"/>
          </p:nvSpPr>
          <p:spPr>
            <a:xfrm>
              <a:off x="-1002010" y="387370"/>
              <a:ext cx="474810"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.com</a:t>
              </a:r>
            </a:p>
          </p:txBody>
        </p:sp>
        <p:pic>
          <p:nvPicPr>
            <p:cNvPr id="11" name="Picture 10">
              <a:extLst>
                <a:ext uri="{FF2B5EF4-FFF2-40B4-BE49-F238E27FC236}">
                  <a16:creationId xmlns:a16="http://schemas.microsoft.com/office/drawing/2014/main" id="{A25AF704-0297-4965-ABDA-DCACCBDEC43E}"/>
                </a:ext>
              </a:extLst>
            </p:cNvPr>
            <p:cNvPicPr>
              <a:picLocks noChangeAspect="1"/>
            </p:cNvPicPr>
            <p:nvPr userDrawn="1"/>
          </p:nvPicPr>
          <p:blipFill>
            <a:blip r:embed="rId12"/>
            <a:stretch>
              <a:fillRect/>
            </a:stretch>
          </p:blipFill>
          <p:spPr>
            <a:xfrm>
              <a:off x="-2018604" y="234547"/>
              <a:ext cx="1405251" cy="185944"/>
            </a:xfrm>
            <a:prstGeom prst="rect">
              <a:avLst/>
            </a:prstGeom>
          </p:spPr>
        </p:pic>
      </p:grpSp>
    </p:spTree>
    <p:extLst>
      <p:ext uri="{BB962C8B-B14F-4D97-AF65-F5344CB8AC3E}">
        <p14:creationId xmlns:p14="http://schemas.microsoft.com/office/powerpoint/2010/main" val="2263027695"/>
      </p:ext>
    </p:extLst>
  </p:cSld>
  <p:clrMap bg1="lt1" tx1="dk1" bg2="lt2" tx2="dk2" accent1="accent1" accent2="accent2" accent3="accent3" accent4="accent4" accent5="accent5" accent6="accent6" hlink="hlink" folHlink="folHlink"/>
  <p:sldLayoutIdLst>
    <p:sldLayoutId id="2147483688" r:id="rId1"/>
    <p:sldLayoutId id="2147483689" r:id="rId2"/>
    <p:sldLayoutId id="2147483690" r:id="rId3"/>
    <p:sldLayoutId id="2147483691" r:id="rId4"/>
    <p:sldLayoutId id="2147483692" r:id="rId5"/>
    <p:sldLayoutId id="2147483693" r:id="rId6"/>
    <p:sldLayoutId id="2147483694" r:id="rId7"/>
    <p:sldLayoutId id="2147483677" r:id="rId8"/>
  </p:sldLayoutIdLst>
  <p:hf hdr="0"/>
  <p:txStyles>
    <p:titleStyle>
      <a:lvl1pPr algn="l" defTabSz="914400" rtl="0" eaLnBrk="1" latinLnBrk="0" hangingPunct="1">
        <a:lnSpc>
          <a:spcPct val="90000"/>
        </a:lnSpc>
        <a:spcBef>
          <a:spcPct val="0"/>
        </a:spcBef>
        <a:buNone/>
        <a:defRPr sz="4400" b="0" i="0" kern="1200">
          <a:solidFill>
            <a:schemeClr val="tx1"/>
          </a:solidFill>
          <a:latin typeface="Verdana" panose="020B0604030504040204" pitchFamily="34" charset="0"/>
          <a:ea typeface="Verdana" panose="020B0604030504040204" pitchFamily="34" charset="0"/>
          <a:cs typeface="Verdana" panose="020B0604030504040204" pitchFamily="34" charset="0"/>
        </a:defRPr>
      </a:lvl1pPr>
    </p:titleStyle>
    <p:bodyStyle>
      <a:lvl1pPr marL="228600" indent="-228600" algn="l" defTabSz="914400" rtl="0" eaLnBrk="1" latinLnBrk="0" hangingPunct="1">
        <a:lnSpc>
          <a:spcPct val="90000"/>
        </a:lnSpc>
        <a:spcBef>
          <a:spcPts val="1000"/>
        </a:spcBef>
        <a:spcAft>
          <a:spcPts val="1200"/>
        </a:spcAft>
        <a:buFont typeface="Arial" panose="020B0604020202020204" pitchFamily="34" charset="0"/>
        <a:buChar char="•"/>
        <a:defRPr sz="2800" kern="1200">
          <a:solidFill>
            <a:schemeClr val="tx1"/>
          </a:solidFill>
          <a:latin typeface="Verdana" panose="020B0604030504040204" pitchFamily="34" charset="0"/>
          <a:ea typeface="Verdana" panose="020B0604030504040204" pitchFamily="34" charset="0"/>
          <a:cs typeface="Verdana" panose="020B0604030504040204" pitchFamily="34" charset="0"/>
        </a:defRPr>
      </a:lvl1pPr>
      <a:lvl2pPr marL="685800" indent="-228600" algn="l" defTabSz="914400" rtl="0" eaLnBrk="1" latinLnBrk="0" hangingPunct="1">
        <a:lnSpc>
          <a:spcPct val="90000"/>
        </a:lnSpc>
        <a:spcBef>
          <a:spcPts val="500"/>
        </a:spcBef>
        <a:spcAft>
          <a:spcPts val="1200"/>
        </a:spcAft>
        <a:buFont typeface="Arial" panose="020B0604020202020204" pitchFamily="34" charset="0"/>
        <a:buChar char="•"/>
        <a:defRPr sz="2400" kern="1200">
          <a:solidFill>
            <a:schemeClr val="tx1"/>
          </a:solidFill>
          <a:latin typeface="Verdana" panose="020B0604030504040204" pitchFamily="34" charset="0"/>
          <a:ea typeface="Verdana" panose="020B0604030504040204" pitchFamily="34" charset="0"/>
          <a:cs typeface="Verdana" panose="020B0604030504040204" pitchFamily="34" charset="0"/>
        </a:defRPr>
      </a:lvl2pPr>
      <a:lvl3pPr marL="1143000" indent="-228600" algn="l" defTabSz="914400" rtl="0" eaLnBrk="1" latinLnBrk="0" hangingPunct="1">
        <a:lnSpc>
          <a:spcPct val="90000"/>
        </a:lnSpc>
        <a:spcBef>
          <a:spcPts val="500"/>
        </a:spcBef>
        <a:spcAft>
          <a:spcPts val="1200"/>
        </a:spcAft>
        <a:buFont typeface="Arial" panose="020B0604020202020204" pitchFamily="34" charset="0"/>
        <a:buChar char="•"/>
        <a:defRPr sz="2000" kern="1200">
          <a:solidFill>
            <a:schemeClr val="tx1"/>
          </a:solidFill>
          <a:latin typeface="Verdana" panose="020B0604030504040204" pitchFamily="34" charset="0"/>
          <a:ea typeface="Verdana" panose="020B0604030504040204" pitchFamily="34" charset="0"/>
          <a:cs typeface="Verdana" panose="020B0604030504040204" pitchFamily="34" charset="0"/>
        </a:defRPr>
      </a:lvl3pPr>
      <a:lvl4pPr marL="16002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tx1"/>
          </a:solidFill>
          <a:latin typeface="Verdana" panose="020B0604030504040204" pitchFamily="34" charset="0"/>
          <a:ea typeface="Verdana" panose="020B0604030504040204" pitchFamily="34" charset="0"/>
          <a:cs typeface="Verdana" panose="020B0604030504040204" pitchFamily="34" charset="0"/>
        </a:defRPr>
      </a:lvl4pPr>
      <a:lvl5pPr marL="20574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tx1"/>
          </a:solidFill>
          <a:latin typeface="Verdana" panose="020B0604030504040204" pitchFamily="34" charset="0"/>
          <a:ea typeface="Verdana" panose="020B0604030504040204" pitchFamily="34" charset="0"/>
          <a:cs typeface="Verdana" panose="020B0604030504040204" pitchFamily="34" charset="0"/>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reserve="1">
  <p:cSld>
    <p:bg>
      <p:bgPr>
        <a:solidFill>
          <a:srgbClr val="323A45"/>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6"/>
            <a:ext cx="10515600" cy="1325563"/>
          </a:xfrm>
          <a:prstGeom prst="rect">
            <a:avLst/>
          </a:prstGeom>
        </p:spPr>
        <p:txBody>
          <a:bodyPr vert="horz" lIns="91440" tIns="45720" rIns="91440" bIns="45720" rtlCol="0" anchor="ctr">
            <a:normAutofit/>
          </a:bodyPr>
          <a:lstStyle/>
          <a:p>
            <a:r>
              <a:rPr lang="en-US"/>
              <a:t>Click to edit Master title style</a:t>
            </a:r>
          </a:p>
        </p:txBody>
      </p:sp>
      <p:sp>
        <p:nvSpPr>
          <p:cNvPr id="3" name="Text Placeholder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p:cNvSpPr>
            <a:spLocks noGrp="1"/>
          </p:cNvSpPr>
          <p:nvPr>
            <p:ph type="dt" sz="half" idx="2"/>
          </p:nvPr>
        </p:nvSpPr>
        <p:spPr>
          <a:xfrm>
            <a:off x="838200" y="6356351"/>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p:cNvSpPr>
            <a:spLocks noGrp="1"/>
          </p:cNvSpPr>
          <p:nvPr>
            <p:ph type="ftr" sz="quarter" idx="3"/>
          </p:nvPr>
        </p:nvSpPr>
        <p:spPr>
          <a:xfrm>
            <a:off x="4038600" y="6356351"/>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Header Here</a:t>
            </a:r>
          </a:p>
        </p:txBody>
      </p:sp>
      <p:sp>
        <p:nvSpPr>
          <p:cNvPr id="6" name="Slide Number Placeholder 5"/>
          <p:cNvSpPr>
            <a:spLocks noGrp="1"/>
          </p:cNvSpPr>
          <p:nvPr>
            <p:ph type="sldNum" sz="quarter" idx="4"/>
          </p:nvPr>
        </p:nvSpPr>
        <p:spPr>
          <a:xfrm>
            <a:off x="8610600" y="6356351"/>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C86EDDA2-A385-4D53-9944-861446547DDE}" type="slidenum">
              <a:rPr lang="en-US" smtClean="0"/>
              <a:t>‹Nº›</a:t>
            </a:fld>
            <a:endParaRPr lang="en-US"/>
          </a:p>
        </p:txBody>
      </p:sp>
    </p:spTree>
    <p:extLst>
      <p:ext uri="{BB962C8B-B14F-4D97-AF65-F5344CB8AC3E}">
        <p14:creationId xmlns:p14="http://schemas.microsoft.com/office/powerpoint/2010/main" val="2005616584"/>
      </p:ext>
    </p:extLst>
  </p:cSld>
  <p:clrMap bg1="lt1" tx1="dk1" bg2="lt2" tx2="dk2" accent1="accent1" accent2="accent2" accent3="accent3" accent4="accent4" accent5="accent5" accent6="accent6" hlink="hlink" folHlink="folHlink"/>
  <p:sldLayoutIdLst>
    <p:sldLayoutId id="2147483669" r:id="rId1"/>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3.xml"/></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5.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9.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5CE96478-0438-4D0D-A7E9-EF6F93B41DA5}"/>
              </a:ext>
            </a:extLst>
          </p:cNvPr>
          <p:cNvSpPr>
            <a:spLocks noGrp="1"/>
          </p:cNvSpPr>
          <p:nvPr>
            <p:ph type="ctrTitle"/>
          </p:nvPr>
        </p:nvSpPr>
        <p:spPr/>
        <p:txBody>
          <a:bodyPr>
            <a:normAutofit/>
          </a:bodyPr>
          <a:lstStyle/>
          <a:p>
            <a:r>
              <a:rPr lang="en-US" dirty="0"/>
              <a:t>MAIN TITLE OF YOUR NEWSPAPER HERE</a:t>
            </a:r>
          </a:p>
        </p:txBody>
      </p:sp>
      <p:sp>
        <p:nvSpPr>
          <p:cNvPr id="3" name="Subtitle 2">
            <a:extLst>
              <a:ext uri="{FF2B5EF4-FFF2-40B4-BE49-F238E27FC236}">
                <a16:creationId xmlns:a16="http://schemas.microsoft.com/office/drawing/2014/main" id="{2FD2917B-2853-4208-8FE6-72388B0C5BA7}"/>
              </a:ext>
            </a:extLst>
          </p:cNvPr>
          <p:cNvSpPr>
            <a:spLocks noGrp="1"/>
          </p:cNvSpPr>
          <p:nvPr>
            <p:ph type="subTitle" idx="1"/>
          </p:nvPr>
        </p:nvSpPr>
        <p:spPr/>
        <p:txBody>
          <a:bodyPr/>
          <a:lstStyle/>
          <a:p>
            <a:r>
              <a:rPr lang="en-US" dirty="0"/>
              <a:t>A Free Presentation Template</a:t>
            </a:r>
          </a:p>
        </p:txBody>
      </p:sp>
      <p:sp>
        <p:nvSpPr>
          <p:cNvPr id="10" name="Text Placeholder 9">
            <a:extLst>
              <a:ext uri="{FF2B5EF4-FFF2-40B4-BE49-F238E27FC236}">
                <a16:creationId xmlns:a16="http://schemas.microsoft.com/office/drawing/2014/main" id="{1A388DF1-8F5A-5B43-B53D-EE4FA213EFF3}"/>
              </a:ext>
            </a:extLst>
          </p:cNvPr>
          <p:cNvSpPr>
            <a:spLocks noGrp="1"/>
          </p:cNvSpPr>
          <p:nvPr>
            <p:ph type="body" sz="quarter" idx="11"/>
          </p:nvPr>
        </p:nvSpPr>
        <p:spPr/>
        <p:txBody>
          <a:bodyPr>
            <a:normAutofit fontScale="92500" lnSpcReduction="20000"/>
          </a:bodyPr>
          <a:lstStyle/>
          <a:p>
            <a:r>
              <a:rPr lang="en-US" dirty="0"/>
              <a:t>Click to edit the description of the cover image</a:t>
            </a:r>
          </a:p>
        </p:txBody>
      </p:sp>
      <p:sp>
        <p:nvSpPr>
          <p:cNvPr id="17" name="Text Placeholder 16">
            <a:extLst>
              <a:ext uri="{FF2B5EF4-FFF2-40B4-BE49-F238E27FC236}">
                <a16:creationId xmlns:a16="http://schemas.microsoft.com/office/drawing/2014/main" id="{BE09CE17-6DF6-FD46-A058-92603F5DEDFD}"/>
              </a:ext>
            </a:extLst>
          </p:cNvPr>
          <p:cNvSpPr>
            <a:spLocks noGrp="1"/>
          </p:cNvSpPr>
          <p:nvPr>
            <p:ph type="body" sz="quarter" idx="12"/>
          </p:nvPr>
        </p:nvSpPr>
        <p:spPr/>
        <p:txBody>
          <a:bodyPr>
            <a:normAutofit/>
          </a:bodyPr>
          <a:lstStyle/>
          <a:p>
            <a:r>
              <a:rPr lang="en-US" dirty="0"/>
              <a:t>Click to edit Newspaper Name</a:t>
            </a:r>
          </a:p>
        </p:txBody>
      </p:sp>
    </p:spTree>
    <p:extLst>
      <p:ext uri="{BB962C8B-B14F-4D97-AF65-F5344CB8AC3E}">
        <p14:creationId xmlns:p14="http://schemas.microsoft.com/office/powerpoint/2010/main" val="417488564"/>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normAutofit/>
          </a:bodyPr>
          <a:lstStyle/>
          <a:p>
            <a:r>
              <a:rPr lang="en-US" dirty="0"/>
              <a:t>NEWSPAPER NAME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noAutofit/>
          </a:bodyPr>
          <a:lstStyle/>
          <a:p>
            <a:pPr marL="0" indent="0"/>
            <a:r>
              <a:rPr lang="en-US" noProof="1"/>
              <a:t>Lorem ipsum dolor sit amet, consectetur adipiscing elit. Maecenas consequat nisi sed ullamcorper aliquam. Integer tortor est, viverra eget tempus a, eleifend ut risus. Pellentesque ut cursus magna. Nunc pellentesque ornare nunc pellentesque mattis. Aenean vestibulum justo vel vehicula aliquet. Donec id sem arcu. Ut at mauris nec erat placerat tristique vitae ac libero. Vivamus vitae nulla arcu. Vivamus mollis non velit eget consequat.</a:t>
            </a:r>
          </a:p>
          <a:p>
            <a:pPr marL="0" indent="0"/>
            <a:r>
              <a:rPr lang="en-US" noProof="1"/>
              <a:t>Ut pellentesque, eros non viverra consequat, nunc justo sodales neque, vitae elementum enim purus nec sapien. Ut commodo lectus risus, quis dapibus ex facilisis nec. Morbi non felis semper, convallis nunc at, ultricies tellus. Donec suscipit tellus nunc, elementum ullamcorper diam auctor at. Phasellus semper mollis ligula, in egestas eros feugiat a.</a:t>
            </a:r>
          </a:p>
          <a:p>
            <a:pPr marL="0" indent="0"/>
            <a:r>
              <a:rPr lang="en-US" noProof="1"/>
              <a:t>Donec facilisis tincidunt dui, vel suscipit risus varius at. Sed consequat vehicula tortor, sed dictum purus posuere et. Nulla dictum arcu a elit sollicitudin molestie. Nunc felis sapien, vulputate ac tortor id, aliquet accumsan urna. Aliquam lobortis nec dolor et mattis. In eu scelerisque dui, id posuere nisl. Suspendisse pellentesque consectetur enim non ultrices. Nulla nisi ex, tincidunt sit amet massa et, fringilla rutrum nibh.</a:t>
            </a:r>
          </a:p>
          <a:p>
            <a:pPr marL="0" indent="0"/>
            <a:r>
              <a:rPr lang="en-US" noProof="1"/>
              <a:t>Nulla quis sagittis dolor. Morbi tristique eget sapien ut tristique. Morbi id interdum risus. Lorem ipsum dolor sit amet, consectetur adipiscing elit. Donec sit amet luctus ex. Nunc at augue sed quam porta aliquet. Suspendisse a orci ullamcorper, maximus augue et, porttitor lorem.</a:t>
            </a:r>
          </a:p>
        </p:txBody>
      </p:sp>
      <p:sp>
        <p:nvSpPr>
          <p:cNvPr id="6" name="Date Placeholder 5">
            <a:extLst>
              <a:ext uri="{FF2B5EF4-FFF2-40B4-BE49-F238E27FC236}">
                <a16:creationId xmlns:a16="http://schemas.microsoft.com/office/drawing/2014/main" id="{CCD26F59-6975-4286-98FB-2D4E0045784D}"/>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91337D04-F29E-4894-AA2C-9C669787F86E}"/>
              </a:ext>
            </a:extLst>
          </p:cNvPr>
          <p:cNvSpPr>
            <a:spLocks noGrp="1"/>
          </p:cNvSpPr>
          <p:nvPr>
            <p:ph type="ftr" sz="quarter" idx="11"/>
          </p:nvPr>
        </p:nvSpPr>
        <p:spPr/>
        <p:txBody>
          <a:bodyPr/>
          <a:lstStyle/>
          <a:p>
            <a:r>
              <a:rPr lang="en-US"/>
              <a:t>Your Header Here</a:t>
            </a:r>
          </a:p>
        </p:txBody>
      </p:sp>
      <p:sp>
        <p:nvSpPr>
          <p:cNvPr id="21" name="Content Placeholder 20">
            <a:extLst>
              <a:ext uri="{FF2B5EF4-FFF2-40B4-BE49-F238E27FC236}">
                <a16:creationId xmlns:a16="http://schemas.microsoft.com/office/drawing/2014/main" id="{31AFB150-5870-5042-AF57-4844DEFAD2DF}"/>
              </a:ext>
            </a:extLst>
          </p:cNvPr>
          <p:cNvSpPr>
            <a:spLocks noGrp="1"/>
          </p:cNvSpPr>
          <p:nvPr>
            <p:ph idx="12"/>
          </p:nvPr>
        </p:nvSpPr>
        <p:spPr/>
        <p:txBody>
          <a:bodyPr>
            <a:noAutofit/>
          </a:bodyPr>
          <a:lstStyle/>
          <a:p>
            <a:pPr marL="0" indent="0"/>
            <a:r>
              <a:rPr lang="en-US" noProof="1"/>
              <a:t>Lorem ipsum dolor sit amet, consectetur adipiscing elit. Maecenas consequat nisi sed ullamcorper aliquam. Integer tortor est, viverra eget tempus a, eleifend ut risus. Pellentesque ut cursus magna. Nunc pellentesque ornare nunc pellentesque mattis. Aenean vestibulum justo vel vehicula aliquet. Donec id sem arcu. Ut at mauris nec erat placerat tristique vitae ac libero. Vivamus vitae nulla arcu. Vivamus mollis non velit eget consequat.</a:t>
            </a:r>
          </a:p>
          <a:p>
            <a:pPr marL="0" indent="0"/>
            <a:r>
              <a:rPr lang="en-US" noProof="1"/>
              <a:t>Ut pellentesque, eros non viverra consequat, nunc justo sodales neque, vitae elementum enim purus nec sapien. Ut commodo lectus risus, quis dapibus ex facilisis nec. Morbi non felis semper, convallis nunc at, ultricies tellus. Donec suscipit tellus nunc, elementum ullamcorper diam auctor at. Phasellus semper mollis ligula, in egestas eros feugiat a.</a:t>
            </a:r>
          </a:p>
          <a:p>
            <a:pPr marL="0" indent="0"/>
            <a:r>
              <a:rPr lang="en-US" noProof="1"/>
              <a:t>Lorem ipsum dolor sit amet, consectetur adipiscing elit. Maecenas consequat nisi sed ullamcorper aliquam. Integer tortor est, viverra eget tempus a, eleifend ut risus. Pellentesque ut cursus magna.</a:t>
            </a:r>
          </a:p>
        </p:txBody>
      </p:sp>
      <p:sp>
        <p:nvSpPr>
          <p:cNvPr id="27" name="Subtitle 26">
            <a:extLst>
              <a:ext uri="{FF2B5EF4-FFF2-40B4-BE49-F238E27FC236}">
                <a16:creationId xmlns:a16="http://schemas.microsoft.com/office/drawing/2014/main" id="{48C5A9A6-EA82-BE44-8568-447574A7AF9B}"/>
              </a:ext>
            </a:extLst>
          </p:cNvPr>
          <p:cNvSpPr>
            <a:spLocks noGrp="1"/>
          </p:cNvSpPr>
          <p:nvPr>
            <p:ph type="subTitle" idx="13"/>
          </p:nvPr>
        </p:nvSpPr>
        <p:spPr/>
        <p:txBody>
          <a:bodyPr>
            <a:normAutofit/>
          </a:bodyPr>
          <a:lstStyle/>
          <a:p>
            <a:r>
              <a:rPr lang="en-US" dirty="0"/>
              <a:t>CLICK HERE TO EDIT YOUR POST TITLE</a:t>
            </a:r>
          </a:p>
        </p:txBody>
      </p:sp>
      <p:sp>
        <p:nvSpPr>
          <p:cNvPr id="8" name="Slide Number Placeholder 7">
            <a:extLst>
              <a:ext uri="{FF2B5EF4-FFF2-40B4-BE49-F238E27FC236}">
                <a16:creationId xmlns:a16="http://schemas.microsoft.com/office/drawing/2014/main" id="{8E294D89-4B92-4C25-93C3-28017F1DCBE7}"/>
              </a:ext>
            </a:extLst>
          </p:cNvPr>
          <p:cNvSpPr>
            <a:spLocks noGrp="1"/>
          </p:cNvSpPr>
          <p:nvPr>
            <p:ph type="sldNum" sz="quarter" idx="4294967295"/>
          </p:nvPr>
        </p:nvSpPr>
        <p:spPr>
          <a:xfrm>
            <a:off x="9448800" y="6356350"/>
            <a:ext cx="2743200" cy="365125"/>
          </a:xfrm>
        </p:spPr>
        <p:txBody>
          <a:bodyPr/>
          <a:lstStyle/>
          <a:p>
            <a:fld id="{672B7600-67E3-4D97-B453-880E2742B982}" type="slidenum">
              <a:rPr lang="en-US" smtClean="0"/>
              <a:t>2</a:t>
            </a:fld>
            <a:endParaRPr lang="en-US"/>
          </a:p>
        </p:txBody>
      </p:sp>
    </p:spTree>
    <p:extLst>
      <p:ext uri="{BB962C8B-B14F-4D97-AF65-F5344CB8AC3E}">
        <p14:creationId xmlns:p14="http://schemas.microsoft.com/office/powerpoint/2010/main" val="23314975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Date Placeholder 1">
            <a:extLst>
              <a:ext uri="{FF2B5EF4-FFF2-40B4-BE49-F238E27FC236}">
                <a16:creationId xmlns:a16="http://schemas.microsoft.com/office/drawing/2014/main" id="{72B2E0B8-7E8C-4D5B-8720-7D6DF5745A86}"/>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508D2D0-7ED2-46AF-8889-FC3188626EE6}"/>
              </a:ext>
            </a:extLst>
          </p:cNvPr>
          <p:cNvSpPr>
            <a:spLocks noGrp="1"/>
          </p:cNvSpPr>
          <p:nvPr>
            <p:ph type="ftr" sz="quarter" idx="11"/>
          </p:nvPr>
        </p:nvSpPr>
        <p:spPr/>
        <p:txBody>
          <a:bodyPr/>
          <a:lstStyle/>
          <a:p>
            <a:r>
              <a:rPr lang="en-US"/>
              <a:t>Your Header Here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lIns="72000" spcCol="360000">
            <a:noAutofit/>
          </a:bodyPr>
          <a:lstStyle/>
          <a:p>
            <a:pPr marL="0" indent="0"/>
            <a:r>
              <a:rPr lang="en-US" noProof="1"/>
              <a:t>Lorem ipsum dolor sit amet, consectetur adipiscing elit. Fusce pulvinar lectus at nulla pulvinar, eu mollis diam pharetra. Phasellus venenatis augue commodo, ultricies arcu non, scelerisque turpis. Mauris eget lorem risus. Nulla blandit ipsum sit amet libero cursus, vitae mollis ligula facilisis. Etiam vestibulum, justo nec ultrices pharetra, felis felis aliquam elit, vel condimentum nunc nulla eu nisl. Fusce posuere vitae tellus vitae efficitur. Sed ligula nisi, accumsan sed odio ut, sodales laoreet massa.</a:t>
            </a:r>
          </a:p>
          <a:p>
            <a:pPr marL="0" indent="0"/>
            <a:r>
              <a:rPr lang="en-US" noProof="1"/>
              <a:t>Nulla cursus nulla sit amet dui tristique, dictum luctus urna accumsan. Suspendisse at libero et nisi interdum gravida id in velit.</a:t>
            </a:r>
          </a:p>
          <a:p>
            <a:pPr marL="0" indent="0"/>
            <a:r>
              <a:rPr lang="en-US" noProof="1"/>
              <a:t>Vivamus facilisis lectus ut nibh tempus faucibus. Nam aliquam enim sed quam vulputate, ut semper tellus venenatis. Nunc id erat magna. Fusce sollicitudin odio vel volutpat sollicitudin. Quisque mi mauris, pharetra non tellus at, finibus maximus ex. Ut sit amet interdum nulla, id volutpat augue. Maecenas ut tortor sit amet diam cursus tincidunt. In orci lacus, accumsan in feugiat eu, hendrerit nec dui. Curabitur malesuada in odio sit amet pretium.</a:t>
            </a:r>
          </a:p>
          <a:p>
            <a:pPr marL="0" indent="0"/>
            <a:r>
              <a:rPr lang="en-US" noProof="1"/>
              <a:t>Maecenas ut euismod justo. Mauris semper lacinia ipsum, at efficitur ante. Morbi id aliquam purus. Nullam non est nisi. Sed consectetur eget ante sit amet mollis. Suspendisse diam lorem, lobortis vulputate nulla pellentesque, vestibulum aliquet arcu. Donec vitae arcu libero. Etiam et orci pulvinar, scelerisque urna at, ultrices dolor.</a:t>
            </a:r>
          </a:p>
          <a:p>
            <a:pPr marL="0" indent="0"/>
            <a:r>
              <a:rPr lang="en-US" noProof="1"/>
              <a:t>Fusce ac ipsum quis sem accumsan dictum. Vestibulum egestas diam arcu, a tincidunt erat ultrices nec. Donec sagittis orci id dui maximus ultrices. Sed sollicitudin tincidunt egestas. Donec malesuada condimentum sem. Sed porta dictum leo vel ultrices. Vestibulum ante ipsum primis in faucibus orci luctus et ultrices posuere cubilia curae; nunc congue massa non erat rutrum, ac dictum diam molestie. Aenean commodo lectus est, non posuere nunc interdum in.</a:t>
            </a:r>
          </a:p>
          <a:p>
            <a:pPr marL="0" indent="0"/>
            <a:r>
              <a:rPr lang="en-US" noProof="1"/>
              <a:t>Aenean a mattis enim. Aliquam malesuada justo sem, ac pulvinar ante sagittis sit amet. Fusce euismod dignissim ligula, sit amet ornare neque egestas vel. Donec ut consectetur urna. Sed gravida pulvinar porta. Suspendisse potenti. Sed ligula arcu, lobortis quis venenatis ac, commodo ac tellus.</a:t>
            </a:r>
          </a:p>
        </p:txBody>
      </p:sp>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normAutofit/>
          </a:bodyPr>
          <a:lstStyle/>
          <a:p>
            <a:r>
              <a:rPr lang="en-US" dirty="0"/>
              <a:t>NEWSPAPER NAME</a:t>
            </a:r>
          </a:p>
        </p:txBody>
      </p:sp>
      <p:sp>
        <p:nvSpPr>
          <p:cNvPr id="21" name="Subtitle 20">
            <a:extLst>
              <a:ext uri="{FF2B5EF4-FFF2-40B4-BE49-F238E27FC236}">
                <a16:creationId xmlns:a16="http://schemas.microsoft.com/office/drawing/2014/main" id="{FA50493B-B165-2F44-A92F-7C68B981B7DF}"/>
              </a:ext>
            </a:extLst>
          </p:cNvPr>
          <p:cNvSpPr>
            <a:spLocks noGrp="1"/>
          </p:cNvSpPr>
          <p:nvPr>
            <p:ph type="subTitle" idx="12"/>
          </p:nvPr>
        </p:nvSpPr>
        <p:spPr/>
        <p:txBody>
          <a:bodyPr/>
          <a:lstStyle/>
          <a:p>
            <a:r>
              <a:rPr lang="en-US" dirty="0"/>
              <a:t>CLICK HERE TO EDIT YOUR POST TITLE</a:t>
            </a:r>
          </a:p>
        </p:txBody>
      </p:sp>
      <p:sp>
        <p:nvSpPr>
          <p:cNvPr id="6" name="Slide Number Placeholder 5">
            <a:extLst>
              <a:ext uri="{FF2B5EF4-FFF2-40B4-BE49-F238E27FC236}">
                <a16:creationId xmlns:a16="http://schemas.microsoft.com/office/drawing/2014/main" id="{7E492738-5ABF-4B0E-8DE3-867BE4D42FC5}"/>
              </a:ext>
            </a:extLst>
          </p:cNvPr>
          <p:cNvSpPr>
            <a:spLocks noGrp="1"/>
          </p:cNvSpPr>
          <p:nvPr>
            <p:ph type="sldNum" sz="quarter" idx="4294967295"/>
          </p:nvPr>
        </p:nvSpPr>
        <p:spPr>
          <a:xfrm>
            <a:off x="9448800" y="6356350"/>
            <a:ext cx="2743200" cy="365125"/>
          </a:xfrm>
        </p:spPr>
        <p:txBody>
          <a:bodyPr/>
          <a:lstStyle/>
          <a:p>
            <a:fld id="{672B7600-67E3-4D97-B453-880E2742B982}" type="slidenum">
              <a:rPr lang="en-US" smtClean="0"/>
              <a:t>3</a:t>
            </a:fld>
            <a:endParaRPr lang="en-US"/>
          </a:p>
        </p:txBody>
      </p:sp>
    </p:spTree>
    <p:extLst>
      <p:ext uri="{BB962C8B-B14F-4D97-AF65-F5344CB8AC3E}">
        <p14:creationId xmlns:p14="http://schemas.microsoft.com/office/powerpoint/2010/main" val="1257221392"/>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normAutofit/>
          </a:bodyPr>
          <a:lstStyle/>
          <a:p>
            <a:r>
              <a:rPr lang="en-US" dirty="0"/>
              <a:t>NEWSPAPER NAME</a:t>
            </a:r>
          </a:p>
        </p:txBody>
      </p:sp>
      <p:sp>
        <p:nvSpPr>
          <p:cNvPr id="11" name="Subtitle 10">
            <a:extLst>
              <a:ext uri="{FF2B5EF4-FFF2-40B4-BE49-F238E27FC236}">
                <a16:creationId xmlns:a16="http://schemas.microsoft.com/office/drawing/2014/main" id="{58F36943-B72D-174B-8B61-2B41C6351CFC}"/>
              </a:ext>
            </a:extLst>
          </p:cNvPr>
          <p:cNvSpPr>
            <a:spLocks noGrp="1"/>
          </p:cNvSpPr>
          <p:nvPr>
            <p:ph type="subTitle" idx="13"/>
          </p:nvPr>
        </p:nvSpPr>
        <p:spPr/>
        <p:txBody>
          <a:bodyPr/>
          <a:lstStyle/>
          <a:p>
            <a:r>
              <a:rPr lang="en-US" dirty="0"/>
              <a:t>CLICK HERE TO EDIT YOUR POST TITLE</a:t>
            </a:r>
          </a:p>
        </p:txBody>
      </p:sp>
      <p:sp>
        <p:nvSpPr>
          <p:cNvPr id="6" name="Date Placeholder 5">
            <a:extLst>
              <a:ext uri="{FF2B5EF4-FFF2-40B4-BE49-F238E27FC236}">
                <a16:creationId xmlns:a16="http://schemas.microsoft.com/office/drawing/2014/main" id="{D3DC3FBB-70C8-4B6F-AF79-5136DB1FBA02}"/>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A23E8A3A-6FB3-4A01-980B-E2DB20DE2F5B}"/>
              </a:ext>
            </a:extLst>
          </p:cNvPr>
          <p:cNvSpPr>
            <a:spLocks noGrp="1"/>
          </p:cNvSpPr>
          <p:nvPr>
            <p:ph type="ftr" sz="quarter" idx="11"/>
          </p:nvPr>
        </p:nvSpPr>
        <p:spPr/>
        <p:txBody>
          <a:bodyPr/>
          <a:lstStyle/>
          <a:p>
            <a:r>
              <a:rPr lang="en-US"/>
              <a:t>Your Header Here</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sz="quarter" idx="15"/>
          </p:nvPr>
        </p:nvSpPr>
        <p:spPr/>
        <p:txBody>
          <a:bodyPr>
            <a:normAutofit lnSpcReduction="10000"/>
          </a:bodyPr>
          <a:lstStyle/>
          <a:p>
            <a:r>
              <a:rPr lang="en-US" dirty="0"/>
              <a:t>Click to edit the description of the cover image</a:t>
            </a:r>
          </a:p>
        </p:txBody>
      </p:sp>
      <p:sp>
        <p:nvSpPr>
          <p:cNvPr id="8" name="Slide Number Placeholder 7">
            <a:extLst>
              <a:ext uri="{FF2B5EF4-FFF2-40B4-BE49-F238E27FC236}">
                <a16:creationId xmlns:a16="http://schemas.microsoft.com/office/drawing/2014/main" id="{82ABB03D-568D-4321-8FC9-B6B10C349997}"/>
              </a:ext>
            </a:extLst>
          </p:cNvPr>
          <p:cNvSpPr>
            <a:spLocks noGrp="1"/>
          </p:cNvSpPr>
          <p:nvPr>
            <p:ph type="sldNum" sz="quarter" idx="4294967295"/>
          </p:nvPr>
        </p:nvSpPr>
        <p:spPr>
          <a:xfrm>
            <a:off x="9448800" y="6356350"/>
            <a:ext cx="2743200" cy="365125"/>
          </a:xfrm>
        </p:spPr>
        <p:txBody>
          <a:bodyPr/>
          <a:lstStyle/>
          <a:p>
            <a:fld id="{672B7600-67E3-4D97-B453-880E2742B982}" type="slidenum">
              <a:rPr lang="en-US" smtClean="0"/>
              <a:t>4</a:t>
            </a:fld>
            <a:endParaRPr lang="en-US"/>
          </a:p>
        </p:txBody>
      </p:sp>
      <p:sp>
        <p:nvSpPr>
          <p:cNvPr id="3" name="Picture Placeholder 2">
            <a:extLst>
              <a:ext uri="{FF2B5EF4-FFF2-40B4-BE49-F238E27FC236}">
                <a16:creationId xmlns:a16="http://schemas.microsoft.com/office/drawing/2014/main" id="{82788720-970E-427E-969F-B7DB1ADD8758}"/>
              </a:ext>
            </a:extLst>
          </p:cNvPr>
          <p:cNvSpPr>
            <a:spLocks noGrp="1"/>
          </p:cNvSpPr>
          <p:nvPr>
            <p:ph type="pic" sz="quarter" idx="14"/>
          </p:nvPr>
        </p:nvSpPr>
        <p:spPr/>
        <p:txBody>
          <a:bodyPr/>
          <a:lstStyle/>
          <a:p>
            <a:endParaRPr lang="es-ES"/>
          </a:p>
        </p:txBody>
      </p:sp>
    </p:spTree>
    <p:extLst>
      <p:ext uri="{BB962C8B-B14F-4D97-AF65-F5344CB8AC3E}">
        <p14:creationId xmlns:p14="http://schemas.microsoft.com/office/powerpoint/2010/main" val="11212265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NEWSPAPER NAME</a:t>
            </a:r>
          </a:p>
        </p:txBody>
      </p:sp>
      <p:sp>
        <p:nvSpPr>
          <p:cNvPr id="12" name="Subtitle 11">
            <a:extLst>
              <a:ext uri="{FF2B5EF4-FFF2-40B4-BE49-F238E27FC236}">
                <a16:creationId xmlns:a16="http://schemas.microsoft.com/office/drawing/2014/main" id="{EEDA00BD-732A-4B41-80D3-2F3BA613675D}"/>
              </a:ext>
            </a:extLst>
          </p:cNvPr>
          <p:cNvSpPr>
            <a:spLocks noGrp="1"/>
          </p:cNvSpPr>
          <p:nvPr>
            <p:ph type="subTitle" idx="13"/>
          </p:nvPr>
        </p:nvSpPr>
        <p:spPr/>
        <p:txBody>
          <a:bodyPr>
            <a:normAutofit/>
          </a:bodyPr>
          <a:lstStyle/>
          <a:p>
            <a:r>
              <a:rPr lang="en-US" dirty="0"/>
              <a:t>CLICK HERE TO EDIT YOUR POST TITLE</a:t>
            </a:r>
          </a:p>
        </p:txBody>
      </p:sp>
      <p:sp>
        <p:nvSpPr>
          <p:cNvPr id="2" name="Date Placeholder 1">
            <a:extLst>
              <a:ext uri="{FF2B5EF4-FFF2-40B4-BE49-F238E27FC236}">
                <a16:creationId xmlns:a16="http://schemas.microsoft.com/office/drawing/2014/main" id="{B2290AD6-CF4F-40D6-93FA-5F998F8EE638}"/>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F2D6725-98B3-4236-A20D-B359CC0DFAE5}"/>
              </a:ext>
            </a:extLst>
          </p:cNvPr>
          <p:cNvSpPr>
            <a:spLocks noGrp="1"/>
          </p:cNvSpPr>
          <p:nvPr>
            <p:ph type="ftr" sz="quarter" idx="11"/>
          </p:nvPr>
        </p:nvSpPr>
        <p:spPr/>
        <p:txBody>
          <a:bodyPr/>
          <a:lstStyle/>
          <a:p>
            <a:r>
              <a:rPr lang="en-US"/>
              <a:t>Your Header Here</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sz="quarter" idx="15"/>
          </p:nvPr>
        </p:nvSpPr>
        <p:spPr/>
        <p:txBody>
          <a:bodyPr/>
          <a:lstStyle/>
          <a:p>
            <a:r>
              <a:rPr lang="en-US" dirty="0"/>
              <a:t>Click to edit the description of the image</a:t>
            </a:r>
          </a:p>
        </p:txBody>
      </p:sp>
      <p:sp>
        <p:nvSpPr>
          <p:cNvPr id="11" name="Content Placeholder 10">
            <a:extLst>
              <a:ext uri="{FF2B5EF4-FFF2-40B4-BE49-F238E27FC236}">
                <a16:creationId xmlns:a16="http://schemas.microsoft.com/office/drawing/2014/main" id="{54B80732-5F40-5A4D-A1FE-F5B6D414CE16}"/>
              </a:ext>
            </a:extLst>
          </p:cNvPr>
          <p:cNvSpPr>
            <a:spLocks noGrp="1"/>
          </p:cNvSpPr>
          <p:nvPr>
            <p:ph idx="1"/>
          </p:nvPr>
        </p:nvSpPr>
        <p:spPr/>
        <p:txBody>
          <a:bodyPr>
            <a:noAutofit/>
          </a:bodyPr>
          <a:lstStyle/>
          <a:p>
            <a:pPr marL="0" indent="0" algn="just"/>
            <a:r>
              <a:rPr lang="en-US"/>
              <a:t>Lorem ipsum dolor sit amet, consectetur adipiscing elit. Maecenas consequat nisi sed ullamcorper aliquam. Integer tortor est, viverra eget tempus a, eleifend ut risus. Pellentesque ut cursus magna. Nunc pellentesque ornare nunc pellentesque mattis. Aenean vestibulum justo vel vehicula aliquet. Donec id sem arcu. Ut at mauris nec erat placerat tristique vitae ac libero. Vivamus vitae nulla arcu. Vivamus mollis non velit eget consequat. Ut pellentesque, eros non viverra consequat, nunc justo sodales neque, vitae elementum enim purus nec sapien. Ut commodo lectus risus, quis dapibus ex facilisis nec.</a:t>
            </a:r>
          </a:p>
          <a:p>
            <a:pPr marL="0" indent="0" algn="just"/>
            <a:r>
              <a:rPr lang="en-US"/>
              <a:t>Morbi non felis semper, convallis nunc at, ultricies tellus. Donec suscipit tellus nunc, elementum ullamcorper diam auctor at. Phasellus semper mollis ligula, in egestas eros feugiat a.</a:t>
            </a:r>
          </a:p>
          <a:p>
            <a:pPr marL="0" indent="0" algn="just"/>
            <a:r>
              <a:rPr lang="en-US"/>
              <a:t>Donec facilisis tincidunt dui, vel suscipit risus varius at. Sed consequat vehicula tortor, sed dictum purus posuere et. Nulla dictum arcu a elit sollicitudin molestie. Nunc felis sapien, vulputate ac tortor id, aliquet accumsan urna. Aliquam lobortis nec dolor et mattis. In eu scelerisque dui, id posuere nisl. Suspendisse pellentesque consectetur enim non ultrices. Nulla nisi ex, tincidunt sit amet massa et, fringilla rutrum nibh.</a:t>
            </a:r>
          </a:p>
          <a:p>
            <a:pPr marL="0" indent="0" algn="just"/>
            <a:r>
              <a:rPr lang="en-US"/>
              <a:t>Nulla quis sagittis dolor. Morbi tristique eget sapien ut tristique. Morbi id interdum risus. Lorem ipsum dolor sit amet, consectetur adipiscing elit.</a:t>
            </a:r>
          </a:p>
        </p:txBody>
      </p:sp>
      <p:sp>
        <p:nvSpPr>
          <p:cNvPr id="6" name="Slide Number Placeholder 5">
            <a:extLst>
              <a:ext uri="{FF2B5EF4-FFF2-40B4-BE49-F238E27FC236}">
                <a16:creationId xmlns:a16="http://schemas.microsoft.com/office/drawing/2014/main" id="{27CE8A21-3691-4C04-B978-15B30DA2E932}"/>
              </a:ext>
            </a:extLst>
          </p:cNvPr>
          <p:cNvSpPr>
            <a:spLocks noGrp="1"/>
          </p:cNvSpPr>
          <p:nvPr>
            <p:ph type="sldNum" sz="quarter" idx="4294967295"/>
          </p:nvPr>
        </p:nvSpPr>
        <p:spPr>
          <a:xfrm>
            <a:off x="9448800" y="6356350"/>
            <a:ext cx="2743200" cy="365125"/>
          </a:xfrm>
        </p:spPr>
        <p:txBody>
          <a:bodyPr/>
          <a:lstStyle/>
          <a:p>
            <a:fld id="{672B7600-67E3-4D97-B453-880E2742B982}" type="slidenum">
              <a:rPr lang="en-US" smtClean="0"/>
              <a:t>5</a:t>
            </a:fld>
            <a:endParaRPr lang="en-US"/>
          </a:p>
        </p:txBody>
      </p:sp>
      <p:sp>
        <p:nvSpPr>
          <p:cNvPr id="8" name="Picture Placeholder 7">
            <a:extLst>
              <a:ext uri="{FF2B5EF4-FFF2-40B4-BE49-F238E27FC236}">
                <a16:creationId xmlns:a16="http://schemas.microsoft.com/office/drawing/2014/main" id="{15B77254-26F7-4C09-9BF9-AC2B6A741A31}"/>
              </a:ext>
            </a:extLst>
          </p:cNvPr>
          <p:cNvSpPr>
            <a:spLocks noGrp="1"/>
          </p:cNvSpPr>
          <p:nvPr>
            <p:ph type="pic" sz="quarter" idx="14"/>
          </p:nvPr>
        </p:nvSpPr>
        <p:spPr/>
        <p:txBody>
          <a:bodyPr/>
          <a:lstStyle/>
          <a:p>
            <a:endParaRPr lang="es-ES"/>
          </a:p>
        </p:txBody>
      </p:sp>
    </p:spTree>
    <p:extLst>
      <p:ext uri="{BB962C8B-B14F-4D97-AF65-F5344CB8AC3E}">
        <p14:creationId xmlns:p14="http://schemas.microsoft.com/office/powerpoint/2010/main" val="2507502585"/>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 name="Text Placeholder 7">
            <a:extLst>
              <a:ext uri="{FF2B5EF4-FFF2-40B4-BE49-F238E27FC236}">
                <a16:creationId xmlns:a16="http://schemas.microsoft.com/office/drawing/2014/main" id="{E706E319-CFF6-47B5-A20A-6B1263E9CFFA}"/>
              </a:ext>
            </a:extLst>
          </p:cNvPr>
          <p:cNvSpPr>
            <a:spLocks noGrp="1"/>
          </p:cNvSpPr>
          <p:nvPr>
            <p:ph type="body" sz="quarter" idx="14"/>
          </p:nvPr>
        </p:nvSpPr>
        <p:spPr/>
        <p:txBody>
          <a:bodyPr/>
          <a:lstStyle/>
          <a:p>
            <a:r>
              <a:rPr lang="en-US" dirty="0"/>
              <a:t>First / Last Name</a:t>
            </a:r>
          </a:p>
        </p:txBody>
      </p:sp>
      <p:sp>
        <p:nvSpPr>
          <p:cNvPr id="9" name="Text Placeholder 8">
            <a:extLst>
              <a:ext uri="{FF2B5EF4-FFF2-40B4-BE49-F238E27FC236}">
                <a16:creationId xmlns:a16="http://schemas.microsoft.com/office/drawing/2014/main" id="{498D2B60-6EBF-438D-ACDF-B187F7759195}"/>
              </a:ext>
            </a:extLst>
          </p:cNvPr>
          <p:cNvSpPr>
            <a:spLocks noGrp="1"/>
          </p:cNvSpPr>
          <p:nvPr>
            <p:ph type="body" sz="quarter" idx="15"/>
          </p:nvPr>
        </p:nvSpPr>
        <p:spPr/>
        <p:txBody>
          <a:bodyPr/>
          <a:lstStyle/>
          <a:p>
            <a:r>
              <a:rPr lang="en-US" dirty="0"/>
              <a:t>(123) 456-7890</a:t>
            </a:r>
          </a:p>
        </p:txBody>
      </p:sp>
      <p:sp>
        <p:nvSpPr>
          <p:cNvPr id="11" name="Text Placeholder 10">
            <a:extLst>
              <a:ext uri="{FF2B5EF4-FFF2-40B4-BE49-F238E27FC236}">
                <a16:creationId xmlns:a16="http://schemas.microsoft.com/office/drawing/2014/main" id="{CEAF7DC0-4335-4DB8-9A10-5BE769E70780}"/>
              </a:ext>
            </a:extLst>
          </p:cNvPr>
          <p:cNvSpPr>
            <a:spLocks noGrp="1"/>
          </p:cNvSpPr>
          <p:nvPr>
            <p:ph type="body" sz="quarter" idx="16"/>
          </p:nvPr>
        </p:nvSpPr>
        <p:spPr/>
        <p:txBody>
          <a:bodyPr/>
          <a:lstStyle/>
          <a:p>
            <a:r>
              <a:rPr lang="en-US" dirty="0"/>
              <a:t>Your Company</a:t>
            </a:r>
          </a:p>
        </p:txBody>
      </p:sp>
      <p:sp>
        <p:nvSpPr>
          <p:cNvPr id="2" name="Title 1">
            <a:extLst>
              <a:ext uri="{FF2B5EF4-FFF2-40B4-BE49-F238E27FC236}">
                <a16:creationId xmlns:a16="http://schemas.microsoft.com/office/drawing/2014/main" id="{00ACB435-CC94-4A79-91D6-FFCD67E9C8AC}"/>
              </a:ext>
            </a:extLst>
          </p:cNvPr>
          <p:cNvSpPr>
            <a:spLocks noGrp="1"/>
          </p:cNvSpPr>
          <p:nvPr>
            <p:ph type="title"/>
          </p:nvPr>
        </p:nvSpPr>
        <p:spPr/>
        <p:txBody>
          <a:bodyPr/>
          <a:lstStyle/>
          <a:p>
            <a:r>
              <a:rPr lang="en-US" dirty="0"/>
              <a:t>Thank You!</a:t>
            </a:r>
          </a:p>
        </p:txBody>
      </p:sp>
      <p:sp>
        <p:nvSpPr>
          <p:cNvPr id="4" name="Date Placeholder 3">
            <a:extLst>
              <a:ext uri="{FF2B5EF4-FFF2-40B4-BE49-F238E27FC236}">
                <a16:creationId xmlns:a16="http://schemas.microsoft.com/office/drawing/2014/main" id="{2E7E543D-C5A6-4D43-B39E-5403AE6384FD}"/>
              </a:ext>
            </a:extLst>
          </p:cNvPr>
          <p:cNvSpPr>
            <a:spLocks noGrp="1"/>
          </p:cNvSpPr>
          <p:nvPr>
            <p:ph type="dt" sz="half" idx="10"/>
          </p:nvPr>
        </p:nvSpPr>
        <p:spPr/>
        <p:txBody>
          <a:bodyPr/>
          <a:lstStyle/>
          <a:p>
            <a:r>
              <a:rPr lang="en-US"/>
              <a:t>Date</a:t>
            </a:r>
          </a:p>
        </p:txBody>
      </p:sp>
      <p:sp>
        <p:nvSpPr>
          <p:cNvPr id="5" name="Footer Placeholder 4">
            <a:extLst>
              <a:ext uri="{FF2B5EF4-FFF2-40B4-BE49-F238E27FC236}">
                <a16:creationId xmlns:a16="http://schemas.microsoft.com/office/drawing/2014/main" id="{EEAECD98-5237-4EFB-ACE2-3AF54D228737}"/>
              </a:ext>
            </a:extLst>
          </p:cNvPr>
          <p:cNvSpPr>
            <a:spLocks noGrp="1"/>
          </p:cNvSpPr>
          <p:nvPr>
            <p:ph type="ftr" sz="quarter" idx="11"/>
          </p:nvPr>
        </p:nvSpPr>
        <p:spPr/>
        <p:txBody>
          <a:bodyPr/>
          <a:lstStyle/>
          <a:p>
            <a:r>
              <a:rPr lang="en-US"/>
              <a:t>Your Header Here</a:t>
            </a:r>
          </a:p>
        </p:txBody>
      </p:sp>
      <p:sp>
        <p:nvSpPr>
          <p:cNvPr id="28" name="Content Placeholder 27">
            <a:extLst>
              <a:ext uri="{FF2B5EF4-FFF2-40B4-BE49-F238E27FC236}">
                <a16:creationId xmlns:a16="http://schemas.microsoft.com/office/drawing/2014/main" id="{435DE109-5F19-8748-9D25-DDD6E3C33D1D}"/>
              </a:ext>
            </a:extLst>
          </p:cNvPr>
          <p:cNvSpPr>
            <a:spLocks noGrp="1"/>
          </p:cNvSpPr>
          <p:nvPr>
            <p:ph idx="1"/>
          </p:nvPr>
        </p:nvSpPr>
        <p:spPr/>
        <p:txBody>
          <a:bodyPr>
            <a:noAutofit/>
          </a:bodyPr>
          <a:lstStyle/>
          <a:p>
            <a:pPr marL="0" indent="0"/>
            <a:r>
              <a:rPr lang="en-US" noProof="1"/>
              <a:t>Nunc est neque, ornare eu congue et, eleifend quis turpis. Aliquam iaculis sodales vehicula. Fusce lorem quam, auctor id malesuada eu, hendrerit sit amet nisl. Curabitur eget justo sit amet risus sollicitudin venenatis. Fusce eu urna ipsum. Pellentesque purus magna, luctus vel erat feugiat, bibendum ullamcorper arcu. Proin tincidunt vulputate lacinia. Nullam consectetur euismod lobortis. Pellentesque diam neque, interdum et vestibulum sed, porttitor vitae nisl. Nunc ac sem sed mauris rutrum elementum. Aliquam dictum, erat sed efficitur rutrum, eros nisi sagittis diam, ut bibendum est velit eu orci. Cras consectetur, tortor non gravida placerat, mauris justo lobortis quam, quis efficitur arcu mauris id eros.</a:t>
            </a:r>
          </a:p>
          <a:p>
            <a:pPr marL="0" indent="0"/>
            <a:r>
              <a:rPr lang="en-US" noProof="1"/>
              <a:t>Nulla finibus ornare justo quis tempor. Donec ultrices nec ligula sit amet porttitor. Sed varius nisi sed tristique semper. Cras maximus fringilla dolor, a imperdiet urna accumsan at. Vestibulum efficitur commodo justo quis mattis. Maecenas vitae rhoncus nulla. Vestibulum lacinia arcu ut lacus scelerisque imperdiet. Etiam at nisi eleifend, condimentum purus nec, pulvinar enim. Fusce tempus pharetra cursus. Nunc est neque, ornare eu congue et, eleifend quis turpis.</a:t>
            </a:r>
          </a:p>
          <a:p>
            <a:pPr marL="0" indent="0"/>
            <a:r>
              <a:rPr lang="en-US" noProof="1"/>
              <a:t>Aliquam iaculis sodales vehicula. Fusce lorem quam, auctor id malesuada eu, hendrerit sit amet nisl. Curabitur eget justo sit amet risus sollicitudin venenatis. Fusce eu urna ipsum. Pellentesque purus magna, luctus vel erat feugiat, bibendum ullamcorper arcu. Proin tincidunt vulputate lacinia. Nullam consectetur euismod lobortis. Pellentesque diam neque, interdum et vestibulum sed, porttitor vitae nisl. Nunc ac sem sed mauris rutrum elementum.</a:t>
            </a:r>
          </a:p>
        </p:txBody>
      </p:sp>
      <p:sp>
        <p:nvSpPr>
          <p:cNvPr id="31" name="Text Placeholder 30">
            <a:extLst>
              <a:ext uri="{FF2B5EF4-FFF2-40B4-BE49-F238E27FC236}">
                <a16:creationId xmlns:a16="http://schemas.microsoft.com/office/drawing/2014/main" id="{8C6BBE58-F065-D74B-8BD4-AA25ADE89449}"/>
              </a:ext>
            </a:extLst>
          </p:cNvPr>
          <p:cNvSpPr>
            <a:spLocks noGrp="1"/>
          </p:cNvSpPr>
          <p:nvPr>
            <p:ph type="body" sz="quarter" idx="19"/>
          </p:nvPr>
        </p:nvSpPr>
        <p:spPr/>
        <p:txBody>
          <a:bodyPr>
            <a:normAutofit/>
          </a:bodyPr>
          <a:lstStyle/>
          <a:p>
            <a:r>
              <a:rPr lang="en-US" dirty="0"/>
              <a:t>Click to edit the description of the cover image</a:t>
            </a:r>
          </a:p>
        </p:txBody>
      </p:sp>
      <p:sp>
        <p:nvSpPr>
          <p:cNvPr id="6" name="Slide Number Placeholder 5">
            <a:extLst>
              <a:ext uri="{FF2B5EF4-FFF2-40B4-BE49-F238E27FC236}">
                <a16:creationId xmlns:a16="http://schemas.microsoft.com/office/drawing/2014/main" id="{22978E58-1DFD-4153-BE18-AC20F7B49FCE}"/>
              </a:ext>
            </a:extLst>
          </p:cNvPr>
          <p:cNvSpPr>
            <a:spLocks noGrp="1"/>
          </p:cNvSpPr>
          <p:nvPr>
            <p:ph type="sldNum" sz="quarter" idx="4294967295"/>
          </p:nvPr>
        </p:nvSpPr>
        <p:spPr>
          <a:xfrm>
            <a:off x="9448800" y="6356350"/>
            <a:ext cx="2743200" cy="365125"/>
          </a:xfrm>
        </p:spPr>
        <p:txBody>
          <a:bodyPr/>
          <a:lstStyle/>
          <a:p>
            <a:fld id="{672B7600-67E3-4D97-B453-880E2742B982}" type="slidenum">
              <a:rPr lang="en-US" smtClean="0"/>
              <a:t>6</a:t>
            </a:fld>
            <a:endParaRPr lang="en-US"/>
          </a:p>
        </p:txBody>
      </p:sp>
      <p:sp>
        <p:nvSpPr>
          <p:cNvPr id="7" name="Picture Placeholder 6">
            <a:extLst>
              <a:ext uri="{FF2B5EF4-FFF2-40B4-BE49-F238E27FC236}">
                <a16:creationId xmlns:a16="http://schemas.microsoft.com/office/drawing/2014/main" id="{17D1C9E4-D10D-459A-A166-F09C3BFFE02D}"/>
              </a:ext>
            </a:extLst>
          </p:cNvPr>
          <p:cNvSpPr>
            <a:spLocks noGrp="1"/>
          </p:cNvSpPr>
          <p:nvPr>
            <p:ph type="pic" sz="quarter" idx="18"/>
          </p:nvPr>
        </p:nvSpPr>
        <p:spPr/>
        <p:txBody>
          <a:bodyPr/>
          <a:lstStyle/>
          <a:p>
            <a:endParaRPr lang="es-ES"/>
          </a:p>
        </p:txBody>
      </p:sp>
      <p:sp>
        <p:nvSpPr>
          <p:cNvPr id="12" name="Picture Placeholder 11">
            <a:extLst>
              <a:ext uri="{FF2B5EF4-FFF2-40B4-BE49-F238E27FC236}">
                <a16:creationId xmlns:a16="http://schemas.microsoft.com/office/drawing/2014/main" id="{A1DCD7E6-2F3A-4A54-BF7E-34F660F6CAAF}"/>
              </a:ext>
            </a:extLst>
          </p:cNvPr>
          <p:cNvSpPr>
            <a:spLocks noGrp="1"/>
          </p:cNvSpPr>
          <p:nvPr>
            <p:ph type="pic" sz="quarter" idx="17"/>
          </p:nvPr>
        </p:nvSpPr>
        <p:spPr/>
        <p:txBody>
          <a:bodyPr/>
          <a:lstStyle/>
          <a:p>
            <a:endParaRPr lang="es-ES"/>
          </a:p>
        </p:txBody>
      </p:sp>
    </p:spTree>
    <p:extLst>
      <p:ext uri="{BB962C8B-B14F-4D97-AF65-F5344CB8AC3E}">
        <p14:creationId xmlns:p14="http://schemas.microsoft.com/office/powerpoint/2010/main" val="480356134"/>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itle 8">
            <a:extLst>
              <a:ext uri="{FF2B5EF4-FFF2-40B4-BE49-F238E27FC236}">
                <a16:creationId xmlns:a16="http://schemas.microsoft.com/office/drawing/2014/main" id="{830BCEAC-9D2A-4F2E-911E-7147EC8657C0}"/>
              </a:ext>
            </a:extLst>
          </p:cNvPr>
          <p:cNvSpPr>
            <a:spLocks noGrp="1"/>
          </p:cNvSpPr>
          <p:nvPr>
            <p:ph type="title"/>
          </p:nvPr>
        </p:nvSpPr>
        <p:spPr/>
        <p:txBody>
          <a:bodyPr/>
          <a:lstStyle/>
          <a:p>
            <a:r>
              <a:rPr lang="en-US" dirty="0"/>
              <a:t>Color Theme</a:t>
            </a:r>
          </a:p>
        </p:txBody>
      </p:sp>
      <p:sp>
        <p:nvSpPr>
          <p:cNvPr id="10" name="Text Placeholder 9">
            <a:extLst>
              <a:ext uri="{FF2B5EF4-FFF2-40B4-BE49-F238E27FC236}">
                <a16:creationId xmlns:a16="http://schemas.microsoft.com/office/drawing/2014/main" id="{B0AC6566-81E8-42BE-A88A-2D036A429A35}"/>
              </a:ext>
            </a:extLst>
          </p:cNvPr>
          <p:cNvSpPr>
            <a:spLocks noGrp="1"/>
          </p:cNvSpPr>
          <p:nvPr>
            <p:ph type="body" sz="quarter" idx="10"/>
          </p:nvPr>
        </p:nvSpPr>
        <p:spPr/>
        <p:txBody>
          <a:bodyPr/>
          <a:lstStyle/>
          <a:p>
            <a:r>
              <a:rPr lang="en-US" dirty="0"/>
              <a:t>Typography</a:t>
            </a:r>
          </a:p>
        </p:txBody>
      </p:sp>
      <p:sp>
        <p:nvSpPr>
          <p:cNvPr id="11" name="Text Placeholder 10">
            <a:extLst>
              <a:ext uri="{FF2B5EF4-FFF2-40B4-BE49-F238E27FC236}">
                <a16:creationId xmlns:a16="http://schemas.microsoft.com/office/drawing/2014/main" id="{D38A80D6-0B80-42D9-A22D-0E8D2FA47308}"/>
              </a:ext>
            </a:extLst>
          </p:cNvPr>
          <p:cNvSpPr>
            <a:spLocks noGrp="1"/>
          </p:cNvSpPr>
          <p:nvPr>
            <p:ph type="body" sz="quarter" idx="11"/>
          </p:nvPr>
        </p:nvSpPr>
        <p:spPr/>
        <p:txBody>
          <a:bodyPr>
            <a:noAutofit/>
          </a:bodyPr>
          <a:lstStyle/>
          <a:p>
            <a:r>
              <a:rPr lang="en-US" dirty="0"/>
              <a:t>Verdana</a:t>
            </a:r>
          </a:p>
        </p:txBody>
      </p:sp>
    </p:spTree>
    <p:extLst>
      <p:ext uri="{BB962C8B-B14F-4D97-AF65-F5344CB8AC3E}">
        <p14:creationId xmlns:p14="http://schemas.microsoft.com/office/powerpoint/2010/main" val="3328212005"/>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Tree>
    <p:extLst>
      <p:ext uri="{BB962C8B-B14F-4D97-AF65-F5344CB8AC3E}">
        <p14:creationId xmlns:p14="http://schemas.microsoft.com/office/powerpoint/2010/main" val="1442999800"/>
      </p:ext>
    </p:extLst>
  </p:cSld>
  <p:clrMapOvr>
    <a:masterClrMapping/>
  </p:clrMapOvr>
</p:sld>
</file>

<file path=ppt/theme/theme1.xml><?xml version="1.0" encoding="utf-8"?>
<a:theme xmlns:a="http://schemas.openxmlformats.org/drawingml/2006/main" name="PresentationGO">
  <a:themeElements>
    <a:clrScheme name="PGO - Newspaper">
      <a:dk1>
        <a:sysClr val="windowText" lastClr="000000"/>
      </a:dk1>
      <a:lt1>
        <a:sysClr val="window" lastClr="FFFFFF"/>
      </a:lt1>
      <a:dk2>
        <a:srgbClr val="000000"/>
      </a:dk2>
      <a:lt2>
        <a:srgbClr val="F8F8F8"/>
      </a:lt2>
      <a:accent1>
        <a:srgbClr val="DDDDDD"/>
      </a:accent1>
      <a:accent2>
        <a:srgbClr val="B2B2B2"/>
      </a:accent2>
      <a:accent3>
        <a:srgbClr val="969696"/>
      </a:accent3>
      <a:accent4>
        <a:srgbClr val="808080"/>
      </a:accent4>
      <a:accent5>
        <a:srgbClr val="5F5F5F"/>
      </a:accent5>
      <a:accent6>
        <a:srgbClr val="4D4D4D"/>
      </a:accent6>
      <a:hlink>
        <a:srgbClr val="5F5F5F"/>
      </a:hlink>
      <a:folHlink>
        <a:srgbClr val="919191"/>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194_T_PGO_NEWSPAPER-16x9.pptx" id="{622CE560-89A1-4482-8D37-C41940796985}" vid="{B43D27DD-375A-4DCC-9E43-EA0B5BC26202}"/>
    </a:ext>
  </a:extLst>
</a:theme>
</file>

<file path=ppt/theme/theme2.xml><?xml version="1.0" encoding="utf-8"?>
<a:theme xmlns:a="http://schemas.openxmlformats.org/drawingml/2006/main" name="Designed by PresentationGO">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panose="020F0302020204030204"/>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194_T_PGO_NEWSPAPER-16x9.pptx" id="{622CE560-89A1-4482-8D37-C41940796985}" vid="{CFFB34C2-754E-40C2-86C2-C8FC9E20759B}"/>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ppt/theme/theme4.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0194_T_PGO_NEWSPAPER-16x9</Template>
  <TotalTime>0</TotalTime>
  <Words>1638</Words>
  <Application>Microsoft Office PowerPoint</Application>
  <PresentationFormat>Panorámica</PresentationFormat>
  <Paragraphs>73</Paragraphs>
  <Slides>8</Slides>
  <Notes>8</Notes>
  <HiddenSlides>0</HiddenSlides>
  <MMClips>0</MMClips>
  <ScaleCrop>false</ScaleCrop>
  <HeadingPairs>
    <vt:vector size="6" baseType="variant">
      <vt:variant>
        <vt:lpstr>Fuentes usadas</vt:lpstr>
      </vt:variant>
      <vt:variant>
        <vt:i4>5</vt:i4>
      </vt:variant>
      <vt:variant>
        <vt:lpstr>Tema</vt:lpstr>
      </vt:variant>
      <vt:variant>
        <vt:i4>2</vt:i4>
      </vt:variant>
      <vt:variant>
        <vt:lpstr>Títulos de diapositiva</vt:lpstr>
      </vt:variant>
      <vt:variant>
        <vt:i4>8</vt:i4>
      </vt:variant>
    </vt:vector>
  </HeadingPairs>
  <TitlesOfParts>
    <vt:vector size="15" baseType="lpstr">
      <vt:lpstr>Arial</vt:lpstr>
      <vt:lpstr>Calibri</vt:lpstr>
      <vt:lpstr>Calibri Light</vt:lpstr>
      <vt:lpstr>Open Sans</vt:lpstr>
      <vt:lpstr>Verdana</vt:lpstr>
      <vt:lpstr>PresentationGO</vt:lpstr>
      <vt:lpstr>Designed by PresentationGO</vt:lpstr>
      <vt:lpstr>MAIN TITLE OF YOUR NEWSPAPER HERE</vt:lpstr>
      <vt:lpstr>NEWSPAPER NAME</vt:lpstr>
      <vt:lpstr>NEWSPAPER NAME</vt:lpstr>
      <vt:lpstr>NEWSPAPER NAME</vt:lpstr>
      <vt:lpstr>NEWSPAPER NAME</vt:lpstr>
      <vt:lpstr>Thank You!</vt:lpstr>
      <vt:lpstr>Color Theme</vt:lpstr>
      <vt:lpstr>Presentación de PowerPoint</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
  <dc:creator>Hector Benedi</dc:creator>
  <dc:description>© Copyright PresentationGo.com</dc:description>
  <cp:lastModifiedBy>Hector Benedi</cp:lastModifiedBy>
  <cp:revision>1</cp:revision>
  <dcterms:created xsi:type="dcterms:W3CDTF">2024-10-07T07:27:22Z</dcterms:created>
  <dcterms:modified xsi:type="dcterms:W3CDTF">2024-10-07T07:27:46Z</dcterms:modified>
  <cp:category>Templates</cp:category>
</cp:coreProperties>
</file>