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diagrams/data1.xml" ContentType="application/vnd.openxmlformats-officedocument.drawingml.diagramData+xml"/>
  <Override PartName="/ppt/diagrams/layout1.xml" ContentType="application/vnd.openxmlformats-officedocument.drawingml.diagramLayout+xml"/>
  <Override PartName="/ppt/diagrams/quickStyle1.xml" ContentType="application/vnd.openxmlformats-officedocument.drawingml.diagramStyle+xml"/>
  <Override PartName="/ppt/diagrams/colors1.xml" ContentType="application/vnd.openxmlformats-officedocument.drawingml.diagramColors+xml"/>
  <Override PartName="/ppt/diagrams/drawing1.xml" ContentType="application/vnd.ms-office.drawingml.diagramDrawing+xml"/>
  <Override PartName="/docProps/core.xml" ContentType="application/vnd.openxmlformats-package.core-properties+xml"/>
  <Override PartName="/docProps/app.xml" ContentType="application/vnd.openxmlformats-officedocument.extended-properties+xml"/>
  <Override PartName="/ppt/revisionInfo.xml" ContentType="application/vnd.ms-powerpoint.revisioninfo+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256" r:id="rId2"/>
    <p:sldId id="285" r:id="rId3"/>
    <p:sldId id="257" r:id="rId4"/>
    <p:sldId id="265" r:id="rId5"/>
    <p:sldId id="275" r:id="rId6"/>
    <p:sldId id="283" r:id="rId7"/>
    <p:sldId id="260" r:id="rId8"/>
    <p:sldId id="261" r:id="rId9"/>
    <p:sldId id="286" r:id="rId10"/>
    <p:sldId id="277" r:id="rId11"/>
    <p:sldId id="278" r:id="rId12"/>
    <p:sldId id="288" r:id="rId13"/>
    <p:sldId id="289" r:id="rId14"/>
    <p:sldId id="294" r:id="rId15"/>
    <p:sldId id="290" r:id="rId16"/>
    <p:sldId id="291" r:id="rId17"/>
    <p:sldId id="292" r:id="rId18"/>
    <p:sldId id="293" r:id="rId19"/>
    <p:sldId id="274" r:id="rId20"/>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C4D422"/>
    <a:srgbClr val="21D7CD"/>
    <a:srgbClr val="EB2264"/>
    <a:srgbClr val="F9C422"/>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revisionInfo.xml><?xml version="1.0" encoding="utf-8"?>
<p1510:revInfo xmlns:a="http://schemas.openxmlformats.org/drawingml/2006/main" xmlns:r="http://schemas.openxmlformats.org/officeDocument/2006/relationships" xmlns:p1510="http://schemas.microsoft.com/office/powerpoint/2015/10/main"/>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21E4AEA4-8DFA-4A89-87EB-49C32662AFE0}" styleName="Medium Style 2 - Accent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 styleId="{073A0DAA-6AF3-43AB-8588-CEC1D06C72B9}" styleName="Medium Style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dk1">
              <a:tint val="20000"/>
            </a:schemeClr>
          </a:solidFill>
        </a:fill>
      </a:tcStyle>
    </a:wholeTbl>
    <a:band1H>
      <a:tcStyle>
        <a:tcBdr/>
        <a:fill>
          <a:solidFill>
            <a:schemeClr val="dk1">
              <a:tint val="40000"/>
            </a:schemeClr>
          </a:solidFill>
        </a:fill>
      </a:tcStyle>
    </a:band1H>
    <a:band2H>
      <a:tcStyle>
        <a:tcBdr/>
      </a:tcStyle>
    </a:band2H>
    <a:band1V>
      <a:tcStyle>
        <a:tcBdr/>
        <a:fill>
          <a:solidFill>
            <a:schemeClr val="dk1">
              <a:tint val="40000"/>
            </a:schemeClr>
          </a:solidFill>
        </a:fill>
      </a:tcStyle>
    </a:band1V>
    <a:band2V>
      <a:tcStyle>
        <a:tcBdr/>
      </a:tcStyle>
    </a:band2V>
    <a:lastCol>
      <a:tcTxStyle b="on">
        <a:fontRef idx="minor">
          <a:prstClr val="black"/>
        </a:fontRef>
        <a:schemeClr val="lt1"/>
      </a:tcTxStyle>
      <a:tcStyle>
        <a:tcBdr/>
        <a:fill>
          <a:solidFill>
            <a:schemeClr val="dk1"/>
          </a:solidFill>
        </a:fill>
      </a:tcStyle>
    </a:lastCol>
    <a:firstCol>
      <a:tcTxStyle b="on">
        <a:fontRef idx="minor">
          <a:prstClr val="black"/>
        </a:fontRef>
        <a:schemeClr val="lt1"/>
      </a:tcTxStyle>
      <a:tcStyle>
        <a:tcBdr/>
        <a:fill>
          <a:solidFill>
            <a:schemeClr val="dk1"/>
          </a:solidFill>
        </a:fill>
      </a:tcStyle>
    </a:firstCol>
    <a:lastRow>
      <a:tcTxStyle b="on">
        <a:fontRef idx="minor">
          <a:prstClr val="black"/>
        </a:fontRef>
        <a:schemeClr val="lt1"/>
      </a:tcTxStyle>
      <a:tcStyle>
        <a:tcBdr>
          <a:top>
            <a:ln w="38100" cmpd="sng">
              <a:solidFill>
                <a:schemeClr val="lt1"/>
              </a:solidFill>
            </a:ln>
          </a:top>
        </a:tcBdr>
        <a:fill>
          <a:solidFill>
            <a:schemeClr val="dk1"/>
          </a:solidFill>
        </a:fill>
      </a:tcStyle>
    </a:lastRow>
    <a:firstRow>
      <a:tcTxStyle b="on">
        <a:fontRef idx="minor">
          <a:prstClr val="black"/>
        </a:fontRef>
        <a:schemeClr val="lt1"/>
      </a:tcTxStyle>
      <a:tcStyle>
        <a:tcBdr>
          <a:bottom>
            <a:ln w="38100" cmpd="sng">
              <a:solidFill>
                <a:schemeClr val="lt1"/>
              </a:solidFill>
            </a:ln>
          </a:bottom>
        </a:tcBdr>
        <a:fill>
          <a:solidFill>
            <a:schemeClr val="dk1"/>
          </a:solidFill>
        </a:fill>
      </a:tcStyle>
    </a:firstRow>
  </a:tblStyle>
  <a:tblStyle styleId="{93296810-A885-4BE3-A3E7-6D5BEEA58F35}" styleName="Medium Style 2 - Accent 6">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6">
              <a:tint val="20000"/>
            </a:schemeClr>
          </a:solidFill>
        </a:fill>
      </a:tcStyle>
    </a:wholeTbl>
    <a:band1H>
      <a:tcStyle>
        <a:tcBdr/>
        <a:fill>
          <a:solidFill>
            <a:schemeClr val="accent6">
              <a:tint val="40000"/>
            </a:schemeClr>
          </a:solidFill>
        </a:fill>
      </a:tcStyle>
    </a:band1H>
    <a:band2H>
      <a:tcStyle>
        <a:tcBdr/>
      </a:tcStyle>
    </a:band2H>
    <a:band1V>
      <a:tcStyle>
        <a:tcBdr/>
        <a:fill>
          <a:solidFill>
            <a:schemeClr val="accent6">
              <a:tint val="40000"/>
            </a:schemeClr>
          </a:solidFill>
        </a:fill>
      </a:tcStyle>
    </a:band1V>
    <a:band2V>
      <a:tcStyle>
        <a:tcBdr/>
      </a:tcStyle>
    </a:band2V>
    <a:lastCol>
      <a:tcTxStyle b="on">
        <a:fontRef idx="minor">
          <a:prstClr val="black"/>
        </a:fontRef>
        <a:schemeClr val="lt1"/>
      </a:tcTxStyle>
      <a:tcStyle>
        <a:tcBdr/>
        <a:fill>
          <a:solidFill>
            <a:schemeClr val="accent6"/>
          </a:solidFill>
        </a:fill>
      </a:tcStyle>
    </a:lastCol>
    <a:firstCol>
      <a:tcTxStyle b="on">
        <a:fontRef idx="minor">
          <a:prstClr val="black"/>
        </a:fontRef>
        <a:schemeClr val="lt1"/>
      </a:tcTxStyle>
      <a:tcStyle>
        <a:tcBdr/>
        <a:fill>
          <a:solidFill>
            <a:schemeClr val="accent6"/>
          </a:solidFill>
        </a:fill>
      </a:tcStyle>
    </a:firstCol>
    <a:lastRow>
      <a:tcTxStyle b="on">
        <a:fontRef idx="minor">
          <a:prstClr val="black"/>
        </a:fontRef>
        <a:schemeClr val="lt1"/>
      </a:tcTxStyle>
      <a:tcStyle>
        <a:tcBdr>
          <a:top>
            <a:ln w="38100" cmpd="sng">
              <a:solidFill>
                <a:schemeClr val="lt1"/>
              </a:solidFill>
            </a:ln>
          </a:top>
        </a:tcBdr>
        <a:fill>
          <a:solidFill>
            <a:schemeClr val="accent6"/>
          </a:solidFill>
        </a:fill>
      </a:tcStyle>
    </a:lastRow>
    <a:firstRow>
      <a:tcTxStyle b="on">
        <a:fontRef idx="minor">
          <a:prstClr val="black"/>
        </a:fontRef>
        <a:schemeClr val="lt1"/>
      </a:tcTxStyle>
      <a:tcStyle>
        <a:tcBdr>
          <a:bottom>
            <a:ln w="38100" cmpd="sng">
              <a:solidFill>
                <a:schemeClr val="lt1"/>
              </a:solidFill>
            </a:ln>
          </a:bottom>
        </a:tcBdr>
        <a:fill>
          <a:solidFill>
            <a:schemeClr val="accent6"/>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lastView="sldThumbnailView">
  <p:normalViewPr horzBarState="maximized">
    <p:restoredLeft sz="14926" autoAdjust="0"/>
    <p:restoredTop sz="94660"/>
  </p:normalViewPr>
  <p:slideViewPr>
    <p:cSldViewPr snapToGrid="0">
      <p:cViewPr varScale="1">
        <p:scale>
          <a:sx n="65" d="100"/>
          <a:sy n="65" d="100"/>
        </p:scale>
        <p:origin x="858" y="66"/>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3" Type="http://schemas.openxmlformats.org/officeDocument/2006/relationships/slide" Target="slides/slide2.xml"/><Relationship Id="rId21" Type="http://schemas.openxmlformats.org/officeDocument/2006/relationships/presProps" Target="presProp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5" Type="http://schemas.microsoft.com/office/2015/10/relationships/revisionInfo" Target="revisionInfo.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tableStyles" Target="tableStyles.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theme" Target="theme/theme1.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viewProps" Target="viewProp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1.9448620226088186E-3"/>
          <c:y val="9.5939860157231979E-2"/>
          <c:w val="0.99442819016840711"/>
          <c:h val="0.8879237936530141"/>
        </c:manualLayout>
      </c:layout>
      <c:barChart>
        <c:barDir val="col"/>
        <c:grouping val="clustered"/>
        <c:varyColors val="0"/>
        <c:ser>
          <c:idx val="0"/>
          <c:order val="0"/>
          <c:tx>
            <c:strRef>
              <c:f>Sheet1!$B$1</c:f>
              <c:strCache>
                <c:ptCount val="1"/>
                <c:pt idx="0">
                  <c:v>Sales</c:v>
                </c:pt>
              </c:strCache>
            </c:strRef>
          </c:tx>
          <c:spPr>
            <a:gradFill rotWithShape="1">
              <a:gsLst>
                <a:gs pos="0">
                  <a:schemeClr val="accent1">
                    <a:satMod val="103000"/>
                    <a:lumMod val="102000"/>
                    <a:tint val="94000"/>
                  </a:schemeClr>
                </a:gs>
                <a:gs pos="50000">
                  <a:schemeClr val="accent1">
                    <a:satMod val="110000"/>
                    <a:lumMod val="100000"/>
                    <a:shade val="100000"/>
                  </a:schemeClr>
                </a:gs>
                <a:gs pos="100000">
                  <a:schemeClr val="accent1">
                    <a:lumMod val="99000"/>
                    <a:satMod val="120000"/>
                    <a:shade val="78000"/>
                  </a:schemeClr>
                </a:gs>
              </a:gsLst>
              <a:lin ang="5400000" scaled="0"/>
            </a:gradFill>
            <a:ln>
              <a:noFill/>
            </a:ln>
            <a:effectLst>
              <a:outerShdw blurRad="57150" dist="19050" dir="5400000" algn="ctr" rotWithShape="0">
                <a:srgbClr val="000000">
                  <a:alpha val="63000"/>
                </a:srgbClr>
              </a:outerShdw>
            </a:effectLst>
          </c:spPr>
          <c:invertIfNegative val="0"/>
          <c:dPt>
            <c:idx val="0"/>
            <c:invertIfNegative val="0"/>
            <c:bubble3D val="0"/>
            <c:spPr>
              <a:solidFill>
                <a:srgbClr val="0070C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1-BA04-4A29-8E1D-6A958FBCDAF4}"/>
              </c:ext>
            </c:extLst>
          </c:dPt>
          <c:dPt>
            <c:idx val="1"/>
            <c:invertIfNegative val="0"/>
            <c:bubble3D val="0"/>
            <c:spPr>
              <a:solidFill>
                <a:srgbClr val="00B05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2-BA04-4A29-8E1D-6A958FBCDAF4}"/>
              </c:ext>
            </c:extLst>
          </c:dPt>
          <c:dPt>
            <c:idx val="2"/>
            <c:invertIfNegative val="0"/>
            <c:bubble3D val="0"/>
            <c:spPr>
              <a:solidFill>
                <a:schemeClr val="tx1">
                  <a:lumMod val="85000"/>
                  <a:lumOff val="15000"/>
                </a:schemeClr>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3-BA04-4A29-8E1D-6A958FBCDAF4}"/>
              </c:ext>
            </c:extLst>
          </c:dPt>
          <c:dPt>
            <c:idx val="3"/>
            <c:invertIfNegative val="0"/>
            <c:bubble3D val="0"/>
            <c:spPr>
              <a:solidFill>
                <a:srgbClr val="C0000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4-BA04-4A29-8E1D-6A958FBCDAF4}"/>
              </c:ext>
            </c:extLst>
          </c:dPt>
          <c:dLbls>
            <c:spPr>
              <a:noFill/>
              <a:ln>
                <a:noFill/>
              </a:ln>
              <a:effectLst/>
            </c:spPr>
            <c:txPr>
              <a:bodyPr rot="0" spcFirstLastPara="1" vertOverflow="ellipsis" vert="horz" wrap="square" lIns="38100" tIns="19050" rIns="38100" bIns="19050" anchor="ctr" anchorCtr="1">
                <a:spAutoFit/>
              </a:bodyPr>
              <a:lstStyle/>
              <a:p>
                <a:pPr>
                  <a:defRPr sz="1800" b="1" i="0" u="none" strike="noStrike" kern="1200" baseline="0">
                    <a:solidFill>
                      <a:schemeClr val="bg1"/>
                    </a:solidFill>
                    <a:latin typeface="+mn-lt"/>
                    <a:ea typeface="+mn-ea"/>
                    <a:cs typeface="+mn-cs"/>
                  </a:defRPr>
                </a:pPr>
                <a:endParaRPr lang="en-US"/>
              </a:p>
            </c:txPr>
            <c:showLegendKey val="0"/>
            <c:showVal val="1"/>
            <c:showCatName val="0"/>
            <c:showSerName val="0"/>
            <c:showPercent val="0"/>
            <c:showBubbleSize val="0"/>
            <c:showLeaderLines val="0"/>
            <c:extLst>
              <c:ext xmlns:c15="http://schemas.microsoft.com/office/drawing/2012/chart" uri="{CE6537A1-D6FC-4f65-9D91-7224C49458BB}">
                <c15:layout/>
                <c15:showLeaderLines val="1"/>
                <c15:leaderLines>
                  <c:spPr>
                    <a:ln w="9525" cap="flat" cmpd="sng" algn="ctr">
                      <a:solidFill>
                        <a:schemeClr val="tx1">
                          <a:lumMod val="35000"/>
                          <a:lumOff val="65000"/>
                        </a:schemeClr>
                      </a:solidFill>
                      <a:round/>
                    </a:ln>
                    <a:effectLst/>
                  </c:spPr>
                </c15:leaderLines>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BA04-4A29-8E1D-6A958FBCDAF4}"/>
            </c:ext>
          </c:extLst>
        </c:ser>
        <c:dLbls>
          <c:showLegendKey val="0"/>
          <c:showVal val="0"/>
          <c:showCatName val="0"/>
          <c:showSerName val="0"/>
          <c:showPercent val="0"/>
          <c:showBubbleSize val="0"/>
        </c:dLbls>
        <c:gapWidth val="100"/>
        <c:overlap val="-24"/>
        <c:axId val="594356376"/>
        <c:axId val="594349488"/>
      </c:barChart>
      <c:catAx>
        <c:axId val="594356376"/>
        <c:scaling>
          <c:orientation val="minMax"/>
        </c:scaling>
        <c:delete val="1"/>
        <c:axPos val="b"/>
        <c:numFmt formatCode="General" sourceLinked="1"/>
        <c:majorTickMark val="out"/>
        <c:minorTickMark val="none"/>
        <c:tickLblPos val="nextTo"/>
        <c:crossAx val="594349488"/>
        <c:crosses val="autoZero"/>
        <c:auto val="1"/>
        <c:lblAlgn val="ctr"/>
        <c:lblOffset val="100"/>
        <c:noMultiLvlLbl val="0"/>
      </c:catAx>
      <c:valAx>
        <c:axId val="594349488"/>
        <c:scaling>
          <c:orientation val="minMax"/>
        </c:scaling>
        <c:delete val="1"/>
        <c:axPos val="l"/>
        <c:numFmt formatCode="General" sourceLinked="1"/>
        <c:majorTickMark val="out"/>
        <c:minorTickMark val="none"/>
        <c:tickLblPos val="nextTo"/>
        <c:crossAx val="594356376"/>
        <c:crosses val="autoZero"/>
        <c:crossBetween val="between"/>
      </c:valAx>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340">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3"/>
    <cs:fontRef idx="minor">
      <a:schemeClr val="lt1"/>
    </cs:fontRef>
  </cs:dataPoint>
  <cs:dataPoint3D>
    <cs:lnRef idx="0"/>
    <cs:fillRef idx="3">
      <cs:styleClr val="auto"/>
    </cs:fillRef>
    <cs:effectRef idx="3"/>
    <cs:fontRef idx="minor">
      <a:schemeClr val="lt1"/>
    </cs:fontRef>
  </cs:dataPoint3D>
  <cs:dataPointLine>
    <cs:lnRef idx="0">
      <cs:styleClr val="auto"/>
    </cs:lnRef>
    <cs:fillRef idx="3"/>
    <cs:effectRef idx="3"/>
    <cs:fontRef idx="minor">
      <a:schemeClr val="lt1"/>
    </cs:fontRef>
    <cs:spPr>
      <a:ln w="34925" cap="rnd">
        <a:solidFill>
          <a:schemeClr val="phClr"/>
        </a:solidFill>
        <a:round/>
      </a:ln>
    </cs:spPr>
  </cs:dataPointLine>
  <cs:dataPointMarker>
    <cs:lnRef idx="0">
      <cs:styleClr val="auto"/>
    </cs:lnRef>
    <cs:fillRef idx="3">
      <cs:styleClr val="auto"/>
    </cs:fillRef>
    <cs:effectRef idx="3"/>
    <cs:fontRef idx="minor">
      <a:schemeClr val="lt1"/>
    </cs:fontRef>
    <cs:spPr>
      <a:ln w="9525">
        <a:solidFill>
          <a:schemeClr val="phClr"/>
        </a:solidFill>
        <a:round/>
      </a:ln>
    </cs:spPr>
  </cs:dataPointMarker>
  <cs:dataPointMarkerLayout symbol="circle" size="6"/>
  <cs:dataPointWireframe>
    <cs:lnRef idx="0">
      <cs:styleClr val="auto"/>
    </cs:lnRef>
    <cs:fillRef idx="3"/>
    <cs:effectRef idx="3"/>
    <cs:fontRef idx="minor">
      <a:schemeClr val="lt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lt1"/>
    </cs:fontRef>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cs:lnRef idx="0"/>
    <cs:fillRef idx="0"/>
    <cs:effectRef idx="0"/>
    <cs:fontRef idx="minor">
      <a:schemeClr val="lt1"/>
    </cs:fontRef>
  </cs:plotArea>
  <cs:plotArea3D>
    <cs:lnRef idx="0"/>
    <cs:fillRef idx="0"/>
    <cs:effectRef idx="0"/>
    <cs:fontRef idx="minor">
      <a:schemeClr val="lt1"/>
    </cs:fontRef>
  </cs:plotArea3D>
  <cs:series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baseline="0"/>
  </cs:title>
  <cs:trendline>
    <cs:lnRef idx="0">
      <cs:styleClr val="auto"/>
    </cs:lnRef>
    <cs:fillRef idx="0"/>
    <cs:effectRef idx="0"/>
    <cs:fontRef idx="minor">
      <a:schemeClr val="lt1"/>
    </cs:fontRef>
    <cs:spPr>
      <a:ln w="19050" cap="rnd">
        <a:solidFill>
          <a:schemeClr val="phClr"/>
        </a:solidFill>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lt1"/>
    </cs:fontRef>
  </cs:wall>
</cs:chartStyle>
</file>

<file path=ppt/diagrams/colors1.xml><?xml version="1.0" encoding="utf-8"?>
<dgm:colorsDef xmlns:dgm="http://schemas.openxmlformats.org/drawingml/2006/diagram" xmlns:a="http://schemas.openxmlformats.org/drawingml/2006/main" uniqueId="urn:microsoft.com/office/officeart/2005/8/colors/accent1_2">
  <dgm:title val=""/>
  <dgm:desc val=""/>
  <dgm:catLst>
    <dgm:cat type="accent1" pri="11200"/>
  </dgm:catLst>
  <dgm:styleLbl name="node0">
    <dgm:fillClrLst meth="repeat">
      <a:schemeClr val="accent1"/>
    </dgm:fillClrLst>
    <dgm:linClrLst meth="repeat">
      <a:schemeClr val="lt1"/>
    </dgm:linClrLst>
    <dgm:effectClrLst/>
    <dgm:txLinClrLst/>
    <dgm:txFillClrLst/>
    <dgm:txEffectClrLst/>
  </dgm:styleLbl>
  <dgm:styleLbl name="alignNode1">
    <dgm:fillClrLst meth="repeat">
      <a:schemeClr val="accent1"/>
    </dgm:fillClrLst>
    <dgm:linClrLst meth="repeat">
      <a:schemeClr val="accent1"/>
    </dgm:linClrLst>
    <dgm:effectClrLst/>
    <dgm:txLinClrLst/>
    <dgm:txFillClrLst/>
    <dgm:txEffectClrLst/>
  </dgm:styleLbl>
  <dgm:styleLbl name="node1">
    <dgm:fillClrLst meth="repeat">
      <a:schemeClr val="accent1"/>
    </dgm:fillClrLst>
    <dgm:linClrLst meth="repeat">
      <a:schemeClr val="lt1"/>
    </dgm:linClrLst>
    <dgm:effectClrLst/>
    <dgm:txLinClrLst/>
    <dgm:txFillClrLst/>
    <dgm:txEffectClrLst/>
  </dgm:styleLbl>
  <dgm:styleLbl name="lnNode1">
    <dgm:fillClrLst meth="repeat">
      <a:schemeClr val="accent1"/>
    </dgm:fillClrLst>
    <dgm:linClrLst meth="repeat">
      <a:schemeClr val="lt1"/>
    </dgm:linClrLst>
    <dgm:effectClrLst/>
    <dgm:txLinClrLst/>
    <dgm:txFillClrLst/>
    <dgm:txEffectClrLst/>
  </dgm:styleLbl>
  <dgm:styleLbl name="vennNode1">
    <dgm:fillClrLst meth="repeat">
      <a:schemeClr val="accent1">
        <a:alpha val="50000"/>
      </a:schemeClr>
    </dgm:fillClrLst>
    <dgm:linClrLst meth="repeat">
      <a:schemeClr val="lt1"/>
    </dgm:linClrLst>
    <dgm:effectClrLst/>
    <dgm:txLinClrLst/>
    <dgm:txFillClrLst/>
    <dgm:txEffectClrLst/>
  </dgm:styleLbl>
  <dgm:styleLbl name="node2">
    <dgm:fillClrLst meth="repeat">
      <a:schemeClr val="accent1"/>
    </dgm:fillClrLst>
    <dgm:linClrLst meth="repeat">
      <a:schemeClr val="lt1"/>
    </dgm:linClrLst>
    <dgm:effectClrLst/>
    <dgm:txLinClrLst/>
    <dgm:txFillClrLst/>
    <dgm:txEffectClrLst/>
  </dgm:styleLbl>
  <dgm:styleLbl name="node3">
    <dgm:fillClrLst meth="repeat">
      <a:schemeClr val="accent1"/>
    </dgm:fillClrLst>
    <dgm:linClrLst meth="repeat">
      <a:schemeClr val="lt1"/>
    </dgm:linClrLst>
    <dgm:effectClrLst/>
    <dgm:txLinClrLst/>
    <dgm:txFillClrLst/>
    <dgm:txEffectClrLst/>
  </dgm:styleLbl>
  <dgm:styleLbl name="node4">
    <dgm:fillClrLst meth="repeat">
      <a:schemeClr val="accent1"/>
    </dgm:fillClrLst>
    <dgm:linClrLst meth="repeat">
      <a:schemeClr val="lt1"/>
    </dgm:linClrLst>
    <dgm:effectClrLst/>
    <dgm:txLinClrLst/>
    <dgm:txFillClrLst/>
    <dgm:txEffectClrLst/>
  </dgm:styleLbl>
  <dgm:styleLbl name="fgImgPlace1">
    <dgm:fillClrLst meth="repeat">
      <a:schemeClr val="accent1">
        <a:tint val="50000"/>
      </a:schemeClr>
    </dgm:fillClrLst>
    <dgm:linClrLst meth="repeat">
      <a:schemeClr val="lt1"/>
    </dgm:linClrLst>
    <dgm:effectClrLst/>
    <dgm:txLinClrLst/>
    <dgm:txFillClrLst meth="repeat">
      <a:schemeClr val="lt1"/>
    </dgm:txFillClrLst>
    <dgm:txEffectClrLst/>
  </dgm:styleLbl>
  <dgm:styleLbl name="alignImgPlace1">
    <dgm:fillClrLst meth="repeat">
      <a:schemeClr val="accent1">
        <a:tint val="50000"/>
      </a:schemeClr>
    </dgm:fillClrLst>
    <dgm:linClrLst meth="repeat">
      <a:schemeClr val="lt1"/>
    </dgm:linClrLst>
    <dgm:effectClrLst/>
    <dgm:txLinClrLst/>
    <dgm:txFillClrLst meth="repeat">
      <a:schemeClr val="lt1"/>
    </dgm:txFillClrLst>
    <dgm:txEffectClrLst/>
  </dgm:styleLbl>
  <dgm:styleLbl name="bgImgPlace1">
    <dgm:fillClrLst meth="repeat">
      <a:schemeClr val="accent1">
        <a:tint val="50000"/>
      </a:schemeClr>
    </dgm:fillClrLst>
    <dgm:linClrLst meth="repeat">
      <a:schemeClr val="lt1"/>
    </dgm:linClrLst>
    <dgm:effectClrLst/>
    <dgm:txLinClrLst/>
    <dgm:txFillClrLst meth="repeat">
      <a:schemeClr val="lt1"/>
    </dgm:txFillClrLst>
    <dgm:txEffectClrLst/>
  </dgm:styleLbl>
  <dgm:styleLbl name="sibTrans2D1">
    <dgm:fillClrLst meth="repeat">
      <a:schemeClr val="accent1">
        <a:tint val="60000"/>
      </a:schemeClr>
    </dgm:fillClrLst>
    <dgm:linClrLst meth="repeat">
      <a:schemeClr val="accent1">
        <a:tint val="60000"/>
      </a:schemeClr>
    </dgm:linClrLst>
    <dgm:effectClrLst/>
    <dgm:txLinClrLst/>
    <dgm:txFillClrLst/>
    <dgm:txEffectClrLst/>
  </dgm:styleLbl>
  <dgm:styleLbl name="fgSibTrans2D1">
    <dgm:fillClrLst meth="repeat">
      <a:schemeClr val="accent1">
        <a:tint val="60000"/>
      </a:schemeClr>
    </dgm:fillClrLst>
    <dgm:linClrLst meth="repeat">
      <a:schemeClr val="accent1">
        <a:tint val="60000"/>
      </a:schemeClr>
    </dgm:linClrLst>
    <dgm:effectClrLst/>
    <dgm:txLinClrLst/>
    <dgm:txFillClrLst/>
    <dgm:txEffectClrLst/>
  </dgm:styleLbl>
  <dgm:styleLbl name="bgSibTrans2D1">
    <dgm:fillClrLst meth="repeat">
      <a:schemeClr val="accent1">
        <a:tint val="60000"/>
      </a:schemeClr>
    </dgm:fillClrLst>
    <dgm:linClrLst meth="repeat">
      <a:schemeClr val="accent1">
        <a:tint val="60000"/>
      </a:schemeClr>
    </dgm:linClrLst>
    <dgm:effectClrLst/>
    <dgm:txLinClrLst/>
    <dgm:txFillClrLst/>
    <dgm:txEffectClrLst/>
  </dgm:styleLbl>
  <dgm:styleLbl name="sibTrans1D1">
    <dgm:fillClrLst meth="repeat">
      <a:schemeClr val="accent1"/>
    </dgm:fillClrLst>
    <dgm:linClrLst meth="repeat">
      <a:schemeClr val="accent1"/>
    </dgm:linClrLst>
    <dgm:effectClrLst/>
    <dgm:txLinClrLst/>
    <dgm:txFillClrLst meth="repeat">
      <a:schemeClr val="tx1"/>
    </dgm:txFillClrLst>
    <dgm:txEffectClrLst/>
  </dgm:styleLbl>
  <dgm:styleLbl name="callout">
    <dgm:fillClrLst meth="repeat">
      <a:schemeClr val="accent1"/>
    </dgm:fillClrLst>
    <dgm:linClrLst meth="repeat">
      <a:schemeClr val="accent1">
        <a:tint val="50000"/>
      </a:schemeClr>
    </dgm:linClrLst>
    <dgm:effectClrLst/>
    <dgm:txLinClrLst/>
    <dgm:txFillClrLst meth="repeat">
      <a:schemeClr val="tx1"/>
    </dgm:txFillClrLst>
    <dgm:txEffectClrLst/>
  </dgm:styleLbl>
  <dgm:styleLbl name="asst0">
    <dgm:fillClrLst meth="repeat">
      <a:schemeClr val="accent1"/>
    </dgm:fillClrLst>
    <dgm:linClrLst meth="repeat">
      <a:schemeClr val="lt1"/>
    </dgm:linClrLst>
    <dgm:effectClrLst/>
    <dgm:txLinClrLst/>
    <dgm:txFillClrLst/>
    <dgm:txEffectClrLst/>
  </dgm:styleLbl>
  <dgm:styleLbl name="asst1">
    <dgm:fillClrLst meth="repeat">
      <a:schemeClr val="accent1"/>
    </dgm:fillClrLst>
    <dgm:linClrLst meth="repeat">
      <a:schemeClr val="lt1"/>
    </dgm:linClrLst>
    <dgm:effectClrLst/>
    <dgm:txLinClrLst/>
    <dgm:txFillClrLst/>
    <dgm:txEffectClrLst/>
  </dgm:styleLbl>
  <dgm:styleLbl name="asst2">
    <dgm:fillClrLst meth="repeat">
      <a:schemeClr val="accent1"/>
    </dgm:fillClrLst>
    <dgm:linClrLst meth="repeat">
      <a:schemeClr val="lt1"/>
    </dgm:linClrLst>
    <dgm:effectClrLst/>
    <dgm:txLinClrLst/>
    <dgm:txFillClrLst/>
    <dgm:txEffectClrLst/>
  </dgm:styleLbl>
  <dgm:styleLbl name="asst3">
    <dgm:fillClrLst meth="repeat">
      <a:schemeClr val="accent1"/>
    </dgm:fillClrLst>
    <dgm:linClrLst meth="repeat">
      <a:schemeClr val="lt1"/>
    </dgm:linClrLst>
    <dgm:effectClrLst/>
    <dgm:txLinClrLst/>
    <dgm:txFillClrLst/>
    <dgm:txEffectClrLst/>
  </dgm:styleLbl>
  <dgm:styleLbl name="asst4">
    <dgm:fillClrLst meth="repeat">
      <a:schemeClr val="accent1"/>
    </dgm:fillClrLst>
    <dgm:linClrLst meth="repeat">
      <a:schemeClr val="lt1"/>
    </dgm:linClrLst>
    <dgm:effectClrLst/>
    <dgm:txLinClrLst/>
    <dgm:txFillClrLst/>
    <dgm:txEffectClrLst/>
  </dgm:styleLbl>
  <dgm:styleLbl name="parChTrans2D1">
    <dgm:fillClrLst meth="repeat">
      <a:schemeClr val="accent1">
        <a:tint val="60000"/>
      </a:schemeClr>
    </dgm:fillClrLst>
    <dgm:linClrLst meth="repeat">
      <a:schemeClr val="accent1">
        <a:tint val="60000"/>
      </a:schemeClr>
    </dgm:linClrLst>
    <dgm:effectClrLst/>
    <dgm:txLinClrLst/>
    <dgm:txFillClrLst meth="repeat">
      <a:schemeClr val="lt1"/>
    </dgm:txFillClrLst>
    <dgm:txEffectClrLst/>
  </dgm:styleLbl>
  <dgm:styleLbl name="parChTrans2D2">
    <dgm:fillClrLst meth="repeat">
      <a:schemeClr val="accent1"/>
    </dgm:fillClrLst>
    <dgm:linClrLst meth="repeat">
      <a:schemeClr val="accent1"/>
    </dgm:linClrLst>
    <dgm:effectClrLst/>
    <dgm:txLinClrLst/>
    <dgm:txFillClrLst meth="repeat">
      <a:schemeClr val="lt1"/>
    </dgm:txFillClrLst>
    <dgm:txEffectClrLst/>
  </dgm:styleLbl>
  <dgm:styleLbl name="parChTrans2D3">
    <dgm:fillClrLst meth="repeat">
      <a:schemeClr val="accent1"/>
    </dgm:fillClrLst>
    <dgm:linClrLst meth="repeat">
      <a:schemeClr val="accent1"/>
    </dgm:linClrLst>
    <dgm:effectClrLst/>
    <dgm:txLinClrLst/>
    <dgm:txFillClrLst meth="repeat">
      <a:schemeClr val="lt1"/>
    </dgm:txFillClrLst>
    <dgm:txEffectClrLst/>
  </dgm:styleLbl>
  <dgm:styleLbl name="parChTrans2D4">
    <dgm:fillClrLst meth="repeat">
      <a:schemeClr val="accent1"/>
    </dgm:fillClrLst>
    <dgm:linClrLst meth="repeat">
      <a:schemeClr val="accent1"/>
    </dgm:linClrLst>
    <dgm:effectClrLst/>
    <dgm:txLinClrLst/>
    <dgm:txFillClrLst meth="repeat">
      <a:schemeClr val="lt1"/>
    </dgm:txFillClrLst>
    <dgm:txEffectClrLst/>
  </dgm:styleLbl>
  <dgm:styleLbl name="parChTrans1D1">
    <dgm:fillClrLst meth="repeat">
      <a:schemeClr val="accent1"/>
    </dgm:fillClrLst>
    <dgm:linClrLst meth="repeat">
      <a:schemeClr val="accent1">
        <a:shade val="60000"/>
      </a:schemeClr>
    </dgm:linClrLst>
    <dgm:effectClrLst/>
    <dgm:txLinClrLst/>
    <dgm:txFillClrLst meth="repeat">
      <a:schemeClr val="tx1"/>
    </dgm:txFillClrLst>
    <dgm:txEffectClrLst/>
  </dgm:styleLbl>
  <dgm:styleLbl name="parChTrans1D2">
    <dgm:fillClrLst meth="repeat">
      <a:schemeClr val="accent1"/>
    </dgm:fillClrLst>
    <dgm:linClrLst meth="repeat">
      <a:schemeClr val="accent1">
        <a:shade val="60000"/>
      </a:schemeClr>
    </dgm:linClrLst>
    <dgm:effectClrLst/>
    <dgm:txLinClrLst/>
    <dgm:txFillClrLst meth="repeat">
      <a:schemeClr val="tx1"/>
    </dgm:txFillClrLst>
    <dgm:txEffectClrLst/>
  </dgm:styleLbl>
  <dgm:styleLbl name="parChTrans1D3">
    <dgm:fillClrLst meth="repeat">
      <a:schemeClr val="accent1"/>
    </dgm:fillClrLst>
    <dgm:linClrLst meth="repeat">
      <a:schemeClr val="accent1">
        <a:shade val="80000"/>
      </a:schemeClr>
    </dgm:linClrLst>
    <dgm:effectClrLst/>
    <dgm:txLinClrLst/>
    <dgm:txFillClrLst meth="repeat">
      <a:schemeClr val="tx1"/>
    </dgm:txFillClrLst>
    <dgm:txEffectClrLst/>
  </dgm:styleLbl>
  <dgm:styleLbl name="parChTrans1D4">
    <dgm:fillClrLst meth="repeat">
      <a:schemeClr val="accent1"/>
    </dgm:fillClrLst>
    <dgm:linClrLst meth="repeat">
      <a:schemeClr val="accent1">
        <a:shade val="80000"/>
      </a:schemeClr>
    </dgm:linClrLst>
    <dgm:effectClrLst/>
    <dgm:txLinClrLst/>
    <dgm:txFillClrLst meth="repeat">
      <a:schemeClr val="tx1"/>
    </dgm:txFillClrLst>
    <dgm:txEffectClrLst/>
  </dgm:styleLbl>
  <dgm:styleLbl name="fg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conFg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align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trAlignAcc1">
    <dgm:fillClrLst meth="repeat">
      <a:schemeClr val="lt1">
        <a:alpha val="40000"/>
      </a:schemeClr>
    </dgm:fillClrLst>
    <dgm:linClrLst meth="repeat">
      <a:schemeClr val="accent1"/>
    </dgm:linClrLst>
    <dgm:effectClrLst/>
    <dgm:txLinClrLst/>
    <dgm:txFillClrLst meth="repeat">
      <a:schemeClr val="dk1"/>
    </dgm:txFillClrLst>
    <dgm:txEffectClrLst/>
  </dgm:styleLbl>
  <dgm:styleLbl name="bg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solidFgAcc1">
    <dgm:fillClrLst meth="repeat">
      <a:schemeClr val="lt1"/>
    </dgm:fillClrLst>
    <dgm:linClrLst meth="repeat">
      <a:schemeClr val="accent1"/>
    </dgm:linClrLst>
    <dgm:effectClrLst/>
    <dgm:txLinClrLst/>
    <dgm:txFillClrLst meth="repeat">
      <a:schemeClr val="dk1"/>
    </dgm:txFillClrLst>
    <dgm:txEffectClrLst/>
  </dgm:styleLbl>
  <dgm:styleLbl name="solidAlignAcc1">
    <dgm:fillClrLst meth="repeat">
      <a:schemeClr val="lt1"/>
    </dgm:fillClrLst>
    <dgm:linClrLst meth="repeat">
      <a:schemeClr val="accent1"/>
    </dgm:linClrLst>
    <dgm:effectClrLst/>
    <dgm:txLinClrLst/>
    <dgm:txFillClrLst meth="repeat">
      <a:schemeClr val="dk1"/>
    </dgm:txFillClrLst>
    <dgm:txEffectClrLst/>
  </dgm:styleLbl>
  <dgm:styleLbl name="solidBgAcc1">
    <dgm:fillClrLst meth="repeat">
      <a:schemeClr val="lt1"/>
    </dgm:fillClrLst>
    <dgm:linClrLst meth="repeat">
      <a:schemeClr val="accent1"/>
    </dgm:linClrLst>
    <dgm:effectClrLst/>
    <dgm:txLinClrLst/>
    <dgm:txFillClrLst meth="repeat">
      <a:schemeClr val="dk1"/>
    </dgm:txFillClrLst>
    <dgm:txEffectClrLst/>
  </dgm:styleLbl>
  <dgm:styleLbl name="fgAccFollowNode1">
    <dgm:fillClrLst meth="repeat">
      <a:schemeClr val="accent1">
        <a:alpha val="90000"/>
        <a:tint val="40000"/>
      </a:schemeClr>
    </dgm:fillClrLst>
    <dgm:linClrLst meth="repeat">
      <a:schemeClr val="accent1">
        <a:alpha val="90000"/>
        <a:tint val="40000"/>
      </a:schemeClr>
    </dgm:linClrLst>
    <dgm:effectClrLst/>
    <dgm:txLinClrLst/>
    <dgm:txFillClrLst meth="repeat">
      <a:schemeClr val="dk1"/>
    </dgm:txFillClrLst>
    <dgm:txEffectClrLst/>
  </dgm:styleLbl>
  <dgm:styleLbl name="alignAccFollowNode1">
    <dgm:fillClrLst meth="repeat">
      <a:schemeClr val="accent1">
        <a:alpha val="90000"/>
        <a:tint val="40000"/>
      </a:schemeClr>
    </dgm:fillClrLst>
    <dgm:linClrLst meth="repeat">
      <a:schemeClr val="accent1">
        <a:alpha val="90000"/>
        <a:tint val="40000"/>
      </a:schemeClr>
    </dgm:linClrLst>
    <dgm:effectClrLst/>
    <dgm:txLinClrLst/>
    <dgm:txFillClrLst meth="repeat">
      <a:schemeClr val="dk1"/>
    </dgm:txFillClrLst>
    <dgm:txEffectClrLst/>
  </dgm:styleLbl>
  <dgm:styleLbl name="bgAccFollowNode1">
    <dgm:fillClrLst meth="repeat">
      <a:schemeClr val="accent1">
        <a:alpha val="90000"/>
        <a:tint val="40000"/>
      </a:schemeClr>
    </dgm:fillClrLst>
    <dgm:linClrLst meth="repeat">
      <a:schemeClr val="accent1">
        <a:alpha val="90000"/>
        <a:tint val="40000"/>
      </a:schemeClr>
    </dgm:linClrLst>
    <dgm:effectClrLst/>
    <dgm:txLinClrLst/>
    <dgm:txFillClrLst meth="repeat">
      <a:schemeClr val="dk1"/>
    </dgm:txFillClrLst>
    <dgm:txEffectClrLst/>
  </dgm:styleLbl>
  <dgm:styleLbl name="fgAcc0">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fgAcc2">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fgAcc3">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fgAcc4">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bgShp">
    <dgm:fillClrLst meth="repeat">
      <a:schemeClr val="accent1">
        <a:tint val="40000"/>
      </a:schemeClr>
    </dgm:fillClrLst>
    <dgm:linClrLst meth="repeat">
      <a:schemeClr val="accent1"/>
    </dgm:linClrLst>
    <dgm:effectClrLst/>
    <dgm:txLinClrLst/>
    <dgm:txFillClrLst meth="repeat">
      <a:schemeClr val="dk1"/>
    </dgm:txFillClrLst>
    <dgm:txEffectClrLst/>
  </dgm:styleLbl>
  <dgm:styleLbl name="dkBgShp">
    <dgm:fillClrLst meth="repeat">
      <a:schemeClr val="accent1">
        <a:shade val="80000"/>
      </a:schemeClr>
    </dgm:fillClrLst>
    <dgm:linClrLst meth="repeat">
      <a:schemeClr val="accent1"/>
    </dgm:linClrLst>
    <dgm:effectClrLst/>
    <dgm:txLinClrLst/>
    <dgm:txFillClrLst meth="repeat">
      <a:schemeClr val="lt1"/>
    </dgm:txFillClrLst>
    <dgm:txEffectClrLst/>
  </dgm:styleLbl>
  <dgm:styleLbl name="trBgShp">
    <dgm:fillClrLst meth="repeat">
      <a:schemeClr val="accent1">
        <a:tint val="50000"/>
        <a:alpha val="40000"/>
      </a:schemeClr>
    </dgm:fillClrLst>
    <dgm:linClrLst meth="repeat">
      <a:schemeClr val="accent1"/>
    </dgm:linClrLst>
    <dgm:effectClrLst/>
    <dgm:txLinClrLst/>
    <dgm:txFillClrLst meth="repeat">
      <a:schemeClr val="lt1"/>
    </dgm:txFillClrLst>
    <dgm:txEffectClrLst/>
  </dgm:styleLbl>
  <dgm:styleLbl name="fgShp">
    <dgm:fillClrLst meth="repeat">
      <a:schemeClr val="accent1">
        <a:tint val="60000"/>
      </a:schemeClr>
    </dgm:fillClrLst>
    <dgm:linClrLst meth="repeat">
      <a:schemeClr val="lt1"/>
    </dgm:linClrLst>
    <dgm:effectClrLst/>
    <dgm:txLinClrLst/>
    <dgm:txFillClrLst meth="repeat">
      <a:schemeClr val="dk1"/>
    </dgm:txFillClrLst>
    <dgm:txEffectClrLst/>
  </dgm:styleLbl>
  <dgm:styleLbl name="revTx">
    <dgm:fillClrLst meth="repeat">
      <a:schemeClr val="lt1">
        <a:alpha val="0"/>
      </a:schemeClr>
    </dgm:fillClrLst>
    <dgm:linClrLst meth="repeat">
      <a:schemeClr val="dk1">
        <a:alpha val="0"/>
      </a:schemeClr>
    </dgm:linClrLst>
    <dgm:effectClrLst/>
    <dgm:txLinClrLst/>
    <dgm:txFillClrLst meth="repeat">
      <a:schemeClr val="tx1"/>
    </dgm:txFillClrLst>
    <dgm:txEffectClrLst/>
  </dgm:styleLbl>
</dgm:colorsDef>
</file>

<file path=ppt/diagrams/data1.xml><?xml version="1.0" encoding="utf-8"?>
<dgm:dataModel xmlns:dgm="http://schemas.openxmlformats.org/drawingml/2006/diagram" xmlns:a="http://schemas.openxmlformats.org/drawingml/2006/main">
  <dgm:ptLst>
    <dgm:pt modelId="{68FC957F-24FC-4F24-A8B5-39B039AC0627}" type="doc">
      <dgm:prSet loTypeId="urn:microsoft.com/office/officeart/2011/layout/CircleProcess" loCatId="process" qsTypeId="urn:microsoft.com/office/officeart/2005/8/quickstyle/simple1" qsCatId="simple" csTypeId="urn:microsoft.com/office/officeart/2005/8/colors/accent1_2" csCatId="accent1" phldr="1"/>
      <dgm:spPr/>
      <dgm:t>
        <a:bodyPr/>
        <a:lstStyle/>
        <a:p>
          <a:endParaRPr lang="en-US"/>
        </a:p>
      </dgm:t>
    </dgm:pt>
    <dgm:pt modelId="{93B8BBBA-839A-48A2-BEDD-96CBD596129D}">
      <dgm:prSet phldrT="[Text]"/>
      <dgm:spPr/>
      <dgm:t>
        <a:bodyPr/>
        <a:lstStyle/>
        <a:p>
          <a:r>
            <a:rPr lang="en-US" dirty="0"/>
            <a:t> </a:t>
          </a:r>
        </a:p>
      </dgm:t>
    </dgm:pt>
    <dgm:pt modelId="{A4B39930-B846-45C7-B770-23795AE3C77E}" type="parTrans" cxnId="{9E91ACDB-8480-4290-8B51-F901020FC7D6}">
      <dgm:prSet/>
      <dgm:spPr/>
      <dgm:t>
        <a:bodyPr/>
        <a:lstStyle/>
        <a:p>
          <a:endParaRPr lang="en-US"/>
        </a:p>
      </dgm:t>
    </dgm:pt>
    <dgm:pt modelId="{7F9ADBC5-6191-4489-A1FD-EB9F43A6A890}" type="sibTrans" cxnId="{9E91ACDB-8480-4290-8B51-F901020FC7D6}">
      <dgm:prSet/>
      <dgm:spPr/>
      <dgm:t>
        <a:bodyPr/>
        <a:lstStyle/>
        <a:p>
          <a:endParaRPr lang="en-US"/>
        </a:p>
      </dgm:t>
    </dgm:pt>
    <dgm:pt modelId="{E44CDF4E-CCED-4C59-9767-C29E043EA7F9}">
      <dgm:prSet phldrT="[Text]"/>
      <dgm:spPr/>
      <dgm:t>
        <a:bodyPr/>
        <a:lstStyle/>
        <a:p>
          <a:r>
            <a:rPr lang="en-US" dirty="0"/>
            <a:t> </a:t>
          </a:r>
        </a:p>
      </dgm:t>
    </dgm:pt>
    <dgm:pt modelId="{23F55E66-ACFF-4FF6-A26A-9AD36F305685}" type="parTrans" cxnId="{69C8C6D8-8D4C-4043-8F2C-78CA42DBE5BF}">
      <dgm:prSet/>
      <dgm:spPr/>
      <dgm:t>
        <a:bodyPr/>
        <a:lstStyle/>
        <a:p>
          <a:endParaRPr lang="en-US"/>
        </a:p>
      </dgm:t>
    </dgm:pt>
    <dgm:pt modelId="{437EA4A8-0103-41F9-A0FF-49CBB9AFCDB9}" type="sibTrans" cxnId="{69C8C6D8-8D4C-4043-8F2C-78CA42DBE5BF}">
      <dgm:prSet/>
      <dgm:spPr/>
      <dgm:t>
        <a:bodyPr/>
        <a:lstStyle/>
        <a:p>
          <a:endParaRPr lang="en-US"/>
        </a:p>
      </dgm:t>
    </dgm:pt>
    <dgm:pt modelId="{5E036342-9FAC-4D04-8B8B-8090EF1ED107}">
      <dgm:prSet phldrT="[Text]"/>
      <dgm:spPr/>
      <dgm:t>
        <a:bodyPr/>
        <a:lstStyle/>
        <a:p>
          <a:r>
            <a:rPr lang="en-US" dirty="0"/>
            <a:t> </a:t>
          </a:r>
        </a:p>
      </dgm:t>
    </dgm:pt>
    <dgm:pt modelId="{6EF24677-4199-4457-89DB-C05440C4C07C}" type="parTrans" cxnId="{33445D33-1309-410D-8570-B00C7A4CA3EC}">
      <dgm:prSet/>
      <dgm:spPr/>
      <dgm:t>
        <a:bodyPr/>
        <a:lstStyle/>
        <a:p>
          <a:endParaRPr lang="en-US"/>
        </a:p>
      </dgm:t>
    </dgm:pt>
    <dgm:pt modelId="{AB076A16-4993-446B-844E-3CC3782974B6}" type="sibTrans" cxnId="{33445D33-1309-410D-8570-B00C7A4CA3EC}">
      <dgm:prSet/>
      <dgm:spPr/>
      <dgm:t>
        <a:bodyPr/>
        <a:lstStyle/>
        <a:p>
          <a:endParaRPr lang="en-US"/>
        </a:p>
      </dgm:t>
    </dgm:pt>
    <dgm:pt modelId="{71FC0FCB-730D-4845-8992-8555F7514967}">
      <dgm:prSet/>
      <dgm:spPr/>
      <dgm:t>
        <a:bodyPr/>
        <a:lstStyle/>
        <a:p>
          <a:endParaRPr lang="en-US"/>
        </a:p>
      </dgm:t>
    </dgm:pt>
    <dgm:pt modelId="{3A4F245E-9035-47CA-8436-0AF189ADECF1}" type="parTrans" cxnId="{EE68C738-4329-4717-B60D-F4C50F0C7B91}">
      <dgm:prSet/>
      <dgm:spPr/>
      <dgm:t>
        <a:bodyPr/>
        <a:lstStyle/>
        <a:p>
          <a:endParaRPr lang="en-US"/>
        </a:p>
      </dgm:t>
    </dgm:pt>
    <dgm:pt modelId="{64643476-6552-4A0B-9252-A5461B1B6208}" type="sibTrans" cxnId="{EE68C738-4329-4717-B60D-F4C50F0C7B91}">
      <dgm:prSet/>
      <dgm:spPr/>
      <dgm:t>
        <a:bodyPr/>
        <a:lstStyle/>
        <a:p>
          <a:endParaRPr lang="en-US"/>
        </a:p>
      </dgm:t>
    </dgm:pt>
    <dgm:pt modelId="{8EA09D7E-1544-4011-8E8A-907F0F2D0467}" type="pres">
      <dgm:prSet presAssocID="{68FC957F-24FC-4F24-A8B5-39B039AC0627}" presName="Name0" presStyleCnt="0">
        <dgm:presLayoutVars>
          <dgm:chMax val="11"/>
          <dgm:chPref val="11"/>
          <dgm:dir/>
          <dgm:resizeHandles/>
        </dgm:presLayoutVars>
      </dgm:prSet>
      <dgm:spPr/>
      <dgm:t>
        <a:bodyPr/>
        <a:lstStyle/>
        <a:p>
          <a:endParaRPr lang="en-US"/>
        </a:p>
      </dgm:t>
    </dgm:pt>
    <dgm:pt modelId="{AF20F37E-EF17-4FDB-B0DB-07840F27B2A4}" type="pres">
      <dgm:prSet presAssocID="{71FC0FCB-730D-4845-8992-8555F7514967}" presName="Accent4" presStyleCnt="0"/>
      <dgm:spPr/>
      <dgm:t>
        <a:bodyPr/>
        <a:lstStyle/>
        <a:p>
          <a:endParaRPr lang="en-US"/>
        </a:p>
      </dgm:t>
    </dgm:pt>
    <dgm:pt modelId="{BBB3BE3C-2772-4E7E-B326-9810AEAEB314}" type="pres">
      <dgm:prSet presAssocID="{71FC0FCB-730D-4845-8992-8555F7514967}" presName="Accent" presStyleLbl="node1" presStyleIdx="0" presStyleCnt="4"/>
      <dgm:spPr/>
      <dgm:t>
        <a:bodyPr/>
        <a:lstStyle/>
        <a:p>
          <a:endParaRPr lang="en-US"/>
        </a:p>
      </dgm:t>
    </dgm:pt>
    <dgm:pt modelId="{554547A0-EA41-4D88-9D2D-782F63C8C8A6}" type="pres">
      <dgm:prSet presAssocID="{71FC0FCB-730D-4845-8992-8555F7514967}" presName="ParentBackground4" presStyleCnt="0"/>
      <dgm:spPr/>
      <dgm:t>
        <a:bodyPr/>
        <a:lstStyle/>
        <a:p>
          <a:endParaRPr lang="en-US"/>
        </a:p>
      </dgm:t>
    </dgm:pt>
    <dgm:pt modelId="{1089E960-967B-4641-A480-F8ADD30FD502}" type="pres">
      <dgm:prSet presAssocID="{71FC0FCB-730D-4845-8992-8555F7514967}" presName="ParentBackground" presStyleLbl="fgAcc1" presStyleIdx="0" presStyleCnt="4"/>
      <dgm:spPr/>
      <dgm:t>
        <a:bodyPr/>
        <a:lstStyle/>
        <a:p>
          <a:endParaRPr lang="en-US"/>
        </a:p>
      </dgm:t>
    </dgm:pt>
    <dgm:pt modelId="{8C922F67-D52A-46F9-8387-F31AF72A52BB}" type="pres">
      <dgm:prSet presAssocID="{71FC0FCB-730D-4845-8992-8555F7514967}" presName="Parent4" presStyleLbl="revTx" presStyleIdx="0" presStyleCnt="0">
        <dgm:presLayoutVars>
          <dgm:chMax val="1"/>
          <dgm:chPref val="1"/>
          <dgm:bulletEnabled val="1"/>
        </dgm:presLayoutVars>
      </dgm:prSet>
      <dgm:spPr/>
      <dgm:t>
        <a:bodyPr/>
        <a:lstStyle/>
        <a:p>
          <a:endParaRPr lang="en-US"/>
        </a:p>
      </dgm:t>
    </dgm:pt>
    <dgm:pt modelId="{ED161263-9148-47B8-B4CB-3D387658D6E6}" type="pres">
      <dgm:prSet presAssocID="{5E036342-9FAC-4D04-8B8B-8090EF1ED107}" presName="Accent3" presStyleCnt="0"/>
      <dgm:spPr/>
      <dgm:t>
        <a:bodyPr/>
        <a:lstStyle/>
        <a:p>
          <a:endParaRPr lang="en-US"/>
        </a:p>
      </dgm:t>
    </dgm:pt>
    <dgm:pt modelId="{1DCD2F2C-ABD1-4DAE-BA4F-1B9B7E4DCB89}" type="pres">
      <dgm:prSet presAssocID="{5E036342-9FAC-4D04-8B8B-8090EF1ED107}" presName="Accent" presStyleLbl="node1" presStyleIdx="1" presStyleCnt="4"/>
      <dgm:spPr/>
      <dgm:t>
        <a:bodyPr/>
        <a:lstStyle/>
        <a:p>
          <a:endParaRPr lang="en-US"/>
        </a:p>
      </dgm:t>
    </dgm:pt>
    <dgm:pt modelId="{9A3DCB4F-3DAF-488F-95EC-883B6A13B032}" type="pres">
      <dgm:prSet presAssocID="{5E036342-9FAC-4D04-8B8B-8090EF1ED107}" presName="ParentBackground3" presStyleCnt="0"/>
      <dgm:spPr/>
      <dgm:t>
        <a:bodyPr/>
        <a:lstStyle/>
        <a:p>
          <a:endParaRPr lang="en-US"/>
        </a:p>
      </dgm:t>
    </dgm:pt>
    <dgm:pt modelId="{6E1DFC14-5C3B-466A-AB89-25687DC8FC9A}" type="pres">
      <dgm:prSet presAssocID="{5E036342-9FAC-4D04-8B8B-8090EF1ED107}" presName="ParentBackground" presStyleLbl="fgAcc1" presStyleIdx="1" presStyleCnt="4"/>
      <dgm:spPr/>
      <dgm:t>
        <a:bodyPr/>
        <a:lstStyle/>
        <a:p>
          <a:endParaRPr lang="en-US"/>
        </a:p>
      </dgm:t>
    </dgm:pt>
    <dgm:pt modelId="{63AE46E5-BF38-4E65-8BFD-E8773ACD00EA}" type="pres">
      <dgm:prSet presAssocID="{5E036342-9FAC-4D04-8B8B-8090EF1ED107}" presName="Parent3" presStyleLbl="revTx" presStyleIdx="0" presStyleCnt="0">
        <dgm:presLayoutVars>
          <dgm:chMax val="1"/>
          <dgm:chPref val="1"/>
          <dgm:bulletEnabled val="1"/>
        </dgm:presLayoutVars>
      </dgm:prSet>
      <dgm:spPr/>
      <dgm:t>
        <a:bodyPr/>
        <a:lstStyle/>
        <a:p>
          <a:endParaRPr lang="en-US"/>
        </a:p>
      </dgm:t>
    </dgm:pt>
    <dgm:pt modelId="{0E9F1600-95B8-4E0B-836A-5915A691FE5D}" type="pres">
      <dgm:prSet presAssocID="{E44CDF4E-CCED-4C59-9767-C29E043EA7F9}" presName="Accent2" presStyleCnt="0"/>
      <dgm:spPr/>
      <dgm:t>
        <a:bodyPr/>
        <a:lstStyle/>
        <a:p>
          <a:endParaRPr lang="en-US"/>
        </a:p>
      </dgm:t>
    </dgm:pt>
    <dgm:pt modelId="{5A32ABD5-6549-4052-9FBC-D7B0DBBA4FB0}" type="pres">
      <dgm:prSet presAssocID="{E44CDF4E-CCED-4C59-9767-C29E043EA7F9}" presName="Accent" presStyleLbl="node1" presStyleIdx="2" presStyleCnt="4"/>
      <dgm:spPr/>
      <dgm:t>
        <a:bodyPr/>
        <a:lstStyle/>
        <a:p>
          <a:endParaRPr lang="en-US"/>
        </a:p>
      </dgm:t>
    </dgm:pt>
    <dgm:pt modelId="{D17DC259-7B72-4C0C-BBB1-099E575E8946}" type="pres">
      <dgm:prSet presAssocID="{E44CDF4E-CCED-4C59-9767-C29E043EA7F9}" presName="ParentBackground2" presStyleCnt="0"/>
      <dgm:spPr/>
      <dgm:t>
        <a:bodyPr/>
        <a:lstStyle/>
        <a:p>
          <a:endParaRPr lang="en-US"/>
        </a:p>
      </dgm:t>
    </dgm:pt>
    <dgm:pt modelId="{D04E09A1-4709-4DEE-A8B6-8ABF6A28492C}" type="pres">
      <dgm:prSet presAssocID="{E44CDF4E-CCED-4C59-9767-C29E043EA7F9}" presName="ParentBackground" presStyleLbl="fgAcc1" presStyleIdx="2" presStyleCnt="4"/>
      <dgm:spPr/>
      <dgm:t>
        <a:bodyPr/>
        <a:lstStyle/>
        <a:p>
          <a:endParaRPr lang="en-US"/>
        </a:p>
      </dgm:t>
    </dgm:pt>
    <dgm:pt modelId="{FBF59BD7-0ED9-4446-9C53-49089C1235DF}" type="pres">
      <dgm:prSet presAssocID="{E44CDF4E-CCED-4C59-9767-C29E043EA7F9}" presName="Parent2" presStyleLbl="revTx" presStyleIdx="0" presStyleCnt="0">
        <dgm:presLayoutVars>
          <dgm:chMax val="1"/>
          <dgm:chPref val="1"/>
          <dgm:bulletEnabled val="1"/>
        </dgm:presLayoutVars>
      </dgm:prSet>
      <dgm:spPr/>
      <dgm:t>
        <a:bodyPr/>
        <a:lstStyle/>
        <a:p>
          <a:endParaRPr lang="en-US"/>
        </a:p>
      </dgm:t>
    </dgm:pt>
    <dgm:pt modelId="{D71F1765-568A-43F0-B4EA-B1A48EFDAC7E}" type="pres">
      <dgm:prSet presAssocID="{93B8BBBA-839A-48A2-BEDD-96CBD596129D}" presName="Accent1" presStyleCnt="0"/>
      <dgm:spPr/>
      <dgm:t>
        <a:bodyPr/>
        <a:lstStyle/>
        <a:p>
          <a:endParaRPr lang="en-US"/>
        </a:p>
      </dgm:t>
    </dgm:pt>
    <dgm:pt modelId="{E74ECBA8-B0C0-4490-9BCD-2F6918BAE965}" type="pres">
      <dgm:prSet presAssocID="{93B8BBBA-839A-48A2-BEDD-96CBD596129D}" presName="Accent" presStyleLbl="node1" presStyleIdx="3" presStyleCnt="4"/>
      <dgm:spPr/>
      <dgm:t>
        <a:bodyPr/>
        <a:lstStyle/>
        <a:p>
          <a:endParaRPr lang="en-US"/>
        </a:p>
      </dgm:t>
    </dgm:pt>
    <dgm:pt modelId="{6716E296-5D79-46B3-9FA9-C087CCF94990}" type="pres">
      <dgm:prSet presAssocID="{93B8BBBA-839A-48A2-BEDD-96CBD596129D}" presName="ParentBackground1" presStyleCnt="0"/>
      <dgm:spPr/>
      <dgm:t>
        <a:bodyPr/>
        <a:lstStyle/>
        <a:p>
          <a:endParaRPr lang="en-US"/>
        </a:p>
      </dgm:t>
    </dgm:pt>
    <dgm:pt modelId="{51F1EAF6-79FC-41E4-AA05-F05B806A75F6}" type="pres">
      <dgm:prSet presAssocID="{93B8BBBA-839A-48A2-BEDD-96CBD596129D}" presName="ParentBackground" presStyleLbl="fgAcc1" presStyleIdx="3" presStyleCnt="4"/>
      <dgm:spPr/>
      <dgm:t>
        <a:bodyPr/>
        <a:lstStyle/>
        <a:p>
          <a:endParaRPr lang="en-US"/>
        </a:p>
      </dgm:t>
    </dgm:pt>
    <dgm:pt modelId="{763BF60D-EF22-48D5-8AD7-4267BE45D9FF}" type="pres">
      <dgm:prSet presAssocID="{93B8BBBA-839A-48A2-BEDD-96CBD596129D}" presName="Parent1" presStyleLbl="revTx" presStyleIdx="0" presStyleCnt="0">
        <dgm:presLayoutVars>
          <dgm:chMax val="1"/>
          <dgm:chPref val="1"/>
          <dgm:bulletEnabled val="1"/>
        </dgm:presLayoutVars>
      </dgm:prSet>
      <dgm:spPr/>
      <dgm:t>
        <a:bodyPr/>
        <a:lstStyle/>
        <a:p>
          <a:endParaRPr lang="en-US"/>
        </a:p>
      </dgm:t>
    </dgm:pt>
  </dgm:ptLst>
  <dgm:cxnLst>
    <dgm:cxn modelId="{F919E473-32BA-4223-A7C4-3DA1F07E4ED0}" type="presOf" srcId="{68FC957F-24FC-4F24-A8B5-39B039AC0627}" destId="{8EA09D7E-1544-4011-8E8A-907F0F2D0467}" srcOrd="0" destOrd="0" presId="urn:microsoft.com/office/officeart/2011/layout/CircleProcess"/>
    <dgm:cxn modelId="{E8EB059D-F9F0-47F9-A7BB-7B3015A9BF28}" type="presOf" srcId="{5E036342-9FAC-4D04-8B8B-8090EF1ED107}" destId="{63AE46E5-BF38-4E65-8BFD-E8773ACD00EA}" srcOrd="1" destOrd="0" presId="urn:microsoft.com/office/officeart/2011/layout/CircleProcess"/>
    <dgm:cxn modelId="{EFE8D72E-959E-4E31-A3F1-3820476CE675}" type="presOf" srcId="{E44CDF4E-CCED-4C59-9767-C29E043EA7F9}" destId="{FBF59BD7-0ED9-4446-9C53-49089C1235DF}" srcOrd="1" destOrd="0" presId="urn:microsoft.com/office/officeart/2011/layout/CircleProcess"/>
    <dgm:cxn modelId="{9E91ACDB-8480-4290-8B51-F901020FC7D6}" srcId="{68FC957F-24FC-4F24-A8B5-39B039AC0627}" destId="{93B8BBBA-839A-48A2-BEDD-96CBD596129D}" srcOrd="0" destOrd="0" parTransId="{A4B39930-B846-45C7-B770-23795AE3C77E}" sibTransId="{7F9ADBC5-6191-4489-A1FD-EB9F43A6A890}"/>
    <dgm:cxn modelId="{217BF25D-6E37-4433-A9A8-2765DC4CE95D}" type="presOf" srcId="{71FC0FCB-730D-4845-8992-8555F7514967}" destId="{8C922F67-D52A-46F9-8387-F31AF72A52BB}" srcOrd="1" destOrd="0" presId="urn:microsoft.com/office/officeart/2011/layout/CircleProcess"/>
    <dgm:cxn modelId="{F71495BE-E711-4E82-877C-917B13B2879A}" type="presOf" srcId="{93B8BBBA-839A-48A2-BEDD-96CBD596129D}" destId="{763BF60D-EF22-48D5-8AD7-4267BE45D9FF}" srcOrd="1" destOrd="0" presId="urn:microsoft.com/office/officeart/2011/layout/CircleProcess"/>
    <dgm:cxn modelId="{EE68C738-4329-4717-B60D-F4C50F0C7B91}" srcId="{68FC957F-24FC-4F24-A8B5-39B039AC0627}" destId="{71FC0FCB-730D-4845-8992-8555F7514967}" srcOrd="3" destOrd="0" parTransId="{3A4F245E-9035-47CA-8436-0AF189ADECF1}" sibTransId="{64643476-6552-4A0B-9252-A5461B1B6208}"/>
    <dgm:cxn modelId="{33445D33-1309-410D-8570-B00C7A4CA3EC}" srcId="{68FC957F-24FC-4F24-A8B5-39B039AC0627}" destId="{5E036342-9FAC-4D04-8B8B-8090EF1ED107}" srcOrd="2" destOrd="0" parTransId="{6EF24677-4199-4457-89DB-C05440C4C07C}" sibTransId="{AB076A16-4993-446B-844E-3CC3782974B6}"/>
    <dgm:cxn modelId="{2CF66FE2-A316-476C-ABA8-0D5D7525E1A0}" type="presOf" srcId="{71FC0FCB-730D-4845-8992-8555F7514967}" destId="{1089E960-967B-4641-A480-F8ADD30FD502}" srcOrd="0" destOrd="0" presId="urn:microsoft.com/office/officeart/2011/layout/CircleProcess"/>
    <dgm:cxn modelId="{BA70641C-061A-4E28-9B7D-0958B91ABD74}" type="presOf" srcId="{E44CDF4E-CCED-4C59-9767-C29E043EA7F9}" destId="{D04E09A1-4709-4DEE-A8B6-8ABF6A28492C}" srcOrd="0" destOrd="0" presId="urn:microsoft.com/office/officeart/2011/layout/CircleProcess"/>
    <dgm:cxn modelId="{0A30499D-05A2-475A-8672-C60CF68BD1DC}" type="presOf" srcId="{5E036342-9FAC-4D04-8B8B-8090EF1ED107}" destId="{6E1DFC14-5C3B-466A-AB89-25687DC8FC9A}" srcOrd="0" destOrd="0" presId="urn:microsoft.com/office/officeart/2011/layout/CircleProcess"/>
    <dgm:cxn modelId="{69C8C6D8-8D4C-4043-8F2C-78CA42DBE5BF}" srcId="{68FC957F-24FC-4F24-A8B5-39B039AC0627}" destId="{E44CDF4E-CCED-4C59-9767-C29E043EA7F9}" srcOrd="1" destOrd="0" parTransId="{23F55E66-ACFF-4FF6-A26A-9AD36F305685}" sibTransId="{437EA4A8-0103-41F9-A0FF-49CBB9AFCDB9}"/>
    <dgm:cxn modelId="{A3FEA9C0-1774-4FDC-9C5D-92C23790C5E1}" type="presOf" srcId="{93B8BBBA-839A-48A2-BEDD-96CBD596129D}" destId="{51F1EAF6-79FC-41E4-AA05-F05B806A75F6}" srcOrd="0" destOrd="0" presId="urn:microsoft.com/office/officeart/2011/layout/CircleProcess"/>
    <dgm:cxn modelId="{1655C7ED-EF07-4189-8EDA-DB63D67E23A4}" type="presParOf" srcId="{8EA09D7E-1544-4011-8E8A-907F0F2D0467}" destId="{AF20F37E-EF17-4FDB-B0DB-07840F27B2A4}" srcOrd="0" destOrd="0" presId="urn:microsoft.com/office/officeart/2011/layout/CircleProcess"/>
    <dgm:cxn modelId="{140C82BD-02F2-4F7B-9FC6-FEE5B6249FB6}" type="presParOf" srcId="{AF20F37E-EF17-4FDB-B0DB-07840F27B2A4}" destId="{BBB3BE3C-2772-4E7E-B326-9810AEAEB314}" srcOrd="0" destOrd="0" presId="urn:microsoft.com/office/officeart/2011/layout/CircleProcess"/>
    <dgm:cxn modelId="{EA5D01D7-6552-4591-A669-BBA3B0379ED1}" type="presParOf" srcId="{8EA09D7E-1544-4011-8E8A-907F0F2D0467}" destId="{554547A0-EA41-4D88-9D2D-782F63C8C8A6}" srcOrd="1" destOrd="0" presId="urn:microsoft.com/office/officeart/2011/layout/CircleProcess"/>
    <dgm:cxn modelId="{4651ECF2-9AAB-49B1-B5D3-CEB1AE9E99F4}" type="presParOf" srcId="{554547A0-EA41-4D88-9D2D-782F63C8C8A6}" destId="{1089E960-967B-4641-A480-F8ADD30FD502}" srcOrd="0" destOrd="0" presId="urn:microsoft.com/office/officeart/2011/layout/CircleProcess"/>
    <dgm:cxn modelId="{75248569-6793-4F36-AC96-CE47903211CD}" type="presParOf" srcId="{8EA09D7E-1544-4011-8E8A-907F0F2D0467}" destId="{8C922F67-D52A-46F9-8387-F31AF72A52BB}" srcOrd="2" destOrd="0" presId="urn:microsoft.com/office/officeart/2011/layout/CircleProcess"/>
    <dgm:cxn modelId="{6CF09772-D54A-471D-8AA9-4558C40B6BEC}" type="presParOf" srcId="{8EA09D7E-1544-4011-8E8A-907F0F2D0467}" destId="{ED161263-9148-47B8-B4CB-3D387658D6E6}" srcOrd="3" destOrd="0" presId="urn:microsoft.com/office/officeart/2011/layout/CircleProcess"/>
    <dgm:cxn modelId="{2F3EAC88-823D-465F-A602-DA6D39EEEF47}" type="presParOf" srcId="{ED161263-9148-47B8-B4CB-3D387658D6E6}" destId="{1DCD2F2C-ABD1-4DAE-BA4F-1B9B7E4DCB89}" srcOrd="0" destOrd="0" presId="urn:microsoft.com/office/officeart/2011/layout/CircleProcess"/>
    <dgm:cxn modelId="{79931325-AEBA-48F2-84B9-E12952D16264}" type="presParOf" srcId="{8EA09D7E-1544-4011-8E8A-907F0F2D0467}" destId="{9A3DCB4F-3DAF-488F-95EC-883B6A13B032}" srcOrd="4" destOrd="0" presId="urn:microsoft.com/office/officeart/2011/layout/CircleProcess"/>
    <dgm:cxn modelId="{574B0EE0-ACC7-409A-AC93-549A77B96836}" type="presParOf" srcId="{9A3DCB4F-3DAF-488F-95EC-883B6A13B032}" destId="{6E1DFC14-5C3B-466A-AB89-25687DC8FC9A}" srcOrd="0" destOrd="0" presId="urn:microsoft.com/office/officeart/2011/layout/CircleProcess"/>
    <dgm:cxn modelId="{4254E531-5FDD-42F9-8040-637FBCDFA32A}" type="presParOf" srcId="{8EA09D7E-1544-4011-8E8A-907F0F2D0467}" destId="{63AE46E5-BF38-4E65-8BFD-E8773ACD00EA}" srcOrd="5" destOrd="0" presId="urn:microsoft.com/office/officeart/2011/layout/CircleProcess"/>
    <dgm:cxn modelId="{A8ABBAB7-0D3F-4C25-AF3D-C011EC268D82}" type="presParOf" srcId="{8EA09D7E-1544-4011-8E8A-907F0F2D0467}" destId="{0E9F1600-95B8-4E0B-836A-5915A691FE5D}" srcOrd="6" destOrd="0" presId="urn:microsoft.com/office/officeart/2011/layout/CircleProcess"/>
    <dgm:cxn modelId="{4593E9F7-565C-41EB-8EE8-F74F840C8F38}" type="presParOf" srcId="{0E9F1600-95B8-4E0B-836A-5915A691FE5D}" destId="{5A32ABD5-6549-4052-9FBC-D7B0DBBA4FB0}" srcOrd="0" destOrd="0" presId="urn:microsoft.com/office/officeart/2011/layout/CircleProcess"/>
    <dgm:cxn modelId="{AF5D3C31-2ECA-4715-86CD-3ECFA9368E4E}" type="presParOf" srcId="{8EA09D7E-1544-4011-8E8A-907F0F2D0467}" destId="{D17DC259-7B72-4C0C-BBB1-099E575E8946}" srcOrd="7" destOrd="0" presId="urn:microsoft.com/office/officeart/2011/layout/CircleProcess"/>
    <dgm:cxn modelId="{D95DAABE-269C-4A80-9359-256542DFBA61}" type="presParOf" srcId="{D17DC259-7B72-4C0C-BBB1-099E575E8946}" destId="{D04E09A1-4709-4DEE-A8B6-8ABF6A28492C}" srcOrd="0" destOrd="0" presId="urn:microsoft.com/office/officeart/2011/layout/CircleProcess"/>
    <dgm:cxn modelId="{60B1CB36-72E6-47F4-AA9E-A11278B0AA4F}" type="presParOf" srcId="{8EA09D7E-1544-4011-8E8A-907F0F2D0467}" destId="{FBF59BD7-0ED9-4446-9C53-49089C1235DF}" srcOrd="8" destOrd="0" presId="urn:microsoft.com/office/officeart/2011/layout/CircleProcess"/>
    <dgm:cxn modelId="{79FB683F-F00A-44EA-9796-B9E4BFFA5E5E}" type="presParOf" srcId="{8EA09D7E-1544-4011-8E8A-907F0F2D0467}" destId="{D71F1765-568A-43F0-B4EA-B1A48EFDAC7E}" srcOrd="9" destOrd="0" presId="urn:microsoft.com/office/officeart/2011/layout/CircleProcess"/>
    <dgm:cxn modelId="{CDB008E6-96D3-4F8D-8623-FE475AF5DB12}" type="presParOf" srcId="{D71F1765-568A-43F0-B4EA-B1A48EFDAC7E}" destId="{E74ECBA8-B0C0-4490-9BCD-2F6918BAE965}" srcOrd="0" destOrd="0" presId="urn:microsoft.com/office/officeart/2011/layout/CircleProcess"/>
    <dgm:cxn modelId="{74A49F80-61AF-48F0-95C0-0A904453E91D}" type="presParOf" srcId="{8EA09D7E-1544-4011-8E8A-907F0F2D0467}" destId="{6716E296-5D79-46B3-9FA9-C087CCF94990}" srcOrd="10" destOrd="0" presId="urn:microsoft.com/office/officeart/2011/layout/CircleProcess"/>
    <dgm:cxn modelId="{89DC55B8-7E08-469B-8380-B4A641D2D17E}" type="presParOf" srcId="{6716E296-5D79-46B3-9FA9-C087CCF94990}" destId="{51F1EAF6-79FC-41E4-AA05-F05B806A75F6}" srcOrd="0" destOrd="0" presId="urn:microsoft.com/office/officeart/2011/layout/CircleProcess"/>
    <dgm:cxn modelId="{CC7CC971-FCCD-4FD7-8B79-440A1093F737}" type="presParOf" srcId="{8EA09D7E-1544-4011-8E8A-907F0F2D0467}" destId="{763BF60D-EF22-48D5-8AD7-4267BE45D9FF}" srcOrd="11" destOrd="0" presId="urn:microsoft.com/office/officeart/2011/layout/CircleProcess"/>
  </dgm:cxnLst>
  <dgm:bg/>
  <dgm:whole/>
  <dgm:extLst>
    <a:ext uri="http://schemas.microsoft.com/office/drawing/2008/diagram">
      <dsp:dataModelExt xmlns:dsp="http://schemas.microsoft.com/office/drawing/2008/diagram" relId="rId6" minVer="http://schemas.openxmlformats.org/drawingml/2006/diagram"/>
    </a:ext>
  </dgm:extLst>
</dgm:dataModel>
</file>

<file path=ppt/diagrams/drawing1.xml><?xml version="1.0" encoding="utf-8"?>
<dsp:drawing xmlns:dgm="http://schemas.openxmlformats.org/drawingml/2006/diagram" xmlns:dsp="http://schemas.microsoft.com/office/drawing/2008/diagram" xmlns:a="http://schemas.openxmlformats.org/drawingml/2006/main">
  <dsp:spTree>
    <dsp:nvGrpSpPr>
      <dsp:cNvPr id="0" name=""/>
      <dsp:cNvGrpSpPr/>
    </dsp:nvGrpSpPr>
    <dsp:grpSpPr/>
    <dsp:sp modelId="{BBB3BE3C-2772-4E7E-B326-9810AEAEB314}">
      <dsp:nvSpPr>
        <dsp:cNvPr id="0" name=""/>
        <dsp:cNvSpPr/>
      </dsp:nvSpPr>
      <dsp:spPr>
        <a:xfrm>
          <a:off x="6933550" y="1988927"/>
          <a:ext cx="2075058" cy="2075164"/>
        </a:xfrm>
        <a:prstGeom prst="ellipse">
          <a:avLst/>
        </a:prstGeom>
        <a:solidFill>
          <a:schemeClr val="accent1">
            <a:hueOff val="0"/>
            <a:satOff val="0"/>
            <a:lumOff val="0"/>
            <a:alphaOff val="0"/>
          </a:schemeClr>
        </a:solidFill>
        <a:ln w="12700" cap="flat" cmpd="sng" algn="ctr">
          <a:solidFill>
            <a:schemeClr val="lt1">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a:schemeClr val="lt1"/>
        </a:fontRef>
      </dsp:style>
    </dsp:sp>
    <dsp:sp modelId="{1089E960-967B-4641-A480-F8ADD30FD502}">
      <dsp:nvSpPr>
        <dsp:cNvPr id="0" name=""/>
        <dsp:cNvSpPr/>
      </dsp:nvSpPr>
      <dsp:spPr>
        <a:xfrm>
          <a:off x="7002956" y="2058112"/>
          <a:ext cx="1937136" cy="1936796"/>
        </a:xfrm>
        <a:prstGeom prst="ellipse">
          <a:avLst/>
        </a:prstGeom>
        <a:solidFill>
          <a:schemeClr val="lt1">
            <a:alpha val="90000"/>
            <a:hueOff val="0"/>
            <a:satOff val="0"/>
            <a:lumOff val="0"/>
            <a:alphaOff val="0"/>
          </a:schemeClr>
        </a:solidFill>
        <a:ln w="12700" cap="flat" cmpd="sng" algn="ctr">
          <a:solidFill>
            <a:schemeClr val="accent1">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endParaRPr lang="en-US" sz="6500" kern="1200"/>
        </a:p>
      </dsp:txBody>
      <dsp:txXfrm>
        <a:off x="7279689" y="2334849"/>
        <a:ext cx="1383668" cy="1383321"/>
      </dsp:txXfrm>
    </dsp:sp>
    <dsp:sp modelId="{1DCD2F2C-ABD1-4DAE-BA4F-1B9B7E4DCB89}">
      <dsp:nvSpPr>
        <dsp:cNvPr id="0" name=""/>
        <dsp:cNvSpPr/>
      </dsp:nvSpPr>
      <dsp:spPr>
        <a:xfrm rot="2700000">
          <a:off x="4780170" y="1988781"/>
          <a:ext cx="2075092" cy="2075092"/>
        </a:xfrm>
        <a:prstGeom prst="teardrop">
          <a:avLst>
            <a:gd name="adj" fmla="val 100000"/>
          </a:avLst>
        </a:prstGeom>
        <a:solidFill>
          <a:schemeClr val="accent1">
            <a:hueOff val="0"/>
            <a:satOff val="0"/>
            <a:lumOff val="0"/>
            <a:alphaOff val="0"/>
          </a:schemeClr>
        </a:solidFill>
        <a:ln w="12700" cap="flat" cmpd="sng" algn="ctr">
          <a:solidFill>
            <a:schemeClr val="lt1">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a:schemeClr val="lt1"/>
        </a:fontRef>
      </dsp:style>
    </dsp:sp>
    <dsp:sp modelId="{6E1DFC14-5C3B-466A-AB89-25687DC8FC9A}">
      <dsp:nvSpPr>
        <dsp:cNvPr id="0" name=""/>
        <dsp:cNvSpPr/>
      </dsp:nvSpPr>
      <dsp:spPr>
        <a:xfrm>
          <a:off x="4858491" y="2058112"/>
          <a:ext cx="1937136" cy="1936796"/>
        </a:xfrm>
        <a:prstGeom prst="ellipse">
          <a:avLst/>
        </a:prstGeom>
        <a:solidFill>
          <a:schemeClr val="lt1">
            <a:alpha val="90000"/>
            <a:hueOff val="0"/>
            <a:satOff val="0"/>
            <a:lumOff val="0"/>
            <a:alphaOff val="0"/>
          </a:schemeClr>
        </a:solidFill>
        <a:ln w="12700" cap="flat" cmpd="sng" algn="ctr">
          <a:solidFill>
            <a:schemeClr val="accent1">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a:t> </a:t>
          </a:r>
        </a:p>
      </dsp:txBody>
      <dsp:txXfrm>
        <a:off x="5135225" y="2334849"/>
        <a:ext cx="1383668" cy="1383321"/>
      </dsp:txXfrm>
    </dsp:sp>
    <dsp:sp modelId="{5A32ABD5-6549-4052-9FBC-D7B0DBBA4FB0}">
      <dsp:nvSpPr>
        <dsp:cNvPr id="0" name=""/>
        <dsp:cNvSpPr/>
      </dsp:nvSpPr>
      <dsp:spPr>
        <a:xfrm rot="2700000">
          <a:off x="2644604" y="1988781"/>
          <a:ext cx="2075092" cy="2075092"/>
        </a:xfrm>
        <a:prstGeom prst="teardrop">
          <a:avLst>
            <a:gd name="adj" fmla="val 100000"/>
          </a:avLst>
        </a:prstGeom>
        <a:solidFill>
          <a:schemeClr val="accent1">
            <a:hueOff val="0"/>
            <a:satOff val="0"/>
            <a:lumOff val="0"/>
            <a:alphaOff val="0"/>
          </a:schemeClr>
        </a:solidFill>
        <a:ln w="12700" cap="flat" cmpd="sng" algn="ctr">
          <a:solidFill>
            <a:schemeClr val="lt1">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a:schemeClr val="lt1"/>
        </a:fontRef>
      </dsp:style>
    </dsp:sp>
    <dsp:sp modelId="{D04E09A1-4709-4DEE-A8B6-8ABF6A28492C}">
      <dsp:nvSpPr>
        <dsp:cNvPr id="0" name=""/>
        <dsp:cNvSpPr/>
      </dsp:nvSpPr>
      <dsp:spPr>
        <a:xfrm>
          <a:off x="2714027" y="2058112"/>
          <a:ext cx="1937136" cy="1936796"/>
        </a:xfrm>
        <a:prstGeom prst="ellipse">
          <a:avLst/>
        </a:prstGeom>
        <a:solidFill>
          <a:schemeClr val="lt1">
            <a:alpha val="90000"/>
            <a:hueOff val="0"/>
            <a:satOff val="0"/>
            <a:lumOff val="0"/>
            <a:alphaOff val="0"/>
          </a:schemeClr>
        </a:solidFill>
        <a:ln w="12700" cap="flat" cmpd="sng" algn="ctr">
          <a:solidFill>
            <a:schemeClr val="accent1">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a:t> </a:t>
          </a:r>
        </a:p>
      </dsp:txBody>
      <dsp:txXfrm>
        <a:off x="2990761" y="2334849"/>
        <a:ext cx="1383668" cy="1383321"/>
      </dsp:txXfrm>
    </dsp:sp>
    <dsp:sp modelId="{E74ECBA8-B0C0-4490-9BCD-2F6918BAE965}">
      <dsp:nvSpPr>
        <dsp:cNvPr id="0" name=""/>
        <dsp:cNvSpPr/>
      </dsp:nvSpPr>
      <dsp:spPr>
        <a:xfrm rot="2700000">
          <a:off x="500140" y="1988781"/>
          <a:ext cx="2075092" cy="2075092"/>
        </a:xfrm>
        <a:prstGeom prst="teardrop">
          <a:avLst>
            <a:gd name="adj" fmla="val 100000"/>
          </a:avLst>
        </a:prstGeom>
        <a:solidFill>
          <a:schemeClr val="accent1">
            <a:hueOff val="0"/>
            <a:satOff val="0"/>
            <a:lumOff val="0"/>
            <a:alphaOff val="0"/>
          </a:schemeClr>
        </a:solidFill>
        <a:ln w="12700" cap="flat" cmpd="sng" algn="ctr">
          <a:solidFill>
            <a:schemeClr val="lt1">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a:schemeClr val="lt1"/>
        </a:fontRef>
      </dsp:style>
    </dsp:sp>
    <dsp:sp modelId="{51F1EAF6-79FC-41E4-AA05-F05B806A75F6}">
      <dsp:nvSpPr>
        <dsp:cNvPr id="0" name=""/>
        <dsp:cNvSpPr/>
      </dsp:nvSpPr>
      <dsp:spPr>
        <a:xfrm>
          <a:off x="569562" y="2058112"/>
          <a:ext cx="1937136" cy="1936796"/>
        </a:xfrm>
        <a:prstGeom prst="ellipse">
          <a:avLst/>
        </a:prstGeom>
        <a:solidFill>
          <a:schemeClr val="lt1">
            <a:alpha val="90000"/>
            <a:hueOff val="0"/>
            <a:satOff val="0"/>
            <a:lumOff val="0"/>
            <a:alphaOff val="0"/>
          </a:schemeClr>
        </a:solidFill>
        <a:ln w="12700" cap="flat" cmpd="sng" algn="ctr">
          <a:solidFill>
            <a:schemeClr val="accent1">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a:t> </a:t>
          </a:r>
        </a:p>
      </dsp:txBody>
      <dsp:txXfrm>
        <a:off x="846296" y="2334849"/>
        <a:ext cx="1383668" cy="1383321"/>
      </dsp:txXfrm>
    </dsp:sp>
  </dsp:spTree>
</dsp:drawing>
</file>

<file path=ppt/diagrams/layout1.xml><?xml version="1.0" encoding="utf-8"?>
<dgm:layoutDef xmlns:dgm="http://schemas.openxmlformats.org/drawingml/2006/diagram" xmlns:a="http://schemas.openxmlformats.org/drawingml/2006/main" uniqueId="urn:microsoft.com/office/officeart/2011/layout/CircleProcess">
  <dgm:title val="Circle Process"/>
  <dgm:desc val="Use to show sequential steps in a process. Limited to eleven Level 1 shapes with an unlimited number of Level 2 shapes. Works best with small amounts of text. Unused text does not appear, but remains available if you switch layouts."/>
  <dgm:catLst>
    <dgm:cat type="process" pri="8500"/>
    <dgm:cat type="officeonline" pri="8500"/>
  </dgm:catLst>
  <dgm:sampData>
    <dgm:dataModel>
      <dgm:ptLst>
        <dgm:pt modelId="0" type="doc"/>
        <dgm:pt modelId="10">
          <dgm:prSet phldr="1"/>
        </dgm:pt>
        <dgm:pt modelId="20">
          <dgm:prSet phldr="1"/>
        </dgm:pt>
        <dgm:pt modelId="30">
          <dgm:prSet phldr="1"/>
        </dgm:pt>
      </dgm:ptLst>
      <dgm:cxnLst>
        <dgm:cxn modelId="40" srcId="0" destId="10" srcOrd="0" destOrd="0"/>
        <dgm:cxn modelId="50" srcId="0" destId="20" srcOrd="1" destOrd="0"/>
        <dgm:cxn modelId="60" srcId="0" destId="30" srcOrd="2" destOrd="0"/>
      </dgm:cxnLst>
      <dgm:bg/>
      <dgm:whole/>
    </dgm:dataModel>
  </dgm:sampData>
  <dgm:styleData>
    <dgm:dataModel>
      <dgm:ptLst>
        <dgm:pt modelId="0" type="doc"/>
        <dgm:pt modelId="10">
          <dgm:prSet phldr="1"/>
        </dgm:pt>
        <dgm:pt modelId="20">
          <dgm:prSet phldr="1"/>
        </dgm:pt>
      </dgm:ptLst>
      <dgm:cxnLst>
        <dgm:cxn modelId="30" srcId="0" destId="10" srcOrd="0" destOrd="0"/>
        <dgm:cxn modelId="40" srcId="0" destId="20" srcOrd="1" destOrd="0"/>
      </dgm:cxnLst>
      <dgm:bg/>
      <dgm:whole/>
    </dgm:dataModel>
  </dgm:styleData>
  <dgm:clrData>
    <dgm:dataModel>
      <dgm:ptLst>
        <dgm:pt modelId="0" type="doc"/>
        <dgm:pt modelId="10">
          <dgm:prSet phldr="1"/>
        </dgm:pt>
        <dgm:pt modelId="20">
          <dgm:prSet phldr="1"/>
        </dgm:pt>
        <dgm:pt modelId="30">
          <dgm:prSet phldr="1"/>
        </dgm:pt>
        <dgm:pt modelId="40">
          <dgm:prSet phldr="1"/>
        </dgm:pt>
      </dgm:ptLst>
      <dgm:cxnLst>
        <dgm:cxn modelId="50" srcId="0" destId="10" srcOrd="0" destOrd="0"/>
        <dgm:cxn modelId="60" srcId="0" destId="20" srcOrd="1" destOrd="0"/>
        <dgm:cxn modelId="70" srcId="0" destId="30" srcOrd="2" destOrd="0"/>
        <dgm:cxn modelId="80" srcId="0" destId="40" srcOrd="3" destOrd="0"/>
      </dgm:cxnLst>
      <dgm:bg/>
      <dgm:whole/>
    </dgm:dataModel>
  </dgm:clrData>
  <dgm:layoutNode name="Name0">
    <dgm:varLst>
      <dgm:chMax val="11"/>
      <dgm:chPref val="11"/>
      <dgm:dir/>
      <dgm:resizeHandles/>
    </dgm:varLst>
    <dgm:shape xmlns:r="http://schemas.openxmlformats.org/officeDocument/2006/relationships" r:blip="">
      <dgm:adjLst/>
    </dgm:shape>
    <dgm:choose name="Name1">
      <dgm:if name="Name2" func="var" arg="dir" op="equ" val="norm">
        <dgm:choose name="Name3">
          <dgm:if name="Name4"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5"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l" for="ch" forName="Parent2" refType="w" fact="0.6249"/>
              <dgm:constr type="t" for="ch" forName="Parent2" refType="h" fact="0.2022"/>
              <dgm:constr type="w" for="ch" forName="Parent2" refType="w" fact="0.3001"/>
              <dgm:constr type="h" for="ch" forName="Parent2" refType="h" fact="0.3799"/>
              <dgm:constr type="l" for="ch" forName="Parent1" refType="w" fact="0.1597"/>
              <dgm:constr type="t" for="ch" forName="Parent1" refType="h" fact="0.2022"/>
              <dgm:constr type="w" for="ch" forName="Parent1" refType="w" fact="0.3001"/>
              <dgm:constr type="h" for="ch" forName="Parent1" refType="h" fact="0.3799"/>
              <dgm:constr type="l" for="ch" forName="Accent2" refType="w" fact="0.5498"/>
              <dgm:constr type="t" for="ch" forName="Accent2" refType="h" fact="0.1072"/>
              <dgm:constr type="w" for="ch" forName="Accent2" refType="w" fact="0.4502"/>
              <dgm:constr type="h" for="ch" forName="Accent2" refType="h" fact="0.5699"/>
              <dgm:constr type="l" for="ch" forName="ParentBackground2" refType="w" fact="0.5648"/>
              <dgm:constr type="t" for="ch" forName="ParentBackground2" refType="h" fact="0.1262"/>
              <dgm:constr type="w" for="ch" forName="ParentBackground2" refType="w" fact="0.4201"/>
              <dgm:constr type="h" for="ch" forName="ParentBackground2" refType="h" fact="0.5319"/>
              <dgm:constr type="l" for="ch" forName="Child2" refType="w" fact="0.5648"/>
              <dgm:constr type="t" for="ch" forName="Child2" refType="h" fact="0.6876"/>
              <dgm:constr type="w" for="ch" forName="Child2" refType="w" fact="0.4201"/>
              <dgm:constr type="h" for="ch" forName="Child2" refType="h" fact="0.3124"/>
              <dgm:constr type="l" for="ch" forName="Accent1" refType="w" fact="-0.0086"/>
              <dgm:constr type="t" for="ch" forName="Accent1" refType="h" fact="-0.0109"/>
              <dgm:constr type="w" for="ch" forName="Accent1" refType="w" fact="0.6367"/>
              <dgm:constr type="h" for="ch" forName="Accent1" refType="h" fact="0.806"/>
              <dgm:constr type="l" for="ch" forName="ParentBackground1" refType="w" fact="0.0997"/>
              <dgm:constr type="t" for="ch" forName="ParentBackground1" refType="h" fact="0.1262"/>
              <dgm:constr type="w" for="ch" forName="ParentBackground1" refType="w" fact="0.4201"/>
              <dgm:constr type="h" for="ch" forName="ParentBackground1" refType="h" fact="0.5319"/>
              <dgm:constr type="l" for="ch" forName="Child1" refType="w" fact="0.0997"/>
              <dgm:constr type="t" for="ch" forName="Child1" refType="h" fact="0.6876"/>
              <dgm:constr type="w" for="ch" forName="Child1" refType="w" fact="0.4201"/>
              <dgm:constr type="h" for="ch" forName="Child1" refType="h" fact="0.3124"/>
            </dgm:constrLst>
          </dgm:if>
          <dgm:if name="Name6"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l" for="ch" forName="Parent3" refType="w" fact="0.744"/>
              <dgm:constr type="t" for="ch" forName="Parent3" refType="h" fact="0.2022"/>
              <dgm:constr type="w" for="ch" forName="Parent3" refType="w" fact="0.2048"/>
              <dgm:constr type="h" for="ch" forName="Parent3" refType="h" fact="0.3799"/>
              <dgm:constr type="l" for="ch" forName="Parent2" refType="w" fact="0.4265"/>
              <dgm:constr type="t" for="ch" forName="Parent2" refType="h" fact="0.2022"/>
              <dgm:constr type="w" for="ch" forName="Parent2" refType="w" fact="0.2048"/>
              <dgm:constr type="h" for="ch" forName="Parent2" refType="h" fact="0.3799"/>
              <dgm:constr type="l" for="ch" forName="Parent1" refType="w" fact="0.109"/>
              <dgm:constr type="t" for="ch" forName="Parent1" refType="h" fact="0.2022"/>
              <dgm:constr type="w" for="ch" forName="Parent1" refType="w" fact="0.2048"/>
              <dgm:constr type="h" for="ch" forName="Parent1" refType="h" fact="0.3799"/>
              <dgm:constr type="l" for="ch" forName="Accent3" refType="w" fact="0.6928"/>
              <dgm:constr type="t" for="ch" forName="Accent3" refType="h" fact="0.1072"/>
              <dgm:constr type="w" for="ch" forName="Accent3" refType="w" fact="0.3072"/>
              <dgm:constr type="h" for="ch" forName="Accent3" refType="h" fact="0.5699"/>
              <dgm:constr type="l" for="ch" forName="ParentBackground3" refType="w" fact="0.703"/>
              <dgm:constr type="t" for="ch" forName="ParentBackground3" refType="h" fact="0.1262"/>
              <dgm:constr type="w" for="ch" forName="ParentBackground3" refType="w" fact="0.2868"/>
              <dgm:constr type="h" for="ch" forName="ParentBackground3" refType="h" fact="0.5319"/>
              <dgm:constr type="l" for="ch" forName="Child3" refType="w" fact="0.703"/>
              <dgm:constr type="t" for="ch" forName="Child3" refType="h" fact="0.6876"/>
              <dgm:constr type="w" for="ch" forName="Child3" refType="w" fact="0.2868"/>
              <dgm:constr type="h" for="ch" forName="Child3" refType="h" fact="0.3124"/>
              <dgm:constr type="l" for="ch" forName="Accent2" refType="w" fact="0.3122"/>
              <dgm:constr type="t" for="ch" forName="Accent2" refType="h" fact="-0.0109"/>
              <dgm:constr type="w" for="ch" forName="Accent2" refType="w" fact="0.4334"/>
              <dgm:constr type="h" for="ch" forName="Accent2" refType="h" fact="0.806"/>
              <dgm:constr type="l" for="ch" forName="ParentBackground2" refType="w" fact="0.3855"/>
              <dgm:constr type="t" for="ch" forName="ParentBackground2" refType="h" fact="0.1262"/>
              <dgm:constr type="w" for="ch" forName="ParentBackground2" refType="w" fact="0.2868"/>
              <dgm:constr type="h" for="ch" forName="ParentBackground2" refType="h" fact="0.5319"/>
              <dgm:constr type="l" for="ch" forName="Child2" refType="w" fact="0.3855"/>
              <dgm:constr type="t" for="ch" forName="Child2" refType="h" fact="0.6876"/>
              <dgm:constr type="w" for="ch" forName="Child2" refType="w" fact="0.2868"/>
              <dgm:constr type="h" for="ch" forName="Child2" refType="h" fact="0.3124"/>
              <dgm:constr type="l" for="ch" forName="Accent1" refType="w" fact="-0.0053"/>
              <dgm:constr type="t" for="ch" forName="Accent1" refType="h" fact="-0.0109"/>
              <dgm:constr type="w" for="ch" forName="Accent1" refType="w" fact="0.4334"/>
              <dgm:constr type="h" for="ch" forName="Accent1" refType="h" fact="0.806"/>
              <dgm:constr type="l" for="ch" forName="ParentBackground1" refType="w" fact="0.068"/>
              <dgm:constr type="t" for="ch" forName="ParentBackground1" refType="h" fact="0.1262"/>
              <dgm:constr type="w" for="ch" forName="ParentBackground1" refType="w" fact="0.2868"/>
              <dgm:constr type="h" for="ch" forName="ParentBackground1" refType="h" fact="0.5319"/>
              <dgm:constr type="l" for="ch" forName="Child1" refType="w" fact="0.068"/>
              <dgm:constr type="t" for="ch" forName="Child1" refType="h" fact="0.6876"/>
              <dgm:constr type="w" for="ch" forName="Child1" refType="w" fact="0.2868"/>
              <dgm:constr type="h" for="ch" forName="Child1" refType="h" fact="0.3124"/>
            </dgm:constrLst>
          </dgm:if>
          <dgm:if name="Name7"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l" for="ch" forName="Parent4" refType="w" fact="0.8057"/>
              <dgm:constr type="t" for="ch" forName="Parent4" refType="h" fact="0.2022"/>
              <dgm:constr type="w" for="ch" forName="Parent4" refType="w" fact="0.1555"/>
              <dgm:constr type="h" for="ch" forName="Parent4" refType="h" fact="0.3799"/>
              <dgm:constr type="l" for="ch" forName="Parent3" refType="w" fact="0.5647"/>
              <dgm:constr type="t" for="ch" forName="Parent3" refType="h" fact="0.2022"/>
              <dgm:constr type="w" for="ch" forName="Parent3" refType="w" fact="0.1555"/>
              <dgm:constr type="h" for="ch" forName="Parent3" refType="h" fact="0.3799"/>
              <dgm:constr type="l" for="ch" forName="Parent2" refType="w" fact="0.3237"/>
              <dgm:constr type="t" for="ch" forName="Parent2" refType="h" fact="0.2022"/>
              <dgm:constr type="w" for="ch" forName="Parent2" refType="w" fact="0.1555"/>
              <dgm:constr type="h" for="ch" forName="Parent2" refType="h" fact="0.3799"/>
              <dgm:constr type="l" for="ch" forName="Parent1" refType="w" fact="0.0827"/>
              <dgm:constr type="t" for="ch" forName="Parent1" refType="h" fact="0.2022"/>
              <dgm:constr type="w" for="ch" forName="Parent1" refType="w" fact="0.1555"/>
              <dgm:constr type="h" for="ch" forName="Parent1" refType="h" fact="0.3799"/>
              <dgm:constr type="l" for="ch" forName="Accent4" refType="w" fact="0.7668"/>
              <dgm:constr type="t" for="ch" forName="Accent4" refType="h" fact="0.1072"/>
              <dgm:constr type="w" for="ch" forName="Accent4" refType="w" fact="0.2332"/>
              <dgm:constr type="h" for="ch" forName="Accent4" refType="h" fact="0.5699"/>
              <dgm:constr type="l" for="ch" forName="ParentBackground4" refType="w" fact="0.7746"/>
              <dgm:constr type="t" for="ch" forName="ParentBackground4" refType="h" fact="0.1262"/>
              <dgm:constr type="w" for="ch" forName="ParentBackground4" refType="w" fact="0.2177"/>
              <dgm:constr type="h" for="ch" forName="ParentBackground4" refType="h" fact="0.5319"/>
              <dgm:constr type="l" for="ch" forName="Child4" refType="w" fact="0.7746"/>
              <dgm:constr type="t" for="ch" forName="Child4" refType="h" fact="0.6876"/>
              <dgm:constr type="w" for="ch" forName="Child4" refType="w" fact="0.2177"/>
              <dgm:constr type="h" for="ch" forName="Child4" refType="h" fact="0.3124"/>
              <dgm:constr type="l" for="ch" forName="Accent3" refType="w" fact="0.4765"/>
              <dgm:constr type="t" for="ch" forName="Accent3" refType="h" fact="-0.0109"/>
              <dgm:constr type="w" for="ch" forName="Accent3" refType="w" fact="0.3298"/>
              <dgm:constr type="h" for="ch" forName="Accent3" refType="h" fact="0.806"/>
              <dgm:constr type="l" for="ch" forName="ParentBackground3" refType="w" fact="0.5336"/>
              <dgm:constr type="t" for="ch" forName="ParentBackground3" refType="h" fact="0.1262"/>
              <dgm:constr type="w" for="ch" forName="ParentBackground3" refType="w" fact="0.2177"/>
              <dgm:constr type="h" for="ch" forName="ParentBackground3" refType="h" fact="0.5319"/>
              <dgm:constr type="l" for="ch" forName="Child3" refType="w" fact="0.5336"/>
              <dgm:constr type="t" for="ch" forName="Child3" refType="h" fact="0.6876"/>
              <dgm:constr type="w" for="ch" forName="Child3" refType="w" fact="0.2177"/>
              <dgm:constr type="h" for="ch" forName="Child3" refType="h" fact="0.3124"/>
              <dgm:constr type="l" for="ch" forName="Accent2" refType="w" fact="0.2365"/>
              <dgm:constr type="t" for="ch" forName="Accent2" refType="h" fact="-0.0109"/>
              <dgm:constr type="w" for="ch" forName="Accent2" refType="w" fact="0.3298"/>
              <dgm:constr type="h" for="ch" forName="Accent2" refType="h" fact="0.806"/>
              <dgm:constr type="l" for="ch" forName="ParentBackground2" refType="w" fact="0.2926"/>
              <dgm:constr type="t" for="ch" forName="ParentBackground2" refType="h" fact="0.1262"/>
              <dgm:constr type="w" for="ch" forName="ParentBackground2" refType="w" fact="0.2177"/>
              <dgm:constr type="h" for="ch" forName="ParentBackground2" refType="h" fact="0.5319"/>
              <dgm:constr type="l" for="ch" forName="Child2" refType="w" fact="0.2926"/>
              <dgm:constr type="t" for="ch" forName="Child2" refType="h" fact="0.6876"/>
              <dgm:constr type="w" for="ch" forName="Child2" refType="w" fact="0.2177"/>
              <dgm:constr type="h" for="ch" forName="Child2" refType="h" fact="0.3124"/>
              <dgm:constr type="l" for="ch" forName="Accent1" refType="w" fact="-0.0045"/>
              <dgm:constr type="t" for="ch" forName="Accent1" refType="h" fact="-0.0109"/>
              <dgm:constr type="w" for="ch" forName="Accent1" refType="w" fact="0.3298"/>
              <dgm:constr type="h" for="ch" forName="Accent1" refType="h" fact="0.806"/>
              <dgm:constr type="l" for="ch" forName="ParentBackground1" refType="w" fact="0.0516"/>
              <dgm:constr type="t" for="ch" forName="ParentBackground1" refType="h" fact="0.1262"/>
              <dgm:constr type="w" for="ch" forName="ParentBackground1" refType="w" fact="0.2177"/>
              <dgm:constr type="h" for="ch" forName="ParentBackground1" refType="h" fact="0.5319"/>
              <dgm:constr type="l" for="ch" forName="Child1" refType="w" fact="0.0516"/>
              <dgm:constr type="t" for="ch" forName="Child1" refType="h" fact="0.6876"/>
              <dgm:constr type="w" for="ch" forName="Child1" refType="w" fact="0.2177"/>
              <dgm:constr type="h" for="ch" forName="Child1" refType="h" fact="0.3124"/>
            </dgm:constrLst>
          </dgm:if>
          <dgm:if name="Name8"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l" for="ch" forName="Parent5" refType="w" fact="0.8434"/>
              <dgm:constr type="t" for="ch" forName="Parent5" refType="h" fact="0.2022"/>
              <dgm:constr type="w" for="ch" forName="Parent5" refType="w" fact="0.1253"/>
              <dgm:constr type="h" for="ch" forName="Parent5" refType="h" fact="0.3799"/>
              <dgm:constr type="l" for="ch" forName="Parent4" refType="w" fact="0.6492"/>
              <dgm:constr type="t" for="ch" forName="Parent4" refType="h" fact="0.2022"/>
              <dgm:constr type="w" for="ch" forName="Parent4" refType="w" fact="0.1253"/>
              <dgm:constr type="h" for="ch" forName="Parent4" refType="h" fact="0.3799"/>
              <dgm:constr type="l" for="ch" forName="Parent3" refType="w" fact="0.455"/>
              <dgm:constr type="t" for="ch" forName="Parent3" refType="h" fact="0.2022"/>
              <dgm:constr type="w" for="ch" forName="Parent3" refType="w" fact="0.1253"/>
              <dgm:constr type="h" for="ch" forName="Parent3" refType="h" fact="0.3799"/>
              <dgm:constr type="l" for="ch" forName="Parent2" refType="w" fact="0.2609"/>
              <dgm:constr type="t" for="ch" forName="Parent2" refType="h" fact="0.2022"/>
              <dgm:constr type="w" for="ch" forName="Parent2" refType="w" fact="0.1253"/>
              <dgm:constr type="h" for="ch" forName="Parent2" refType="h" fact="0.3799"/>
              <dgm:constr type="l" for="ch" forName="Parent1" refType="w" fact="0.0667"/>
              <dgm:constr type="t" for="ch" forName="Parent1" refType="h" fact="0.2022"/>
              <dgm:constr type="w" for="ch" forName="Parent1" refType="w" fact="0.1253"/>
              <dgm:constr type="h" for="ch" forName="Parent1" refType="h" fact="0.3799"/>
              <dgm:constr type="l" for="ch" forName="Accent5" refType="w" fact="0.8121"/>
              <dgm:constr type="t" for="ch" forName="Accent5" refType="h" fact="0.1072"/>
              <dgm:constr type="w" for="ch" forName="Accent5" refType="w" fact="0.1879"/>
              <dgm:constr type="h" for="ch" forName="Accent5" refType="h" fact="0.5699"/>
              <dgm:constr type="l" for="ch" forName="ParentBackground5" refType="w" fact="0.8183"/>
              <dgm:constr type="t" for="ch" forName="ParentBackground5" refType="h" fact="0.1262"/>
              <dgm:constr type="w" for="ch" forName="ParentBackground5" refType="w" fact="0.1754"/>
              <dgm:constr type="h" for="ch" forName="ParentBackground5" refType="h" fact="0.5319"/>
              <dgm:constr type="l" for="ch" forName="Child5" refType="w" fact="0.8183"/>
              <dgm:constr type="t" for="ch" forName="Child5" refType="h" fact="0.6876"/>
              <dgm:constr type="w" for="ch" forName="Child5" refType="w" fact="0.1754"/>
              <dgm:constr type="h" for="ch" forName="Child5" refType="h" fact="0.3124"/>
              <dgm:constr type="l" for="ch" forName="Accent4" refType="w" fact="0.5789"/>
              <dgm:constr type="t" for="ch" forName="Accent4" refType="h" fact="-0.0109"/>
              <dgm:constr type="w" for="ch" forName="Accent4" refType="w" fact="0.2657"/>
              <dgm:constr type="h" for="ch" forName="Accent4" refType="h" fact="0.806"/>
              <dgm:constr type="l" for="ch" forName="ParentBackground4" refType="w" fact="0.6242"/>
              <dgm:constr type="t" for="ch" forName="ParentBackground4" refType="h" fact="0.1262"/>
              <dgm:constr type="w" for="ch" forName="ParentBackground4" refType="w" fact="0.1754"/>
              <dgm:constr type="h" for="ch" forName="ParentBackground4" refType="h" fact="0.5319"/>
              <dgm:constr type="l" for="ch" forName="Child4" refType="w" fact="0.6242"/>
              <dgm:constr type="t" for="ch" forName="Child4" refType="h" fact="0.6876"/>
              <dgm:constr type="w" for="ch" forName="Child4" refType="w" fact="0.1754"/>
              <dgm:constr type="h" for="ch" forName="Child4" refType="h" fact="0.3124"/>
              <dgm:constr type="l" for="ch" forName="Accent3" refType="w" fact="0.3848"/>
              <dgm:constr type="t" for="ch" forName="Accent3" refType="h" fact="-0.0109"/>
              <dgm:constr type="w" for="ch" forName="Accent3" refType="w" fact="0.2657"/>
              <dgm:constr type="h" for="ch" forName="Accent3" refType="h" fact="0.806"/>
              <dgm:constr type="l" for="ch" forName="ParentBackground3" refType="w" fact="0.43"/>
              <dgm:constr type="t" for="ch" forName="ParentBackground3" refType="h" fact="0.1262"/>
              <dgm:constr type="w" for="ch" forName="ParentBackground3" refType="w" fact="0.1754"/>
              <dgm:constr type="h" for="ch" forName="ParentBackground3" refType="h" fact="0.5319"/>
              <dgm:constr type="l" for="ch" forName="Child3" refType="w" fact="0.43"/>
              <dgm:constr type="t" for="ch" forName="Child3" refType="h" fact="0.6876"/>
              <dgm:constr type="w" for="ch" forName="Child3" refType="w" fact="0.1754"/>
              <dgm:constr type="h" for="ch" forName="Child3" refType="h" fact="0.3124"/>
              <dgm:constr type="l" for="ch" forName="Accent2" refType="w" fact="0.1906"/>
              <dgm:constr type="t" for="ch" forName="Accent2" refType="h" fact="-0.0109"/>
              <dgm:constr type="w" for="ch" forName="Accent2" refType="w" fact="0.2657"/>
              <dgm:constr type="h" for="ch" forName="Accent2" refType="h" fact="0.806"/>
              <dgm:constr type="l" for="ch" forName="ParentBackground2" refType="w" fact="0.2358"/>
              <dgm:constr type="t" for="ch" forName="ParentBackground2" refType="h" fact="0.1262"/>
              <dgm:constr type="w" for="ch" forName="ParentBackground2" refType="w" fact="0.1754"/>
              <dgm:constr type="h" for="ch" forName="ParentBackground2" refType="h" fact="0.5319"/>
              <dgm:constr type="l" for="ch" forName="Child2" refType="w" fact="0.2358"/>
              <dgm:constr type="t" for="ch" forName="Child2" refType="h" fact="0.6876"/>
              <dgm:constr type="w" for="ch" forName="Child2" refType="w" fact="0.1754"/>
              <dgm:constr type="h" for="ch" forName="Child2" refType="h" fact="0.3124"/>
              <dgm:constr type="l" for="ch" forName="Accent1" refType="w" fact="-0.0036"/>
              <dgm:constr type="t" for="ch" forName="Accent1" refType="h" fact="-0.0109"/>
              <dgm:constr type="w" for="ch" forName="Accent1" refType="w" fact="0.2657"/>
              <dgm:constr type="h" for="ch" forName="Accent1" refType="h" fact="0.806"/>
              <dgm:constr type="l" for="ch" forName="ParentBackground1" refType="w" fact="0.0416"/>
              <dgm:constr type="t" for="ch" forName="ParentBackground1" refType="h" fact="0.1262"/>
              <dgm:constr type="w" for="ch" forName="ParentBackground1" refType="w" fact="0.1754"/>
              <dgm:constr type="h" for="ch" forName="ParentBackground1" refType="h" fact="0.5319"/>
              <dgm:constr type="l" for="ch" forName="Child1" refType="w" fact="0.0416"/>
              <dgm:constr type="t" for="ch" forName="Child1" refType="h" fact="0.6876"/>
              <dgm:constr type="w" for="ch" forName="Child1" refType="w" fact="0.1754"/>
              <dgm:constr type="h" for="ch" forName="Child1" refType="h" fact="0.3124"/>
            </dgm:constrLst>
          </dgm:if>
          <dgm:if name="Name9"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l" for="ch" forName="Parent6" refType="w" fact="0.8689"/>
              <dgm:constr type="t" for="ch" forName="Parent6" refType="h" fact="0.2022"/>
              <dgm:constr type="w" for="ch" forName="Parent6" refType="w" fact="0.1049"/>
              <dgm:constr type="h" for="ch" forName="Parent6" refType="h" fact="0.3799"/>
              <dgm:constr type="l" for="ch" forName="Parent5" refType="w" fact="0.7063"/>
              <dgm:constr type="t" for="ch" forName="Parent5" refType="h" fact="0.2022"/>
              <dgm:constr type="w" for="ch" forName="Parent5" refType="w" fact="0.1049"/>
              <dgm:constr type="h" for="ch" forName="Parent5" refType="h" fact="0.3799"/>
              <dgm:constr type="l" for="ch" forName="Parent4" refType="w" fact="0.5437"/>
              <dgm:constr type="t" for="ch" forName="Parent4" refType="h" fact="0.2022"/>
              <dgm:constr type="w" for="ch" forName="Parent4" refType="w" fact="0.1049"/>
              <dgm:constr type="h" for="ch" forName="Parent4" refType="h" fact="0.3799"/>
              <dgm:constr type="l" for="ch" forName="Parent3" refType="w" fact="0.381"/>
              <dgm:constr type="t" for="ch" forName="Parent3" refType="h" fact="0.2022"/>
              <dgm:constr type="w" for="ch" forName="Parent3" refType="w" fact="0.1049"/>
              <dgm:constr type="h" for="ch" forName="Parent3" refType="h" fact="0.3799"/>
              <dgm:constr type="l" for="ch" forName="Parent2" refType="w" fact="0.2184"/>
              <dgm:constr type="t" for="ch" forName="Parent2" refType="h" fact="0.2022"/>
              <dgm:constr type="w" for="ch" forName="Parent2" refType="w" fact="0.1049"/>
              <dgm:constr type="h" for="ch" forName="Parent2" refType="h" fact="0.3799"/>
              <dgm:constr type="l" for="ch" forName="Parent1" refType="w" fact="0.0558"/>
              <dgm:constr type="t" for="ch" forName="Parent1" refType="h" fact="0.2022"/>
              <dgm:constr type="w" for="ch" forName="Parent1" refType="w" fact="0.1049"/>
              <dgm:constr type="h" for="ch" forName="Parent1" refType="h" fact="0.3799"/>
              <dgm:constr type="l" for="ch" forName="Accent6" refType="w" fact="0.8426"/>
              <dgm:constr type="t" for="ch" forName="Accent6" refType="h" fact="0.1072"/>
              <dgm:constr type="w" for="ch" forName="Accent6" refType="w" fact="0.1574"/>
              <dgm:constr type="h" for="ch" forName="Accent6" refType="h" fact="0.5699"/>
              <dgm:constr type="l" for="ch" forName="ParentBackground6" refType="w" fact="0.8479"/>
              <dgm:constr type="t" for="ch" forName="ParentBackground6" refType="h" fact="0.1262"/>
              <dgm:constr type="w" for="ch" forName="ParentBackground6" refType="w" fact="0.1469"/>
              <dgm:constr type="h" for="ch" forName="ParentBackground6" refType="h" fact="0.5319"/>
              <dgm:constr type="l" for="ch" forName="Child6" refType="w" fact="0.8479"/>
              <dgm:constr type="t" for="ch" forName="Child6" refType="h" fact="0.6876"/>
              <dgm:constr type="w" for="ch" forName="Child6" refType="w" fact="0.1469"/>
              <dgm:constr type="h" for="ch" forName="Child6" refType="h" fact="0.3124"/>
              <dgm:constr type="l" for="ch" forName="Accent5" refType="w" fact="0.6474"/>
              <dgm:constr type="t" for="ch" forName="Accent5" refType="h" fact="-0.0109"/>
              <dgm:constr type="w" for="ch" forName="Accent5" refType="w" fact="0.2226"/>
              <dgm:constr type="h" for="ch" forName="Accent5" refType="h" fact="0.806"/>
              <dgm:constr type="l" for="ch" forName="ParentBackground5" refType="w" fact="0.6853"/>
              <dgm:constr type="t" for="ch" forName="ParentBackground5" refType="h" fact="0.1262"/>
              <dgm:constr type="w" for="ch" forName="ParentBackground5" refType="w" fact="0.1469"/>
              <dgm:constr type="h" for="ch" forName="ParentBackground5" refType="h" fact="0.5319"/>
              <dgm:constr type="l" for="ch" forName="Child5" refType="w" fact="0.6853"/>
              <dgm:constr type="t" for="ch" forName="Child5" refType="h" fact="0.6876"/>
              <dgm:constr type="w" for="ch" forName="Child5" refType="w" fact="0.1469"/>
              <dgm:constr type="h" for="ch" forName="Child5" refType="h" fact="0.3124"/>
              <dgm:constr type="l" for="ch" forName="Accent4" refType="w" fact="0.4848"/>
              <dgm:constr type="t" for="ch" forName="Accent4" refType="h" fact="-0.0109"/>
              <dgm:constr type="w" for="ch" forName="Accent4" refType="w" fact="0.2226"/>
              <dgm:constr type="h" for="ch" forName="Accent4" refType="h" fact="0.806"/>
              <dgm:constr type="l" for="ch" forName="ParentBackground4" refType="w" fact="0.5227"/>
              <dgm:constr type="t" for="ch" forName="ParentBackground4" refType="h" fact="0.1262"/>
              <dgm:constr type="w" for="ch" forName="ParentBackground4" refType="w" fact="0.1469"/>
              <dgm:constr type="h" for="ch" forName="ParentBackground4" refType="h" fact="0.5319"/>
              <dgm:constr type="l" for="ch" forName="Child4" refType="w" fact="0.5227"/>
              <dgm:constr type="t" for="ch" forName="Child4" refType="h" fact="0.6876"/>
              <dgm:constr type="w" for="ch" forName="Child4" refType="w" fact="0.1469"/>
              <dgm:constr type="h" for="ch" forName="Child4" refType="h" fact="0.3124"/>
              <dgm:constr type="l" for="ch" forName="Accent3" refType="w" fact="0.3222"/>
              <dgm:constr type="t" for="ch" forName="Accent3" refType="h" fact="-0.0109"/>
              <dgm:constr type="w" for="ch" forName="Accent3" refType="w" fact="0.2226"/>
              <dgm:constr type="h" for="ch" forName="Accent3" refType="h" fact="0.806"/>
              <dgm:constr type="l" for="ch" forName="ParentBackground3" refType="w" fact="0.3601"/>
              <dgm:constr type="t" for="ch" forName="ParentBackground3" refType="h" fact="0.1262"/>
              <dgm:constr type="w" for="ch" forName="ParentBackground3" refType="w" fact="0.1469"/>
              <dgm:constr type="h" for="ch" forName="ParentBackground3" refType="h" fact="0.5319"/>
              <dgm:constr type="l" for="ch" forName="Child3" refType="w" fact="0.3601"/>
              <dgm:constr type="t" for="ch" forName="Child3" refType="h" fact="0.6876"/>
              <dgm:constr type="w" for="ch" forName="Child3" refType="w" fact="0.1469"/>
              <dgm:constr type="h" for="ch" forName="Child3" refType="h" fact="0.3124"/>
              <dgm:constr type="l" for="ch" forName="Accent2" refType="w" fact="0.1596"/>
              <dgm:constr type="t" for="ch" forName="Accent2" refType="h" fact="-0.0109"/>
              <dgm:constr type="w" for="ch" forName="Accent2" refType="w" fact="0.2226"/>
              <dgm:constr type="h" for="ch" forName="Accent2" refType="h" fact="0.806"/>
              <dgm:constr type="l" for="ch" forName="ParentBackground2" refType="w" fact="0.1975"/>
              <dgm:constr type="t" for="ch" forName="ParentBackground2" refType="h" fact="0.1262"/>
              <dgm:constr type="w" for="ch" forName="ParentBackground2" refType="w" fact="0.1469"/>
              <dgm:constr type="h" for="ch" forName="ParentBackground2" refType="h" fact="0.5319"/>
              <dgm:constr type="l" for="ch" forName="Child2" refType="w" fact="0.1975"/>
              <dgm:constr type="t" for="ch" forName="Child2" refType="h" fact="0.6876"/>
              <dgm:constr type="w" for="ch" forName="Child2" refType="w" fact="0.1469"/>
              <dgm:constr type="h" for="ch" forName="Child2" refType="h" fact="0.3124"/>
              <dgm:constr type="l" for="ch" forName="Accent1" refType="w" fact="-0.003"/>
              <dgm:constr type="t" for="ch" forName="Accent1" refType="h" fact="-0.0109"/>
              <dgm:constr type="w" for="ch" forName="Accent1" refType="w" fact="0.2226"/>
              <dgm:constr type="h" for="ch" forName="Accent1" refType="h" fact="0.806"/>
              <dgm:constr type="l" for="ch" forName="ParentBackground1" refType="w" fact="0.0348"/>
              <dgm:constr type="t" for="ch" forName="ParentBackground1" refType="h" fact="0.1262"/>
              <dgm:constr type="w" for="ch" forName="ParentBackground1" refType="w" fact="0.1469"/>
              <dgm:constr type="h" for="ch" forName="ParentBackground1" refType="h" fact="0.5319"/>
              <dgm:constr type="l" for="ch" forName="Child1" refType="w" fact="0.0348"/>
              <dgm:constr type="t" for="ch" forName="Child1" refType="h" fact="0.6876"/>
              <dgm:constr type="w" for="ch" forName="Child1" refType="w" fact="0.1469"/>
              <dgm:constr type="h" for="ch" forName="Child1" refType="h" fact="0.3124"/>
            </dgm:constrLst>
          </dgm:if>
          <dgm:if name="Name10"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l" for="ch" forName="Parent7" refType="w" fact="0.8872"/>
              <dgm:constr type="t" for="ch" forName="Parent7" refType="h" fact="0.2022"/>
              <dgm:constr type="w" for="ch" forName="Parent7" refType="w" fact="0.0902"/>
              <dgm:constr type="h" for="ch" forName="Parent7" refType="h" fact="0.3799"/>
              <dgm:constr type="l" for="ch" forName="Parent6" refType="w" fact="0.7473"/>
              <dgm:constr type="t" for="ch" forName="Parent6" refType="h" fact="0.2022"/>
              <dgm:constr type="w" for="ch" forName="Parent6" refType="w" fact="0.0902"/>
              <dgm:constr type="h" for="ch" forName="Parent6" refType="h" fact="0.3799"/>
              <dgm:constr type="l" for="ch" forName="Parent5" refType="w" fact="0.6075"/>
              <dgm:constr type="t" for="ch" forName="Parent5" refType="h" fact="0.2022"/>
              <dgm:constr type="w" for="ch" forName="Parent5" refType="w" fact="0.0902"/>
              <dgm:constr type="h" for="ch" forName="Parent5" refType="h" fact="0.3799"/>
              <dgm:constr type="l" for="ch" forName="Parent4" refType="w" fact="0.4676"/>
              <dgm:constr type="t" for="ch" forName="Parent4" refType="h" fact="0.2022"/>
              <dgm:constr type="w" for="ch" forName="Parent4" refType="w" fact="0.0902"/>
              <dgm:constr type="h" for="ch" forName="Parent4" refType="h" fact="0.3799"/>
              <dgm:constr type="l" for="ch" forName="Parent3" refType="w" fact="0.3277"/>
              <dgm:constr type="t" for="ch" forName="Parent3" refType="h" fact="0.2022"/>
              <dgm:constr type="w" for="ch" forName="Parent3" refType="w" fact="0.0902"/>
              <dgm:constr type="h" for="ch" forName="Parent3" refType="h" fact="0.3799"/>
              <dgm:constr type="l" for="ch" forName="Parent2" refType="w" fact="0.1879"/>
              <dgm:constr type="t" for="ch" forName="Parent2" refType="h" fact="0.2022"/>
              <dgm:constr type="w" for="ch" forName="Parent2" refType="w" fact="0.0902"/>
              <dgm:constr type="h" for="ch" forName="Parent2" refType="h" fact="0.3799"/>
              <dgm:constr type="l" for="ch" forName="Parent1" refType="w" fact="0.048"/>
              <dgm:constr type="t" for="ch" forName="Parent1" refType="h" fact="0.2022"/>
              <dgm:constr type="w" for="ch" forName="Parent1" refType="w" fact="0.0902"/>
              <dgm:constr type="h" for="ch" forName="Parent1" refType="h" fact="0.3799"/>
              <dgm:constr type="l" for="ch" forName="Accent7" refType="w" fact="0.8646"/>
              <dgm:constr type="t" for="ch" forName="Accent7" refType="h" fact="0.1072"/>
              <dgm:constr type="w" for="ch" forName="Accent7" refType="w" fact="0.1354"/>
              <dgm:constr type="h" for="ch" forName="Accent7" refType="h" fact="0.5699"/>
              <dgm:constr type="l" for="ch" forName="ParentBackground7" refType="w" fact="0.8692"/>
              <dgm:constr type="t" for="ch" forName="ParentBackground7" refType="h" fact="0.1262"/>
              <dgm:constr type="w" for="ch" forName="ParentBackground7" refType="w" fact="0.1263"/>
              <dgm:constr type="h" for="ch" forName="ParentBackground7" refType="h" fact="0.5319"/>
              <dgm:constr type="l" for="ch" forName="Child7" refType="w" fact="0.8692"/>
              <dgm:constr type="t" for="ch" forName="Child7" refType="h" fact="0.6876"/>
              <dgm:constr type="w" for="ch" forName="Child7" refType="w" fact="0.1263"/>
              <dgm:constr type="h" for="ch" forName="Child7" refType="h" fact="0.3124"/>
              <dgm:constr type="l" for="ch" forName="Accent6" refType="w" fact="0.6967"/>
              <dgm:constr type="t" for="ch" forName="Accent6" refType="h" fact="-0.0109"/>
              <dgm:constr type="w" for="ch" forName="Accent6" refType="w" fact="0.1915"/>
              <dgm:constr type="h" for="ch" forName="Accent6" refType="h" fact="0.806"/>
              <dgm:constr type="l" for="ch" forName="ParentBackground6" refType="w" fact="0.7293"/>
              <dgm:constr type="t" for="ch" forName="ParentBackground6" refType="h" fact="0.1262"/>
              <dgm:constr type="w" for="ch" forName="ParentBackground6" refType="w" fact="0.1263"/>
              <dgm:constr type="h" for="ch" forName="ParentBackground6" refType="h" fact="0.5319"/>
              <dgm:constr type="l" for="ch" forName="Child6" refType="w" fact="0.7293"/>
              <dgm:constr type="t" for="ch" forName="Child6" refType="h" fact="0.6876"/>
              <dgm:constr type="w" for="ch" forName="Child6" refType="w" fact="0.1263"/>
              <dgm:constr type="h" for="ch" forName="Child6" refType="h" fact="0.3124"/>
              <dgm:constr type="l" for="ch" forName="Accent5" refType="w" fact="0.5569"/>
              <dgm:constr type="t" for="ch" forName="Accent5" refType="h" fact="-0.0109"/>
              <dgm:constr type="w" for="ch" forName="Accent5" refType="w" fact="0.1915"/>
              <dgm:constr type="h" for="ch" forName="Accent5" refType="h" fact="0.806"/>
              <dgm:constr type="l" for="ch" forName="ParentBackground5" refType="w" fact="0.5894"/>
              <dgm:constr type="t" for="ch" forName="ParentBackground5" refType="h" fact="0.1262"/>
              <dgm:constr type="w" for="ch" forName="ParentBackground5" refType="w" fact="0.1263"/>
              <dgm:constr type="h" for="ch" forName="ParentBackground5" refType="h" fact="0.5319"/>
              <dgm:constr type="l" for="ch" forName="Child5" refType="w" fact="0.5894"/>
              <dgm:constr type="t" for="ch" forName="Child5" refType="h" fact="0.6876"/>
              <dgm:constr type="w" for="ch" forName="Child5" refType="w" fact="0.1263"/>
              <dgm:constr type="h" for="ch" forName="Child5" refType="h" fact="0.3124"/>
              <dgm:constr type="l" for="ch" forName="Accent4" refType="w" fact="0.417"/>
              <dgm:constr type="t" for="ch" forName="Accent4" refType="h" fact="-0.0109"/>
              <dgm:constr type="w" for="ch" forName="Accent4" refType="w" fact="0.1915"/>
              <dgm:constr type="h" for="ch" forName="Accent4" refType="h" fact="0.806"/>
              <dgm:constr type="l" for="ch" forName="ParentBackground4" refType="w" fact="0.4496"/>
              <dgm:constr type="t" for="ch" forName="ParentBackground4" refType="h" fact="0.1262"/>
              <dgm:constr type="w" for="ch" forName="ParentBackground4" refType="w" fact="0.1263"/>
              <dgm:constr type="h" for="ch" forName="ParentBackground4" refType="h" fact="0.5319"/>
              <dgm:constr type="l" for="ch" forName="Child4" refType="w" fact="0.4496"/>
              <dgm:constr type="t" for="ch" forName="Child4" refType="h" fact="0.6876"/>
              <dgm:constr type="w" for="ch" forName="Child4" refType="w" fact="0.1263"/>
              <dgm:constr type="h" for="ch" forName="Child4" refType="h" fact="0.3124"/>
              <dgm:constr type="l" for="ch" forName="Accent3" refType="w" fact="0.2771"/>
              <dgm:constr type="t" for="ch" forName="Accent3" refType="h" fact="-0.0109"/>
              <dgm:constr type="w" for="ch" forName="Accent3" refType="w" fact="0.1915"/>
              <dgm:constr type="h" for="ch" forName="Accent3" refType="h" fact="0.806"/>
              <dgm:constr type="l" for="ch" forName="ParentBackground3" refType="w" fact="0.3097"/>
              <dgm:constr type="t" for="ch" forName="ParentBackground3" refType="h" fact="0.1262"/>
              <dgm:constr type="w" for="ch" forName="ParentBackground3" refType="w" fact="0.1263"/>
              <dgm:constr type="h" for="ch" forName="ParentBackground3" refType="h" fact="0.5319"/>
              <dgm:constr type="l" for="ch" forName="Child3" refType="w" fact="0.3097"/>
              <dgm:constr type="t" for="ch" forName="Child3" refType="h" fact="0.6876"/>
              <dgm:constr type="w" for="ch" forName="Child3" refType="w" fact="0.1263"/>
              <dgm:constr type="h" for="ch" forName="Child3" refType="h" fact="0.3124"/>
              <dgm:constr type="l" for="ch" forName="Accent2" refType="w" fact="0.1373"/>
              <dgm:constr type="t" for="ch" forName="Accent2" refType="h" fact="-0.0109"/>
              <dgm:constr type="w" for="ch" forName="Accent2" refType="w" fact="0.1915"/>
              <dgm:constr type="h" for="ch" forName="Accent2" refType="h" fact="0.806"/>
              <dgm:constr type="l" for="ch" forName="ParentBackground2" refType="w" fact="0.1698"/>
              <dgm:constr type="t" for="ch" forName="ParentBackground2" refType="h" fact="0.1262"/>
              <dgm:constr type="w" for="ch" forName="ParentBackground2" refType="w" fact="0.1263"/>
              <dgm:constr type="h" for="ch" forName="ParentBackground2" refType="h" fact="0.5319"/>
              <dgm:constr type="l" for="ch" forName="Child2" refType="w" fact="0.1698"/>
              <dgm:constr type="t" for="ch" forName="Child2" refType="h" fact="0.6876"/>
              <dgm:constr type="w" for="ch" forName="Child2" refType="w" fact="0.1263"/>
              <dgm:constr type="h" for="ch" forName="Child2" refType="h" fact="0.3124"/>
              <dgm:constr type="l" for="ch" forName="Accent1" refType="w" fact="-0.0026"/>
              <dgm:constr type="t" for="ch" forName="Accent1" refType="h" fact="-0.0109"/>
              <dgm:constr type="w" for="ch" forName="Accent1" refType="w" fact="0.1915"/>
              <dgm:constr type="h" for="ch" forName="Accent1" refType="h" fact="0.806"/>
              <dgm:constr type="l" for="ch" forName="ParentBackground1" refType="w" fact="0.03"/>
              <dgm:constr type="t" for="ch" forName="ParentBackground1" refType="h" fact="0.1262"/>
              <dgm:constr type="w" for="ch" forName="ParentBackground1" refType="w" fact="0.1263"/>
              <dgm:constr type="h" for="ch" forName="ParentBackground1" refType="h" fact="0.5319"/>
              <dgm:constr type="l" for="ch" forName="Child1" refType="w" fact="0.03"/>
              <dgm:constr type="t" for="ch" forName="Child1" refType="h" fact="0.6876"/>
              <dgm:constr type="w" for="ch" forName="Child1" refType="w" fact="0.1263"/>
              <dgm:constr type="h" for="ch" forName="Child1" refType="h" fact="0.3124"/>
            </dgm:constrLst>
          </dgm:if>
          <dgm:if name="Name11"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l" for="ch" forName="Parent8" refType="w" fact="0.901"/>
              <dgm:constr type="t" for="ch" forName="Parent8" refType="h" fact="0.2022"/>
              <dgm:constr type="w" for="ch" forName="Parent8" refType="w" fact="0.0792"/>
              <dgm:constr type="h" for="ch" forName="Parent8" refType="h" fact="0.3799"/>
              <dgm:constr type="l" for="ch" forName="Parent7" refType="w" fact="0.7783"/>
              <dgm:constr type="t" for="ch" forName="Parent7" refType="h" fact="0.2022"/>
              <dgm:constr type="w" for="ch" forName="Parent7" refType="w" fact="0.0792"/>
              <dgm:constr type="h" for="ch" forName="Parent7" refType="h" fact="0.3799"/>
              <dgm:constr type="l" for="ch" forName="Parent6" refType="w" fact="0.6556"/>
              <dgm:constr type="t" for="ch" forName="Parent6" refType="h" fact="0.2022"/>
              <dgm:constr type="w" for="ch" forName="Parent6" refType="w" fact="0.0792"/>
              <dgm:constr type="h" for="ch" forName="Parent6" refType="h" fact="0.3799"/>
              <dgm:constr type="l" for="ch" forName="Parent5" refType="w" fact="0.5329"/>
              <dgm:constr type="t" for="ch" forName="Parent5" refType="h" fact="0.2022"/>
              <dgm:constr type="w" for="ch" forName="Parent5" refType="w" fact="0.0792"/>
              <dgm:constr type="h" for="ch" forName="Parent5" refType="h" fact="0.3799"/>
              <dgm:constr type="l" for="ch" forName="Parent4" refType="w" fact="0.4102"/>
              <dgm:constr type="t" for="ch" forName="Parent4" refType="h" fact="0.2022"/>
              <dgm:constr type="w" for="ch" forName="Parent4" refType="w" fact="0.0792"/>
              <dgm:constr type="h" for="ch" forName="Parent4" refType="h" fact="0.3799"/>
              <dgm:constr type="l" for="ch" forName="Parent3" refType="w" fact="0.2875"/>
              <dgm:constr type="t" for="ch" forName="Parent3" refType="h" fact="0.2022"/>
              <dgm:constr type="w" for="ch" forName="Parent3" refType="w" fact="0.0792"/>
              <dgm:constr type="h" for="ch" forName="Parent3" refType="h" fact="0.3799"/>
              <dgm:constr type="l" for="ch" forName="Parent2" refType="w" fact="0.1648"/>
              <dgm:constr type="t" for="ch" forName="Parent2" refType="h" fact="0.2022"/>
              <dgm:constr type="w" for="ch" forName="Parent2" refType="w" fact="0.0792"/>
              <dgm:constr type="h" for="ch" forName="Parent2" refType="h" fact="0.3799"/>
              <dgm:constr type="l" for="ch" forName="Parent1" refType="w" fact="0.0421"/>
              <dgm:constr type="t" for="ch" forName="Parent1" refType="h" fact="0.2022"/>
              <dgm:constr type="w" for="ch" forName="Parent1" refType="w" fact="0.0792"/>
              <dgm:constr type="h" for="ch" forName="Parent1" refType="h" fact="0.3799"/>
              <dgm:constr type="l" for="ch" forName="Accent8" refType="w" fact="0.8813"/>
              <dgm:constr type="t" for="ch" forName="Accent8" refType="h" fact="0.1072"/>
              <dgm:constr type="w" for="ch" forName="Accent8" refType="w" fact="0.1187"/>
              <dgm:constr type="h" for="ch" forName="Accent8" refType="h" fact="0.5699"/>
              <dgm:constr type="l" for="ch" forName="ParentBackground8" refType="w" fact="0.8852"/>
              <dgm:constr type="t" for="ch" forName="ParentBackground8" refType="h" fact="0.1262"/>
              <dgm:constr type="w" for="ch" forName="ParentBackground8" refType="w" fact="0.1108"/>
              <dgm:constr type="h" for="ch" forName="ParentBackground8" refType="h" fact="0.5319"/>
              <dgm:constr type="l" for="ch" forName="Child8" refType="w" fact="0.8852"/>
              <dgm:constr type="t" for="ch" forName="Child8" refType="h" fact="0.6876"/>
              <dgm:constr type="w" for="ch" forName="Child8" refType="w" fact="0.1108"/>
              <dgm:constr type="h" for="ch" forName="Child8" refType="h" fact="0.3124"/>
              <dgm:constr type="l" for="ch" forName="Accent7" refType="w" fact="0.7339"/>
              <dgm:constr type="t" for="ch" forName="Accent7" refType="h" fact="-0.0109"/>
              <dgm:constr type="w" for="ch" forName="Accent7" refType="w" fact="0.1679"/>
              <dgm:constr type="h" for="ch" forName="Accent7" refType="h" fact="0.806"/>
              <dgm:constr type="l" for="ch" forName="ParentBackground7" refType="w" fact="0.7625"/>
              <dgm:constr type="t" for="ch" forName="ParentBackground7" refType="h" fact="0.1262"/>
              <dgm:constr type="w" for="ch" forName="ParentBackground7" refType="w" fact="0.1108"/>
              <dgm:constr type="h" for="ch" forName="ParentBackground7" refType="h" fact="0.5319"/>
              <dgm:constr type="l" for="ch" forName="Child7" refType="w" fact="0.7625"/>
              <dgm:constr type="t" for="ch" forName="Child7" refType="h" fact="0.6876"/>
              <dgm:constr type="w" for="ch" forName="Child7" refType="w" fact="0.1108"/>
              <dgm:constr type="h" for="ch" forName="Child7" refType="h" fact="0.3124"/>
              <dgm:constr type="l" for="ch" forName="Accent6" refType="w" fact="0.6112"/>
              <dgm:constr type="t" for="ch" forName="Accent6" refType="h" fact="-0.0109"/>
              <dgm:constr type="w" for="ch" forName="Accent6" refType="w" fact="0.1679"/>
              <dgm:constr type="h" for="ch" forName="Accent6" refType="h" fact="0.806"/>
              <dgm:constr type="l" for="ch" forName="ParentBackground6" refType="w" fact="0.6398"/>
              <dgm:constr type="t" for="ch" forName="ParentBackground6" refType="h" fact="0.1262"/>
              <dgm:constr type="w" for="ch" forName="ParentBackground6" refType="w" fact="0.1108"/>
              <dgm:constr type="h" for="ch" forName="ParentBackground6" refType="h" fact="0.5319"/>
              <dgm:constr type="l" for="ch" forName="Child6" refType="w" fact="0.6398"/>
              <dgm:constr type="t" for="ch" forName="Child6" refType="h" fact="0.6876"/>
              <dgm:constr type="w" for="ch" forName="Child6" refType="w" fact="0.1108"/>
              <dgm:constr type="h" for="ch" forName="Child6" refType="h" fact="0.3124"/>
              <dgm:constr type="l" for="ch" forName="Accent5" refType="w" fact="0.4885"/>
              <dgm:constr type="t" for="ch" forName="Accent5" refType="h" fact="-0.0109"/>
              <dgm:constr type="w" for="ch" forName="Accent5" refType="w" fact="0.1679"/>
              <dgm:constr type="h" for="ch" forName="Accent5" refType="h" fact="0.806"/>
              <dgm:constr type="l" for="ch" forName="ParentBackground5" refType="w" fact="0.5171"/>
              <dgm:constr type="t" for="ch" forName="ParentBackground5" refType="h" fact="0.1262"/>
              <dgm:constr type="w" for="ch" forName="ParentBackground5" refType="w" fact="0.1108"/>
              <dgm:constr type="h" for="ch" forName="ParentBackground5" refType="h" fact="0.5319"/>
              <dgm:constr type="l" for="ch" forName="Child5" refType="w" fact="0.5171"/>
              <dgm:constr type="t" for="ch" forName="Child5" refType="h" fact="0.6876"/>
              <dgm:constr type="w" for="ch" forName="Child5" refType="w" fact="0.1108"/>
              <dgm:constr type="h" for="ch" forName="Child5" refType="h" fact="0.3124"/>
              <dgm:constr type="l" for="ch" forName="Accent4" refType="w" fact="0.3658"/>
              <dgm:constr type="t" for="ch" forName="Accent4" refType="h" fact="-0.0109"/>
              <dgm:constr type="w" for="ch" forName="Accent4" refType="w" fact="0.1679"/>
              <dgm:constr type="h" for="ch" forName="Accent4" refType="h" fact="0.806"/>
              <dgm:constr type="l" for="ch" forName="ParentBackground4" refType="w" fact="0.3944"/>
              <dgm:constr type="t" for="ch" forName="ParentBackground4" refType="h" fact="0.1262"/>
              <dgm:constr type="w" for="ch" forName="ParentBackground4" refType="w" fact="0.1108"/>
              <dgm:constr type="h" for="ch" forName="ParentBackground4" refType="h" fact="0.5319"/>
              <dgm:constr type="l" for="ch" forName="Child4" refType="w" fact="0.3944"/>
              <dgm:constr type="t" for="ch" forName="Child4" refType="h" fact="0.6876"/>
              <dgm:constr type="w" for="ch" forName="Child4" refType="w" fact="0.1108"/>
              <dgm:constr type="h" for="ch" forName="Child4" refType="h" fact="0.3124"/>
              <dgm:constr type="l" for="ch" forName="Accent3" refType="w" fact="0.2431"/>
              <dgm:constr type="t" for="ch" forName="Accent3" refType="h" fact="-0.0109"/>
              <dgm:constr type="w" for="ch" forName="Accent3" refType="w" fact="0.1679"/>
              <dgm:constr type="h" for="ch" forName="Accent3" refType="h" fact="0.806"/>
              <dgm:constr type="l" for="ch" forName="ParentBackground3" refType="w" fact="0.2717"/>
              <dgm:constr type="t" for="ch" forName="ParentBackground3" refType="h" fact="0.1262"/>
              <dgm:constr type="w" for="ch" forName="ParentBackground3" refType="w" fact="0.1108"/>
              <dgm:constr type="h" for="ch" forName="ParentBackground3" refType="h" fact="0.5319"/>
              <dgm:constr type="l" for="ch" forName="Child3" refType="w" fact="0.2717"/>
              <dgm:constr type="t" for="ch" forName="Child3" refType="h" fact="0.6876"/>
              <dgm:constr type="w" for="ch" forName="Child3" refType="w" fact="0.1108"/>
              <dgm:constr type="h" for="ch" forName="Child3" refType="h" fact="0.3124"/>
              <dgm:constr type="l" for="ch" forName="Accent2" refType="w" fact="0.1204"/>
              <dgm:constr type="t" for="ch" forName="Accent2" refType="h" fact="-0.0109"/>
              <dgm:constr type="w" for="ch" forName="Accent2" refType="w" fact="0.1679"/>
              <dgm:constr type="h" for="ch" forName="Accent2" refType="h" fact="0.806"/>
              <dgm:constr type="l" for="ch" forName="ParentBackground2" refType="w" fact="0.149"/>
              <dgm:constr type="t" for="ch" forName="ParentBackground2" refType="h" fact="0.1262"/>
              <dgm:constr type="w" for="ch" forName="ParentBackground2" refType="w" fact="0.1108"/>
              <dgm:constr type="h" for="ch" forName="ParentBackground2" refType="h" fact="0.5319"/>
              <dgm:constr type="l" for="ch" forName="Child2" refType="w" fact="0.149"/>
              <dgm:constr type="t" for="ch" forName="Child2" refType="h" fact="0.6876"/>
              <dgm:constr type="w" for="ch" forName="Child2" refType="w" fact="0.1108"/>
              <dgm:constr type="h" for="ch" forName="Child2" refType="h" fact="0.3124"/>
              <dgm:constr type="l" for="ch" forName="Accent1" refType="w" fact="-0.0023"/>
              <dgm:constr type="t" for="ch" forName="Accent1" refType="h" fact="-0.0109"/>
              <dgm:constr type="w" for="ch" forName="Accent1" refType="w" fact="0.1679"/>
              <dgm:constr type="h" for="ch" forName="Accent1" refType="h" fact="0.806"/>
              <dgm:constr type="l" for="ch" forName="ParentBackground1" refType="w" fact="0.0263"/>
              <dgm:constr type="t" for="ch" forName="ParentBackground1" refType="h" fact="0.1262"/>
              <dgm:constr type="w" for="ch" forName="ParentBackground1" refType="w" fact="0.1108"/>
              <dgm:constr type="h" for="ch" forName="ParentBackground1" refType="h" fact="0.5319"/>
              <dgm:constr type="l" for="ch" forName="Child1" refType="w" fact="0.0263"/>
              <dgm:constr type="t" for="ch" forName="Child1" refType="h" fact="0.6876"/>
              <dgm:constr type="w" for="ch" forName="Child1" refType="w" fact="0.1108"/>
              <dgm:constr type="h" for="ch" forName="Child1" refType="h" fact="0.3124"/>
            </dgm:constrLst>
          </dgm:if>
          <dgm:if name="Name12"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l" for="ch" forName="Parent9" refType="w" fact="0.9119"/>
              <dgm:constr type="t" for="ch" forName="Parent9" refType="h" fact="0.2022"/>
              <dgm:constr type="w" for="ch" forName="Parent9" refType="w" fact="0.0705"/>
              <dgm:constr type="h" for="ch" forName="Parent9" refType="h" fact="0.3799"/>
              <dgm:constr type="l" for="ch" forName="Parent8" refType="w" fact="0.8026"/>
              <dgm:constr type="t" for="ch" forName="Parent8" refType="h" fact="0.2022"/>
              <dgm:constr type="w" for="ch" forName="Parent8" refType="w" fact="0.0705"/>
              <dgm:constr type="h" for="ch" forName="Parent8" refType="h" fact="0.3799"/>
              <dgm:constr type="l" for="ch" forName="Parent7" refType="w" fact="0.6933"/>
              <dgm:constr type="t" for="ch" forName="Parent7" refType="h" fact="0.2022"/>
              <dgm:constr type="w" for="ch" forName="Parent7" refType="w" fact="0.0705"/>
              <dgm:constr type="h" for="ch" forName="Parent7" refType="h" fact="0.3799"/>
              <dgm:constr type="l" for="ch" forName="Parent6" refType="w" fact="0.584"/>
              <dgm:constr type="t" for="ch" forName="Parent6" refType="h" fact="0.2022"/>
              <dgm:constr type="w" for="ch" forName="Parent6" refType="w" fact="0.0705"/>
              <dgm:constr type="h" for="ch" forName="Parent6" refType="h" fact="0.3799"/>
              <dgm:constr type="l" for="ch" forName="Parent5" refType="w" fact="0.4747"/>
              <dgm:constr type="t" for="ch" forName="Parent5" refType="h" fact="0.2022"/>
              <dgm:constr type="w" for="ch" forName="Parent5" refType="w" fact="0.0705"/>
              <dgm:constr type="h" for="ch" forName="Parent5" refType="h" fact="0.3799"/>
              <dgm:constr type="l" for="ch" forName="Parent4" refType="w" fact="0.3654"/>
              <dgm:constr type="t" for="ch" forName="Parent4" refType="h" fact="0.2022"/>
              <dgm:constr type="w" for="ch" forName="Parent4" refType="w" fact="0.0705"/>
              <dgm:constr type="h" for="ch" forName="Parent4" refType="h" fact="0.3799"/>
              <dgm:constr type="l" for="ch" forName="Parent3" refType="w" fact="0.2561"/>
              <dgm:constr type="t" for="ch" forName="Parent3" refType="h" fact="0.2022"/>
              <dgm:constr type="w" for="ch" forName="Parent3" refType="w" fact="0.0705"/>
              <dgm:constr type="h" for="ch" forName="Parent3" refType="h" fact="0.3799"/>
              <dgm:constr type="l" for="ch" forName="Parent2" refType="w" fact="0.1468"/>
              <dgm:constr type="t" for="ch" forName="Parent2" refType="h" fact="0.2022"/>
              <dgm:constr type="w" for="ch" forName="Parent2" refType="w" fact="0.0705"/>
              <dgm:constr type="h" for="ch" forName="Parent2" refType="h" fact="0.3799"/>
              <dgm:constr type="l" for="ch" forName="Parent1" refType="w" fact="0.0375"/>
              <dgm:constr type="t" for="ch" forName="Parent1" refType="h" fact="0.2022"/>
              <dgm:constr type="w" for="ch" forName="Parent1" refType="w" fact="0.0705"/>
              <dgm:constr type="h" for="ch" forName="Parent1" refType="h" fact="0.3799"/>
              <dgm:constr type="l" for="ch" forName="Accent9" refType="w" fact="0.8942"/>
              <dgm:constr type="t" for="ch" forName="Accent9" refType="h" fact="0.1072"/>
              <dgm:constr type="w" for="ch" forName="Accent9" refType="w" fact="0.1058"/>
              <dgm:constr type="h" for="ch" forName="Accent9" refType="h" fact="0.5699"/>
              <dgm:constr type="l" for="ch" forName="ParentBackground9" refType="w" fact="0.8978"/>
              <dgm:constr type="t" for="ch" forName="ParentBackground9" refType="h" fact="0.1262"/>
              <dgm:constr type="w" for="ch" forName="ParentBackground9" refType="w" fact="0.0987"/>
              <dgm:constr type="h" for="ch" forName="ParentBackground9" refType="h" fact="0.5319"/>
              <dgm:constr type="l" for="ch" forName="Child9" refType="w" fact="0.8978"/>
              <dgm:constr type="t" for="ch" forName="Child9" refType="h" fact="0.6876"/>
              <dgm:constr type="w" for="ch" forName="Child9" refType="w" fact="0.0987"/>
              <dgm:constr type="h" for="ch" forName="Child9" refType="h" fact="0.3124"/>
              <dgm:constr type="l" for="ch" forName="Accent8" refType="w" fact="0.763"/>
              <dgm:constr type="t" for="ch" forName="Accent8" refType="h" fact="-0.0109"/>
              <dgm:constr type="w" for="ch" forName="Accent8" refType="w" fact="0.1496"/>
              <dgm:constr type="h" for="ch" forName="Accent8" refType="h" fact="0.806"/>
              <dgm:constr type="l" for="ch" forName="ParentBackground8" refType="w" fact="0.7885"/>
              <dgm:constr type="t" for="ch" forName="ParentBackground8" refType="h" fact="0.1262"/>
              <dgm:constr type="w" for="ch" forName="ParentBackground8" refType="w" fact="0.0987"/>
              <dgm:constr type="h" for="ch" forName="ParentBackground8" refType="h" fact="0.5319"/>
              <dgm:constr type="l" for="ch" forName="Child8" refType="w" fact="0.7885"/>
              <dgm:constr type="t" for="ch" forName="Child8" refType="h" fact="0.6876"/>
              <dgm:constr type="w" for="ch" forName="Child8" refType="w" fact="0.0987"/>
              <dgm:constr type="h" for="ch" forName="Child8" refType="h" fact="0.3124"/>
              <dgm:constr type="l" for="ch" forName="Accent7" refType="w" fact="0.6538"/>
              <dgm:constr type="t" for="ch" forName="Accent7" refType="h" fact="-0.0109"/>
              <dgm:constr type="w" for="ch" forName="Accent7" refType="w" fact="0.1496"/>
              <dgm:constr type="h" for="ch" forName="Accent7" refType="h" fact="0.806"/>
              <dgm:constr type="l" for="ch" forName="ParentBackground7" refType="w" fact="0.6792"/>
              <dgm:constr type="t" for="ch" forName="ParentBackground7" refType="h" fact="0.1262"/>
              <dgm:constr type="w" for="ch" forName="ParentBackground7" refType="w" fact="0.0987"/>
              <dgm:constr type="h" for="ch" forName="ParentBackground7" refType="h" fact="0.5319"/>
              <dgm:constr type="l" for="ch" forName="Child7" refType="w" fact="0.6792"/>
              <dgm:constr type="t" for="ch" forName="Child7" refType="h" fact="0.6876"/>
              <dgm:constr type="w" for="ch" forName="Child7" refType="w" fact="0.0987"/>
              <dgm:constr type="h" for="ch" forName="Child7" refType="h" fact="0.3124"/>
              <dgm:constr type="l" for="ch" forName="Accent6" refType="w" fact="0.5445"/>
              <dgm:constr type="t" for="ch" forName="Accent6" refType="h" fact="-0.0109"/>
              <dgm:constr type="w" for="ch" forName="Accent6" refType="w" fact="0.1496"/>
              <dgm:constr type="h" for="ch" forName="Accent6" refType="h" fact="0.806"/>
              <dgm:constr type="l" for="ch" forName="ParentBackground6" refType="w" fact="0.5699"/>
              <dgm:constr type="t" for="ch" forName="ParentBackground6" refType="h" fact="0.1262"/>
              <dgm:constr type="w" for="ch" forName="ParentBackground6" refType="w" fact="0.0987"/>
              <dgm:constr type="h" for="ch" forName="ParentBackground6" refType="h" fact="0.5319"/>
              <dgm:constr type="l" for="ch" forName="Child6" refType="w" fact="0.5699"/>
              <dgm:constr type="t" for="ch" forName="Child6" refType="h" fact="0.6876"/>
              <dgm:constr type="w" for="ch" forName="Child6" refType="w" fact="0.0987"/>
              <dgm:constr type="h" for="ch" forName="Child6" refType="h" fact="0.3124"/>
              <dgm:constr type="l" for="ch" forName="Accent5" refType="w" fact="0.4352"/>
              <dgm:constr type="t" for="ch" forName="Accent5" refType="h" fact="-0.0109"/>
              <dgm:constr type="w" for="ch" forName="Accent5" refType="w" fact="0.1496"/>
              <dgm:constr type="h" for="ch" forName="Accent5" refType="h" fact="0.806"/>
              <dgm:constr type="l" for="ch" forName="ParentBackground5" refType="w" fact="0.4606"/>
              <dgm:constr type="t" for="ch" forName="ParentBackground5" refType="h" fact="0.1262"/>
              <dgm:constr type="w" for="ch" forName="ParentBackground5" refType="w" fact="0.0987"/>
              <dgm:constr type="h" for="ch" forName="ParentBackground5" refType="h" fact="0.5319"/>
              <dgm:constr type="l" for="ch" forName="Child5" refType="w" fact="0.4606"/>
              <dgm:constr type="t" for="ch" forName="Child5" refType="h" fact="0.6876"/>
              <dgm:constr type="w" for="ch" forName="Child5" refType="w" fact="0.0987"/>
              <dgm:constr type="h" for="ch" forName="Child5" refType="h" fact="0.3124"/>
              <dgm:constr type="l" for="ch" forName="Accent4" refType="w" fact="0.3259"/>
              <dgm:constr type="t" for="ch" forName="Accent4" refType="h" fact="-0.0109"/>
              <dgm:constr type="w" for="ch" forName="Accent4" refType="w" fact="0.1496"/>
              <dgm:constr type="h" for="ch" forName="Accent4" refType="h" fact="0.806"/>
              <dgm:constr type="l" for="ch" forName="ParentBackground4" refType="w" fact="0.3513"/>
              <dgm:constr type="t" for="ch" forName="ParentBackground4" refType="h" fact="0.1262"/>
              <dgm:constr type="w" for="ch" forName="ParentBackground4" refType="w" fact="0.0987"/>
              <dgm:constr type="h" for="ch" forName="ParentBackground4" refType="h" fact="0.5319"/>
              <dgm:constr type="l" for="ch" forName="Child4" refType="w" fact="0.3513"/>
              <dgm:constr type="t" for="ch" forName="Child4" refType="h" fact="0.6876"/>
              <dgm:constr type="w" for="ch" forName="Child4" refType="w" fact="0.0987"/>
              <dgm:constr type="h" for="ch" forName="Child4" refType="h" fact="0.3124"/>
              <dgm:constr type="l" for="ch" forName="Accent3" refType="w" fact="0.2166"/>
              <dgm:constr type="t" for="ch" forName="Accent3" refType="h" fact="-0.0109"/>
              <dgm:constr type="w" for="ch" forName="Accent3" refType="w" fact="0.1496"/>
              <dgm:constr type="h" for="ch" forName="Accent3" refType="h" fact="0.806"/>
              <dgm:constr type="l" for="ch" forName="ParentBackground3" refType="w" fact="0.242"/>
              <dgm:constr type="t" for="ch" forName="ParentBackground3" refType="h" fact="0.1262"/>
              <dgm:constr type="w" for="ch" forName="ParentBackground3" refType="w" fact="0.0987"/>
              <dgm:constr type="h" for="ch" forName="ParentBackground3" refType="h" fact="0.5319"/>
              <dgm:constr type="l" for="ch" forName="Child3" refType="w" fact="0.242"/>
              <dgm:constr type="t" for="ch" forName="Child3" refType="h" fact="0.6876"/>
              <dgm:constr type="w" for="ch" forName="Child3" refType="w" fact="0.0987"/>
              <dgm:constr type="h" for="ch" forName="Child3" refType="h" fact="0.3124"/>
              <dgm:constr type="l" for="ch" forName="Accent2" refType="w" fact="0.1073"/>
              <dgm:constr type="t" for="ch" forName="Accent2" refType="h" fact="-0.0109"/>
              <dgm:constr type="w" for="ch" forName="Accent2" refType="w" fact="0.1496"/>
              <dgm:constr type="h" for="ch" forName="Accent2" refType="h" fact="0.806"/>
              <dgm:constr type="l" for="ch" forName="ParentBackground2" refType="w" fact="0.1327"/>
              <dgm:constr type="t" for="ch" forName="ParentBackground2" refType="h" fact="0.1262"/>
              <dgm:constr type="w" for="ch" forName="ParentBackground2" refType="w" fact="0.0987"/>
              <dgm:constr type="h" for="ch" forName="ParentBackground2" refType="h" fact="0.5319"/>
              <dgm:constr type="l" for="ch" forName="Child2" refType="w" fact="0.1327"/>
              <dgm:constr type="t" for="ch" forName="Child2" refType="h" fact="0.6876"/>
              <dgm:constr type="w" for="ch" forName="Child2" refType="w" fact="0.0987"/>
              <dgm:constr type="h" for="ch" forName="Child2" refType="h" fact="0.3124"/>
              <dgm:constr type="l" for="ch" forName="Accent1" refType="w" fact="-0.002"/>
              <dgm:constr type="t" for="ch" forName="Accent1" refType="h" fact="-0.0109"/>
              <dgm:constr type="w" for="ch" forName="Accent1" refType="w" fact="0.1496"/>
              <dgm:constr type="h" for="ch" forName="Accent1" refType="h" fact="0.806"/>
              <dgm:constr type="l" for="ch" forName="ParentBackground1" refType="w" fact="0.0234"/>
              <dgm:constr type="t" for="ch" forName="ParentBackground1" refType="h" fact="0.1262"/>
              <dgm:constr type="w" for="ch" forName="ParentBackground1" refType="w" fact="0.0987"/>
              <dgm:constr type="h" for="ch" forName="ParentBackground1" refType="h" fact="0.5319"/>
              <dgm:constr type="l" for="ch" forName="Child1" refType="w" fact="0.0234"/>
              <dgm:constr type="t" for="ch" forName="Child1" refType="h" fact="0.6876"/>
              <dgm:constr type="w" for="ch" forName="Child1" refType="w" fact="0.0987"/>
              <dgm:constr type="h" for="ch" forName="Child1" refType="h" fact="0.3124"/>
            </dgm:constrLst>
          </dgm:if>
          <dgm:if name="Name13"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l" for="ch" forName="Parent10" refType="w" fact="0.9205"/>
              <dgm:constr type="t" for="ch" forName="Parent10" refType="h" fact="0.2022"/>
              <dgm:constr type="w" for="ch" forName="Parent10" refType="w" fact="0.0636"/>
              <dgm:constr type="h" for="ch" forName="Parent10" refType="h" fact="0.3799"/>
              <dgm:constr type="l" for="ch" forName="Parent9" refType="w" fact="0.822"/>
              <dgm:constr type="t" for="ch" forName="Parent9" refType="h" fact="0.2022"/>
              <dgm:constr type="w" for="ch" forName="Parent9" refType="w" fact="0.0636"/>
              <dgm:constr type="h" for="ch" forName="Parent9" refType="h" fact="0.3799"/>
              <dgm:constr type="l" for="ch" forName="Parent8" refType="w" fact="0.7235"/>
              <dgm:constr type="t" for="ch" forName="Parent8" refType="h" fact="0.2022"/>
              <dgm:constr type="w" for="ch" forName="Parent8" refType="w" fact="0.0636"/>
              <dgm:constr type="h" for="ch" forName="Parent8" refType="h" fact="0.3799"/>
              <dgm:constr type="l" for="ch" forName="Parent7" refType="w" fact="0.625"/>
              <dgm:constr type="t" for="ch" forName="Parent7" refType="h" fact="0.2022"/>
              <dgm:constr type="w" for="ch" forName="Parent7" refType="w" fact="0.0636"/>
              <dgm:constr type="h" for="ch" forName="Parent7" refType="h" fact="0.3799"/>
              <dgm:constr type="l" for="ch" forName="Parent6" refType="w" fact="0.5264"/>
              <dgm:constr type="t" for="ch" forName="Parent6" refType="h" fact="0.2022"/>
              <dgm:constr type="w" for="ch" forName="Parent6" refType="w" fact="0.0636"/>
              <dgm:constr type="h" for="ch" forName="Parent6" refType="h" fact="0.3799"/>
              <dgm:constr type="l" for="ch" forName="Parent5" refType="w" fact="0.4279"/>
              <dgm:constr type="t" for="ch" forName="Parent5" refType="h" fact="0.2022"/>
              <dgm:constr type="w" for="ch" forName="Parent5" refType="w" fact="0.0636"/>
              <dgm:constr type="h" for="ch" forName="Parent5" refType="h" fact="0.3799"/>
              <dgm:constr type="l" for="ch" forName="Parent4" refType="w" fact="0.3294"/>
              <dgm:constr type="t" for="ch" forName="Parent4" refType="h" fact="0.2022"/>
              <dgm:constr type="w" for="ch" forName="Parent4" refType="w" fact="0.0636"/>
              <dgm:constr type="h" for="ch" forName="Parent4" refType="h" fact="0.3799"/>
              <dgm:constr type="l" for="ch" forName="Parent3" refType="w" fact="0.2309"/>
              <dgm:constr type="t" for="ch" forName="Parent3" refType="h" fact="0.2022"/>
              <dgm:constr type="w" for="ch" forName="Parent3" refType="w" fact="0.0636"/>
              <dgm:constr type="h" for="ch" forName="Parent3" refType="h" fact="0.3799"/>
              <dgm:constr type="l" for="ch" forName="Parent2" refType="w" fact="0.1324"/>
              <dgm:constr type="t" for="ch" forName="Parent2" refType="h" fact="0.2022"/>
              <dgm:constr type="w" for="ch" forName="Parent2" refType="w" fact="0.0636"/>
              <dgm:constr type="h" for="ch" forName="Parent2" refType="h" fact="0.3799"/>
              <dgm:constr type="l" for="ch" forName="Parent1" refType="w" fact="0.0338"/>
              <dgm:constr type="t" for="ch" forName="Parent1" refType="h" fact="0.2022"/>
              <dgm:constr type="w" for="ch" forName="Parent1" refType="w" fact="0.0636"/>
              <dgm:constr type="h" for="ch" forName="Parent1" refType="h" fact="0.3799"/>
              <dgm:constr type="l" for="ch" forName="Accent10" refType="w" fact="0.9047"/>
              <dgm:constr type="t" for="ch" forName="Accent10" refType="h" fact="0.1072"/>
              <dgm:constr type="w" for="ch" forName="Accent10" refType="w" fact="0.0953"/>
              <dgm:constr type="h" for="ch" forName="Accent10" refType="h" fact="0.5699"/>
              <dgm:constr type="l" for="ch" forName="ParentBackground10" refType="w" fact="0.9078"/>
              <dgm:constr type="t" for="ch" forName="ParentBackground10" refType="h" fact="0.1262"/>
              <dgm:constr type="w" for="ch" forName="ParentBackground10" refType="w" fact="0.089"/>
              <dgm:constr type="h" for="ch" forName="ParentBackground10" refType="h" fact="0.5319"/>
              <dgm:constr type="l" for="ch" forName="Child10" refType="w" fact="0.9078"/>
              <dgm:constr type="t" for="ch" forName="Child10" refType="h" fact="0.6876"/>
              <dgm:constr type="w" for="ch" forName="Child10" refType="w" fact="0.089"/>
              <dgm:constr type="h" for="ch" forName="Child10" refType="h" fact="0.3124"/>
              <dgm:constr type="l" for="ch" forName="Accent9" refType="w" fact="0.7864"/>
              <dgm:constr type="t" for="ch" forName="Accent9" refType="h" fact="-0.0109"/>
              <dgm:constr type="w" for="ch" forName="Accent9" refType="w" fact="0.1348"/>
              <dgm:constr type="h" for="ch" forName="Accent9" refType="h" fact="0.806"/>
              <dgm:constr type="l" for="ch" forName="ParentBackground9" refType="w" fact="0.8093"/>
              <dgm:constr type="t" for="ch" forName="ParentBackground9" refType="h" fact="0.1262"/>
              <dgm:constr type="w" for="ch" forName="ParentBackground9" refType="w" fact="0.089"/>
              <dgm:constr type="h" for="ch" forName="ParentBackground9" refType="h" fact="0.5319"/>
              <dgm:constr type="l" for="ch" forName="Child9" refType="w" fact="0.8093"/>
              <dgm:constr type="t" for="ch" forName="Child9" refType="h" fact="0.6876"/>
              <dgm:constr type="w" for="ch" forName="Child9" refType="w" fact="0.089"/>
              <dgm:constr type="h" for="ch" forName="Child9" refType="h" fact="0.3124"/>
              <dgm:constr type="l" for="ch" forName="Accent8" refType="w" fact="0.6879"/>
              <dgm:constr type="t" for="ch" forName="Accent8" refType="h" fact="-0.0109"/>
              <dgm:constr type="w" for="ch" forName="Accent8" refType="w" fact="0.1348"/>
              <dgm:constr type="h" for="ch" forName="Accent8" refType="h" fact="0.806"/>
              <dgm:constr type="l" for="ch" forName="ParentBackground8" refType="w" fact="0.7108"/>
              <dgm:constr type="t" for="ch" forName="ParentBackground8" refType="h" fact="0.1262"/>
              <dgm:constr type="w" for="ch" forName="ParentBackground8" refType="w" fact="0.089"/>
              <dgm:constr type="h" for="ch" forName="ParentBackground8" refType="h" fact="0.5319"/>
              <dgm:constr type="l" for="ch" forName="Child8" refType="w" fact="0.7108"/>
              <dgm:constr type="t" for="ch" forName="Child8" refType="h" fact="0.6876"/>
              <dgm:constr type="w" for="ch" forName="Child8" refType="w" fact="0.089"/>
              <dgm:constr type="h" for="ch" forName="Child8" refType="h" fact="0.3124"/>
              <dgm:constr type="l" for="ch" forName="Accent7" refType="w" fact="0.5893"/>
              <dgm:constr type="t" for="ch" forName="Accent7" refType="h" fact="-0.0109"/>
              <dgm:constr type="w" for="ch" forName="Accent7" refType="w" fact="0.1348"/>
              <dgm:constr type="h" for="ch" forName="Accent7" refType="h" fact="0.806"/>
              <dgm:constr type="l" for="ch" forName="ParentBackground7" refType="w" fact="0.6123"/>
              <dgm:constr type="t" for="ch" forName="ParentBackground7" refType="h" fact="0.1262"/>
              <dgm:constr type="w" for="ch" forName="ParentBackground7" refType="w" fact="0.089"/>
              <dgm:constr type="h" for="ch" forName="ParentBackground7" refType="h" fact="0.5319"/>
              <dgm:constr type="l" for="ch" forName="Child7" refType="w" fact="0.6123"/>
              <dgm:constr type="t" for="ch" forName="Child7" refType="h" fact="0.6876"/>
              <dgm:constr type="w" for="ch" forName="Child7" refType="w" fact="0.089"/>
              <dgm:constr type="h" for="ch" forName="Child7" refType="h" fact="0.3124"/>
              <dgm:constr type="l" for="ch" forName="Accent6" refType="w" fact="0.4908"/>
              <dgm:constr type="t" for="ch" forName="Accent6" refType="h" fact="-0.0109"/>
              <dgm:constr type="w" for="ch" forName="Accent6" refType="w" fact="0.1348"/>
              <dgm:constr type="h" for="ch" forName="Accent6" refType="h" fact="0.806"/>
              <dgm:constr type="l" for="ch" forName="ParentBackground6" refType="w" fact="0.5137"/>
              <dgm:constr type="t" for="ch" forName="ParentBackground6" refType="h" fact="0.1262"/>
              <dgm:constr type="w" for="ch" forName="ParentBackground6" refType="w" fact="0.089"/>
              <dgm:constr type="h" for="ch" forName="ParentBackground6" refType="h" fact="0.5319"/>
              <dgm:constr type="l" for="ch" forName="Child6" refType="w" fact="0.5137"/>
              <dgm:constr type="t" for="ch" forName="Child6" refType="h" fact="0.6876"/>
              <dgm:constr type="w" for="ch" forName="Child6" refType="w" fact="0.089"/>
              <dgm:constr type="h" for="ch" forName="Child6" refType="h" fact="0.3124"/>
              <dgm:constr type="l" for="ch" forName="Accent5" refType="w" fact="0.3923"/>
              <dgm:constr type="t" for="ch" forName="Accent5" refType="h" fact="-0.0109"/>
              <dgm:constr type="w" for="ch" forName="Accent5" refType="w" fact="0.1348"/>
              <dgm:constr type="h" for="ch" forName="Accent5" refType="h" fact="0.806"/>
              <dgm:constr type="l" for="ch" forName="ParentBackground5" refType="w" fact="0.4152"/>
              <dgm:constr type="t" for="ch" forName="ParentBackground5" refType="h" fact="0.1262"/>
              <dgm:constr type="w" for="ch" forName="ParentBackground5" refType="w" fact="0.089"/>
              <dgm:constr type="h" for="ch" forName="ParentBackground5" refType="h" fact="0.5319"/>
              <dgm:constr type="l" for="ch" forName="Child5" refType="w" fact="0.4152"/>
              <dgm:constr type="t" for="ch" forName="Child5" refType="h" fact="0.6876"/>
              <dgm:constr type="w" for="ch" forName="Child5" refType="w" fact="0.089"/>
              <dgm:constr type="h" for="ch" forName="Child5" refType="h" fact="0.3124"/>
              <dgm:constr type="l" for="ch" forName="Accent4" refType="w" fact="0.2938"/>
              <dgm:constr type="t" for="ch" forName="Accent4" refType="h" fact="-0.0109"/>
              <dgm:constr type="w" for="ch" forName="Accent4" refType="w" fact="0.1348"/>
              <dgm:constr type="h" for="ch" forName="Accent4" refType="h" fact="0.806"/>
              <dgm:constr type="l" for="ch" forName="ParentBackground4" refType="w" fact="0.3167"/>
              <dgm:constr type="t" for="ch" forName="ParentBackground4" refType="h" fact="0.1262"/>
              <dgm:constr type="w" for="ch" forName="ParentBackground4" refType="w" fact="0.089"/>
              <dgm:constr type="h" for="ch" forName="ParentBackground4" refType="h" fact="0.5319"/>
              <dgm:constr type="l" for="ch" forName="Child4" refType="w" fact="0.3167"/>
              <dgm:constr type="t" for="ch" forName="Child4" refType="h" fact="0.6876"/>
              <dgm:constr type="w" for="ch" forName="Child4" refType="w" fact="0.089"/>
              <dgm:constr type="h" for="ch" forName="Child4" refType="h" fact="0.3124"/>
              <dgm:constr type="l" for="ch" forName="Accent3" refType="w" fact="0.1952"/>
              <dgm:constr type="t" for="ch" forName="Accent3" refType="h" fact="-0.0109"/>
              <dgm:constr type="w" for="ch" forName="Accent3" refType="w" fact="0.1348"/>
              <dgm:constr type="h" for="ch" forName="Accent3" refType="h" fact="0.806"/>
              <dgm:constr type="l" for="ch" forName="ParentBackground3" refType="w" fact="0.2182"/>
              <dgm:constr type="t" for="ch" forName="ParentBackground3" refType="h" fact="0.1262"/>
              <dgm:constr type="w" for="ch" forName="ParentBackground3" refType="w" fact="0.089"/>
              <dgm:constr type="h" for="ch" forName="ParentBackground3" refType="h" fact="0.5319"/>
              <dgm:constr type="l" for="ch" forName="Child3" refType="w" fact="0.2182"/>
              <dgm:constr type="t" for="ch" forName="Child3" refType="h" fact="0.6876"/>
              <dgm:constr type="w" for="ch" forName="Child3" refType="w" fact="0.089"/>
              <dgm:constr type="h" for="ch" forName="Child3" refType="h" fact="0.3124"/>
              <dgm:constr type="l" for="ch" forName="Accent2" refType="w" fact="0.0967"/>
              <dgm:constr type="t" for="ch" forName="Accent2" refType="h" fact="-0.0109"/>
              <dgm:constr type="w" for="ch" forName="Accent2" refType="w" fact="0.1348"/>
              <dgm:constr type="h" for="ch" forName="Accent2" refType="h" fact="0.806"/>
              <dgm:constr type="l" for="ch" forName="ParentBackground2" refType="w" fact="0.1196"/>
              <dgm:constr type="t" for="ch" forName="ParentBackground2" refType="h" fact="0.1262"/>
              <dgm:constr type="w" for="ch" forName="ParentBackground2" refType="w" fact="0.089"/>
              <dgm:constr type="h" for="ch" forName="ParentBackground2" refType="h" fact="0.5319"/>
              <dgm:constr type="l" for="ch" forName="Child2" refType="w" fact="0.1196"/>
              <dgm:constr type="t" for="ch" forName="Child2" refType="h" fact="0.6876"/>
              <dgm:constr type="w" for="ch" forName="Child2" refType="w" fact="0.089"/>
              <dgm:constr type="h" for="ch" forName="Child2" refType="h" fact="0.3124"/>
              <dgm:constr type="l" for="ch" forName="Accent1" refType="w" fact="-0.0018"/>
              <dgm:constr type="t" for="ch" forName="Accent1" refType="h" fact="-0.0109"/>
              <dgm:constr type="w" for="ch" forName="Accent1" refType="w" fact="0.1348"/>
              <dgm:constr type="h" for="ch" forName="Accent1" refType="h" fact="0.806"/>
              <dgm:constr type="l" for="ch" forName="ParentBackground1" refType="w" fact="0.0211"/>
              <dgm:constr type="t" for="ch" forName="ParentBackground1" refType="h" fact="0.1262"/>
              <dgm:constr type="w" for="ch" forName="ParentBackground1" refType="w" fact="0.089"/>
              <dgm:constr type="h" for="ch" forName="ParentBackground1" refType="h" fact="0.5319"/>
              <dgm:constr type="l" for="ch" forName="Child1" refType="w" fact="0.0211"/>
              <dgm:constr type="t" for="ch" forName="Child1" refType="h" fact="0.6876"/>
              <dgm:constr type="w" for="ch" forName="Child1" refType="w" fact="0.089"/>
              <dgm:constr type="h" for="ch" forName="Child1" refType="h" fact="0.3124"/>
            </dgm:constrLst>
          </dgm:if>
          <dgm:else name="Name14">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l" for="ch" forName="Parent11" refType="w" fact="0.9277"/>
              <dgm:constr type="t" for="ch" forName="Parent11" refType="h" fact="0.2022"/>
              <dgm:constr type="w" for="ch" forName="Parent11" refType="w" fact="0.0579"/>
              <dgm:constr type="h" for="ch" forName="Parent11" refType="h" fact="0.3799"/>
              <dgm:constr type="l" for="ch" forName="Parent10" refType="w" fact="0.838"/>
              <dgm:constr type="t" for="ch" forName="Parent10" refType="h" fact="0.2022"/>
              <dgm:constr type="w" for="ch" forName="Parent10" refType="w" fact="0.0579"/>
              <dgm:constr type="h" for="ch" forName="Parent10" refType="h" fact="0.3799"/>
              <dgm:constr type="l" for="ch" forName="Parent9" refType="w" fact="0.7483"/>
              <dgm:constr type="t" for="ch" forName="Parent9" refType="h" fact="0.2022"/>
              <dgm:constr type="w" for="ch" forName="Parent9" refType="w" fact="0.0579"/>
              <dgm:constr type="h" for="ch" forName="Parent9" refType="h" fact="0.3799"/>
              <dgm:constr type="l" for="ch" forName="Parent8" refType="w" fact="0.6586"/>
              <dgm:constr type="t" for="ch" forName="Parent8" refType="h" fact="0.2022"/>
              <dgm:constr type="w" for="ch" forName="Parent8" refType="w" fact="0.0579"/>
              <dgm:constr type="h" for="ch" forName="Parent8" refType="h" fact="0.3799"/>
              <dgm:constr type="l" for="ch" forName="Parent7" refType="w" fact="0.5689"/>
              <dgm:constr type="t" for="ch" forName="Parent7" refType="h" fact="0.2022"/>
              <dgm:constr type="w" for="ch" forName="Parent7" refType="w" fact="0.0579"/>
              <dgm:constr type="h" for="ch" forName="Parent7" refType="h" fact="0.3799"/>
              <dgm:constr type="l" for="ch" forName="Parent6" refType="w" fact="0.4792"/>
              <dgm:constr type="t" for="ch" forName="Parent6" refType="h" fact="0.2022"/>
              <dgm:constr type="w" for="ch" forName="Parent6" refType="w" fact="0.0579"/>
              <dgm:constr type="h" for="ch" forName="Parent6" refType="h" fact="0.3799"/>
              <dgm:constr type="l" for="ch" forName="Parent5" refType="w" fact="0.3895"/>
              <dgm:constr type="t" for="ch" forName="Parent5" refType="h" fact="0.2022"/>
              <dgm:constr type="w" for="ch" forName="Parent5" refType="w" fact="0.0579"/>
              <dgm:constr type="h" for="ch" forName="Parent5" refType="h" fact="0.3799"/>
              <dgm:constr type="l" for="ch" forName="Parent4" refType="w" fact="0.2999"/>
              <dgm:constr type="t" for="ch" forName="Parent4" refType="h" fact="0.2022"/>
              <dgm:constr type="w" for="ch" forName="Parent4" refType="w" fact="0.0579"/>
              <dgm:constr type="h" for="ch" forName="Parent4" refType="h" fact="0.3799"/>
              <dgm:constr type="l" for="ch" forName="Parent3" refType="w" fact="0.2102"/>
              <dgm:constr type="t" for="ch" forName="Parent3" refType="h" fact="0.2022"/>
              <dgm:constr type="w" for="ch" forName="Parent3" refType="w" fact="0.0579"/>
              <dgm:constr type="h" for="ch" forName="Parent3" refType="h" fact="0.3799"/>
              <dgm:constr type="l" for="ch" forName="Parent2" refType="w" fact="0.1205"/>
              <dgm:constr type="t" for="ch" forName="Parent2" refType="h" fact="0.2022"/>
              <dgm:constr type="w" for="ch" forName="Parent2" refType="w" fact="0.0579"/>
              <dgm:constr type="h" for="ch" forName="Parent2" refType="h" fact="0.3799"/>
              <dgm:constr type="l" for="ch" forName="Parent1" refType="w" fact="0.0308"/>
              <dgm:constr type="t" for="ch" forName="Parent1" refType="h" fact="0.2022"/>
              <dgm:constr type="w" for="ch" forName="Parent1" refType="w" fact="0.0579"/>
              <dgm:constr type="h" for="ch" forName="Parent1" refType="h" fact="0.3799"/>
              <dgm:constr type="l" for="ch" forName="Accent11" refType="w" fact="0.9132"/>
              <dgm:constr type="t" for="ch" forName="Accent11" refType="h" fact="0.1072"/>
              <dgm:constr type="w" for="ch" forName="Accent11" refType="w" fact="0.0868"/>
              <dgm:constr type="h" for="ch" forName="Accent11" refType="h" fact="0.5699"/>
              <dgm:constr type="l" for="ch" forName="ParentBackground11" refType="w" fact="0.9161"/>
              <dgm:constr type="t" for="ch" forName="ParentBackground11" refType="h" fact="0.1262"/>
              <dgm:constr type="w" for="ch" forName="ParentBackground11" refType="w" fact="0.081"/>
              <dgm:constr type="h" for="ch" forName="ParentBackground11" refType="h" fact="0.5319"/>
              <dgm:constr type="l" for="ch" forName="Child11" refType="w" fact="0.9161"/>
              <dgm:constr type="t" for="ch" forName="Child11" refType="h" fact="0.6876"/>
              <dgm:constr type="w" for="ch" forName="Child11" refType="w" fact="0.081"/>
              <dgm:constr type="h" for="ch" forName="Child11" refType="h" fact="0.3124"/>
              <dgm:constr type="l" for="ch" forName="Accent10" refType="w" fact="0.8055"/>
              <dgm:constr type="t" for="ch" forName="Accent10" refType="h" fact="-0.0109"/>
              <dgm:constr type="w" for="ch" forName="Accent10" refType="w" fact="0.1228"/>
              <dgm:constr type="h" for="ch" forName="Accent10" refType="h" fact="0.806"/>
              <dgm:constr type="l" for="ch" forName="ParentBackground10" refType="w" fact="0.8264"/>
              <dgm:constr type="t" for="ch" forName="ParentBackground10" refType="h" fact="0.1262"/>
              <dgm:constr type="w" for="ch" forName="ParentBackground10" refType="w" fact="0.081"/>
              <dgm:constr type="h" for="ch" forName="ParentBackground10" refType="h" fact="0.5319"/>
              <dgm:constr type="l" for="ch" forName="Child10" refType="w" fact="0.8264"/>
              <dgm:constr type="t" for="ch" forName="Child10" refType="h" fact="0.6876"/>
              <dgm:constr type="w" for="ch" forName="Child10" refType="w" fact="0.081"/>
              <dgm:constr type="h" for="ch" forName="Child10" refType="h" fact="0.3124"/>
              <dgm:constr type="l" for="ch" forName="Accent9" refType="w" fact="0.7158"/>
              <dgm:constr type="t" for="ch" forName="Accent9" refType="h" fact="-0.0109"/>
              <dgm:constr type="w" for="ch" forName="Accent9" refType="w" fact="0.1228"/>
              <dgm:constr type="h" for="ch" forName="Accent9" refType="h" fact="0.806"/>
              <dgm:constr type="l" for="ch" forName="ParentBackground9" refType="w" fact="0.7367"/>
              <dgm:constr type="t" for="ch" forName="ParentBackground9" refType="h" fact="0.1262"/>
              <dgm:constr type="w" for="ch" forName="ParentBackground9" refType="w" fact="0.081"/>
              <dgm:constr type="h" for="ch" forName="ParentBackground9" refType="h" fact="0.5319"/>
              <dgm:constr type="l" for="ch" forName="Child9" refType="w" fact="0.7367"/>
              <dgm:constr type="t" for="ch" forName="Child9" refType="h" fact="0.6876"/>
              <dgm:constr type="w" for="ch" forName="Child9" refType="w" fact="0.081"/>
              <dgm:constr type="h" for="ch" forName="Child9" refType="h" fact="0.3124"/>
              <dgm:constr type="l" for="ch" forName="Accent8" refType="w" fact="0.6261"/>
              <dgm:constr type="t" for="ch" forName="Accent8" refType="h" fact="-0.0109"/>
              <dgm:constr type="w" for="ch" forName="Accent8" refType="w" fact="0.1228"/>
              <dgm:constr type="h" for="ch" forName="Accent8" refType="h" fact="0.806"/>
              <dgm:constr type="l" for="ch" forName="ParentBackground8" refType="w" fact="0.647"/>
              <dgm:constr type="t" for="ch" forName="ParentBackground8" refType="h" fact="0.1262"/>
              <dgm:constr type="w" for="ch" forName="ParentBackground8" refType="w" fact="0.081"/>
              <dgm:constr type="h" for="ch" forName="ParentBackground8" refType="h" fact="0.5319"/>
              <dgm:constr type="l" for="ch" forName="Child8" refType="w" fact="0.647"/>
              <dgm:constr type="t" for="ch" forName="Child8" refType="h" fact="0.6876"/>
              <dgm:constr type="w" for="ch" forName="Child8" refType="w" fact="0.081"/>
              <dgm:constr type="h" for="ch" forName="Child8" refType="h" fact="0.3124"/>
              <dgm:constr type="l" for="ch" forName="Accent7" refType="w" fact="0.5364"/>
              <dgm:constr type="t" for="ch" forName="Accent7" refType="h" fact="-0.0109"/>
              <dgm:constr type="w" for="ch" forName="Accent7" refType="w" fact="0.1228"/>
              <dgm:constr type="h" for="ch" forName="Accent7" refType="h" fact="0.806"/>
              <dgm:constr type="l" for="ch" forName="ParentBackground7" refType="w" fact="0.5573"/>
              <dgm:constr type="t" for="ch" forName="ParentBackground7" refType="h" fact="0.1262"/>
              <dgm:constr type="w" for="ch" forName="ParentBackground7" refType="w" fact="0.081"/>
              <dgm:constr type="h" for="ch" forName="ParentBackground7" refType="h" fact="0.5319"/>
              <dgm:constr type="l" for="ch" forName="Child7" refType="w" fact="0.5573"/>
              <dgm:constr type="t" for="ch" forName="Child7" refType="h" fact="0.6876"/>
              <dgm:constr type="w" for="ch" forName="Child7" refType="w" fact="0.081"/>
              <dgm:constr type="h" for="ch" forName="Child7" refType="h" fact="0.3124"/>
              <dgm:constr type="l" for="ch" forName="Accent6" refType="w" fact="0.4467"/>
              <dgm:constr type="t" for="ch" forName="Accent6" refType="h" fact="-0.0109"/>
              <dgm:constr type="w" for="ch" forName="Accent6" refType="w" fact="0.1228"/>
              <dgm:constr type="h" for="ch" forName="Accent6" refType="h" fact="0.806"/>
              <dgm:constr type="l" for="ch" forName="ParentBackground6" refType="w" fact="0.4677"/>
              <dgm:constr type="t" for="ch" forName="ParentBackground6" refType="h" fact="0.1262"/>
              <dgm:constr type="w" for="ch" forName="ParentBackground6" refType="w" fact="0.081"/>
              <dgm:constr type="h" for="ch" forName="ParentBackground6" refType="h" fact="0.5319"/>
              <dgm:constr type="l" for="ch" forName="Child6" refType="w" fact="0.4677"/>
              <dgm:constr type="t" for="ch" forName="Child6" refType="h" fact="0.6876"/>
              <dgm:constr type="w" for="ch" forName="Child6" refType="w" fact="0.081"/>
              <dgm:constr type="h" for="ch" forName="Child6" refType="h" fact="0.3124"/>
              <dgm:constr type="l" for="ch" forName="Accent5" refType="w" fact="0.3571"/>
              <dgm:constr type="t" for="ch" forName="Accent5" refType="h" fact="-0.0109"/>
              <dgm:constr type="w" for="ch" forName="Accent5" refType="w" fact="0.1228"/>
              <dgm:constr type="h" for="ch" forName="Accent5" refType="h" fact="0.806"/>
              <dgm:constr type="l" for="ch" forName="ParentBackground5" refType="w" fact="0.378"/>
              <dgm:constr type="t" for="ch" forName="ParentBackground5" refType="h" fact="0.1262"/>
              <dgm:constr type="w" for="ch" forName="ParentBackground5" refType="w" fact="0.081"/>
              <dgm:constr type="h" for="ch" forName="ParentBackground5" refType="h" fact="0.5319"/>
              <dgm:constr type="l" for="ch" forName="Child5" refType="w" fact="0.378"/>
              <dgm:constr type="t" for="ch" forName="Child5" refType="h" fact="0.6876"/>
              <dgm:constr type="w" for="ch" forName="Child5" refType="w" fact="0.081"/>
              <dgm:constr type="h" for="ch" forName="Child5" refType="h" fact="0.3124"/>
              <dgm:constr type="l" for="ch" forName="Accent4" refType="w" fact="0.2674"/>
              <dgm:constr type="t" for="ch" forName="Accent4" refType="h" fact="-0.0109"/>
              <dgm:constr type="w" for="ch" forName="Accent4" refType="w" fact="0.1228"/>
              <dgm:constr type="h" for="ch" forName="Accent4" refType="h" fact="0.806"/>
              <dgm:constr type="l" for="ch" forName="ParentBackground4" refType="w" fact="0.2883"/>
              <dgm:constr type="t" for="ch" forName="ParentBackground4" refType="h" fact="0.1262"/>
              <dgm:constr type="w" for="ch" forName="ParentBackground4" refType="w" fact="0.081"/>
              <dgm:constr type="h" for="ch" forName="ParentBackground4" refType="h" fact="0.5319"/>
              <dgm:constr type="l" for="ch" forName="Child4" refType="w" fact="0.2883"/>
              <dgm:constr type="t" for="ch" forName="Child4" refType="h" fact="0.6876"/>
              <dgm:constr type="w" for="ch" forName="Child4" refType="w" fact="0.081"/>
              <dgm:constr type="h" for="ch" forName="Child4" refType="h" fact="0.3124"/>
              <dgm:constr type="l" for="ch" forName="Accent3" refType="w" fact="0.1777"/>
              <dgm:constr type="t" for="ch" forName="Accent3" refType="h" fact="-0.0109"/>
              <dgm:constr type="w" for="ch" forName="Accent3" refType="w" fact="0.1228"/>
              <dgm:constr type="h" for="ch" forName="Accent3" refType="h" fact="0.806"/>
              <dgm:constr type="l" for="ch" forName="ParentBackground3" refType="w" fact="0.1986"/>
              <dgm:constr type="t" for="ch" forName="ParentBackground3" refType="h" fact="0.1262"/>
              <dgm:constr type="w" for="ch" forName="ParentBackground3" refType="w" fact="0.081"/>
              <dgm:constr type="h" for="ch" forName="ParentBackground3" refType="h" fact="0.5319"/>
              <dgm:constr type="l" for="ch" forName="Child3" refType="w" fact="0.1986"/>
              <dgm:constr type="t" for="ch" forName="Child3" refType="h" fact="0.6876"/>
              <dgm:constr type="w" for="ch" forName="Child3" refType="w" fact="0.081"/>
              <dgm:constr type="h" for="ch" forName="Child3" refType="h" fact="0.3124"/>
              <dgm:constr type="l" for="ch" forName="Accent2" refType="w" fact="0.088"/>
              <dgm:constr type="t" for="ch" forName="Accent2" refType="h" fact="-0.0109"/>
              <dgm:constr type="w" for="ch" forName="Accent2" refType="w" fact="0.1228"/>
              <dgm:constr type="h" for="ch" forName="Accent2" refType="h" fact="0.806"/>
              <dgm:constr type="l" for="ch" forName="ParentBackground2" refType="w" fact="0.1089"/>
              <dgm:constr type="t" for="ch" forName="ParentBackground2" refType="h" fact="0.1262"/>
              <dgm:constr type="w" for="ch" forName="ParentBackground2" refType="w" fact="0.081"/>
              <dgm:constr type="h" for="ch" forName="ParentBackground2" refType="h" fact="0.5319"/>
              <dgm:constr type="l" for="ch" forName="Child2" refType="w" fact="0.1089"/>
              <dgm:constr type="t" for="ch" forName="Child2" refType="h" fact="0.6876"/>
              <dgm:constr type="w" for="ch" forName="Child2" refType="w" fact="0.081"/>
              <dgm:constr type="h" for="ch" forName="Child2" refType="h" fact="0.3124"/>
              <dgm:constr type="l" for="ch" forName="Accent1" refType="w" fact="-0.0017"/>
              <dgm:constr type="t" for="ch" forName="Accent1" refType="h" fact="-0.0109"/>
              <dgm:constr type="w" for="ch" forName="Accent1" refType="w" fact="0.1228"/>
              <dgm:constr type="h" for="ch" forName="Accent1" refType="h" fact="0.806"/>
              <dgm:constr type="l" for="ch" forName="ParentBackground1" refType="w" fact="0.0192"/>
              <dgm:constr type="t" for="ch" forName="ParentBackground1" refType="h" fact="0.1262"/>
              <dgm:constr type="w" for="ch" forName="ParentBackground1" refType="w" fact="0.081"/>
              <dgm:constr type="h" for="ch" forName="ParentBackground1" refType="h" fact="0.5319"/>
              <dgm:constr type="l" for="ch" forName="Child1" refType="w" fact="0.0192"/>
              <dgm:constr type="t" for="ch" forName="Child1" refType="h" fact="0.6876"/>
              <dgm:constr type="w" for="ch" forName="Child1" refType="w" fact="0.081"/>
              <dgm:constr type="h" for="ch" forName="Child1" refType="h" fact="0.3124"/>
            </dgm:constrLst>
          </dgm:else>
        </dgm:choose>
      </dgm:if>
      <dgm:else name="Name15">
        <dgm:choose name="Name16">
          <dgm:if name="Name17"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18"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r" for="ch" forName="Parent2" refType="w" fact="0.3751"/>
              <dgm:constr type="t" for="ch" forName="Parent2" refType="h" fact="0.2022"/>
              <dgm:constr type="w" for="ch" forName="Parent2" refType="w" fact="0.3001"/>
              <dgm:constr type="h" for="ch" forName="Parent2" refType="h" fact="0.3799"/>
              <dgm:constr type="r" for="ch" forName="Parent1" refType="w" fact="0.8403"/>
              <dgm:constr type="t" for="ch" forName="Parent1" refType="h" fact="0.2022"/>
              <dgm:constr type="w" for="ch" forName="Parent1" refType="w" fact="0.3001"/>
              <dgm:constr type="h" for="ch" forName="Parent1" refType="h" fact="0.3799"/>
              <dgm:constr type="r" for="ch" forName="Accent2" refType="w" fact="0.4502"/>
              <dgm:constr type="t" for="ch" forName="Accent2" refType="h" fact="0.1072"/>
              <dgm:constr type="w" for="ch" forName="Accent2" refType="w" fact="0.4502"/>
              <dgm:constr type="h" for="ch" forName="Accent2" refType="h" fact="0.5699"/>
              <dgm:constr type="r" for="ch" forName="ParentBackground2" refType="w" fact="0.4352"/>
              <dgm:constr type="t" for="ch" forName="ParentBackground2" refType="h" fact="0.1262"/>
              <dgm:constr type="w" for="ch" forName="ParentBackground2" refType="w" fact="0.4201"/>
              <dgm:constr type="h" for="ch" forName="ParentBackground2" refType="h" fact="0.5319"/>
              <dgm:constr type="r" for="ch" forName="Child2" refType="w" fact="0.4352"/>
              <dgm:constr type="t" for="ch" forName="Child2" refType="h" fact="0.6876"/>
              <dgm:constr type="w" for="ch" forName="Child2" refType="w" fact="0.4201"/>
              <dgm:constr type="h" for="ch" forName="Child2" refType="h" fact="0.3124"/>
              <dgm:constr type="r" for="ch" forName="Accent1" refType="w" fact="1.0086"/>
              <dgm:constr type="t" for="ch" forName="Accent1" refType="h" fact="-0.0109"/>
              <dgm:constr type="w" for="ch" forName="Accent1" refType="w" fact="0.6367"/>
              <dgm:constr type="h" for="ch" forName="Accent1" refType="h" fact="0.806"/>
              <dgm:constr type="r" for="ch" forName="ParentBackground1" refType="w" fact="0.9003"/>
              <dgm:constr type="t" for="ch" forName="ParentBackground1" refType="h" fact="0.1262"/>
              <dgm:constr type="w" for="ch" forName="ParentBackground1" refType="w" fact="0.4201"/>
              <dgm:constr type="h" for="ch" forName="ParentBackground1" refType="h" fact="0.5319"/>
              <dgm:constr type="r" for="ch" forName="Child1" refType="w" fact="0.9003"/>
              <dgm:constr type="t" for="ch" forName="Child1" refType="h" fact="0.6876"/>
              <dgm:constr type="w" for="ch" forName="Child1" refType="w" fact="0.4201"/>
              <dgm:constr type="h" for="ch" forName="Child1" refType="h" fact="0.3124"/>
            </dgm:constrLst>
          </dgm:if>
          <dgm:if name="Name19"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r" for="ch" forName="Parent3" refType="w" fact="0.256"/>
              <dgm:constr type="t" for="ch" forName="Parent3" refType="h" fact="0.2022"/>
              <dgm:constr type="w" for="ch" forName="Parent3" refType="w" fact="0.2048"/>
              <dgm:constr type="h" for="ch" forName="Parent3" refType="h" fact="0.3799"/>
              <dgm:constr type="r" for="ch" forName="Parent2" refType="w" fact="0.5735"/>
              <dgm:constr type="t" for="ch" forName="Parent2" refType="h" fact="0.2022"/>
              <dgm:constr type="w" for="ch" forName="Parent2" refType="w" fact="0.2048"/>
              <dgm:constr type="h" for="ch" forName="Parent2" refType="h" fact="0.3799"/>
              <dgm:constr type="r" for="ch" forName="Parent1" refType="w" fact="0.891"/>
              <dgm:constr type="t" for="ch" forName="Parent1" refType="h" fact="0.2022"/>
              <dgm:constr type="w" for="ch" forName="Parent1" refType="w" fact="0.2048"/>
              <dgm:constr type="h" for="ch" forName="Parent1" refType="h" fact="0.3799"/>
              <dgm:constr type="r" for="ch" forName="Accent3" refType="w" fact="0.3072"/>
              <dgm:constr type="t" for="ch" forName="Accent3" refType="h" fact="0.1072"/>
              <dgm:constr type="w" for="ch" forName="Accent3" refType="w" fact="0.3072"/>
              <dgm:constr type="h" for="ch" forName="Accent3" refType="h" fact="0.5699"/>
              <dgm:constr type="r" for="ch" forName="ParentBackground3" refType="w" fact="0.297"/>
              <dgm:constr type="t" for="ch" forName="ParentBackground3" refType="h" fact="0.1262"/>
              <dgm:constr type="w" for="ch" forName="ParentBackground3" refType="w" fact="0.2868"/>
              <dgm:constr type="h" for="ch" forName="ParentBackground3" refType="h" fact="0.5319"/>
              <dgm:constr type="r" for="ch" forName="Child3" refType="w" fact="0.297"/>
              <dgm:constr type="t" for="ch" forName="Child3" refType="h" fact="0.6876"/>
              <dgm:constr type="w" for="ch" forName="Child3" refType="w" fact="0.2868"/>
              <dgm:constr type="h" for="ch" forName="Child3" refType="h" fact="0.3124"/>
              <dgm:constr type="r" for="ch" forName="Accent2" refType="w" fact="0.6878"/>
              <dgm:constr type="t" for="ch" forName="Accent2" refType="h" fact="-0.0109"/>
              <dgm:constr type="w" for="ch" forName="Accent2" refType="w" fact="0.4334"/>
              <dgm:constr type="h" for="ch" forName="Accent2" refType="h" fact="0.806"/>
              <dgm:constr type="r" for="ch" forName="ParentBackground2" refType="w" fact="0.6145"/>
              <dgm:constr type="t" for="ch" forName="ParentBackground2" refType="h" fact="0.1262"/>
              <dgm:constr type="w" for="ch" forName="ParentBackground2" refType="w" fact="0.2868"/>
              <dgm:constr type="h" for="ch" forName="ParentBackground2" refType="h" fact="0.5319"/>
              <dgm:constr type="r" for="ch" forName="Child2" refType="w" fact="0.6145"/>
              <dgm:constr type="t" for="ch" forName="Child2" refType="h" fact="0.6876"/>
              <dgm:constr type="w" for="ch" forName="Child2" refType="w" fact="0.2868"/>
              <dgm:constr type="h" for="ch" forName="Child2" refType="h" fact="0.3124"/>
              <dgm:constr type="r" for="ch" forName="Accent1" refType="w" fact="1.0053"/>
              <dgm:constr type="t" for="ch" forName="Accent1" refType="h" fact="-0.0109"/>
              <dgm:constr type="w" for="ch" forName="Accent1" refType="w" fact="0.4334"/>
              <dgm:constr type="h" for="ch" forName="Accent1" refType="h" fact="0.806"/>
              <dgm:constr type="r" for="ch" forName="ParentBackground1" refType="w" fact="0.932"/>
              <dgm:constr type="t" for="ch" forName="ParentBackground1" refType="h" fact="0.1262"/>
              <dgm:constr type="w" for="ch" forName="ParentBackground1" refType="w" fact="0.2868"/>
              <dgm:constr type="h" for="ch" forName="ParentBackground1" refType="h" fact="0.5319"/>
              <dgm:constr type="r" for="ch" forName="Child1" refType="w" fact="0.932"/>
              <dgm:constr type="t" for="ch" forName="Child1" refType="h" fact="0.6876"/>
              <dgm:constr type="w" for="ch" forName="Child1" refType="w" fact="0.2868"/>
              <dgm:constr type="h" for="ch" forName="Child1" refType="h" fact="0.3124"/>
            </dgm:constrLst>
          </dgm:if>
          <dgm:if name="Name20"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r" for="ch" forName="Parent4" refType="w" fact="0.1943"/>
              <dgm:constr type="t" for="ch" forName="Parent4" refType="h" fact="0.2022"/>
              <dgm:constr type="w" for="ch" forName="Parent4" refType="w" fact="0.1555"/>
              <dgm:constr type="h" for="ch" forName="Parent4" refType="h" fact="0.3799"/>
              <dgm:constr type="r" for="ch" forName="Parent3" refType="w" fact="0.4353"/>
              <dgm:constr type="t" for="ch" forName="Parent3" refType="h" fact="0.2022"/>
              <dgm:constr type="w" for="ch" forName="Parent3" refType="w" fact="0.1555"/>
              <dgm:constr type="h" for="ch" forName="Parent3" refType="h" fact="0.3799"/>
              <dgm:constr type="r" for="ch" forName="Parent2" refType="w" fact="0.6763"/>
              <dgm:constr type="t" for="ch" forName="Parent2" refType="h" fact="0.2022"/>
              <dgm:constr type="w" for="ch" forName="Parent2" refType="w" fact="0.1555"/>
              <dgm:constr type="h" for="ch" forName="Parent2" refType="h" fact="0.3799"/>
              <dgm:constr type="r" for="ch" forName="Parent1" refType="w" fact="0.9173"/>
              <dgm:constr type="t" for="ch" forName="Parent1" refType="h" fact="0.2022"/>
              <dgm:constr type="w" for="ch" forName="Parent1" refType="w" fact="0.1555"/>
              <dgm:constr type="h" for="ch" forName="Parent1" refType="h" fact="0.3799"/>
              <dgm:constr type="r" for="ch" forName="Accent4" refType="w" fact="0.2332"/>
              <dgm:constr type="t" for="ch" forName="Accent4" refType="h" fact="0.1072"/>
              <dgm:constr type="w" for="ch" forName="Accent4" refType="w" fact="0.2332"/>
              <dgm:constr type="h" for="ch" forName="Accent4" refType="h" fact="0.5699"/>
              <dgm:constr type="r" for="ch" forName="ParentBackground4" refType="w" fact="0.2254"/>
              <dgm:constr type="t" for="ch" forName="ParentBackground4" refType="h" fact="0.1262"/>
              <dgm:constr type="w" for="ch" forName="ParentBackground4" refType="w" fact="0.2177"/>
              <dgm:constr type="h" for="ch" forName="ParentBackground4" refType="h" fact="0.5319"/>
              <dgm:constr type="r" for="ch" forName="Child4" refType="w" fact="0.2254"/>
              <dgm:constr type="t" for="ch" forName="Child4" refType="h" fact="0.6876"/>
              <dgm:constr type="w" for="ch" forName="Child4" refType="w" fact="0.2177"/>
              <dgm:constr type="h" for="ch" forName="Child4" refType="h" fact="0.3124"/>
              <dgm:constr type="r" for="ch" forName="Accent3" refType="w" fact="0.5235"/>
              <dgm:constr type="t" for="ch" forName="Accent3" refType="h" fact="-0.0109"/>
              <dgm:constr type="w" for="ch" forName="Accent3" refType="w" fact="0.3298"/>
              <dgm:constr type="h" for="ch" forName="Accent3" refType="h" fact="0.806"/>
              <dgm:constr type="r" for="ch" forName="ParentBackground3" refType="w" fact="0.4664"/>
              <dgm:constr type="t" for="ch" forName="ParentBackground3" refType="h" fact="0.1262"/>
              <dgm:constr type="w" for="ch" forName="ParentBackground3" refType="w" fact="0.2177"/>
              <dgm:constr type="h" for="ch" forName="ParentBackground3" refType="h" fact="0.5319"/>
              <dgm:constr type="r" for="ch" forName="Child3" refType="w" fact="0.4664"/>
              <dgm:constr type="t" for="ch" forName="Child3" refType="h" fact="0.6876"/>
              <dgm:constr type="w" for="ch" forName="Child3" refType="w" fact="0.2177"/>
              <dgm:constr type="h" for="ch" forName="Child3" refType="h" fact="0.3124"/>
              <dgm:constr type="r" for="ch" forName="Accent2" refType="w" fact="0.7635"/>
              <dgm:constr type="t" for="ch" forName="Accent2" refType="h" fact="-0.0109"/>
              <dgm:constr type="w" for="ch" forName="Accent2" refType="w" fact="0.3298"/>
              <dgm:constr type="h" for="ch" forName="Accent2" refType="h" fact="0.806"/>
              <dgm:constr type="r" for="ch" forName="ParentBackground2" refType="w" fact="0.7074"/>
              <dgm:constr type="t" for="ch" forName="ParentBackground2" refType="h" fact="0.1262"/>
              <dgm:constr type="w" for="ch" forName="ParentBackground2" refType="w" fact="0.2177"/>
              <dgm:constr type="h" for="ch" forName="ParentBackground2" refType="h" fact="0.5319"/>
              <dgm:constr type="r" for="ch" forName="Child2" refType="w" fact="0.7074"/>
              <dgm:constr type="t" for="ch" forName="Child2" refType="h" fact="0.6876"/>
              <dgm:constr type="w" for="ch" forName="Child2" refType="w" fact="0.2177"/>
              <dgm:constr type="h" for="ch" forName="Child2" refType="h" fact="0.3124"/>
              <dgm:constr type="r" for="ch" forName="Accent1" refType="w" fact="1.0045"/>
              <dgm:constr type="t" for="ch" forName="Accent1" refType="h" fact="-0.0109"/>
              <dgm:constr type="w" for="ch" forName="Accent1" refType="w" fact="0.3298"/>
              <dgm:constr type="h" for="ch" forName="Accent1" refType="h" fact="0.806"/>
              <dgm:constr type="r" for="ch" forName="ParentBackground1" refType="w" fact="0.9484"/>
              <dgm:constr type="t" for="ch" forName="ParentBackground1" refType="h" fact="0.1262"/>
              <dgm:constr type="w" for="ch" forName="ParentBackground1" refType="w" fact="0.2177"/>
              <dgm:constr type="h" for="ch" forName="ParentBackground1" refType="h" fact="0.5319"/>
              <dgm:constr type="r" for="ch" forName="Child1" refType="w" fact="0.9484"/>
              <dgm:constr type="t" for="ch" forName="Child1" refType="h" fact="0.6876"/>
              <dgm:constr type="w" for="ch" forName="Child1" refType="w" fact="0.2177"/>
              <dgm:constr type="h" for="ch" forName="Child1" refType="h" fact="0.3124"/>
            </dgm:constrLst>
          </dgm:if>
          <dgm:if name="Name21"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r" for="ch" forName="Parent5" refType="w" fact="0.1566"/>
              <dgm:constr type="t" for="ch" forName="Parent5" refType="h" fact="0.2022"/>
              <dgm:constr type="w" for="ch" forName="Parent5" refType="w" fact="0.1253"/>
              <dgm:constr type="h" for="ch" forName="Parent5" refType="h" fact="0.3799"/>
              <dgm:constr type="r" for="ch" forName="Parent4" refType="w" fact="0.3508"/>
              <dgm:constr type="t" for="ch" forName="Parent4" refType="h" fact="0.2022"/>
              <dgm:constr type="w" for="ch" forName="Parent4" refType="w" fact="0.1253"/>
              <dgm:constr type="h" for="ch" forName="Parent4" refType="h" fact="0.3799"/>
              <dgm:constr type="r" for="ch" forName="Parent3" refType="w" fact="0.545"/>
              <dgm:constr type="t" for="ch" forName="Parent3" refType="h" fact="0.2022"/>
              <dgm:constr type="w" for="ch" forName="Parent3" refType="w" fact="0.1253"/>
              <dgm:constr type="h" for="ch" forName="Parent3" refType="h" fact="0.3799"/>
              <dgm:constr type="r" for="ch" forName="Parent2" refType="w" fact="0.7391"/>
              <dgm:constr type="t" for="ch" forName="Parent2" refType="h" fact="0.2022"/>
              <dgm:constr type="w" for="ch" forName="Parent2" refType="w" fact="0.1253"/>
              <dgm:constr type="h" for="ch" forName="Parent2" refType="h" fact="0.3799"/>
              <dgm:constr type="r" for="ch" forName="Parent1" refType="w" fact="0.9333"/>
              <dgm:constr type="t" for="ch" forName="Parent1" refType="h" fact="0.2022"/>
              <dgm:constr type="w" for="ch" forName="Parent1" refType="w" fact="0.1253"/>
              <dgm:constr type="h" for="ch" forName="Parent1" refType="h" fact="0.3799"/>
              <dgm:constr type="r" for="ch" forName="Accent5" refType="w" fact="0.1879"/>
              <dgm:constr type="t" for="ch" forName="Accent5" refType="h" fact="0.1072"/>
              <dgm:constr type="w" for="ch" forName="Accent5" refType="w" fact="0.1879"/>
              <dgm:constr type="h" for="ch" forName="Accent5" refType="h" fact="0.5699"/>
              <dgm:constr type="r" for="ch" forName="ParentBackground5" refType="w" fact="0.1817"/>
              <dgm:constr type="t" for="ch" forName="ParentBackground5" refType="h" fact="0.1262"/>
              <dgm:constr type="w" for="ch" forName="ParentBackground5" refType="w" fact="0.1754"/>
              <dgm:constr type="h" for="ch" forName="ParentBackground5" refType="h" fact="0.5319"/>
              <dgm:constr type="r" for="ch" forName="Child5" refType="w" fact="0.1817"/>
              <dgm:constr type="t" for="ch" forName="Child5" refType="h" fact="0.6876"/>
              <dgm:constr type="w" for="ch" forName="Child5" refType="w" fact="0.1754"/>
              <dgm:constr type="h" for="ch" forName="Child5" refType="h" fact="0.3124"/>
              <dgm:constr type="r" for="ch" forName="Accent4" refType="w" fact="0.4211"/>
              <dgm:constr type="t" for="ch" forName="Accent4" refType="h" fact="-0.0109"/>
              <dgm:constr type="w" for="ch" forName="Accent4" refType="w" fact="0.2657"/>
              <dgm:constr type="h" for="ch" forName="Accent4" refType="h" fact="0.806"/>
              <dgm:constr type="r" for="ch" forName="ParentBackground4" refType="w" fact="0.3758"/>
              <dgm:constr type="t" for="ch" forName="ParentBackground4" refType="h" fact="0.1262"/>
              <dgm:constr type="w" for="ch" forName="ParentBackground4" refType="w" fact="0.1754"/>
              <dgm:constr type="h" for="ch" forName="ParentBackground4" refType="h" fact="0.5319"/>
              <dgm:constr type="r" for="ch" forName="Child4" refType="w" fact="0.3758"/>
              <dgm:constr type="t" for="ch" forName="Child4" refType="h" fact="0.6876"/>
              <dgm:constr type="w" for="ch" forName="Child4" refType="w" fact="0.1754"/>
              <dgm:constr type="h" for="ch" forName="Child4" refType="h" fact="0.3124"/>
              <dgm:constr type="r" for="ch" forName="Accent3" refType="w" fact="0.6152"/>
              <dgm:constr type="t" for="ch" forName="Accent3" refType="h" fact="-0.0109"/>
              <dgm:constr type="w" for="ch" forName="Accent3" refType="w" fact="0.2657"/>
              <dgm:constr type="h" for="ch" forName="Accent3" refType="h" fact="0.806"/>
              <dgm:constr type="r" for="ch" forName="ParentBackground3" refType="w" fact="0.57"/>
              <dgm:constr type="t" for="ch" forName="ParentBackground3" refType="h" fact="0.1262"/>
              <dgm:constr type="w" for="ch" forName="ParentBackground3" refType="w" fact="0.1754"/>
              <dgm:constr type="h" for="ch" forName="ParentBackground3" refType="h" fact="0.5319"/>
              <dgm:constr type="r" for="ch" forName="Child3" refType="w" fact="0.57"/>
              <dgm:constr type="t" for="ch" forName="Child3" refType="h" fact="0.6876"/>
              <dgm:constr type="w" for="ch" forName="Child3" refType="w" fact="0.1754"/>
              <dgm:constr type="h" for="ch" forName="Child3" refType="h" fact="0.3124"/>
              <dgm:constr type="r" for="ch" forName="Accent2" refType="w" fact="0.8094"/>
              <dgm:constr type="t" for="ch" forName="Accent2" refType="h" fact="-0.0109"/>
              <dgm:constr type="w" for="ch" forName="Accent2" refType="w" fact="0.2657"/>
              <dgm:constr type="h" for="ch" forName="Accent2" refType="h" fact="0.806"/>
              <dgm:constr type="r" for="ch" forName="ParentBackground2" refType="w" fact="0.7642"/>
              <dgm:constr type="t" for="ch" forName="ParentBackground2" refType="h" fact="0.1262"/>
              <dgm:constr type="w" for="ch" forName="ParentBackground2" refType="w" fact="0.1754"/>
              <dgm:constr type="h" for="ch" forName="ParentBackground2" refType="h" fact="0.5319"/>
              <dgm:constr type="r" for="ch" forName="Child2" refType="w" fact="0.7642"/>
              <dgm:constr type="t" for="ch" forName="Child2" refType="h" fact="0.6876"/>
              <dgm:constr type="w" for="ch" forName="Child2" refType="w" fact="0.1754"/>
              <dgm:constr type="h" for="ch" forName="Child2" refType="h" fact="0.3124"/>
              <dgm:constr type="r" for="ch" forName="Accent1" refType="w" fact="1.0036"/>
              <dgm:constr type="t" for="ch" forName="Accent1" refType="h" fact="-0.0109"/>
              <dgm:constr type="w" for="ch" forName="Accent1" refType="w" fact="0.2657"/>
              <dgm:constr type="h" for="ch" forName="Accent1" refType="h" fact="0.806"/>
              <dgm:constr type="r" for="ch" forName="ParentBackground1" refType="w" fact="0.9584"/>
              <dgm:constr type="t" for="ch" forName="ParentBackground1" refType="h" fact="0.1262"/>
              <dgm:constr type="w" for="ch" forName="ParentBackground1" refType="w" fact="0.1754"/>
              <dgm:constr type="h" for="ch" forName="ParentBackground1" refType="h" fact="0.5319"/>
              <dgm:constr type="r" for="ch" forName="Child1" refType="w" fact="0.9584"/>
              <dgm:constr type="t" for="ch" forName="Child1" refType="h" fact="0.6876"/>
              <dgm:constr type="w" for="ch" forName="Child1" refType="w" fact="0.1754"/>
              <dgm:constr type="h" for="ch" forName="Child1" refType="h" fact="0.3124"/>
            </dgm:constrLst>
          </dgm:if>
          <dgm:if name="Name22"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r" for="ch" forName="Parent6" refType="w" fact="0.1311"/>
              <dgm:constr type="t" for="ch" forName="Parent6" refType="h" fact="0.2022"/>
              <dgm:constr type="w" for="ch" forName="Parent6" refType="w" fact="0.1049"/>
              <dgm:constr type="h" for="ch" forName="Parent6" refType="h" fact="0.3799"/>
              <dgm:constr type="r" for="ch" forName="Parent5" refType="w" fact="0.2937"/>
              <dgm:constr type="t" for="ch" forName="Parent5" refType="h" fact="0.2022"/>
              <dgm:constr type="w" for="ch" forName="Parent5" refType="w" fact="0.1049"/>
              <dgm:constr type="h" for="ch" forName="Parent5" refType="h" fact="0.3799"/>
              <dgm:constr type="r" for="ch" forName="Parent4" refType="w" fact="0.4563"/>
              <dgm:constr type="t" for="ch" forName="Parent4" refType="h" fact="0.2022"/>
              <dgm:constr type="w" for="ch" forName="Parent4" refType="w" fact="0.1049"/>
              <dgm:constr type="h" for="ch" forName="Parent4" refType="h" fact="0.3799"/>
              <dgm:constr type="r" for="ch" forName="Parent3" refType="w" fact="0.619"/>
              <dgm:constr type="t" for="ch" forName="Parent3" refType="h" fact="0.2022"/>
              <dgm:constr type="w" for="ch" forName="Parent3" refType="w" fact="0.1049"/>
              <dgm:constr type="h" for="ch" forName="Parent3" refType="h" fact="0.3799"/>
              <dgm:constr type="r" for="ch" forName="Parent2" refType="w" fact="0.7816"/>
              <dgm:constr type="t" for="ch" forName="Parent2" refType="h" fact="0.2022"/>
              <dgm:constr type="w" for="ch" forName="Parent2" refType="w" fact="0.1049"/>
              <dgm:constr type="h" for="ch" forName="Parent2" refType="h" fact="0.3799"/>
              <dgm:constr type="r" for="ch" forName="Parent1" refType="w" fact="0.9442"/>
              <dgm:constr type="t" for="ch" forName="Parent1" refType="h" fact="0.2022"/>
              <dgm:constr type="w" for="ch" forName="Parent1" refType="w" fact="0.1049"/>
              <dgm:constr type="h" for="ch" forName="Parent1" refType="h" fact="0.3799"/>
              <dgm:constr type="r" for="ch" forName="Accent6" refType="w" fact="0.1574"/>
              <dgm:constr type="t" for="ch" forName="Accent6" refType="h" fact="0.1072"/>
              <dgm:constr type="w" for="ch" forName="Accent6" refType="w" fact="0.1574"/>
              <dgm:constr type="h" for="ch" forName="Accent6" refType="h" fact="0.5699"/>
              <dgm:constr type="r" for="ch" forName="ParentBackground6" refType="w" fact="0.1521"/>
              <dgm:constr type="t" for="ch" forName="ParentBackground6" refType="h" fact="0.1262"/>
              <dgm:constr type="w" for="ch" forName="ParentBackground6" refType="w" fact="0.1469"/>
              <dgm:constr type="h" for="ch" forName="ParentBackground6" refType="h" fact="0.5319"/>
              <dgm:constr type="r" for="ch" forName="Child6" refType="w" fact="0.1521"/>
              <dgm:constr type="t" for="ch" forName="Child6" refType="h" fact="0.6876"/>
              <dgm:constr type="w" for="ch" forName="Child6" refType="w" fact="0.1469"/>
              <dgm:constr type="h" for="ch" forName="Child6" refType="h" fact="0.3124"/>
              <dgm:constr type="r" for="ch" forName="Accent5" refType="w" fact="0.3526"/>
              <dgm:constr type="t" for="ch" forName="Accent5" refType="h" fact="-0.0109"/>
              <dgm:constr type="w" for="ch" forName="Accent5" refType="w" fact="0.2226"/>
              <dgm:constr type="h" for="ch" forName="Accent5" refType="h" fact="0.806"/>
              <dgm:constr type="r" for="ch" forName="ParentBackground5" refType="w" fact="0.3147"/>
              <dgm:constr type="t" for="ch" forName="ParentBackground5" refType="h" fact="0.1262"/>
              <dgm:constr type="w" for="ch" forName="ParentBackground5" refType="w" fact="0.1469"/>
              <dgm:constr type="h" for="ch" forName="ParentBackground5" refType="h" fact="0.5319"/>
              <dgm:constr type="r" for="ch" forName="Child5" refType="w" fact="0.3147"/>
              <dgm:constr type="t" for="ch" forName="Child5" refType="h" fact="0.6876"/>
              <dgm:constr type="w" for="ch" forName="Child5" refType="w" fact="0.1469"/>
              <dgm:constr type="h" for="ch" forName="Child5" refType="h" fact="0.3124"/>
              <dgm:constr type="r" for="ch" forName="Accent4" refType="w" fact="0.5152"/>
              <dgm:constr type="t" for="ch" forName="Accent4" refType="h" fact="-0.0109"/>
              <dgm:constr type="w" for="ch" forName="Accent4" refType="w" fact="0.2226"/>
              <dgm:constr type="h" for="ch" forName="Accent4" refType="h" fact="0.806"/>
              <dgm:constr type="r" for="ch" forName="ParentBackground4" refType="w" fact="0.4773"/>
              <dgm:constr type="t" for="ch" forName="ParentBackground4" refType="h" fact="0.1262"/>
              <dgm:constr type="w" for="ch" forName="ParentBackground4" refType="w" fact="0.1469"/>
              <dgm:constr type="h" for="ch" forName="ParentBackground4" refType="h" fact="0.5319"/>
              <dgm:constr type="r" for="ch" forName="Child4" refType="w" fact="0.4773"/>
              <dgm:constr type="t" for="ch" forName="Child4" refType="h" fact="0.6876"/>
              <dgm:constr type="w" for="ch" forName="Child4" refType="w" fact="0.1469"/>
              <dgm:constr type="h" for="ch" forName="Child4" refType="h" fact="0.3124"/>
              <dgm:constr type="r" for="ch" forName="Accent3" refType="w" fact="0.6778"/>
              <dgm:constr type="t" for="ch" forName="Accent3" refType="h" fact="-0.0109"/>
              <dgm:constr type="w" for="ch" forName="Accent3" refType="w" fact="0.2226"/>
              <dgm:constr type="h" for="ch" forName="Accent3" refType="h" fact="0.806"/>
              <dgm:constr type="r" for="ch" forName="ParentBackground3" refType="w" fact="0.6399"/>
              <dgm:constr type="t" for="ch" forName="ParentBackground3" refType="h" fact="0.1262"/>
              <dgm:constr type="w" for="ch" forName="ParentBackground3" refType="w" fact="0.1469"/>
              <dgm:constr type="h" for="ch" forName="ParentBackground3" refType="h" fact="0.5319"/>
              <dgm:constr type="r" for="ch" forName="Child3" refType="w" fact="0.6399"/>
              <dgm:constr type="t" for="ch" forName="Child3" refType="h" fact="0.6876"/>
              <dgm:constr type="w" for="ch" forName="Child3" refType="w" fact="0.1469"/>
              <dgm:constr type="h" for="ch" forName="Child3" refType="h" fact="0.3124"/>
              <dgm:constr type="r" for="ch" forName="Accent2" refType="w" fact="0.8404"/>
              <dgm:constr type="t" for="ch" forName="Accent2" refType="h" fact="-0.0109"/>
              <dgm:constr type="w" for="ch" forName="Accent2" refType="w" fact="0.2226"/>
              <dgm:constr type="h" for="ch" forName="Accent2" refType="h" fact="0.806"/>
              <dgm:constr type="r" for="ch" forName="ParentBackground2" refType="w" fact="0.8025"/>
              <dgm:constr type="t" for="ch" forName="ParentBackground2" refType="h" fact="0.1262"/>
              <dgm:constr type="w" for="ch" forName="ParentBackground2" refType="w" fact="0.1469"/>
              <dgm:constr type="h" for="ch" forName="ParentBackground2" refType="h" fact="0.5319"/>
              <dgm:constr type="r" for="ch" forName="Child2" refType="w" fact="0.8025"/>
              <dgm:constr type="t" for="ch" forName="Child2" refType="h" fact="0.6876"/>
              <dgm:constr type="w" for="ch" forName="Child2" refType="w" fact="0.1469"/>
              <dgm:constr type="h" for="ch" forName="Child2" refType="h" fact="0.3124"/>
              <dgm:constr type="r" for="ch" forName="Accent1" refType="w" fact="1.003"/>
              <dgm:constr type="t" for="ch" forName="Accent1" refType="h" fact="-0.0109"/>
              <dgm:constr type="w" for="ch" forName="Accent1" refType="w" fact="0.2226"/>
              <dgm:constr type="h" for="ch" forName="Accent1" refType="h" fact="0.806"/>
              <dgm:constr type="r" for="ch" forName="ParentBackground1" refType="w" fact="0.9652"/>
              <dgm:constr type="t" for="ch" forName="ParentBackground1" refType="h" fact="0.1262"/>
              <dgm:constr type="w" for="ch" forName="ParentBackground1" refType="w" fact="0.1469"/>
              <dgm:constr type="h" for="ch" forName="ParentBackground1" refType="h" fact="0.5319"/>
              <dgm:constr type="r" for="ch" forName="Child1" refType="w" fact="0.9652"/>
              <dgm:constr type="t" for="ch" forName="Child1" refType="h" fact="0.6876"/>
              <dgm:constr type="w" for="ch" forName="Child1" refType="w" fact="0.1469"/>
              <dgm:constr type="h" for="ch" forName="Child1" refType="h" fact="0.3124"/>
            </dgm:constrLst>
          </dgm:if>
          <dgm:if name="Name23"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r" for="ch" forName="Parent7" refType="w" fact="0.1128"/>
              <dgm:constr type="t" for="ch" forName="Parent7" refType="h" fact="0.2022"/>
              <dgm:constr type="w" for="ch" forName="Parent7" refType="w" fact="0.0902"/>
              <dgm:constr type="h" for="ch" forName="Parent7" refType="h" fact="0.3799"/>
              <dgm:constr type="r" for="ch" forName="Parent6" refType="w" fact="0.2527"/>
              <dgm:constr type="t" for="ch" forName="Parent6" refType="h" fact="0.2022"/>
              <dgm:constr type="w" for="ch" forName="Parent6" refType="w" fact="0.0902"/>
              <dgm:constr type="h" for="ch" forName="Parent6" refType="h" fact="0.3799"/>
              <dgm:constr type="r" for="ch" forName="Parent5" refType="w" fact="0.3925"/>
              <dgm:constr type="t" for="ch" forName="Parent5" refType="h" fact="0.2022"/>
              <dgm:constr type="w" for="ch" forName="Parent5" refType="w" fact="0.0902"/>
              <dgm:constr type="h" for="ch" forName="Parent5" refType="h" fact="0.3799"/>
              <dgm:constr type="r" for="ch" forName="Parent4" refType="w" fact="0.5324"/>
              <dgm:constr type="t" for="ch" forName="Parent4" refType="h" fact="0.2022"/>
              <dgm:constr type="w" for="ch" forName="Parent4" refType="w" fact="0.0902"/>
              <dgm:constr type="h" for="ch" forName="Parent4" refType="h" fact="0.3799"/>
              <dgm:constr type="r" for="ch" forName="Parent3" refType="w" fact="0.6723"/>
              <dgm:constr type="t" for="ch" forName="Parent3" refType="h" fact="0.2022"/>
              <dgm:constr type="w" for="ch" forName="Parent3" refType="w" fact="0.0902"/>
              <dgm:constr type="h" for="ch" forName="Parent3" refType="h" fact="0.3799"/>
              <dgm:constr type="r" for="ch" forName="Parent2" refType="w" fact="0.8121"/>
              <dgm:constr type="t" for="ch" forName="Parent2" refType="h" fact="0.2022"/>
              <dgm:constr type="w" for="ch" forName="Parent2" refType="w" fact="0.0902"/>
              <dgm:constr type="h" for="ch" forName="Parent2" refType="h" fact="0.3799"/>
              <dgm:constr type="r" for="ch" forName="Parent1" refType="w" fact="0.952"/>
              <dgm:constr type="t" for="ch" forName="Parent1" refType="h" fact="0.2022"/>
              <dgm:constr type="w" for="ch" forName="Parent1" refType="w" fact="0.0902"/>
              <dgm:constr type="h" for="ch" forName="Parent1" refType="h" fact="0.3799"/>
              <dgm:constr type="r" for="ch" forName="Accent7" refType="w" fact="0.1354"/>
              <dgm:constr type="t" for="ch" forName="Accent7" refType="h" fact="0.1072"/>
              <dgm:constr type="w" for="ch" forName="Accent7" refType="w" fact="0.1354"/>
              <dgm:constr type="h" for="ch" forName="Accent7" refType="h" fact="0.5699"/>
              <dgm:constr type="r" for="ch" forName="ParentBackground7" refType="w" fact="0.1308"/>
              <dgm:constr type="t" for="ch" forName="ParentBackground7" refType="h" fact="0.1262"/>
              <dgm:constr type="w" for="ch" forName="ParentBackground7" refType="w" fact="0.1263"/>
              <dgm:constr type="h" for="ch" forName="ParentBackground7" refType="h" fact="0.5319"/>
              <dgm:constr type="r" for="ch" forName="Child7" refType="w" fact="0.1308"/>
              <dgm:constr type="t" for="ch" forName="Child7" refType="h" fact="0.6876"/>
              <dgm:constr type="w" for="ch" forName="Child7" refType="w" fact="0.1263"/>
              <dgm:constr type="h" for="ch" forName="Child7" refType="h" fact="0.3124"/>
              <dgm:constr type="r" for="ch" forName="Accent6" refType="w" fact="0.3033"/>
              <dgm:constr type="t" for="ch" forName="Accent6" refType="h" fact="-0.0109"/>
              <dgm:constr type="w" for="ch" forName="Accent6" refType="w" fact="0.1915"/>
              <dgm:constr type="h" for="ch" forName="Accent6" refType="h" fact="0.806"/>
              <dgm:constr type="r" for="ch" forName="ParentBackground6" refType="w" fact="0.2707"/>
              <dgm:constr type="t" for="ch" forName="ParentBackground6" refType="h" fact="0.1262"/>
              <dgm:constr type="w" for="ch" forName="ParentBackground6" refType="w" fact="0.1263"/>
              <dgm:constr type="h" for="ch" forName="ParentBackground6" refType="h" fact="0.5319"/>
              <dgm:constr type="r" for="ch" forName="Child6" refType="w" fact="0.2707"/>
              <dgm:constr type="t" for="ch" forName="Child6" refType="h" fact="0.6876"/>
              <dgm:constr type="w" for="ch" forName="Child6" refType="w" fact="0.1263"/>
              <dgm:constr type="h" for="ch" forName="Child6" refType="h" fact="0.3124"/>
              <dgm:constr type="r" for="ch" forName="Accent5" refType="w" fact="0.4431"/>
              <dgm:constr type="t" for="ch" forName="Accent5" refType="h" fact="-0.0109"/>
              <dgm:constr type="w" for="ch" forName="Accent5" refType="w" fact="0.1915"/>
              <dgm:constr type="h" for="ch" forName="Accent5" refType="h" fact="0.806"/>
              <dgm:constr type="r" for="ch" forName="ParentBackground5" refType="w" fact="0.4106"/>
              <dgm:constr type="t" for="ch" forName="ParentBackground5" refType="h" fact="0.1262"/>
              <dgm:constr type="w" for="ch" forName="ParentBackground5" refType="w" fact="0.1263"/>
              <dgm:constr type="h" for="ch" forName="ParentBackground5" refType="h" fact="0.5319"/>
              <dgm:constr type="r" for="ch" forName="Child5" refType="w" fact="0.4106"/>
              <dgm:constr type="t" for="ch" forName="Child5" refType="h" fact="0.6876"/>
              <dgm:constr type="w" for="ch" forName="Child5" refType="w" fact="0.1263"/>
              <dgm:constr type="h" for="ch" forName="Child5" refType="h" fact="0.3124"/>
              <dgm:constr type="r" for="ch" forName="Accent4" refType="w" fact="0.583"/>
              <dgm:constr type="t" for="ch" forName="Accent4" refType="h" fact="-0.0109"/>
              <dgm:constr type="w" for="ch" forName="Accent4" refType="w" fact="0.1915"/>
              <dgm:constr type="h" for="ch" forName="Accent4" refType="h" fact="0.806"/>
              <dgm:constr type="r" for="ch" forName="ParentBackground4" refType="w" fact="0.5504"/>
              <dgm:constr type="t" for="ch" forName="ParentBackground4" refType="h" fact="0.1262"/>
              <dgm:constr type="w" for="ch" forName="ParentBackground4" refType="w" fact="0.1263"/>
              <dgm:constr type="h" for="ch" forName="ParentBackground4" refType="h" fact="0.5319"/>
              <dgm:constr type="r" for="ch" forName="Child4" refType="w" fact="0.5504"/>
              <dgm:constr type="t" for="ch" forName="Child4" refType="h" fact="0.6876"/>
              <dgm:constr type="w" for="ch" forName="Child4" refType="w" fact="0.1263"/>
              <dgm:constr type="h" for="ch" forName="Child4" refType="h" fact="0.3124"/>
              <dgm:constr type="r" for="ch" forName="Accent3" refType="w" fact="0.7229"/>
              <dgm:constr type="t" for="ch" forName="Accent3" refType="h" fact="-0.0109"/>
              <dgm:constr type="w" for="ch" forName="Accent3" refType="w" fact="0.1915"/>
              <dgm:constr type="h" for="ch" forName="Accent3" refType="h" fact="0.806"/>
              <dgm:constr type="r" for="ch" forName="ParentBackground3" refType="w" fact="0.6903"/>
              <dgm:constr type="t" for="ch" forName="ParentBackground3" refType="h" fact="0.1262"/>
              <dgm:constr type="w" for="ch" forName="ParentBackground3" refType="w" fact="0.1263"/>
              <dgm:constr type="h" for="ch" forName="ParentBackground3" refType="h" fact="0.5319"/>
              <dgm:constr type="r" for="ch" forName="Child3" refType="w" fact="0.6903"/>
              <dgm:constr type="t" for="ch" forName="Child3" refType="h" fact="0.6876"/>
              <dgm:constr type="w" for="ch" forName="Child3" refType="w" fact="0.1263"/>
              <dgm:constr type="h" for="ch" forName="Child3" refType="h" fact="0.3124"/>
              <dgm:constr type="r" for="ch" forName="Accent2" refType="w" fact="0.8627"/>
              <dgm:constr type="t" for="ch" forName="Accent2" refType="h" fact="-0.0109"/>
              <dgm:constr type="w" for="ch" forName="Accent2" refType="w" fact="0.1915"/>
              <dgm:constr type="h" for="ch" forName="Accent2" refType="h" fact="0.806"/>
              <dgm:constr type="r" for="ch" forName="ParentBackground2" refType="w" fact="0.8302"/>
              <dgm:constr type="t" for="ch" forName="ParentBackground2" refType="h" fact="0.1262"/>
              <dgm:constr type="w" for="ch" forName="ParentBackground2" refType="w" fact="0.1263"/>
              <dgm:constr type="h" for="ch" forName="ParentBackground2" refType="h" fact="0.5319"/>
              <dgm:constr type="r" for="ch" forName="Child2" refType="w" fact="0.8302"/>
              <dgm:constr type="t" for="ch" forName="Child2" refType="h" fact="0.6876"/>
              <dgm:constr type="w" for="ch" forName="Child2" refType="w" fact="0.1263"/>
              <dgm:constr type="h" for="ch" forName="Child2" refType="h" fact="0.3124"/>
              <dgm:constr type="r" for="ch" forName="Accent1" refType="w" fact="1.0026"/>
              <dgm:constr type="t" for="ch" forName="Accent1" refType="h" fact="-0.0109"/>
              <dgm:constr type="w" for="ch" forName="Accent1" refType="w" fact="0.1915"/>
              <dgm:constr type="h" for="ch" forName="Accent1" refType="h" fact="0.806"/>
              <dgm:constr type="r" for="ch" forName="ParentBackground1" refType="w" fact="0.97"/>
              <dgm:constr type="t" for="ch" forName="ParentBackground1" refType="h" fact="0.1262"/>
              <dgm:constr type="w" for="ch" forName="ParentBackground1" refType="w" fact="0.1263"/>
              <dgm:constr type="h" for="ch" forName="ParentBackground1" refType="h" fact="0.5319"/>
              <dgm:constr type="r" for="ch" forName="Child1" refType="w" fact="0.97"/>
              <dgm:constr type="t" for="ch" forName="Child1" refType="h" fact="0.6876"/>
              <dgm:constr type="w" for="ch" forName="Child1" refType="w" fact="0.1263"/>
              <dgm:constr type="h" for="ch" forName="Child1" refType="h" fact="0.3124"/>
            </dgm:constrLst>
          </dgm:if>
          <dgm:if name="Name24"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r" for="ch" forName="Parent8" refType="w" fact="0.099"/>
              <dgm:constr type="t" for="ch" forName="Parent8" refType="h" fact="0.2022"/>
              <dgm:constr type="w" for="ch" forName="Parent8" refType="w" fact="0.0792"/>
              <dgm:constr type="h" for="ch" forName="Parent8" refType="h" fact="0.3799"/>
              <dgm:constr type="r" for="ch" forName="Parent7" refType="w" fact="0.2217"/>
              <dgm:constr type="t" for="ch" forName="Parent7" refType="h" fact="0.2022"/>
              <dgm:constr type="w" for="ch" forName="Parent7" refType="w" fact="0.0792"/>
              <dgm:constr type="h" for="ch" forName="Parent7" refType="h" fact="0.3799"/>
              <dgm:constr type="r" for="ch" forName="Parent6" refType="w" fact="0.3444"/>
              <dgm:constr type="t" for="ch" forName="Parent6" refType="h" fact="0.2022"/>
              <dgm:constr type="w" for="ch" forName="Parent6" refType="w" fact="0.0792"/>
              <dgm:constr type="h" for="ch" forName="Parent6" refType="h" fact="0.3799"/>
              <dgm:constr type="r" for="ch" forName="Parent5" refType="w" fact="0.4671"/>
              <dgm:constr type="t" for="ch" forName="Parent5" refType="h" fact="0.2022"/>
              <dgm:constr type="w" for="ch" forName="Parent5" refType="w" fact="0.0792"/>
              <dgm:constr type="h" for="ch" forName="Parent5" refType="h" fact="0.3799"/>
              <dgm:constr type="r" for="ch" forName="Parent4" refType="w" fact="0.5898"/>
              <dgm:constr type="t" for="ch" forName="Parent4" refType="h" fact="0.2022"/>
              <dgm:constr type="w" for="ch" forName="Parent4" refType="w" fact="0.0792"/>
              <dgm:constr type="h" for="ch" forName="Parent4" refType="h" fact="0.3799"/>
              <dgm:constr type="r" for="ch" forName="Parent3" refType="w" fact="0.7125"/>
              <dgm:constr type="t" for="ch" forName="Parent3" refType="h" fact="0.2022"/>
              <dgm:constr type="w" for="ch" forName="Parent3" refType="w" fact="0.0792"/>
              <dgm:constr type="h" for="ch" forName="Parent3" refType="h" fact="0.3799"/>
              <dgm:constr type="r" for="ch" forName="Parent2" refType="w" fact="0.8352"/>
              <dgm:constr type="t" for="ch" forName="Parent2" refType="h" fact="0.2022"/>
              <dgm:constr type="w" for="ch" forName="Parent2" refType="w" fact="0.0792"/>
              <dgm:constr type="h" for="ch" forName="Parent2" refType="h" fact="0.3799"/>
              <dgm:constr type="r" for="ch" forName="Parent1" refType="w" fact="0.9579"/>
              <dgm:constr type="t" for="ch" forName="Parent1" refType="h" fact="0.2022"/>
              <dgm:constr type="w" for="ch" forName="Parent1" refType="w" fact="0.0792"/>
              <dgm:constr type="h" for="ch" forName="Parent1" refType="h" fact="0.3799"/>
              <dgm:constr type="r" for="ch" forName="Accent8" refType="w" fact="0.1187"/>
              <dgm:constr type="t" for="ch" forName="Accent8" refType="h" fact="0.1072"/>
              <dgm:constr type="w" for="ch" forName="Accent8" refType="w" fact="0.1187"/>
              <dgm:constr type="h" for="ch" forName="Accent8" refType="h" fact="0.5699"/>
              <dgm:constr type="r" for="ch" forName="ParentBackground8" refType="w" fact="0.1148"/>
              <dgm:constr type="t" for="ch" forName="ParentBackground8" refType="h" fact="0.1262"/>
              <dgm:constr type="w" for="ch" forName="ParentBackground8" refType="w" fact="0.1108"/>
              <dgm:constr type="h" for="ch" forName="ParentBackground8" refType="h" fact="0.5319"/>
              <dgm:constr type="r" for="ch" forName="Child8" refType="w" fact="0.1148"/>
              <dgm:constr type="t" for="ch" forName="Child8" refType="h" fact="0.6876"/>
              <dgm:constr type="w" for="ch" forName="Child8" refType="w" fact="0.1108"/>
              <dgm:constr type="h" for="ch" forName="Child8" refType="h" fact="0.3124"/>
              <dgm:constr type="r" for="ch" forName="Accent7" refType="w" fact="0.2661"/>
              <dgm:constr type="t" for="ch" forName="Accent7" refType="h" fact="-0.0109"/>
              <dgm:constr type="w" for="ch" forName="Accent7" refType="w" fact="0.1679"/>
              <dgm:constr type="h" for="ch" forName="Accent7" refType="h" fact="0.806"/>
              <dgm:constr type="r" for="ch" forName="ParentBackground7" refType="w" fact="0.2375"/>
              <dgm:constr type="t" for="ch" forName="ParentBackground7" refType="h" fact="0.1262"/>
              <dgm:constr type="w" for="ch" forName="ParentBackground7" refType="w" fact="0.1108"/>
              <dgm:constr type="h" for="ch" forName="ParentBackground7" refType="h" fact="0.5319"/>
              <dgm:constr type="r" for="ch" forName="Child7" refType="w" fact="0.2375"/>
              <dgm:constr type="t" for="ch" forName="Child7" refType="h" fact="0.6876"/>
              <dgm:constr type="w" for="ch" forName="Child7" refType="w" fact="0.1108"/>
              <dgm:constr type="h" for="ch" forName="Child7" refType="h" fact="0.3124"/>
              <dgm:constr type="r" for="ch" forName="Accent6" refType="w" fact="0.3888"/>
              <dgm:constr type="t" for="ch" forName="Accent6" refType="h" fact="-0.0109"/>
              <dgm:constr type="w" for="ch" forName="Accent6" refType="w" fact="0.1679"/>
              <dgm:constr type="h" for="ch" forName="Accent6" refType="h" fact="0.806"/>
              <dgm:constr type="r" for="ch" forName="ParentBackground6" refType="w" fact="0.3602"/>
              <dgm:constr type="t" for="ch" forName="ParentBackground6" refType="h" fact="0.1262"/>
              <dgm:constr type="w" for="ch" forName="ParentBackground6" refType="w" fact="0.1108"/>
              <dgm:constr type="h" for="ch" forName="ParentBackground6" refType="h" fact="0.5319"/>
              <dgm:constr type="r" for="ch" forName="Child6" refType="w" fact="0.3602"/>
              <dgm:constr type="t" for="ch" forName="Child6" refType="h" fact="0.6876"/>
              <dgm:constr type="w" for="ch" forName="Child6" refType="w" fact="0.1108"/>
              <dgm:constr type="h" for="ch" forName="Child6" refType="h" fact="0.3124"/>
              <dgm:constr type="r" for="ch" forName="Accent5" refType="w" fact="0.5115"/>
              <dgm:constr type="t" for="ch" forName="Accent5" refType="h" fact="-0.0109"/>
              <dgm:constr type="w" for="ch" forName="Accent5" refType="w" fact="0.1679"/>
              <dgm:constr type="h" for="ch" forName="Accent5" refType="h" fact="0.806"/>
              <dgm:constr type="r" for="ch" forName="ParentBackground5" refType="w" fact="0.4829"/>
              <dgm:constr type="t" for="ch" forName="ParentBackground5" refType="h" fact="0.1262"/>
              <dgm:constr type="w" for="ch" forName="ParentBackground5" refType="w" fact="0.1108"/>
              <dgm:constr type="h" for="ch" forName="ParentBackground5" refType="h" fact="0.5319"/>
              <dgm:constr type="r" for="ch" forName="Child5" refType="w" fact="0.4829"/>
              <dgm:constr type="t" for="ch" forName="Child5" refType="h" fact="0.6876"/>
              <dgm:constr type="w" for="ch" forName="Child5" refType="w" fact="0.1108"/>
              <dgm:constr type="h" for="ch" forName="Child5" refType="h" fact="0.3124"/>
              <dgm:constr type="r" for="ch" forName="Accent4" refType="w" fact="0.6342"/>
              <dgm:constr type="t" for="ch" forName="Accent4" refType="h" fact="-0.0109"/>
              <dgm:constr type="w" for="ch" forName="Accent4" refType="w" fact="0.1679"/>
              <dgm:constr type="h" for="ch" forName="Accent4" refType="h" fact="0.806"/>
              <dgm:constr type="r" for="ch" forName="ParentBackground4" refType="w" fact="0.6056"/>
              <dgm:constr type="t" for="ch" forName="ParentBackground4" refType="h" fact="0.1262"/>
              <dgm:constr type="w" for="ch" forName="ParentBackground4" refType="w" fact="0.1108"/>
              <dgm:constr type="h" for="ch" forName="ParentBackground4" refType="h" fact="0.5319"/>
              <dgm:constr type="r" for="ch" forName="Child4" refType="w" fact="0.6056"/>
              <dgm:constr type="t" for="ch" forName="Child4" refType="h" fact="0.6876"/>
              <dgm:constr type="w" for="ch" forName="Child4" refType="w" fact="0.1108"/>
              <dgm:constr type="h" for="ch" forName="Child4" refType="h" fact="0.3124"/>
              <dgm:constr type="r" for="ch" forName="Accent3" refType="w" fact="0.7569"/>
              <dgm:constr type="t" for="ch" forName="Accent3" refType="h" fact="-0.0109"/>
              <dgm:constr type="w" for="ch" forName="Accent3" refType="w" fact="0.1679"/>
              <dgm:constr type="h" for="ch" forName="Accent3" refType="h" fact="0.806"/>
              <dgm:constr type="r" for="ch" forName="ParentBackground3" refType="w" fact="0.7283"/>
              <dgm:constr type="t" for="ch" forName="ParentBackground3" refType="h" fact="0.1262"/>
              <dgm:constr type="w" for="ch" forName="ParentBackground3" refType="w" fact="0.1108"/>
              <dgm:constr type="h" for="ch" forName="ParentBackground3" refType="h" fact="0.5319"/>
              <dgm:constr type="r" for="ch" forName="Child3" refType="w" fact="0.7283"/>
              <dgm:constr type="t" for="ch" forName="Child3" refType="h" fact="0.6876"/>
              <dgm:constr type="w" for="ch" forName="Child3" refType="w" fact="0.1108"/>
              <dgm:constr type="h" for="ch" forName="Child3" refType="h" fact="0.3124"/>
              <dgm:constr type="r" for="ch" forName="Accent2" refType="w" fact="0.8796"/>
              <dgm:constr type="t" for="ch" forName="Accent2" refType="h" fact="-0.0109"/>
              <dgm:constr type="w" for="ch" forName="Accent2" refType="w" fact="0.1679"/>
              <dgm:constr type="h" for="ch" forName="Accent2" refType="h" fact="0.806"/>
              <dgm:constr type="r" for="ch" forName="ParentBackground2" refType="w" fact="0.851"/>
              <dgm:constr type="t" for="ch" forName="ParentBackground2" refType="h" fact="0.1262"/>
              <dgm:constr type="w" for="ch" forName="ParentBackground2" refType="w" fact="0.1108"/>
              <dgm:constr type="h" for="ch" forName="ParentBackground2" refType="h" fact="0.5319"/>
              <dgm:constr type="r" for="ch" forName="Child2" refType="w" fact="0.851"/>
              <dgm:constr type="t" for="ch" forName="Child2" refType="h" fact="0.6876"/>
              <dgm:constr type="w" for="ch" forName="Child2" refType="w" fact="0.1108"/>
              <dgm:constr type="h" for="ch" forName="Child2" refType="h" fact="0.3124"/>
              <dgm:constr type="r" for="ch" forName="Accent1" refType="w" fact="1.0023"/>
              <dgm:constr type="t" for="ch" forName="Accent1" refType="h" fact="-0.0109"/>
              <dgm:constr type="w" for="ch" forName="Accent1" refType="w" fact="0.1679"/>
              <dgm:constr type="h" for="ch" forName="Accent1" refType="h" fact="0.806"/>
              <dgm:constr type="r" for="ch" forName="ParentBackground1" refType="w" fact="0.9737"/>
              <dgm:constr type="t" for="ch" forName="ParentBackground1" refType="h" fact="0.1262"/>
              <dgm:constr type="w" for="ch" forName="ParentBackground1" refType="w" fact="0.1108"/>
              <dgm:constr type="h" for="ch" forName="ParentBackground1" refType="h" fact="0.5319"/>
              <dgm:constr type="r" for="ch" forName="Child1" refType="w" fact="0.9737"/>
              <dgm:constr type="t" for="ch" forName="Child1" refType="h" fact="0.6876"/>
              <dgm:constr type="w" for="ch" forName="Child1" refType="w" fact="0.1108"/>
              <dgm:constr type="h" for="ch" forName="Child1" refType="h" fact="0.3124"/>
            </dgm:constrLst>
          </dgm:if>
          <dgm:if name="Name25"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r" for="ch" forName="Parent9" refType="w" fact="0.0881"/>
              <dgm:constr type="t" for="ch" forName="Parent9" refType="h" fact="0.2022"/>
              <dgm:constr type="w" for="ch" forName="Parent9" refType="w" fact="0.0705"/>
              <dgm:constr type="h" for="ch" forName="Parent9" refType="h" fact="0.3799"/>
              <dgm:constr type="r" for="ch" forName="Parent8" refType="w" fact="0.1974"/>
              <dgm:constr type="t" for="ch" forName="Parent8" refType="h" fact="0.2022"/>
              <dgm:constr type="w" for="ch" forName="Parent8" refType="w" fact="0.0705"/>
              <dgm:constr type="h" for="ch" forName="Parent8" refType="h" fact="0.3799"/>
              <dgm:constr type="r" for="ch" forName="Parent7" refType="w" fact="0.3067"/>
              <dgm:constr type="t" for="ch" forName="Parent7" refType="h" fact="0.2022"/>
              <dgm:constr type="w" for="ch" forName="Parent7" refType="w" fact="0.0705"/>
              <dgm:constr type="h" for="ch" forName="Parent7" refType="h" fact="0.3799"/>
              <dgm:constr type="r" for="ch" forName="Parent6" refType="w" fact="0.416"/>
              <dgm:constr type="t" for="ch" forName="Parent6" refType="h" fact="0.2022"/>
              <dgm:constr type="w" for="ch" forName="Parent6" refType="w" fact="0.0705"/>
              <dgm:constr type="h" for="ch" forName="Parent6" refType="h" fact="0.3799"/>
              <dgm:constr type="r" for="ch" forName="Parent5" refType="w" fact="0.5253"/>
              <dgm:constr type="t" for="ch" forName="Parent5" refType="h" fact="0.2022"/>
              <dgm:constr type="w" for="ch" forName="Parent5" refType="w" fact="0.0705"/>
              <dgm:constr type="h" for="ch" forName="Parent5" refType="h" fact="0.3799"/>
              <dgm:constr type="r" for="ch" forName="Parent4" refType="w" fact="0.6346"/>
              <dgm:constr type="t" for="ch" forName="Parent4" refType="h" fact="0.2022"/>
              <dgm:constr type="w" for="ch" forName="Parent4" refType="w" fact="0.0705"/>
              <dgm:constr type="h" for="ch" forName="Parent4" refType="h" fact="0.3799"/>
              <dgm:constr type="r" for="ch" forName="Parent3" refType="w" fact="0.7439"/>
              <dgm:constr type="t" for="ch" forName="Parent3" refType="h" fact="0.2022"/>
              <dgm:constr type="w" for="ch" forName="Parent3" refType="w" fact="0.0705"/>
              <dgm:constr type="h" for="ch" forName="Parent3" refType="h" fact="0.3799"/>
              <dgm:constr type="r" for="ch" forName="Parent2" refType="w" fact="0.8532"/>
              <dgm:constr type="t" for="ch" forName="Parent2" refType="h" fact="0.2022"/>
              <dgm:constr type="w" for="ch" forName="Parent2" refType="w" fact="0.0705"/>
              <dgm:constr type="h" for="ch" forName="Parent2" refType="h" fact="0.3799"/>
              <dgm:constr type="r" for="ch" forName="Parent1" refType="w" fact="0.9625"/>
              <dgm:constr type="t" for="ch" forName="Parent1" refType="h" fact="0.2022"/>
              <dgm:constr type="w" for="ch" forName="Parent1" refType="w" fact="0.0705"/>
              <dgm:constr type="h" for="ch" forName="Parent1" refType="h" fact="0.3799"/>
              <dgm:constr type="r" for="ch" forName="Accent9" refType="w" fact="0.1058"/>
              <dgm:constr type="t" for="ch" forName="Accent9" refType="h" fact="0.1072"/>
              <dgm:constr type="w" for="ch" forName="Accent9" refType="w" fact="0.1058"/>
              <dgm:constr type="h" for="ch" forName="Accent9" refType="h" fact="0.5699"/>
              <dgm:constr type="r" for="ch" forName="ParentBackground9" refType="w" fact="0.1022"/>
              <dgm:constr type="t" for="ch" forName="ParentBackground9" refType="h" fact="0.1262"/>
              <dgm:constr type="w" for="ch" forName="ParentBackground9" refType="w" fact="0.0987"/>
              <dgm:constr type="h" for="ch" forName="ParentBackground9" refType="h" fact="0.5319"/>
              <dgm:constr type="r" for="ch" forName="Child9" refType="w" fact="0.1022"/>
              <dgm:constr type="t" for="ch" forName="Child9" refType="h" fact="0.6876"/>
              <dgm:constr type="w" for="ch" forName="Child9" refType="w" fact="0.0987"/>
              <dgm:constr type="h" for="ch" forName="Child9" refType="h" fact="0.3124"/>
              <dgm:constr type="r" for="ch" forName="Accent8" refType="w" fact="0.237"/>
              <dgm:constr type="t" for="ch" forName="Accent8" refType="h" fact="-0.0109"/>
              <dgm:constr type="w" for="ch" forName="Accent8" refType="w" fact="0.1496"/>
              <dgm:constr type="h" for="ch" forName="Accent8" refType="h" fact="0.806"/>
              <dgm:constr type="r" for="ch" forName="ParentBackground8" refType="w" fact="0.2115"/>
              <dgm:constr type="t" for="ch" forName="ParentBackground8" refType="h" fact="0.1262"/>
              <dgm:constr type="w" for="ch" forName="ParentBackground8" refType="w" fact="0.0987"/>
              <dgm:constr type="h" for="ch" forName="ParentBackground8" refType="h" fact="0.5319"/>
              <dgm:constr type="r" for="ch" forName="Child8" refType="w" fact="0.2115"/>
              <dgm:constr type="t" for="ch" forName="Child8" refType="h" fact="0.6876"/>
              <dgm:constr type="w" for="ch" forName="Child8" refType="w" fact="0.0987"/>
              <dgm:constr type="h" for="ch" forName="Child8" refType="h" fact="0.3124"/>
              <dgm:constr type="r" for="ch" forName="Accent7" refType="w" fact="0.3462"/>
              <dgm:constr type="t" for="ch" forName="Accent7" refType="h" fact="-0.0109"/>
              <dgm:constr type="w" for="ch" forName="Accent7" refType="w" fact="0.1496"/>
              <dgm:constr type="h" for="ch" forName="Accent7" refType="h" fact="0.806"/>
              <dgm:constr type="r" for="ch" forName="ParentBackground7" refType="w" fact="0.3208"/>
              <dgm:constr type="t" for="ch" forName="ParentBackground7" refType="h" fact="0.1262"/>
              <dgm:constr type="w" for="ch" forName="ParentBackground7" refType="w" fact="0.0987"/>
              <dgm:constr type="h" for="ch" forName="ParentBackground7" refType="h" fact="0.5319"/>
              <dgm:constr type="r" for="ch" forName="Child7" refType="w" fact="0.3208"/>
              <dgm:constr type="t" for="ch" forName="Child7" refType="h" fact="0.6876"/>
              <dgm:constr type="w" for="ch" forName="Child7" refType="w" fact="0.0987"/>
              <dgm:constr type="h" for="ch" forName="Child7" refType="h" fact="0.3124"/>
              <dgm:constr type="r" for="ch" forName="Accent6" refType="w" fact="0.4555"/>
              <dgm:constr type="t" for="ch" forName="Accent6" refType="h" fact="-0.0109"/>
              <dgm:constr type="w" for="ch" forName="Accent6" refType="w" fact="0.1496"/>
              <dgm:constr type="h" for="ch" forName="Accent6" refType="h" fact="0.806"/>
              <dgm:constr type="r" for="ch" forName="ParentBackground6" refType="w" fact="0.4301"/>
              <dgm:constr type="t" for="ch" forName="ParentBackground6" refType="h" fact="0.1262"/>
              <dgm:constr type="w" for="ch" forName="ParentBackground6" refType="w" fact="0.0987"/>
              <dgm:constr type="h" for="ch" forName="ParentBackground6" refType="h" fact="0.5319"/>
              <dgm:constr type="r" for="ch" forName="Child6" refType="w" fact="0.4301"/>
              <dgm:constr type="t" for="ch" forName="Child6" refType="h" fact="0.6876"/>
              <dgm:constr type="w" for="ch" forName="Child6" refType="w" fact="0.0987"/>
              <dgm:constr type="h" for="ch" forName="Child6" refType="h" fact="0.3124"/>
              <dgm:constr type="r" for="ch" forName="Accent5" refType="w" fact="0.5648"/>
              <dgm:constr type="t" for="ch" forName="Accent5" refType="h" fact="-0.0109"/>
              <dgm:constr type="w" for="ch" forName="Accent5" refType="w" fact="0.1496"/>
              <dgm:constr type="h" for="ch" forName="Accent5" refType="h" fact="0.806"/>
              <dgm:constr type="r" for="ch" forName="ParentBackground5" refType="w" fact="0.5394"/>
              <dgm:constr type="t" for="ch" forName="ParentBackground5" refType="h" fact="0.1262"/>
              <dgm:constr type="w" for="ch" forName="ParentBackground5" refType="w" fact="0.0987"/>
              <dgm:constr type="h" for="ch" forName="ParentBackground5" refType="h" fact="0.5319"/>
              <dgm:constr type="r" for="ch" forName="Child5" refType="w" fact="0.5394"/>
              <dgm:constr type="t" for="ch" forName="Child5" refType="h" fact="0.6876"/>
              <dgm:constr type="w" for="ch" forName="Child5" refType="w" fact="0.0987"/>
              <dgm:constr type="h" for="ch" forName="Child5" refType="h" fact="0.3124"/>
              <dgm:constr type="r" for="ch" forName="Accent4" refType="w" fact="0.6741"/>
              <dgm:constr type="t" for="ch" forName="Accent4" refType="h" fact="-0.0109"/>
              <dgm:constr type="w" for="ch" forName="Accent4" refType="w" fact="0.1496"/>
              <dgm:constr type="h" for="ch" forName="Accent4" refType="h" fact="0.806"/>
              <dgm:constr type="r" for="ch" forName="ParentBackground4" refType="w" fact="0.6487"/>
              <dgm:constr type="t" for="ch" forName="ParentBackground4" refType="h" fact="0.1262"/>
              <dgm:constr type="w" for="ch" forName="ParentBackground4" refType="w" fact="0.0987"/>
              <dgm:constr type="h" for="ch" forName="ParentBackground4" refType="h" fact="0.5319"/>
              <dgm:constr type="r" for="ch" forName="Child4" refType="w" fact="0.6487"/>
              <dgm:constr type="t" for="ch" forName="Child4" refType="h" fact="0.6876"/>
              <dgm:constr type="w" for="ch" forName="Child4" refType="w" fact="0.0987"/>
              <dgm:constr type="h" for="ch" forName="Child4" refType="h" fact="0.3124"/>
              <dgm:constr type="r" for="ch" forName="Accent3" refType="w" fact="0.7834"/>
              <dgm:constr type="t" for="ch" forName="Accent3" refType="h" fact="-0.0109"/>
              <dgm:constr type="w" for="ch" forName="Accent3" refType="w" fact="0.1496"/>
              <dgm:constr type="h" for="ch" forName="Accent3" refType="h" fact="0.806"/>
              <dgm:constr type="r" for="ch" forName="ParentBackground3" refType="w" fact="0.758"/>
              <dgm:constr type="t" for="ch" forName="ParentBackground3" refType="h" fact="0.1262"/>
              <dgm:constr type="w" for="ch" forName="ParentBackground3" refType="w" fact="0.0987"/>
              <dgm:constr type="h" for="ch" forName="ParentBackground3" refType="h" fact="0.5319"/>
              <dgm:constr type="r" for="ch" forName="Child3" refType="w" fact="0.758"/>
              <dgm:constr type="t" for="ch" forName="Child3" refType="h" fact="0.6876"/>
              <dgm:constr type="w" for="ch" forName="Child3" refType="w" fact="0.0987"/>
              <dgm:constr type="h" for="ch" forName="Child3" refType="h" fact="0.3124"/>
              <dgm:constr type="r" for="ch" forName="Accent2" refType="w" fact="0.8927"/>
              <dgm:constr type="t" for="ch" forName="Accent2" refType="h" fact="-0.0109"/>
              <dgm:constr type="w" for="ch" forName="Accent2" refType="w" fact="0.1496"/>
              <dgm:constr type="h" for="ch" forName="Accent2" refType="h" fact="0.806"/>
              <dgm:constr type="r" for="ch" forName="ParentBackground2" refType="w" fact="0.8673"/>
              <dgm:constr type="t" for="ch" forName="ParentBackground2" refType="h" fact="0.1262"/>
              <dgm:constr type="w" for="ch" forName="ParentBackground2" refType="w" fact="0.0987"/>
              <dgm:constr type="h" for="ch" forName="ParentBackground2" refType="h" fact="0.5319"/>
              <dgm:constr type="r" for="ch" forName="Child2" refType="w" fact="0.8673"/>
              <dgm:constr type="t" for="ch" forName="Child2" refType="h" fact="0.6876"/>
              <dgm:constr type="w" for="ch" forName="Child2" refType="w" fact="0.0987"/>
              <dgm:constr type="h" for="ch" forName="Child2" refType="h" fact="0.3124"/>
              <dgm:constr type="r" for="ch" forName="Accent1" refType="w" fact="1.002"/>
              <dgm:constr type="t" for="ch" forName="Accent1" refType="h" fact="-0.0109"/>
              <dgm:constr type="w" for="ch" forName="Accent1" refType="w" fact="0.1496"/>
              <dgm:constr type="h" for="ch" forName="Accent1" refType="h" fact="0.806"/>
              <dgm:constr type="r" for="ch" forName="ParentBackground1" refType="w" fact="0.9765"/>
              <dgm:constr type="t" for="ch" forName="ParentBackground1" refType="h" fact="0.1262"/>
              <dgm:constr type="w" for="ch" forName="ParentBackground1" refType="w" fact="0.0987"/>
              <dgm:constr type="h" for="ch" forName="ParentBackground1" refType="h" fact="0.5319"/>
              <dgm:constr type="r" for="ch" forName="Child1" refType="w" fact="0.9765"/>
              <dgm:constr type="t" for="ch" forName="Child1" refType="h" fact="0.6876"/>
              <dgm:constr type="w" for="ch" forName="Child1" refType="w" fact="0.0987"/>
              <dgm:constr type="h" for="ch" forName="Child1" refType="h" fact="0.3124"/>
            </dgm:constrLst>
          </dgm:if>
          <dgm:if name="Name26"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r" for="ch" forName="Parent10" refType="w" fact="0.0795"/>
              <dgm:constr type="t" for="ch" forName="Parent10" refType="h" fact="0.2022"/>
              <dgm:constr type="w" for="ch" forName="Parent10" refType="w" fact="0.0636"/>
              <dgm:constr type="h" for="ch" forName="Parent10" refType="h" fact="0.3799"/>
              <dgm:constr type="r" for="ch" forName="Parent9" refType="w" fact="0.178"/>
              <dgm:constr type="t" for="ch" forName="Parent9" refType="h" fact="0.2022"/>
              <dgm:constr type="w" for="ch" forName="Parent9" refType="w" fact="0.0636"/>
              <dgm:constr type="h" for="ch" forName="Parent9" refType="h" fact="0.3799"/>
              <dgm:constr type="r" for="ch" forName="Parent8" refType="w" fact="0.2765"/>
              <dgm:constr type="t" for="ch" forName="Parent8" refType="h" fact="0.2022"/>
              <dgm:constr type="w" for="ch" forName="Parent8" refType="w" fact="0.0636"/>
              <dgm:constr type="h" for="ch" forName="Parent8" refType="h" fact="0.3799"/>
              <dgm:constr type="r" for="ch" forName="Parent7" refType="w" fact="0.375"/>
              <dgm:constr type="t" for="ch" forName="Parent7" refType="h" fact="0.2022"/>
              <dgm:constr type="w" for="ch" forName="Parent7" refType="w" fact="0.0636"/>
              <dgm:constr type="h" for="ch" forName="Parent7" refType="h" fact="0.3799"/>
              <dgm:constr type="r" for="ch" forName="Parent6" refType="w" fact="0.4736"/>
              <dgm:constr type="t" for="ch" forName="Parent6" refType="h" fact="0.2022"/>
              <dgm:constr type="w" for="ch" forName="Parent6" refType="w" fact="0.0636"/>
              <dgm:constr type="h" for="ch" forName="Parent6" refType="h" fact="0.3799"/>
              <dgm:constr type="r" for="ch" forName="Parent5" refType="w" fact="0.5721"/>
              <dgm:constr type="t" for="ch" forName="Parent5" refType="h" fact="0.2022"/>
              <dgm:constr type="w" for="ch" forName="Parent5" refType="w" fact="0.0636"/>
              <dgm:constr type="h" for="ch" forName="Parent5" refType="h" fact="0.3799"/>
              <dgm:constr type="r" for="ch" forName="Parent4" refType="w" fact="0.6706"/>
              <dgm:constr type="t" for="ch" forName="Parent4" refType="h" fact="0.2022"/>
              <dgm:constr type="w" for="ch" forName="Parent4" refType="w" fact="0.0636"/>
              <dgm:constr type="h" for="ch" forName="Parent4" refType="h" fact="0.3799"/>
              <dgm:constr type="r" for="ch" forName="Parent3" refType="w" fact="0.7691"/>
              <dgm:constr type="t" for="ch" forName="Parent3" refType="h" fact="0.2022"/>
              <dgm:constr type="w" for="ch" forName="Parent3" refType="w" fact="0.0636"/>
              <dgm:constr type="h" for="ch" forName="Parent3" refType="h" fact="0.3799"/>
              <dgm:constr type="r" for="ch" forName="Parent2" refType="w" fact="0.8676"/>
              <dgm:constr type="t" for="ch" forName="Parent2" refType="h" fact="0.2022"/>
              <dgm:constr type="w" for="ch" forName="Parent2" refType="w" fact="0.0636"/>
              <dgm:constr type="h" for="ch" forName="Parent2" refType="h" fact="0.3799"/>
              <dgm:constr type="r" for="ch" forName="Parent1" refType="w" fact="0.9662"/>
              <dgm:constr type="t" for="ch" forName="Parent1" refType="h" fact="0.2022"/>
              <dgm:constr type="w" for="ch" forName="Parent1" refType="w" fact="0.0636"/>
              <dgm:constr type="h" for="ch" forName="Parent1" refType="h" fact="0.3799"/>
              <dgm:constr type="r" for="ch" forName="Accent10" refType="w" fact="0.0953"/>
              <dgm:constr type="t" for="ch" forName="Accent10" refType="h" fact="0.1072"/>
              <dgm:constr type="w" for="ch" forName="Accent10" refType="w" fact="0.0953"/>
              <dgm:constr type="h" for="ch" forName="Accent10" refType="h" fact="0.5699"/>
              <dgm:constr type="r" for="ch" forName="ParentBackground10" refType="w" fact="0.0922"/>
              <dgm:constr type="t" for="ch" forName="ParentBackground10" refType="h" fact="0.1262"/>
              <dgm:constr type="w" for="ch" forName="ParentBackground10" refType="w" fact="0.089"/>
              <dgm:constr type="h" for="ch" forName="ParentBackground10" refType="h" fact="0.5319"/>
              <dgm:constr type="r" for="ch" forName="Child10" refType="w" fact="0.0922"/>
              <dgm:constr type="t" for="ch" forName="Child10" refType="h" fact="0.6876"/>
              <dgm:constr type="w" for="ch" forName="Child10" refType="w" fact="0.089"/>
              <dgm:constr type="h" for="ch" forName="Child10" refType="h" fact="0.3124"/>
              <dgm:constr type="r" for="ch" forName="Accent9" refType="w" fact="0.2136"/>
              <dgm:constr type="t" for="ch" forName="Accent9" refType="h" fact="-0.0109"/>
              <dgm:constr type="w" for="ch" forName="Accent9" refType="w" fact="0.1348"/>
              <dgm:constr type="h" for="ch" forName="Accent9" refType="h" fact="0.806"/>
              <dgm:constr type="r" for="ch" forName="ParentBackground9" refType="w" fact="0.1907"/>
              <dgm:constr type="t" for="ch" forName="ParentBackground9" refType="h" fact="0.1262"/>
              <dgm:constr type="w" for="ch" forName="ParentBackground9" refType="w" fact="0.089"/>
              <dgm:constr type="h" for="ch" forName="ParentBackground9" refType="h" fact="0.5319"/>
              <dgm:constr type="r" for="ch" forName="Child9" refType="w" fact="0.1907"/>
              <dgm:constr type="t" for="ch" forName="Child9" refType="h" fact="0.6876"/>
              <dgm:constr type="w" for="ch" forName="Child9" refType="w" fact="0.089"/>
              <dgm:constr type="h" for="ch" forName="Child9" refType="h" fact="0.3124"/>
              <dgm:constr type="r" for="ch" forName="Accent8" refType="w" fact="0.3121"/>
              <dgm:constr type="t" for="ch" forName="Accent8" refType="h" fact="-0.0109"/>
              <dgm:constr type="w" for="ch" forName="Accent8" refType="w" fact="0.1348"/>
              <dgm:constr type="h" for="ch" forName="Accent8" refType="h" fact="0.806"/>
              <dgm:constr type="r" for="ch" forName="ParentBackground8" refType="w" fact="0.2892"/>
              <dgm:constr type="t" for="ch" forName="ParentBackground8" refType="h" fact="0.1262"/>
              <dgm:constr type="w" for="ch" forName="ParentBackground8" refType="w" fact="0.089"/>
              <dgm:constr type="h" for="ch" forName="ParentBackground8" refType="h" fact="0.5319"/>
              <dgm:constr type="r" for="ch" forName="Child8" refType="w" fact="0.2892"/>
              <dgm:constr type="t" for="ch" forName="Child8" refType="h" fact="0.6876"/>
              <dgm:constr type="w" for="ch" forName="Child8" refType="w" fact="0.089"/>
              <dgm:constr type="h" for="ch" forName="Child8" refType="h" fact="0.3124"/>
              <dgm:constr type="r" for="ch" forName="Accent7" refType="w" fact="0.4107"/>
              <dgm:constr type="t" for="ch" forName="Accent7" refType="h" fact="-0.0109"/>
              <dgm:constr type="w" for="ch" forName="Accent7" refType="w" fact="0.1348"/>
              <dgm:constr type="h" for="ch" forName="Accent7" refType="h" fact="0.806"/>
              <dgm:constr type="r" for="ch" forName="ParentBackground7" refType="w" fact="0.3877"/>
              <dgm:constr type="t" for="ch" forName="ParentBackground7" refType="h" fact="0.1262"/>
              <dgm:constr type="w" for="ch" forName="ParentBackground7" refType="w" fact="0.089"/>
              <dgm:constr type="h" for="ch" forName="ParentBackground7" refType="h" fact="0.5319"/>
              <dgm:constr type="r" for="ch" forName="Child7" refType="w" fact="0.3877"/>
              <dgm:constr type="t" for="ch" forName="Child7" refType="h" fact="0.6876"/>
              <dgm:constr type="w" for="ch" forName="Child7" refType="w" fact="0.089"/>
              <dgm:constr type="h" for="ch" forName="Child7" refType="h" fact="0.3124"/>
              <dgm:constr type="r" for="ch" forName="Accent6" refType="w" fact="0.5092"/>
              <dgm:constr type="t" for="ch" forName="Accent6" refType="h" fact="-0.0109"/>
              <dgm:constr type="w" for="ch" forName="Accent6" refType="w" fact="0.1348"/>
              <dgm:constr type="h" for="ch" forName="Accent6" refType="h" fact="0.806"/>
              <dgm:constr type="r" for="ch" forName="ParentBackground6" refType="w" fact="0.4863"/>
              <dgm:constr type="t" for="ch" forName="ParentBackground6" refType="h" fact="0.1262"/>
              <dgm:constr type="w" for="ch" forName="ParentBackground6" refType="w" fact="0.089"/>
              <dgm:constr type="h" for="ch" forName="ParentBackground6" refType="h" fact="0.5319"/>
              <dgm:constr type="r" for="ch" forName="Child6" refType="w" fact="0.4863"/>
              <dgm:constr type="t" for="ch" forName="Child6" refType="h" fact="0.6876"/>
              <dgm:constr type="w" for="ch" forName="Child6" refType="w" fact="0.089"/>
              <dgm:constr type="h" for="ch" forName="Child6" refType="h" fact="0.3124"/>
              <dgm:constr type="r" for="ch" forName="Accent5" refType="w" fact="0.6077"/>
              <dgm:constr type="t" for="ch" forName="Accent5" refType="h" fact="-0.0109"/>
              <dgm:constr type="w" for="ch" forName="Accent5" refType="w" fact="0.1348"/>
              <dgm:constr type="h" for="ch" forName="Accent5" refType="h" fact="0.806"/>
              <dgm:constr type="r" for="ch" forName="ParentBackground5" refType="w" fact="0.5848"/>
              <dgm:constr type="t" for="ch" forName="ParentBackground5" refType="h" fact="0.1262"/>
              <dgm:constr type="w" for="ch" forName="ParentBackground5" refType="w" fact="0.089"/>
              <dgm:constr type="h" for="ch" forName="ParentBackground5" refType="h" fact="0.5319"/>
              <dgm:constr type="r" for="ch" forName="Child5" refType="w" fact="0.5848"/>
              <dgm:constr type="t" for="ch" forName="Child5" refType="h" fact="0.6876"/>
              <dgm:constr type="w" for="ch" forName="Child5" refType="w" fact="0.089"/>
              <dgm:constr type="h" for="ch" forName="Child5" refType="h" fact="0.3124"/>
              <dgm:constr type="r" for="ch" forName="Accent4" refType="w" fact="0.7062"/>
              <dgm:constr type="t" for="ch" forName="Accent4" refType="h" fact="-0.0109"/>
              <dgm:constr type="w" for="ch" forName="Accent4" refType="w" fact="0.1348"/>
              <dgm:constr type="h" for="ch" forName="Accent4" refType="h" fact="0.806"/>
              <dgm:constr type="r" for="ch" forName="ParentBackground4" refType="w" fact="0.6833"/>
              <dgm:constr type="t" for="ch" forName="ParentBackground4" refType="h" fact="0.1262"/>
              <dgm:constr type="w" for="ch" forName="ParentBackground4" refType="w" fact="0.089"/>
              <dgm:constr type="h" for="ch" forName="ParentBackground4" refType="h" fact="0.5319"/>
              <dgm:constr type="r" for="ch" forName="Child4" refType="w" fact="0.6833"/>
              <dgm:constr type="t" for="ch" forName="Child4" refType="h" fact="0.6876"/>
              <dgm:constr type="w" for="ch" forName="Child4" refType="w" fact="0.089"/>
              <dgm:constr type="h" for="ch" forName="Child4" refType="h" fact="0.3124"/>
              <dgm:constr type="r" for="ch" forName="Accent3" refType="w" fact="0.8048"/>
              <dgm:constr type="t" for="ch" forName="Accent3" refType="h" fact="-0.0109"/>
              <dgm:constr type="w" for="ch" forName="Accent3" refType="w" fact="0.1348"/>
              <dgm:constr type="h" for="ch" forName="Accent3" refType="h" fact="0.806"/>
              <dgm:constr type="r" for="ch" forName="ParentBackground3" refType="w" fact="0.7818"/>
              <dgm:constr type="t" for="ch" forName="ParentBackground3" refType="h" fact="0.1262"/>
              <dgm:constr type="w" for="ch" forName="ParentBackground3" refType="w" fact="0.089"/>
              <dgm:constr type="h" for="ch" forName="ParentBackground3" refType="h" fact="0.5319"/>
              <dgm:constr type="r" for="ch" forName="Child3" refType="w" fact="0.7818"/>
              <dgm:constr type="t" for="ch" forName="Child3" refType="h" fact="0.6876"/>
              <dgm:constr type="w" for="ch" forName="Child3" refType="w" fact="0.089"/>
              <dgm:constr type="h" for="ch" forName="Child3" refType="h" fact="0.3124"/>
              <dgm:constr type="r" for="ch" forName="Accent2" refType="w" fact="0.9033"/>
              <dgm:constr type="t" for="ch" forName="Accent2" refType="h" fact="-0.0109"/>
              <dgm:constr type="w" for="ch" forName="Accent2" refType="w" fact="0.1348"/>
              <dgm:constr type="h" for="ch" forName="Accent2" refType="h" fact="0.806"/>
              <dgm:constr type="r" for="ch" forName="ParentBackground2" refType="w" fact="0.8804"/>
              <dgm:constr type="t" for="ch" forName="ParentBackground2" refType="h" fact="0.1262"/>
              <dgm:constr type="w" for="ch" forName="ParentBackground2" refType="w" fact="0.089"/>
              <dgm:constr type="h" for="ch" forName="ParentBackground2" refType="h" fact="0.5319"/>
              <dgm:constr type="r" for="ch" forName="Child2" refType="w" fact="0.8804"/>
              <dgm:constr type="t" for="ch" forName="Child2" refType="h" fact="0.6876"/>
              <dgm:constr type="w" for="ch" forName="Child2" refType="w" fact="0.089"/>
              <dgm:constr type="h" for="ch" forName="Child2" refType="h" fact="0.3124"/>
              <dgm:constr type="r" for="ch" forName="Accent1" refType="w" fact="1.0018"/>
              <dgm:constr type="t" for="ch" forName="Accent1" refType="h" fact="-0.0109"/>
              <dgm:constr type="w" for="ch" forName="Accent1" refType="w" fact="0.1348"/>
              <dgm:constr type="h" for="ch" forName="Accent1" refType="h" fact="0.806"/>
              <dgm:constr type="r" for="ch" forName="ParentBackground1" refType="w" fact="0.9789"/>
              <dgm:constr type="t" for="ch" forName="ParentBackground1" refType="h" fact="0.1262"/>
              <dgm:constr type="w" for="ch" forName="ParentBackground1" refType="w" fact="0.089"/>
              <dgm:constr type="h" for="ch" forName="ParentBackground1" refType="h" fact="0.5319"/>
              <dgm:constr type="r" for="ch" forName="Child1" refType="w" fact="0.9789"/>
              <dgm:constr type="t" for="ch" forName="Child1" refType="h" fact="0.6876"/>
              <dgm:constr type="w" for="ch" forName="Child1" refType="w" fact="0.089"/>
              <dgm:constr type="h" for="ch" forName="Child1" refType="h" fact="0.3124"/>
            </dgm:constrLst>
          </dgm:if>
          <dgm:else name="Name27">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r" for="ch" forName="Parent11" refType="w" fact="0.0723"/>
              <dgm:constr type="t" for="ch" forName="Parent11" refType="h" fact="0.2022"/>
              <dgm:constr type="w" for="ch" forName="Parent11" refType="w" fact="0.0579"/>
              <dgm:constr type="h" for="ch" forName="Parent11" refType="h" fact="0.3799"/>
              <dgm:constr type="r" for="ch" forName="Parent10" refType="w" fact="0.162"/>
              <dgm:constr type="t" for="ch" forName="Parent10" refType="h" fact="0.2022"/>
              <dgm:constr type="w" for="ch" forName="Parent10" refType="w" fact="0.0579"/>
              <dgm:constr type="h" for="ch" forName="Parent10" refType="h" fact="0.3799"/>
              <dgm:constr type="r" for="ch" forName="Parent9" refType="w" fact="0.2517"/>
              <dgm:constr type="t" for="ch" forName="Parent9" refType="h" fact="0.2022"/>
              <dgm:constr type="w" for="ch" forName="Parent9" refType="w" fact="0.0579"/>
              <dgm:constr type="h" for="ch" forName="Parent9" refType="h" fact="0.3799"/>
              <dgm:constr type="r" for="ch" forName="Parent8" refType="w" fact="0.3414"/>
              <dgm:constr type="t" for="ch" forName="Parent8" refType="h" fact="0.2022"/>
              <dgm:constr type="w" for="ch" forName="Parent8" refType="w" fact="0.0579"/>
              <dgm:constr type="h" for="ch" forName="Parent8" refType="h" fact="0.3799"/>
              <dgm:constr type="r" for="ch" forName="Parent7" refType="w" fact="0.4311"/>
              <dgm:constr type="t" for="ch" forName="Parent7" refType="h" fact="0.2022"/>
              <dgm:constr type="w" for="ch" forName="Parent7" refType="w" fact="0.0579"/>
              <dgm:constr type="h" for="ch" forName="Parent7" refType="h" fact="0.3799"/>
              <dgm:constr type="r" for="ch" forName="Parent6" refType="w" fact="0.5208"/>
              <dgm:constr type="t" for="ch" forName="Parent6" refType="h" fact="0.2022"/>
              <dgm:constr type="w" for="ch" forName="Parent6" refType="w" fact="0.0579"/>
              <dgm:constr type="h" for="ch" forName="Parent6" refType="h" fact="0.3799"/>
              <dgm:constr type="r" for="ch" forName="Parent5" refType="w" fact="0.6105"/>
              <dgm:constr type="t" for="ch" forName="Parent5" refType="h" fact="0.2022"/>
              <dgm:constr type="w" for="ch" forName="Parent5" refType="w" fact="0.0579"/>
              <dgm:constr type="h" for="ch" forName="Parent5" refType="h" fact="0.3799"/>
              <dgm:constr type="r" for="ch" forName="Parent4" refType="w" fact="0.7001"/>
              <dgm:constr type="t" for="ch" forName="Parent4" refType="h" fact="0.2022"/>
              <dgm:constr type="w" for="ch" forName="Parent4" refType="w" fact="0.0579"/>
              <dgm:constr type="h" for="ch" forName="Parent4" refType="h" fact="0.3799"/>
              <dgm:constr type="r" for="ch" forName="Parent3" refType="w" fact="0.7898"/>
              <dgm:constr type="t" for="ch" forName="Parent3" refType="h" fact="0.2022"/>
              <dgm:constr type="w" for="ch" forName="Parent3" refType="w" fact="0.0579"/>
              <dgm:constr type="h" for="ch" forName="Parent3" refType="h" fact="0.3799"/>
              <dgm:constr type="r" for="ch" forName="Parent2" refType="w" fact="0.8795"/>
              <dgm:constr type="t" for="ch" forName="Parent2" refType="h" fact="0.2022"/>
              <dgm:constr type="w" for="ch" forName="Parent2" refType="w" fact="0.0579"/>
              <dgm:constr type="h" for="ch" forName="Parent2" refType="h" fact="0.3799"/>
              <dgm:constr type="r" for="ch" forName="Parent1" refType="w" fact="0.9692"/>
              <dgm:constr type="t" for="ch" forName="Parent1" refType="h" fact="0.2022"/>
              <dgm:constr type="w" for="ch" forName="Parent1" refType="w" fact="0.0579"/>
              <dgm:constr type="h" for="ch" forName="Parent1" refType="h" fact="0.3799"/>
              <dgm:constr type="r" for="ch" forName="Accent11" refType="w" fact="0.0868"/>
              <dgm:constr type="t" for="ch" forName="Accent11" refType="h" fact="0.1072"/>
              <dgm:constr type="w" for="ch" forName="Accent11" refType="w" fact="0.0868"/>
              <dgm:constr type="h" for="ch" forName="Accent11" refType="h" fact="0.5699"/>
              <dgm:constr type="r" for="ch" forName="ParentBackground11" refType="w" fact="0.0839"/>
              <dgm:constr type="t" for="ch" forName="ParentBackground11" refType="h" fact="0.1262"/>
              <dgm:constr type="w" for="ch" forName="ParentBackground11" refType="w" fact="0.081"/>
              <dgm:constr type="h" for="ch" forName="ParentBackground11" refType="h" fact="0.5319"/>
              <dgm:constr type="r" for="ch" forName="Child11" refType="w" fact="0.0839"/>
              <dgm:constr type="t" for="ch" forName="Child11" refType="h" fact="0.6876"/>
              <dgm:constr type="w" for="ch" forName="Child11" refType="w" fact="0.081"/>
              <dgm:constr type="h" for="ch" forName="Child11" refType="h" fact="0.3124"/>
              <dgm:constr type="r" for="ch" forName="Accent10" refType="w" fact="0.1945"/>
              <dgm:constr type="t" for="ch" forName="Accent10" refType="h" fact="-0.0109"/>
              <dgm:constr type="w" for="ch" forName="Accent10" refType="w" fact="0.1228"/>
              <dgm:constr type="h" for="ch" forName="Accent10" refType="h" fact="0.806"/>
              <dgm:constr type="r" for="ch" forName="ParentBackground10" refType="w" fact="0.1736"/>
              <dgm:constr type="t" for="ch" forName="ParentBackground10" refType="h" fact="0.1262"/>
              <dgm:constr type="w" for="ch" forName="ParentBackground10" refType="w" fact="0.081"/>
              <dgm:constr type="h" for="ch" forName="ParentBackground10" refType="h" fact="0.5319"/>
              <dgm:constr type="r" for="ch" forName="Child10" refType="w" fact="0.1736"/>
              <dgm:constr type="t" for="ch" forName="Child10" refType="h" fact="0.6876"/>
              <dgm:constr type="w" for="ch" forName="Child10" refType="w" fact="0.081"/>
              <dgm:constr type="h" for="ch" forName="Child10" refType="h" fact="0.3124"/>
              <dgm:constr type="r" for="ch" forName="Accent9" refType="w" fact="0.2842"/>
              <dgm:constr type="t" for="ch" forName="Accent9" refType="h" fact="-0.0109"/>
              <dgm:constr type="w" for="ch" forName="Accent9" refType="w" fact="0.1228"/>
              <dgm:constr type="h" for="ch" forName="Accent9" refType="h" fact="0.806"/>
              <dgm:constr type="r" for="ch" forName="ParentBackground9" refType="w" fact="0.2633"/>
              <dgm:constr type="t" for="ch" forName="ParentBackground9" refType="h" fact="0.1262"/>
              <dgm:constr type="w" for="ch" forName="ParentBackground9" refType="w" fact="0.081"/>
              <dgm:constr type="h" for="ch" forName="ParentBackground9" refType="h" fact="0.5319"/>
              <dgm:constr type="r" for="ch" forName="Child9" refType="w" fact="0.2633"/>
              <dgm:constr type="t" for="ch" forName="Child9" refType="h" fact="0.6876"/>
              <dgm:constr type="w" for="ch" forName="Child9" refType="w" fact="0.081"/>
              <dgm:constr type="h" for="ch" forName="Child9" refType="h" fact="0.3124"/>
              <dgm:constr type="r" for="ch" forName="Accent8" refType="w" fact="0.3739"/>
              <dgm:constr type="t" for="ch" forName="Accent8" refType="h" fact="-0.0109"/>
              <dgm:constr type="w" for="ch" forName="Accent8" refType="w" fact="0.1228"/>
              <dgm:constr type="h" for="ch" forName="Accent8" refType="h" fact="0.806"/>
              <dgm:constr type="r" for="ch" forName="ParentBackground8" refType="w" fact="0.353"/>
              <dgm:constr type="t" for="ch" forName="ParentBackground8" refType="h" fact="0.1262"/>
              <dgm:constr type="w" for="ch" forName="ParentBackground8" refType="w" fact="0.081"/>
              <dgm:constr type="h" for="ch" forName="ParentBackground8" refType="h" fact="0.5319"/>
              <dgm:constr type="r" for="ch" forName="Child8" refType="w" fact="0.353"/>
              <dgm:constr type="t" for="ch" forName="Child8" refType="h" fact="0.6876"/>
              <dgm:constr type="w" for="ch" forName="Child8" refType="w" fact="0.081"/>
              <dgm:constr type="h" for="ch" forName="Child8" refType="h" fact="0.3124"/>
              <dgm:constr type="r" for="ch" forName="Accent7" refType="w" fact="0.4636"/>
              <dgm:constr type="t" for="ch" forName="Accent7" refType="h" fact="-0.0109"/>
              <dgm:constr type="w" for="ch" forName="Accent7" refType="w" fact="0.1228"/>
              <dgm:constr type="h" for="ch" forName="Accent7" refType="h" fact="0.806"/>
              <dgm:constr type="r" for="ch" forName="ParentBackground7" refType="w" fact="0.4427"/>
              <dgm:constr type="t" for="ch" forName="ParentBackground7" refType="h" fact="0.1262"/>
              <dgm:constr type="w" for="ch" forName="ParentBackground7" refType="w" fact="0.081"/>
              <dgm:constr type="h" for="ch" forName="ParentBackground7" refType="h" fact="0.5319"/>
              <dgm:constr type="r" for="ch" forName="Child7" refType="w" fact="0.4427"/>
              <dgm:constr type="t" for="ch" forName="Child7" refType="h" fact="0.6876"/>
              <dgm:constr type="w" for="ch" forName="Child7" refType="w" fact="0.081"/>
              <dgm:constr type="h" for="ch" forName="Child7" refType="h" fact="0.3124"/>
              <dgm:constr type="r" for="ch" forName="Accent6" refType="w" fact="0.5533"/>
              <dgm:constr type="t" for="ch" forName="Accent6" refType="h" fact="-0.0109"/>
              <dgm:constr type="w" for="ch" forName="Accent6" refType="w" fact="0.1228"/>
              <dgm:constr type="h" for="ch" forName="Accent6" refType="h" fact="0.806"/>
              <dgm:constr type="r" for="ch" forName="ParentBackground6" refType="w" fact="0.5323"/>
              <dgm:constr type="t" for="ch" forName="ParentBackground6" refType="h" fact="0.1262"/>
              <dgm:constr type="w" for="ch" forName="ParentBackground6" refType="w" fact="0.081"/>
              <dgm:constr type="h" for="ch" forName="ParentBackground6" refType="h" fact="0.5319"/>
              <dgm:constr type="r" for="ch" forName="Child6" refType="w" fact="0.5323"/>
              <dgm:constr type="t" for="ch" forName="Child6" refType="h" fact="0.6876"/>
              <dgm:constr type="w" for="ch" forName="Child6" refType="w" fact="0.081"/>
              <dgm:constr type="h" for="ch" forName="Child6" refType="h" fact="0.3124"/>
              <dgm:constr type="r" for="ch" forName="Accent5" refType="w" fact="0.6429"/>
              <dgm:constr type="t" for="ch" forName="Accent5" refType="h" fact="-0.0109"/>
              <dgm:constr type="w" for="ch" forName="Accent5" refType="w" fact="0.1228"/>
              <dgm:constr type="h" for="ch" forName="Accent5" refType="h" fact="0.806"/>
              <dgm:constr type="r" for="ch" forName="ParentBackground5" refType="w" fact="0.622"/>
              <dgm:constr type="t" for="ch" forName="ParentBackground5" refType="h" fact="0.1262"/>
              <dgm:constr type="w" for="ch" forName="ParentBackground5" refType="w" fact="0.081"/>
              <dgm:constr type="h" for="ch" forName="ParentBackground5" refType="h" fact="0.5319"/>
              <dgm:constr type="r" for="ch" forName="Child5" refType="w" fact="0.622"/>
              <dgm:constr type="t" for="ch" forName="Child5" refType="h" fact="0.6876"/>
              <dgm:constr type="w" for="ch" forName="Child5" refType="w" fact="0.081"/>
              <dgm:constr type="h" for="ch" forName="Child5" refType="h" fact="0.3124"/>
              <dgm:constr type="r" for="ch" forName="Accent4" refType="w" fact="0.7326"/>
              <dgm:constr type="t" for="ch" forName="Accent4" refType="h" fact="-0.0109"/>
              <dgm:constr type="w" for="ch" forName="Accent4" refType="w" fact="0.1228"/>
              <dgm:constr type="h" for="ch" forName="Accent4" refType="h" fact="0.806"/>
              <dgm:constr type="r" for="ch" forName="ParentBackground4" refType="w" fact="0.7117"/>
              <dgm:constr type="t" for="ch" forName="ParentBackground4" refType="h" fact="0.1262"/>
              <dgm:constr type="w" for="ch" forName="ParentBackground4" refType="w" fact="0.081"/>
              <dgm:constr type="h" for="ch" forName="ParentBackground4" refType="h" fact="0.5319"/>
              <dgm:constr type="r" for="ch" forName="Child4" refType="w" fact="0.7117"/>
              <dgm:constr type="t" for="ch" forName="Child4" refType="h" fact="0.6876"/>
              <dgm:constr type="w" for="ch" forName="Child4" refType="w" fact="0.081"/>
              <dgm:constr type="h" for="ch" forName="Child4" refType="h" fact="0.3124"/>
              <dgm:constr type="r" for="ch" forName="Accent3" refType="w" fact="0.8223"/>
              <dgm:constr type="t" for="ch" forName="Accent3" refType="h" fact="-0.0109"/>
              <dgm:constr type="w" for="ch" forName="Accent3" refType="w" fact="0.1228"/>
              <dgm:constr type="h" for="ch" forName="Accent3" refType="h" fact="0.806"/>
              <dgm:constr type="r" for="ch" forName="ParentBackground3" refType="w" fact="0.8014"/>
              <dgm:constr type="t" for="ch" forName="ParentBackground3" refType="h" fact="0.1262"/>
              <dgm:constr type="w" for="ch" forName="ParentBackground3" refType="w" fact="0.081"/>
              <dgm:constr type="h" for="ch" forName="ParentBackground3" refType="h" fact="0.5319"/>
              <dgm:constr type="r" for="ch" forName="Child3" refType="w" fact="0.8014"/>
              <dgm:constr type="t" for="ch" forName="Child3" refType="h" fact="0.6876"/>
              <dgm:constr type="w" for="ch" forName="Child3" refType="w" fact="0.081"/>
              <dgm:constr type="h" for="ch" forName="Child3" refType="h" fact="0.3124"/>
              <dgm:constr type="r" for="ch" forName="Accent2" refType="w" fact="0.912"/>
              <dgm:constr type="t" for="ch" forName="Accent2" refType="h" fact="-0.0109"/>
              <dgm:constr type="w" for="ch" forName="Accent2" refType="w" fact="0.1228"/>
              <dgm:constr type="h" for="ch" forName="Accent2" refType="h" fact="0.806"/>
              <dgm:constr type="r" for="ch" forName="ParentBackground2" refType="w" fact="0.8911"/>
              <dgm:constr type="t" for="ch" forName="ParentBackground2" refType="h" fact="0.1262"/>
              <dgm:constr type="w" for="ch" forName="ParentBackground2" refType="w" fact="0.081"/>
              <dgm:constr type="h" for="ch" forName="ParentBackground2" refType="h" fact="0.5319"/>
              <dgm:constr type="r" for="ch" forName="Child2" refType="w" fact="0.8911"/>
              <dgm:constr type="t" for="ch" forName="Child2" refType="h" fact="0.6876"/>
              <dgm:constr type="w" for="ch" forName="Child2" refType="w" fact="0.081"/>
              <dgm:constr type="h" for="ch" forName="Child2" refType="h" fact="0.3124"/>
              <dgm:constr type="r" for="ch" forName="Accent1" refType="w" fact="1.0017"/>
              <dgm:constr type="t" for="ch" forName="Accent1" refType="h" fact="-0.0109"/>
              <dgm:constr type="w" for="ch" forName="Accent1" refType="w" fact="0.1228"/>
              <dgm:constr type="h" for="ch" forName="Accent1" refType="h" fact="0.806"/>
              <dgm:constr type="r" for="ch" forName="ParentBackground1" refType="w" fact="0.9808"/>
              <dgm:constr type="t" for="ch" forName="ParentBackground1" refType="h" fact="0.1262"/>
              <dgm:constr type="w" for="ch" forName="ParentBackground1" refType="w" fact="0.081"/>
              <dgm:constr type="h" for="ch" forName="ParentBackground1" refType="h" fact="0.5319"/>
              <dgm:constr type="r" for="ch" forName="Child1" refType="w" fact="0.9808"/>
              <dgm:constr type="t" for="ch" forName="Child1" refType="h" fact="0.6876"/>
              <dgm:constr type="w" for="ch" forName="Child1" refType="w" fact="0.081"/>
              <dgm:constr type="h" for="ch" forName="Child1" refType="h" fact="0.3124"/>
            </dgm:constrLst>
          </dgm:else>
        </dgm:choose>
      </dgm:else>
    </dgm:choose>
    <dgm:forEach name="wrapper" axis="self" ptType="parTrans">
      <dgm:forEach name="accentRepeat" axis="self">
        <dgm:layoutNode name="Accent" styleLbl="node1">
          <dgm:alg type="sp"/>
          <dgm:choose name="Name28">
            <dgm:if name="Name29" axis="followSib" ptType="node" func="cnt" op="equ" val="0">
              <dgm:shape xmlns:r="http://schemas.openxmlformats.org/officeDocument/2006/relationships" type="ellipse" r:blip="">
                <dgm:adjLst/>
              </dgm:shape>
            </dgm:if>
            <dgm:else name="Name30">
              <dgm:choose name="Name31">
                <dgm:if name="Name32" axis="precedSib" ptType="node" func="cnt" op="equ" val="10">
                  <dgm:shape xmlns:r="http://schemas.openxmlformats.org/officeDocument/2006/relationships" type="ellipse" r:blip="">
                    <dgm:adjLst/>
                  </dgm:shape>
                </dgm:if>
                <dgm:else name="Name33">
                  <dgm:choose name="Name34">
                    <dgm:if name="Name35" func="var" arg="dir" op="equ" val="norm">
                      <dgm:shape xmlns:r="http://schemas.openxmlformats.org/officeDocument/2006/relationships" rot="45" type="teardrop" r:blip="">
                        <dgm:adjLst>
                          <dgm:adj idx="1" val="1"/>
                        </dgm:adjLst>
                      </dgm:shape>
                    </dgm:if>
                    <dgm:else name="Name36">
                      <dgm:shape xmlns:r="http://schemas.openxmlformats.org/officeDocument/2006/relationships" rot="225" type="teardrop" r:blip="">
                        <dgm:adjLst>
                          <dgm:adj idx="1" val="1"/>
                        </dgm:adjLst>
                      </dgm:shape>
                    </dgm:else>
                  </dgm:choose>
                </dgm:else>
              </dgm:choose>
            </dgm:else>
          </dgm:choose>
          <dgm:presOf/>
        </dgm:layoutNode>
      </dgm:forEach>
      <dgm:forEach name="parentBackgroundRepeat" axis="self">
        <dgm:layoutNode name="ParentBackground" styleLbl="fgAcc1">
          <dgm:alg type="sp"/>
          <dgm:shape xmlns:r="http://schemas.openxmlformats.org/officeDocument/2006/relationships" type="ellipse" r:blip="">
            <dgm:adjLst/>
          </dgm:shape>
          <dgm:presOf axis="self" ptType="node"/>
        </dgm:layoutNode>
      </dgm:forEach>
    </dgm:forEach>
    <dgm:forEach name="Name37" axis="ch" ptType="node" st="11" cnt="1">
      <dgm:layoutNode name="Accent11">
        <dgm:alg type="sp"/>
        <dgm:shape xmlns:r="http://schemas.openxmlformats.org/officeDocument/2006/relationships" r:blip="">
          <dgm:adjLst/>
        </dgm:shape>
        <dgm:presOf/>
        <dgm:constrLst/>
        <dgm:forEach name="Name38" ref="accentRepeat"/>
      </dgm:layoutNode>
      <dgm:layoutNode name="ParentBackground11">
        <dgm:alg type="sp"/>
        <dgm:shape xmlns:r="http://schemas.openxmlformats.org/officeDocument/2006/relationships" r:blip="">
          <dgm:adjLst/>
        </dgm:shape>
        <dgm:presOf/>
        <dgm:forEach name="Name39" ref="parentBackgroundRepeat"/>
      </dgm:layoutNode>
      <dgm:choose name="Name40">
        <dgm:if name="Name41" axis="ch" ptType="node" func="cnt" op="gte" val="1">
          <dgm:layoutNode name="Child1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2"/>
      </dgm:choose>
      <dgm:layoutNode name="Parent1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3" axis="ch" ptType="node" st="10" cnt="1">
      <dgm:layoutNode name="Accent10">
        <dgm:alg type="sp"/>
        <dgm:shape xmlns:r="http://schemas.openxmlformats.org/officeDocument/2006/relationships" r:blip="">
          <dgm:adjLst/>
        </dgm:shape>
        <dgm:presOf/>
        <dgm:constrLst/>
        <dgm:forEach name="Name44" ref="accentRepeat"/>
      </dgm:layoutNode>
      <dgm:layoutNode name="ParentBackground10">
        <dgm:alg type="sp"/>
        <dgm:shape xmlns:r="http://schemas.openxmlformats.org/officeDocument/2006/relationships" r:blip="">
          <dgm:adjLst/>
        </dgm:shape>
        <dgm:presOf/>
        <dgm:forEach name="Name45" ref="parentBackgroundRepeat"/>
      </dgm:layoutNode>
      <dgm:choose name="Name46">
        <dgm:if name="Name47" axis="ch" ptType="node" func="cnt" op="gte" val="1">
          <dgm:layoutNode name="Child10"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8"/>
      </dgm:choose>
      <dgm:layoutNode name="Parent10"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9" axis="ch" ptType="node" st="9" cnt="1">
      <dgm:layoutNode name="Accent9">
        <dgm:alg type="sp"/>
        <dgm:shape xmlns:r="http://schemas.openxmlformats.org/officeDocument/2006/relationships" r:blip="">
          <dgm:adjLst/>
        </dgm:shape>
        <dgm:presOf/>
        <dgm:constrLst/>
        <dgm:forEach name="Name50" ref="accentRepeat"/>
      </dgm:layoutNode>
      <dgm:layoutNode name="ParentBackground9">
        <dgm:alg type="sp"/>
        <dgm:shape xmlns:r="http://schemas.openxmlformats.org/officeDocument/2006/relationships" r:blip="">
          <dgm:adjLst/>
        </dgm:shape>
        <dgm:presOf/>
        <dgm:forEach name="Name51" ref="parentBackgroundRepeat"/>
      </dgm:layoutNode>
      <dgm:choose name="Name52">
        <dgm:if name="Name53" axis="ch" ptType="node" func="cnt" op="gte" val="1">
          <dgm:layoutNode name="Child9"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54"/>
      </dgm:choose>
      <dgm:layoutNode name="Parent9"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55" axis="ch" ptType="node" st="8" cnt="1">
      <dgm:layoutNode name="Accent8">
        <dgm:alg type="sp"/>
        <dgm:shape xmlns:r="http://schemas.openxmlformats.org/officeDocument/2006/relationships" r:blip="">
          <dgm:adjLst/>
        </dgm:shape>
        <dgm:presOf/>
        <dgm:constrLst/>
        <dgm:forEach name="Name56" ref="accentRepeat"/>
      </dgm:layoutNode>
      <dgm:layoutNode name="ParentBackground8">
        <dgm:alg type="sp"/>
        <dgm:shape xmlns:r="http://schemas.openxmlformats.org/officeDocument/2006/relationships" r:blip="">
          <dgm:adjLst/>
        </dgm:shape>
        <dgm:presOf/>
        <dgm:forEach name="Name57" ref="parentBackgroundRepeat"/>
      </dgm:layoutNode>
      <dgm:choose name="Name58">
        <dgm:if name="Name59" axis="ch" ptType="node" func="cnt" op="gte" val="1">
          <dgm:layoutNode name="Child8"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0"/>
      </dgm:choose>
      <dgm:layoutNode name="Parent8"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1" axis="ch" ptType="node" st="7" cnt="1">
      <dgm:layoutNode name="Accent7">
        <dgm:alg type="sp"/>
        <dgm:shape xmlns:r="http://schemas.openxmlformats.org/officeDocument/2006/relationships" r:blip="">
          <dgm:adjLst/>
        </dgm:shape>
        <dgm:presOf/>
        <dgm:constrLst/>
        <dgm:forEach name="Name62" ref="accentRepeat"/>
      </dgm:layoutNode>
      <dgm:layoutNode name="ParentBackground7">
        <dgm:alg type="sp"/>
        <dgm:shape xmlns:r="http://schemas.openxmlformats.org/officeDocument/2006/relationships" r:blip="">
          <dgm:adjLst/>
        </dgm:shape>
        <dgm:presOf/>
        <dgm:forEach name="Name63" ref="parentBackgroundRepeat"/>
      </dgm:layoutNode>
      <dgm:choose name="Name64">
        <dgm:if name="Name65" axis="ch" ptType="node" func="cnt" op="gte" val="1">
          <dgm:layoutNode name="Child7"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6"/>
      </dgm:choose>
      <dgm:layoutNode name="Parent7"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7" axis="ch" ptType="node" st="6" cnt="1">
      <dgm:layoutNode name="Accent6">
        <dgm:alg type="sp"/>
        <dgm:shape xmlns:r="http://schemas.openxmlformats.org/officeDocument/2006/relationships" r:blip="">
          <dgm:adjLst/>
        </dgm:shape>
        <dgm:presOf/>
        <dgm:constrLst/>
        <dgm:forEach name="Name68" ref="accentRepeat"/>
      </dgm:layoutNode>
      <dgm:layoutNode name="ParentBackground6">
        <dgm:alg type="sp"/>
        <dgm:shape xmlns:r="http://schemas.openxmlformats.org/officeDocument/2006/relationships" r:blip="">
          <dgm:adjLst/>
        </dgm:shape>
        <dgm:presOf/>
        <dgm:forEach name="Name69" ref="parentBackgroundRepeat"/>
      </dgm:layoutNode>
      <dgm:choose name="Name70">
        <dgm:if name="Name71" axis="ch" ptType="node" func="cnt" op="gte" val="1">
          <dgm:layoutNode name="Child6"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2"/>
      </dgm:choose>
      <dgm:layoutNode name="Parent6"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3" axis="ch" ptType="node" st="5" cnt="1">
      <dgm:layoutNode name="Accent5">
        <dgm:alg type="sp"/>
        <dgm:shape xmlns:r="http://schemas.openxmlformats.org/officeDocument/2006/relationships" r:blip="">
          <dgm:adjLst/>
        </dgm:shape>
        <dgm:presOf/>
        <dgm:constrLst/>
        <dgm:forEach name="Name74" ref="accentRepeat"/>
      </dgm:layoutNode>
      <dgm:layoutNode name="ParentBackground5">
        <dgm:alg type="sp"/>
        <dgm:shape xmlns:r="http://schemas.openxmlformats.org/officeDocument/2006/relationships" r:blip="">
          <dgm:adjLst/>
        </dgm:shape>
        <dgm:presOf/>
        <dgm:forEach name="Name75" ref="parentBackgroundRepeat"/>
      </dgm:layoutNode>
      <dgm:choose name="Name76">
        <dgm:if name="Name77" axis="ch" ptType="node" func="cnt" op="gte" val="1">
          <dgm:layoutNode name="Child5"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8"/>
      </dgm:choose>
      <dgm:layoutNode name="Parent5"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9" axis="ch" ptType="node" st="4" cnt="1">
      <dgm:layoutNode name="Accent4">
        <dgm:alg type="sp"/>
        <dgm:shape xmlns:r="http://schemas.openxmlformats.org/officeDocument/2006/relationships" r:blip="">
          <dgm:adjLst/>
        </dgm:shape>
        <dgm:presOf/>
        <dgm:constrLst/>
        <dgm:forEach name="Name80" ref="accentRepeat"/>
      </dgm:layoutNode>
      <dgm:layoutNode name="ParentBackground4">
        <dgm:alg type="sp"/>
        <dgm:shape xmlns:r="http://schemas.openxmlformats.org/officeDocument/2006/relationships" r:blip="">
          <dgm:adjLst/>
        </dgm:shape>
        <dgm:presOf/>
        <dgm:forEach name="Name81" ref="parentBackgroundRepeat"/>
      </dgm:layoutNode>
      <dgm:choose name="Name82">
        <dgm:if name="Name83" axis="ch" ptType="node" func="cnt" op="gte" val="1">
          <dgm:layoutNode name="Child4"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84"/>
      </dgm:choose>
      <dgm:layoutNode name="Parent4"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85" axis="ch" ptType="node" st="3" cnt="1">
      <dgm:layoutNode name="Accent3">
        <dgm:alg type="sp"/>
        <dgm:shape xmlns:r="http://schemas.openxmlformats.org/officeDocument/2006/relationships" r:blip="">
          <dgm:adjLst/>
        </dgm:shape>
        <dgm:presOf/>
        <dgm:constrLst/>
        <dgm:forEach name="Name86" ref="accentRepeat"/>
      </dgm:layoutNode>
      <dgm:layoutNode name="ParentBackground3">
        <dgm:alg type="sp"/>
        <dgm:shape xmlns:r="http://schemas.openxmlformats.org/officeDocument/2006/relationships" r:blip="">
          <dgm:adjLst/>
        </dgm:shape>
        <dgm:presOf/>
        <dgm:forEach name="Name87" ref="parentBackgroundRepeat"/>
      </dgm:layoutNode>
      <dgm:choose name="Name88">
        <dgm:if name="Name89" axis="ch" ptType="node" func="cnt" op="gte" val="1">
          <dgm:layoutNode name="Child3"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0"/>
      </dgm:choose>
      <dgm:layoutNode name="Parent3"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1" axis="ch" ptType="node" st="2" cnt="1">
      <dgm:layoutNode name="Accent2">
        <dgm:alg type="sp"/>
        <dgm:shape xmlns:r="http://schemas.openxmlformats.org/officeDocument/2006/relationships" r:blip="">
          <dgm:adjLst/>
        </dgm:shape>
        <dgm:presOf/>
        <dgm:constrLst/>
        <dgm:forEach name="Name92" ref="accentRepeat"/>
      </dgm:layoutNode>
      <dgm:layoutNode name="ParentBackground2" styleLbl="fgAcc1">
        <dgm:alg type="sp"/>
        <dgm:shape xmlns:r="http://schemas.openxmlformats.org/officeDocument/2006/relationships" r:blip="">
          <dgm:adjLst/>
        </dgm:shape>
        <dgm:presOf/>
        <dgm:forEach name="Name93" ref="parentBackgroundRepeat"/>
      </dgm:layoutNode>
      <dgm:choose name="Name94">
        <dgm:if name="Name95" axis="ch" ptType="node" func="cnt" op="gte" val="1">
          <dgm:layoutNode name="Child2"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6"/>
      </dgm:choose>
      <dgm:layoutNode name="Parent2"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7" axis="ch" ptType="node" cnt="1">
      <dgm:layoutNode name="Accent1">
        <dgm:alg type="sp"/>
        <dgm:shape xmlns:r="http://schemas.openxmlformats.org/officeDocument/2006/relationships" r:blip="">
          <dgm:adjLst/>
        </dgm:shape>
        <dgm:presOf/>
        <dgm:constrLst/>
        <dgm:forEach name="Name98" ref="accentRepeat"/>
      </dgm:layoutNode>
      <dgm:layoutNode name="ParentBackground1">
        <dgm:alg type="sp"/>
        <dgm:shape xmlns:r="http://schemas.openxmlformats.org/officeDocument/2006/relationships" r:blip="">
          <dgm:adjLst/>
        </dgm:shape>
        <dgm:presOf/>
        <dgm:forEach name="Name99" ref="parentBackgroundRepeat"/>
      </dgm:layoutNode>
      <dgm:choose name="Name100">
        <dgm:if name="Name101" axis="ch" ptType="node" func="cnt" op="gte" val="1">
          <dgm:layoutNode name="Child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102"/>
      </dgm:choose>
      <dgm:layoutNode name="Parent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layoutNode>
</dgm:layoutDef>
</file>

<file path=ppt/diagrams/quickStyle1.xml><?xml version="1.0" encoding="utf-8"?>
<dgm:styleDef xmlns:dgm="http://schemas.openxmlformats.org/drawingml/2006/diagram" xmlns:a="http://schemas.openxmlformats.org/drawingml/2006/main" uniqueId="urn:microsoft.com/office/officeart/2005/8/quickstyle/simple1">
  <dgm:title val=""/>
  <dgm:desc val=""/>
  <dgm:catLst>
    <dgm:cat type="simple" pri="10100"/>
  </dgm:catLst>
  <dgm:scene3d>
    <a:camera prst="orthographicFront"/>
    <a:lightRig rig="threePt" dir="t"/>
  </dgm:scene3d>
  <dgm:styleLbl name="node0">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lnNode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vennNode1">
    <dgm:scene3d>
      <a:camera prst="orthographicFront"/>
      <a:lightRig rig="threePt" dir="t"/>
    </dgm:scene3d>
    <dgm:sp3d/>
    <dgm:txPr/>
    <dgm:style>
      <a:lnRef idx="2">
        <a:scrgbClr r="0" g="0" b="0"/>
      </a:lnRef>
      <a:fillRef idx="1">
        <a:scrgbClr r="0" g="0" b="0"/>
      </a:fillRef>
      <a:effectRef idx="0">
        <a:scrgbClr r="0" g="0" b="0"/>
      </a:effectRef>
      <a:fontRef idx="minor">
        <a:schemeClr val="tx1"/>
      </a:fontRef>
    </dgm:style>
  </dgm:styleLbl>
  <dgm:styleLbl name="alignNode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2">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3">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4">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fgImgPlac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lignImgPlac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bgImgPlac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ibTrans2D1">
    <dgm:scene3d>
      <a:camera prst="orthographicFront"/>
      <a:lightRig rig="threePt" dir="t"/>
    </dgm:scene3d>
    <dgm:sp3d/>
    <dgm:txPr/>
    <dgm:style>
      <a:lnRef idx="0">
        <a:scrgbClr r="0" g="0" b="0"/>
      </a:lnRef>
      <a:fillRef idx="1">
        <a:scrgbClr r="0" g="0" b="0"/>
      </a:fillRef>
      <a:effectRef idx="0">
        <a:scrgbClr r="0" g="0" b="0"/>
      </a:effectRef>
      <a:fontRef idx="minor">
        <a:schemeClr val="lt1"/>
      </a:fontRef>
    </dgm:style>
  </dgm:styleLbl>
  <dgm:styleLbl name="fgSibTrans2D1">
    <dgm:scene3d>
      <a:camera prst="orthographicFront"/>
      <a:lightRig rig="threePt" dir="t"/>
    </dgm:scene3d>
    <dgm:sp3d/>
    <dgm:txPr/>
    <dgm:style>
      <a:lnRef idx="0">
        <a:scrgbClr r="0" g="0" b="0"/>
      </a:lnRef>
      <a:fillRef idx="1">
        <a:scrgbClr r="0" g="0" b="0"/>
      </a:fillRef>
      <a:effectRef idx="0">
        <a:scrgbClr r="0" g="0" b="0"/>
      </a:effectRef>
      <a:fontRef idx="minor">
        <a:schemeClr val="lt1"/>
      </a:fontRef>
    </dgm:style>
  </dgm:styleLbl>
  <dgm:styleLbl name="bgSibTrans2D1">
    <dgm:scene3d>
      <a:camera prst="orthographicFront"/>
      <a:lightRig rig="threePt" dir="t"/>
    </dgm:scene3d>
    <dgm:sp3d/>
    <dgm:txPr/>
    <dgm:style>
      <a:lnRef idx="0">
        <a:scrgbClr r="0" g="0" b="0"/>
      </a:lnRef>
      <a:fillRef idx="1">
        <a:scrgbClr r="0" g="0" b="0"/>
      </a:fillRef>
      <a:effectRef idx="0">
        <a:scrgbClr r="0" g="0" b="0"/>
      </a:effectRef>
      <a:fontRef idx="minor">
        <a:schemeClr val="lt1"/>
      </a:fontRef>
    </dgm:style>
  </dgm:styleLbl>
  <dgm:styleLbl name="sib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callout">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sst0">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2">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3">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4">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2">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3">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4">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1D1">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2">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3">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4">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f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conF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lign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tr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olidF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olidAlign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olidB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FollowNod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lignAccFollowNod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bgAccFollowNod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0">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2">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3">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4">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dk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tr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fgShp">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revTx">
    <dgm:scene3d>
      <a:camera prst="orthographicFront"/>
      <a:lightRig rig="threePt" dir="t"/>
    </dgm:scene3d>
    <dgm:sp3d/>
    <dgm:txPr/>
    <dgm:style>
      <a:lnRef idx="0">
        <a:scrgbClr r="0" g="0" b="0"/>
      </a:lnRef>
      <a:fillRef idx="0">
        <a:scrgbClr r="0" g="0" b="0"/>
      </a:fillRef>
      <a:effectRef idx="0">
        <a:scrgbClr r="0" g="0" b="0"/>
      </a:effectRef>
      <a:fontRef idx="minor"/>
    </dgm:style>
  </dgm:styleLbl>
</dgm:styleDef>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2" Type="http://schemas.openxmlformats.org/officeDocument/2006/relationships/image" Target="../media/image1.jpeg"/><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sp>
        <p:nvSpPr>
          <p:cNvPr id="9" name="Parallelogram 8">
            <a:extLst>
              <a:ext uri="{FF2B5EF4-FFF2-40B4-BE49-F238E27FC236}">
                <a16:creationId xmlns:a16="http://schemas.microsoft.com/office/drawing/2014/main" id="{46EDC14D-A1E4-4651-988B-02FE1B93CA3E}"/>
              </a:ext>
            </a:extLst>
          </p:cNvPr>
          <p:cNvSpPr/>
          <p:nvPr userDrawn="1"/>
        </p:nvSpPr>
        <p:spPr>
          <a:xfrm>
            <a:off x="266700" y="2243137"/>
            <a:ext cx="9048750" cy="2371725"/>
          </a:xfrm>
          <a:prstGeom prst="parallelogram">
            <a:avLst>
              <a:gd name="adj" fmla="val 25546"/>
            </a:avLst>
          </a:prstGeom>
          <a:noFill/>
          <a:ln w="57150">
            <a:gradFill>
              <a:gsLst>
                <a:gs pos="56000">
                  <a:schemeClr val="accent5">
                    <a:lumMod val="75000"/>
                  </a:schemeClr>
                </a:gs>
                <a:gs pos="82000">
                  <a:schemeClr val="accent3">
                    <a:lumMod val="60000"/>
                    <a:lumOff val="40000"/>
                  </a:schemeClr>
                </a:gs>
                <a:gs pos="27000">
                  <a:srgbClr val="00B0F0"/>
                </a:gs>
              </a:gsLst>
              <a:lin ang="5400000" scaled="1"/>
            </a:gra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 name="Freeform: Shape 11">
            <a:extLst>
              <a:ext uri="{FF2B5EF4-FFF2-40B4-BE49-F238E27FC236}">
                <a16:creationId xmlns:a16="http://schemas.microsoft.com/office/drawing/2014/main" id="{5B885947-E2F0-4786-9628-2D90F00FCFED}"/>
              </a:ext>
            </a:extLst>
          </p:cNvPr>
          <p:cNvSpPr/>
          <p:nvPr userDrawn="1"/>
        </p:nvSpPr>
        <p:spPr>
          <a:xfrm>
            <a:off x="4247768" y="228600"/>
            <a:ext cx="7848983" cy="6629400"/>
          </a:xfrm>
          <a:custGeom>
            <a:avLst/>
            <a:gdLst>
              <a:gd name="connsiteX0" fmla="*/ 1646241 w 7848983"/>
              <a:gd name="connsiteY0" fmla="*/ 0 h 6629400"/>
              <a:gd name="connsiteX1" fmla="*/ 7848983 w 7848983"/>
              <a:gd name="connsiteY1" fmla="*/ 0 h 6629400"/>
              <a:gd name="connsiteX2" fmla="*/ 7848983 w 7848983"/>
              <a:gd name="connsiteY2" fmla="*/ 6629400 h 6629400"/>
              <a:gd name="connsiteX3" fmla="*/ 0 w 7848983"/>
              <a:gd name="connsiteY3" fmla="*/ 6629400 h 6629400"/>
            </a:gdLst>
            <a:ahLst/>
            <a:cxnLst>
              <a:cxn ang="0">
                <a:pos x="connsiteX0" y="connsiteY0"/>
              </a:cxn>
              <a:cxn ang="0">
                <a:pos x="connsiteX1" y="connsiteY1"/>
              </a:cxn>
              <a:cxn ang="0">
                <a:pos x="connsiteX2" y="connsiteY2"/>
              </a:cxn>
              <a:cxn ang="0">
                <a:pos x="connsiteX3" y="connsiteY3"/>
              </a:cxn>
            </a:cxnLst>
            <a:rect l="l" t="t" r="r" b="b"/>
            <a:pathLst>
              <a:path w="7848983" h="6629400">
                <a:moveTo>
                  <a:pt x="1646241" y="0"/>
                </a:moveTo>
                <a:lnTo>
                  <a:pt x="7848983" y="0"/>
                </a:lnTo>
                <a:lnTo>
                  <a:pt x="7848983" y="6629400"/>
                </a:lnTo>
                <a:lnTo>
                  <a:pt x="0" y="6629400"/>
                </a:lnTo>
                <a:close/>
              </a:path>
            </a:pathLst>
          </a:custGeom>
          <a:solidFill>
            <a:schemeClr val="accent1">
              <a:alpha val="34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Freeform: Shape 5">
            <a:extLst>
              <a:ext uri="{FF2B5EF4-FFF2-40B4-BE49-F238E27FC236}">
                <a16:creationId xmlns:a16="http://schemas.microsoft.com/office/drawing/2014/main" id="{857EBA6C-6205-4385-9BDA-62823861F856}"/>
              </a:ext>
            </a:extLst>
          </p:cNvPr>
          <p:cNvSpPr/>
          <p:nvPr userDrawn="1"/>
        </p:nvSpPr>
        <p:spPr>
          <a:xfrm>
            <a:off x="4627987" y="0"/>
            <a:ext cx="7583461" cy="6858000"/>
          </a:xfrm>
          <a:custGeom>
            <a:avLst/>
            <a:gdLst>
              <a:gd name="connsiteX0" fmla="*/ 1714500 w 7583461"/>
              <a:gd name="connsiteY0" fmla="*/ 0 h 6858000"/>
              <a:gd name="connsiteX1" fmla="*/ 7583461 w 7583461"/>
              <a:gd name="connsiteY1" fmla="*/ 0 h 6858000"/>
              <a:gd name="connsiteX2" fmla="*/ 7583461 w 7583461"/>
              <a:gd name="connsiteY2" fmla="*/ 6858000 h 6858000"/>
              <a:gd name="connsiteX3" fmla="*/ 0 w 7583461"/>
              <a:gd name="connsiteY3" fmla="*/ 6858000 h 6858000"/>
            </a:gdLst>
            <a:ahLst/>
            <a:cxnLst>
              <a:cxn ang="0">
                <a:pos x="connsiteX0" y="connsiteY0"/>
              </a:cxn>
              <a:cxn ang="0">
                <a:pos x="connsiteX1" y="connsiteY1"/>
              </a:cxn>
              <a:cxn ang="0">
                <a:pos x="connsiteX2" y="connsiteY2"/>
              </a:cxn>
              <a:cxn ang="0">
                <a:pos x="connsiteX3" y="connsiteY3"/>
              </a:cxn>
            </a:cxnLst>
            <a:rect l="l" t="t" r="r" b="b"/>
            <a:pathLst>
              <a:path w="7583461" h="6858000">
                <a:moveTo>
                  <a:pt x="1714500" y="0"/>
                </a:moveTo>
                <a:lnTo>
                  <a:pt x="7583461" y="0"/>
                </a:lnTo>
                <a:lnTo>
                  <a:pt x="7583461" y="6858000"/>
                </a:lnTo>
                <a:lnTo>
                  <a:pt x="0" y="6858000"/>
                </a:lnTo>
                <a:close/>
              </a:path>
            </a:pathLst>
          </a:custGeom>
          <a:gradFill flip="none" rotWithShape="1">
            <a:gsLst>
              <a:gs pos="0">
                <a:srgbClr val="0070C0">
                  <a:lumMod val="95000"/>
                  <a:lumOff val="5000"/>
                </a:srgbClr>
              </a:gs>
              <a:gs pos="100000">
                <a:srgbClr val="00B0F0">
                  <a:lumMod val="45000"/>
                  <a:lumOff val="55000"/>
                </a:srgbClr>
              </a:gs>
            </a:gsLst>
            <a:lin ang="0" scaled="1"/>
            <a:tileRect/>
          </a:gradFill>
          <a:ln>
            <a:noFill/>
          </a:ln>
          <a:effectLst>
            <a:outerShdw blurRad="50800" dist="38100" dir="10800000" algn="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895349" y="2581811"/>
            <a:ext cx="4035479" cy="1708353"/>
          </a:xfrm>
          <a:prstGeom prst="rect">
            <a:avLst/>
          </a:prstGeom>
        </p:spPr>
        <p:txBody>
          <a:bodyPr lIns="91425" tIns="91425" rIns="91425" bIns="91425" anchor="ctr" anchorCtr="0">
            <a:normAutofit/>
          </a:bodyPr>
          <a:lstStyle>
            <a:lvl1pPr lvl="0" algn="ctr">
              <a:spcBef>
                <a:spcPts val="0"/>
              </a:spcBef>
              <a:buSzPct val="100000"/>
              <a:defRPr sz="4000"/>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sp>
        <p:nvSpPr>
          <p:cNvPr id="10" name="Parallelogram 9">
            <a:extLst>
              <a:ext uri="{FF2B5EF4-FFF2-40B4-BE49-F238E27FC236}">
                <a16:creationId xmlns:a16="http://schemas.microsoft.com/office/drawing/2014/main" id="{E844D051-DB95-48A1-81C4-B2D17D1BC9EC}"/>
              </a:ext>
            </a:extLst>
          </p:cNvPr>
          <p:cNvSpPr/>
          <p:nvPr userDrawn="1"/>
        </p:nvSpPr>
        <p:spPr>
          <a:xfrm>
            <a:off x="359483" y="2038350"/>
            <a:ext cx="1071733" cy="529487"/>
          </a:xfrm>
          <a:prstGeom prst="parallelogram">
            <a:avLst>
              <a:gd name="adj" fmla="val 25546"/>
            </a:avLst>
          </a:prstGeom>
          <a:noFill/>
          <a:ln w="28575">
            <a:solidFill>
              <a:srgbClr val="0070C0"/>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Freeform: Shape 12">
            <a:extLst>
              <a:ext uri="{FF2B5EF4-FFF2-40B4-BE49-F238E27FC236}">
                <a16:creationId xmlns:a16="http://schemas.microsoft.com/office/drawing/2014/main" id="{272F550D-C641-46C8-8717-D7565EC5CA01}"/>
              </a:ext>
            </a:extLst>
          </p:cNvPr>
          <p:cNvSpPr/>
          <p:nvPr userDrawn="1"/>
        </p:nvSpPr>
        <p:spPr>
          <a:xfrm>
            <a:off x="4930829" y="214626"/>
            <a:ext cx="7146872" cy="6463177"/>
          </a:xfrm>
          <a:custGeom>
            <a:avLst/>
            <a:gdLst>
              <a:gd name="connsiteX0" fmla="*/ 1714500 w 7583461"/>
              <a:gd name="connsiteY0" fmla="*/ 0 h 6858000"/>
              <a:gd name="connsiteX1" fmla="*/ 7583461 w 7583461"/>
              <a:gd name="connsiteY1" fmla="*/ 0 h 6858000"/>
              <a:gd name="connsiteX2" fmla="*/ 7583461 w 7583461"/>
              <a:gd name="connsiteY2" fmla="*/ 6858000 h 6858000"/>
              <a:gd name="connsiteX3" fmla="*/ 0 w 7583461"/>
              <a:gd name="connsiteY3" fmla="*/ 6858000 h 6858000"/>
            </a:gdLst>
            <a:ahLst/>
            <a:cxnLst>
              <a:cxn ang="0">
                <a:pos x="connsiteX0" y="connsiteY0"/>
              </a:cxn>
              <a:cxn ang="0">
                <a:pos x="connsiteX1" y="connsiteY1"/>
              </a:cxn>
              <a:cxn ang="0">
                <a:pos x="connsiteX2" y="connsiteY2"/>
              </a:cxn>
              <a:cxn ang="0">
                <a:pos x="connsiteX3" y="connsiteY3"/>
              </a:cxn>
            </a:cxnLst>
            <a:rect l="l" t="t" r="r" b="b"/>
            <a:pathLst>
              <a:path w="7583461" h="6858000">
                <a:moveTo>
                  <a:pt x="1714500" y="0"/>
                </a:moveTo>
                <a:lnTo>
                  <a:pt x="7583461" y="0"/>
                </a:lnTo>
                <a:lnTo>
                  <a:pt x="7583461" y="6858000"/>
                </a:lnTo>
                <a:lnTo>
                  <a:pt x="0" y="6858000"/>
                </a:lnTo>
                <a:close/>
              </a:path>
            </a:pathLst>
          </a:custGeom>
          <a:noFill/>
          <a:ln w="28575">
            <a:solidFill>
              <a:schemeClr val="bg1"/>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Subtitle">
    <p:spTree>
      <p:nvGrpSpPr>
        <p:cNvPr id="1" name="Shape 20"/>
        <p:cNvGrpSpPr/>
        <p:nvPr/>
      </p:nvGrpSpPr>
      <p:grpSpPr>
        <a:xfrm>
          <a:off x="0" y="0"/>
          <a:ext cx="0" cy="0"/>
          <a:chOff x="0" y="0"/>
          <a:chExt cx="0" cy="0"/>
        </a:xfrm>
      </p:grpSpPr>
      <p:pic>
        <p:nvPicPr>
          <p:cNvPr id="43" name="Picture 42">
            <a:extLst>
              <a:ext uri="{FF2B5EF4-FFF2-40B4-BE49-F238E27FC236}">
                <a16:creationId xmlns:a16="http://schemas.microsoft.com/office/drawing/2014/main" id="{805C6436-626B-465A-929C-436E43CE8E31}"/>
              </a:ext>
            </a:extLst>
          </p:cNvPr>
          <p:cNvPicPr>
            <a:picLocks noChangeAspect="1"/>
          </p:cNvPicPr>
          <p:nvPr userDrawn="1"/>
        </p:nvPicPr>
        <p:blipFill>
          <a:blip r:embed="rId2" cstate="email">
            <a:extLst>
              <a:ext uri="{28A0092B-C50C-407E-A947-70E740481C1C}">
                <a14:useLocalDpi xmlns:a14="http://schemas.microsoft.com/office/drawing/2010/main"/>
              </a:ext>
            </a:extLst>
          </a:blip>
          <a:srcRect/>
          <a:stretch>
            <a:fillRect/>
          </a:stretch>
        </p:blipFill>
        <p:spPr>
          <a:xfrm>
            <a:off x="0" y="494071"/>
            <a:ext cx="6373144" cy="5869858"/>
          </a:xfrm>
          <a:custGeom>
            <a:avLst/>
            <a:gdLst>
              <a:gd name="connsiteX0" fmla="*/ 0 w 6373144"/>
              <a:gd name="connsiteY0" fmla="*/ 0 h 5869858"/>
              <a:gd name="connsiteX1" fmla="*/ 6373144 w 6373144"/>
              <a:gd name="connsiteY1" fmla="*/ 0 h 5869858"/>
              <a:gd name="connsiteX2" fmla="*/ 4979602 w 6373144"/>
              <a:gd name="connsiteY2" fmla="*/ 5869858 h 5869858"/>
              <a:gd name="connsiteX3" fmla="*/ 0 w 6373144"/>
              <a:gd name="connsiteY3" fmla="*/ 5869858 h 5869858"/>
            </a:gdLst>
            <a:ahLst/>
            <a:cxnLst>
              <a:cxn ang="0">
                <a:pos x="connsiteX0" y="connsiteY0"/>
              </a:cxn>
              <a:cxn ang="0">
                <a:pos x="connsiteX1" y="connsiteY1"/>
              </a:cxn>
              <a:cxn ang="0">
                <a:pos x="connsiteX2" y="connsiteY2"/>
              </a:cxn>
              <a:cxn ang="0">
                <a:pos x="connsiteX3" y="connsiteY3"/>
              </a:cxn>
            </a:cxnLst>
            <a:rect l="l" t="t" r="r" b="b"/>
            <a:pathLst>
              <a:path w="6373144" h="5869858">
                <a:moveTo>
                  <a:pt x="0" y="0"/>
                </a:moveTo>
                <a:lnTo>
                  <a:pt x="6373144" y="0"/>
                </a:lnTo>
                <a:lnTo>
                  <a:pt x="4979602" y="5869858"/>
                </a:lnTo>
                <a:lnTo>
                  <a:pt x="0" y="5869858"/>
                </a:lnTo>
                <a:close/>
              </a:path>
            </a:pathLst>
          </a:custGeom>
        </p:spPr>
      </p:pic>
      <p:sp>
        <p:nvSpPr>
          <p:cNvPr id="25" name="Freeform: Shape 24">
            <a:extLst>
              <a:ext uri="{FF2B5EF4-FFF2-40B4-BE49-F238E27FC236}">
                <a16:creationId xmlns:a16="http://schemas.microsoft.com/office/drawing/2014/main" id="{914E969B-7524-4A40-8128-09D5FF130D8C}"/>
              </a:ext>
            </a:extLst>
          </p:cNvPr>
          <p:cNvSpPr/>
          <p:nvPr userDrawn="1"/>
        </p:nvSpPr>
        <p:spPr>
          <a:xfrm>
            <a:off x="5867401" y="284034"/>
            <a:ext cx="6024991" cy="6573966"/>
          </a:xfrm>
          <a:custGeom>
            <a:avLst/>
            <a:gdLst>
              <a:gd name="connsiteX0" fmla="*/ 1643491 w 6024991"/>
              <a:gd name="connsiteY0" fmla="*/ 0 h 6573966"/>
              <a:gd name="connsiteX1" fmla="*/ 6024991 w 6024991"/>
              <a:gd name="connsiteY1" fmla="*/ 0 h 6573966"/>
              <a:gd name="connsiteX2" fmla="*/ 6024991 w 6024991"/>
              <a:gd name="connsiteY2" fmla="*/ 6573966 h 6573966"/>
              <a:gd name="connsiteX3" fmla="*/ 0 w 6024991"/>
              <a:gd name="connsiteY3" fmla="*/ 6573966 h 6573966"/>
            </a:gdLst>
            <a:ahLst/>
            <a:cxnLst>
              <a:cxn ang="0">
                <a:pos x="connsiteX0" y="connsiteY0"/>
              </a:cxn>
              <a:cxn ang="0">
                <a:pos x="connsiteX1" y="connsiteY1"/>
              </a:cxn>
              <a:cxn ang="0">
                <a:pos x="connsiteX2" y="connsiteY2"/>
              </a:cxn>
              <a:cxn ang="0">
                <a:pos x="connsiteX3" y="connsiteY3"/>
              </a:cxn>
            </a:cxnLst>
            <a:rect l="l" t="t" r="r" b="b"/>
            <a:pathLst>
              <a:path w="6024991" h="6573966">
                <a:moveTo>
                  <a:pt x="1643491" y="0"/>
                </a:moveTo>
                <a:lnTo>
                  <a:pt x="6024991" y="0"/>
                </a:lnTo>
                <a:lnTo>
                  <a:pt x="6024991" y="6573966"/>
                </a:lnTo>
                <a:lnTo>
                  <a:pt x="0" y="6573966"/>
                </a:lnTo>
                <a:close/>
              </a:path>
            </a:pathLst>
          </a:custGeom>
          <a:solidFill>
            <a:srgbClr val="7030A0">
              <a:alpha val="40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Freeform: Shape 14">
            <a:extLst>
              <a:ext uri="{FF2B5EF4-FFF2-40B4-BE49-F238E27FC236}">
                <a16:creationId xmlns:a16="http://schemas.microsoft.com/office/drawing/2014/main" id="{F98283C6-C29B-4468-A3A6-1A448907595C}"/>
              </a:ext>
            </a:extLst>
          </p:cNvPr>
          <p:cNvSpPr/>
          <p:nvPr userDrawn="1"/>
        </p:nvSpPr>
        <p:spPr>
          <a:xfrm>
            <a:off x="1" y="0"/>
            <a:ext cx="7219950" cy="6858000"/>
          </a:xfrm>
          <a:custGeom>
            <a:avLst/>
            <a:gdLst>
              <a:gd name="connsiteX0" fmla="*/ 0 w 7381567"/>
              <a:gd name="connsiteY0" fmla="*/ 0 h 6858000"/>
              <a:gd name="connsiteX1" fmla="*/ 7381567 w 7381567"/>
              <a:gd name="connsiteY1" fmla="*/ 0 h 6858000"/>
              <a:gd name="connsiteX2" fmla="*/ 5667067 w 7381567"/>
              <a:gd name="connsiteY2" fmla="*/ 6858000 h 6858000"/>
              <a:gd name="connsiteX3" fmla="*/ 0 w 7381567"/>
              <a:gd name="connsiteY3" fmla="*/ 6858000 h 6858000"/>
              <a:gd name="connsiteX4" fmla="*/ 0 w 7381567"/>
              <a:gd name="connsiteY4" fmla="*/ 6368887 h 6858000"/>
              <a:gd name="connsiteX5" fmla="*/ 5016274 w 7381567"/>
              <a:gd name="connsiteY5" fmla="*/ 6368887 h 6858000"/>
              <a:gd name="connsiteX6" fmla="*/ 6486217 w 7381567"/>
              <a:gd name="connsiteY6" fmla="*/ 489114 h 6858000"/>
              <a:gd name="connsiteX7" fmla="*/ 0 w 7381567"/>
              <a:gd name="connsiteY7" fmla="*/ 489114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7381567" h="6858000">
                <a:moveTo>
                  <a:pt x="0" y="0"/>
                </a:moveTo>
                <a:lnTo>
                  <a:pt x="7381567" y="0"/>
                </a:lnTo>
                <a:lnTo>
                  <a:pt x="5667067" y="6858000"/>
                </a:lnTo>
                <a:lnTo>
                  <a:pt x="0" y="6858000"/>
                </a:lnTo>
                <a:lnTo>
                  <a:pt x="0" y="6368887"/>
                </a:lnTo>
                <a:lnTo>
                  <a:pt x="5016274" y="6368887"/>
                </a:lnTo>
                <a:lnTo>
                  <a:pt x="6486217" y="489114"/>
                </a:lnTo>
                <a:lnTo>
                  <a:pt x="0" y="489114"/>
                </a:lnTo>
                <a:close/>
              </a:path>
            </a:pathLst>
          </a:custGeom>
          <a:gradFill flip="none" rotWithShape="1">
            <a:gsLst>
              <a:gs pos="100000">
                <a:srgbClr val="7030A0"/>
              </a:gs>
              <a:gs pos="0">
                <a:srgbClr val="00B0F0"/>
              </a:gs>
            </a:gsLst>
            <a:path path="circle">
              <a:fillToRect l="100000" t="100000"/>
            </a:path>
            <a:tileRect r="-100000" b="-100000"/>
          </a:gra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US"/>
          </a:p>
        </p:txBody>
      </p:sp>
      <p:sp>
        <p:nvSpPr>
          <p:cNvPr id="19" name="Freeform: Shape 18">
            <a:extLst>
              <a:ext uri="{FF2B5EF4-FFF2-40B4-BE49-F238E27FC236}">
                <a16:creationId xmlns:a16="http://schemas.microsoft.com/office/drawing/2014/main" id="{7BF51790-B7D8-4B87-961A-954C2187B6E8}"/>
              </a:ext>
            </a:extLst>
          </p:cNvPr>
          <p:cNvSpPr/>
          <p:nvPr userDrawn="1"/>
        </p:nvSpPr>
        <p:spPr>
          <a:xfrm>
            <a:off x="6096000" y="19050"/>
            <a:ext cx="6096000" cy="6858000"/>
          </a:xfrm>
          <a:custGeom>
            <a:avLst/>
            <a:gdLst>
              <a:gd name="connsiteX0" fmla="*/ 1714500 w 6096000"/>
              <a:gd name="connsiteY0" fmla="*/ 0 h 6858000"/>
              <a:gd name="connsiteX1" fmla="*/ 6096000 w 6096000"/>
              <a:gd name="connsiteY1" fmla="*/ 0 h 6858000"/>
              <a:gd name="connsiteX2" fmla="*/ 6096000 w 6096000"/>
              <a:gd name="connsiteY2" fmla="*/ 6858000 h 6858000"/>
              <a:gd name="connsiteX3" fmla="*/ 0 w 6096000"/>
              <a:gd name="connsiteY3" fmla="*/ 6858000 h 6858000"/>
            </a:gdLst>
            <a:ahLst/>
            <a:cxnLst>
              <a:cxn ang="0">
                <a:pos x="connsiteX0" y="connsiteY0"/>
              </a:cxn>
              <a:cxn ang="0">
                <a:pos x="connsiteX1" y="connsiteY1"/>
              </a:cxn>
              <a:cxn ang="0">
                <a:pos x="connsiteX2" y="connsiteY2"/>
              </a:cxn>
              <a:cxn ang="0">
                <a:pos x="connsiteX3" y="connsiteY3"/>
              </a:cxn>
            </a:cxnLst>
            <a:rect l="l" t="t" r="r" b="b"/>
            <a:pathLst>
              <a:path w="6096000" h="6858000">
                <a:moveTo>
                  <a:pt x="1714500" y="0"/>
                </a:moveTo>
                <a:lnTo>
                  <a:pt x="6096000" y="0"/>
                </a:lnTo>
                <a:lnTo>
                  <a:pt x="6096000" y="6858000"/>
                </a:lnTo>
                <a:lnTo>
                  <a:pt x="0" y="6858000"/>
                </a:lnTo>
                <a:close/>
              </a:path>
            </a:pathLst>
          </a:custGeom>
          <a:gradFill flip="none" rotWithShape="1">
            <a:gsLst>
              <a:gs pos="100000">
                <a:srgbClr val="7030A0"/>
              </a:gs>
              <a:gs pos="0">
                <a:srgbClr val="00B0F0"/>
              </a:gs>
            </a:gsLst>
            <a:path path="circle">
              <a:fillToRect l="100000" t="100000"/>
            </a:path>
            <a:tileRect r="-100000" b="-100000"/>
          </a:gradFill>
          <a:ln>
            <a:noFill/>
          </a:ln>
          <a:effectLst>
            <a:outerShdw blurRad="50800" dist="38100" dir="10800000" algn="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 name="Freeform: Shape 25">
            <a:extLst>
              <a:ext uri="{FF2B5EF4-FFF2-40B4-BE49-F238E27FC236}">
                <a16:creationId xmlns:a16="http://schemas.microsoft.com/office/drawing/2014/main" id="{0838C1FF-05BF-4783-ABD5-F48837C2EE46}"/>
              </a:ext>
            </a:extLst>
          </p:cNvPr>
          <p:cNvSpPr/>
          <p:nvPr userDrawn="1"/>
        </p:nvSpPr>
        <p:spPr>
          <a:xfrm>
            <a:off x="6324600" y="152400"/>
            <a:ext cx="5708059" cy="6573966"/>
          </a:xfrm>
          <a:custGeom>
            <a:avLst/>
            <a:gdLst>
              <a:gd name="connsiteX0" fmla="*/ 1714500 w 6096000"/>
              <a:gd name="connsiteY0" fmla="*/ 0 h 6858000"/>
              <a:gd name="connsiteX1" fmla="*/ 6096000 w 6096000"/>
              <a:gd name="connsiteY1" fmla="*/ 0 h 6858000"/>
              <a:gd name="connsiteX2" fmla="*/ 6096000 w 6096000"/>
              <a:gd name="connsiteY2" fmla="*/ 6858000 h 6858000"/>
              <a:gd name="connsiteX3" fmla="*/ 0 w 6096000"/>
              <a:gd name="connsiteY3" fmla="*/ 6858000 h 6858000"/>
            </a:gdLst>
            <a:ahLst/>
            <a:cxnLst>
              <a:cxn ang="0">
                <a:pos x="connsiteX0" y="connsiteY0"/>
              </a:cxn>
              <a:cxn ang="0">
                <a:pos x="connsiteX1" y="connsiteY1"/>
              </a:cxn>
              <a:cxn ang="0">
                <a:pos x="connsiteX2" y="connsiteY2"/>
              </a:cxn>
              <a:cxn ang="0">
                <a:pos x="connsiteX3" y="connsiteY3"/>
              </a:cxn>
            </a:cxnLst>
            <a:rect l="l" t="t" r="r" b="b"/>
            <a:pathLst>
              <a:path w="6096000" h="6858000">
                <a:moveTo>
                  <a:pt x="1714500" y="0"/>
                </a:moveTo>
                <a:lnTo>
                  <a:pt x="6096000" y="0"/>
                </a:lnTo>
                <a:lnTo>
                  <a:pt x="6096000" y="6858000"/>
                </a:lnTo>
                <a:lnTo>
                  <a:pt x="0" y="6858000"/>
                </a:lnTo>
                <a:close/>
              </a:path>
            </a:pathLst>
          </a:custGeom>
          <a:noFill/>
          <a:ln w="28575">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Shape 21"/>
          <p:cNvSpPr txBox="1">
            <a:spLocks noGrp="1"/>
          </p:cNvSpPr>
          <p:nvPr>
            <p:ph type="ctrTitle"/>
          </p:nvPr>
        </p:nvSpPr>
        <p:spPr>
          <a:xfrm>
            <a:off x="7288231" y="2711726"/>
            <a:ext cx="4835488" cy="1046399"/>
          </a:xfrm>
          <a:prstGeom prst="rect">
            <a:avLst/>
          </a:prstGeom>
        </p:spPr>
        <p:txBody>
          <a:bodyPr lIns="91425" tIns="91425" rIns="91425" bIns="91425" anchor="b" anchorCtr="0"/>
          <a:lstStyle>
            <a:lvl1pPr lvl="0" algn="ctr" rtl="0">
              <a:spcBef>
                <a:spcPts val="0"/>
              </a:spcBef>
              <a:defRPr>
                <a:solidFill>
                  <a:schemeClr val="bg1"/>
                </a:solidFill>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p:ph type="subTitle" idx="1"/>
          </p:nvPr>
        </p:nvSpPr>
        <p:spPr>
          <a:xfrm>
            <a:off x="7288231" y="3758125"/>
            <a:ext cx="4835488" cy="568069"/>
          </a:xfrm>
          <a:prstGeom prst="rect">
            <a:avLst/>
          </a:prstGeom>
        </p:spPr>
        <p:txBody>
          <a:bodyPr lIns="91425" tIns="91425" rIns="91425" bIns="91425" anchor="t" anchorCtr="0"/>
          <a:lstStyle>
            <a:lvl1pPr lvl="0" algn="ctr" rtl="0">
              <a:spcBef>
                <a:spcPts val="0"/>
              </a:spcBef>
              <a:buClr>
                <a:srgbClr val="33CCFF"/>
              </a:buClr>
              <a:buSzPct val="100000"/>
              <a:buNone/>
              <a:defRPr sz="2400">
                <a:solidFill>
                  <a:schemeClr val="bg1"/>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p:cSld name="Quote">
    <p:spTree>
      <p:nvGrpSpPr>
        <p:cNvPr id="1" name="Shape 33"/>
        <p:cNvGrpSpPr/>
        <p:nvPr/>
      </p:nvGrpSpPr>
      <p:grpSpPr>
        <a:xfrm>
          <a:off x="0" y="0"/>
          <a:ext cx="0" cy="0"/>
          <a:chOff x="0" y="0"/>
          <a:chExt cx="0" cy="0"/>
        </a:xfrm>
      </p:grpSpPr>
      <p:sp>
        <p:nvSpPr>
          <p:cNvPr id="34" name="Shape 34"/>
          <p:cNvSpPr txBox="1">
            <a:spLocks noGrp="1"/>
          </p:cNvSpPr>
          <p:nvPr>
            <p:ph type="body" idx="1"/>
          </p:nvPr>
        </p:nvSpPr>
        <p:spPr>
          <a:xfrm>
            <a:off x="2815404" y="2882400"/>
            <a:ext cx="6256800" cy="1093199"/>
          </a:xfrm>
          <a:prstGeom prst="rect">
            <a:avLst/>
          </a:prstGeom>
        </p:spPr>
        <p:txBody>
          <a:bodyPr lIns="91425" tIns="91425" rIns="91425" bIns="91425" anchor="ctr" anchorCtr="0"/>
          <a:lstStyle>
            <a:lvl1pPr marL="0" lvl="0" indent="0" algn="ctr" rtl="0">
              <a:lnSpc>
                <a:spcPct val="100000"/>
              </a:lnSpc>
              <a:spcBef>
                <a:spcPts val="0"/>
              </a:spcBef>
              <a:buNone/>
              <a:defRPr b="0" i="1"/>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sp>
        <p:nvSpPr>
          <p:cNvPr id="5" name="Freeform: Shape 4">
            <a:extLst>
              <a:ext uri="{FF2B5EF4-FFF2-40B4-BE49-F238E27FC236}">
                <a16:creationId xmlns:a16="http://schemas.microsoft.com/office/drawing/2014/main" id="{1FE6E6C5-60F9-427E-BEC2-716D334DE3E9}"/>
              </a:ext>
            </a:extLst>
          </p:cNvPr>
          <p:cNvSpPr/>
          <p:nvPr userDrawn="1"/>
        </p:nvSpPr>
        <p:spPr>
          <a:xfrm>
            <a:off x="694403" y="0"/>
            <a:ext cx="10591800" cy="6858000"/>
          </a:xfrm>
          <a:custGeom>
            <a:avLst/>
            <a:gdLst>
              <a:gd name="connsiteX0" fmla="*/ 2064888 w 9582150"/>
              <a:gd name="connsiteY0" fmla="*/ 390525 h 6858000"/>
              <a:gd name="connsiteX1" fmla="*/ 545650 w 9582150"/>
              <a:gd name="connsiteY1" fmla="*/ 6467475 h 6858000"/>
              <a:gd name="connsiteX2" fmla="*/ 7517263 w 9582150"/>
              <a:gd name="connsiteY2" fmla="*/ 6467475 h 6858000"/>
              <a:gd name="connsiteX3" fmla="*/ 9036500 w 9582150"/>
              <a:gd name="connsiteY3" fmla="*/ 390525 h 6858000"/>
              <a:gd name="connsiteX4" fmla="*/ 1714500 w 9582150"/>
              <a:gd name="connsiteY4" fmla="*/ 0 h 6858000"/>
              <a:gd name="connsiteX5" fmla="*/ 9582150 w 9582150"/>
              <a:gd name="connsiteY5" fmla="*/ 0 h 6858000"/>
              <a:gd name="connsiteX6" fmla="*/ 7867650 w 9582150"/>
              <a:gd name="connsiteY6" fmla="*/ 6858000 h 6858000"/>
              <a:gd name="connsiteX7" fmla="*/ 0 w 9582150"/>
              <a:gd name="connsiteY7" fmla="*/ 6858000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9582150" h="6858000">
                <a:moveTo>
                  <a:pt x="2064888" y="390525"/>
                </a:moveTo>
                <a:lnTo>
                  <a:pt x="545650" y="6467475"/>
                </a:lnTo>
                <a:lnTo>
                  <a:pt x="7517263" y="6467475"/>
                </a:lnTo>
                <a:lnTo>
                  <a:pt x="9036500" y="390525"/>
                </a:lnTo>
                <a:close/>
                <a:moveTo>
                  <a:pt x="1714500" y="0"/>
                </a:moveTo>
                <a:lnTo>
                  <a:pt x="9582150" y="0"/>
                </a:lnTo>
                <a:lnTo>
                  <a:pt x="7867650" y="6858000"/>
                </a:lnTo>
                <a:lnTo>
                  <a:pt x="0" y="6858000"/>
                </a:lnTo>
                <a:close/>
              </a:path>
            </a:pathLst>
          </a:custGeom>
          <a:gradFill flip="none" rotWithShape="1">
            <a:gsLst>
              <a:gs pos="82000">
                <a:schemeClr val="accent3">
                  <a:lumMod val="60000"/>
                  <a:lumOff val="40000"/>
                </a:schemeClr>
              </a:gs>
              <a:gs pos="27000">
                <a:srgbClr val="00B0F0"/>
              </a:gs>
            </a:gsLst>
            <a:lin ang="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 name="Freeform: Shape 15">
            <a:extLst>
              <a:ext uri="{FF2B5EF4-FFF2-40B4-BE49-F238E27FC236}">
                <a16:creationId xmlns:a16="http://schemas.microsoft.com/office/drawing/2014/main" id="{8ECB023D-5E1A-4458-883B-18A04CA8E0E1}"/>
              </a:ext>
            </a:extLst>
          </p:cNvPr>
          <p:cNvSpPr/>
          <p:nvPr userDrawn="1"/>
        </p:nvSpPr>
        <p:spPr>
          <a:xfrm>
            <a:off x="0" y="0"/>
            <a:ext cx="1948630" cy="6858000"/>
          </a:xfrm>
          <a:custGeom>
            <a:avLst/>
            <a:gdLst>
              <a:gd name="connsiteX0" fmla="*/ 0 w 1948630"/>
              <a:gd name="connsiteY0" fmla="*/ 0 h 6858000"/>
              <a:gd name="connsiteX1" fmla="*/ 1948630 w 1948630"/>
              <a:gd name="connsiteY1" fmla="*/ 0 h 6858000"/>
              <a:gd name="connsiteX2" fmla="*/ 234130 w 1948630"/>
              <a:gd name="connsiteY2" fmla="*/ 6858000 h 6858000"/>
              <a:gd name="connsiteX3" fmla="*/ 0 w 1948630"/>
              <a:gd name="connsiteY3" fmla="*/ 6858000 h 6858000"/>
            </a:gdLst>
            <a:ahLst/>
            <a:cxnLst>
              <a:cxn ang="0">
                <a:pos x="connsiteX0" y="connsiteY0"/>
              </a:cxn>
              <a:cxn ang="0">
                <a:pos x="connsiteX1" y="connsiteY1"/>
              </a:cxn>
              <a:cxn ang="0">
                <a:pos x="connsiteX2" y="connsiteY2"/>
              </a:cxn>
              <a:cxn ang="0">
                <a:pos x="connsiteX3" y="connsiteY3"/>
              </a:cxn>
            </a:cxnLst>
            <a:rect l="l" t="t" r="r" b="b"/>
            <a:pathLst>
              <a:path w="1948630" h="6858000">
                <a:moveTo>
                  <a:pt x="0" y="0"/>
                </a:moveTo>
                <a:lnTo>
                  <a:pt x="1948630" y="0"/>
                </a:lnTo>
                <a:lnTo>
                  <a:pt x="234130" y="6858000"/>
                </a:lnTo>
                <a:lnTo>
                  <a:pt x="0" y="6858000"/>
                </a:lnTo>
                <a:close/>
              </a:path>
            </a:pathLst>
          </a:custGeom>
          <a:gradFill>
            <a:gsLst>
              <a:gs pos="100000">
                <a:schemeClr val="accent1">
                  <a:lumMod val="75000"/>
                </a:schemeClr>
              </a:gs>
              <a:gs pos="3000">
                <a:srgbClr val="00B0F0"/>
              </a:gs>
            </a:gsLst>
            <a:lin ang="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 name="Freeform: Shape 17">
            <a:extLst>
              <a:ext uri="{FF2B5EF4-FFF2-40B4-BE49-F238E27FC236}">
                <a16:creationId xmlns:a16="http://schemas.microsoft.com/office/drawing/2014/main" id="{D8C76183-1B45-40C7-820A-9F82C97A0ED9}"/>
              </a:ext>
            </a:extLst>
          </p:cNvPr>
          <p:cNvSpPr/>
          <p:nvPr userDrawn="1"/>
        </p:nvSpPr>
        <p:spPr>
          <a:xfrm>
            <a:off x="10031976" y="0"/>
            <a:ext cx="2160024" cy="6858001"/>
          </a:xfrm>
          <a:custGeom>
            <a:avLst/>
            <a:gdLst>
              <a:gd name="connsiteX0" fmla="*/ 1714500 w 2160024"/>
              <a:gd name="connsiteY0" fmla="*/ 0 h 6858001"/>
              <a:gd name="connsiteX1" fmla="*/ 2160024 w 2160024"/>
              <a:gd name="connsiteY1" fmla="*/ 0 h 6858001"/>
              <a:gd name="connsiteX2" fmla="*/ 2160024 w 2160024"/>
              <a:gd name="connsiteY2" fmla="*/ 6858001 h 6858001"/>
              <a:gd name="connsiteX3" fmla="*/ 0 w 2160024"/>
              <a:gd name="connsiteY3" fmla="*/ 6858001 h 6858001"/>
            </a:gdLst>
            <a:ahLst/>
            <a:cxnLst>
              <a:cxn ang="0">
                <a:pos x="connsiteX0" y="connsiteY0"/>
              </a:cxn>
              <a:cxn ang="0">
                <a:pos x="connsiteX1" y="connsiteY1"/>
              </a:cxn>
              <a:cxn ang="0">
                <a:pos x="connsiteX2" y="connsiteY2"/>
              </a:cxn>
              <a:cxn ang="0">
                <a:pos x="connsiteX3" y="connsiteY3"/>
              </a:cxn>
            </a:cxnLst>
            <a:rect l="l" t="t" r="r" b="b"/>
            <a:pathLst>
              <a:path w="2160024" h="6858001">
                <a:moveTo>
                  <a:pt x="1714500" y="0"/>
                </a:moveTo>
                <a:lnTo>
                  <a:pt x="2160024" y="0"/>
                </a:lnTo>
                <a:lnTo>
                  <a:pt x="2160024" y="6858001"/>
                </a:lnTo>
                <a:lnTo>
                  <a:pt x="0" y="6858001"/>
                </a:lnTo>
                <a:close/>
              </a:path>
            </a:pathLst>
          </a:custGeom>
          <a:gradFill>
            <a:gsLst>
              <a:gs pos="100000">
                <a:srgbClr val="0070C0"/>
              </a:gs>
              <a:gs pos="0">
                <a:srgbClr val="00B0F0"/>
              </a:gs>
            </a:gsLst>
            <a:lin ang="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x" preserve="1">
  <p:cSld name="Title + 1 column">
    <p:spTree>
      <p:nvGrpSpPr>
        <p:cNvPr id="1" name="Shape 46"/>
        <p:cNvGrpSpPr/>
        <p:nvPr/>
      </p:nvGrpSpPr>
      <p:grpSpPr>
        <a:xfrm>
          <a:off x="0" y="0"/>
          <a:ext cx="0" cy="0"/>
          <a:chOff x="0" y="0"/>
          <a:chExt cx="0" cy="0"/>
        </a:xfrm>
      </p:grpSpPr>
      <p:sp>
        <p:nvSpPr>
          <p:cNvPr id="47" name="Shape 47"/>
          <p:cNvSpPr txBox="1">
            <a:spLocks noGrp="1"/>
          </p:cNvSpPr>
          <p:nvPr>
            <p:ph type="title"/>
          </p:nvPr>
        </p:nvSpPr>
        <p:spPr>
          <a:xfrm>
            <a:off x="6248399" y="1183256"/>
            <a:ext cx="5508729"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6248399" y="2166851"/>
            <a:ext cx="5508729" cy="3686000"/>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13" name="Freeform: Shape 12">
            <a:extLst>
              <a:ext uri="{FF2B5EF4-FFF2-40B4-BE49-F238E27FC236}">
                <a16:creationId xmlns:a16="http://schemas.microsoft.com/office/drawing/2014/main" id="{9E80E64C-1EA3-46CE-8434-45F650B786A5}"/>
              </a:ext>
            </a:extLst>
          </p:cNvPr>
          <p:cNvSpPr/>
          <p:nvPr userDrawn="1"/>
        </p:nvSpPr>
        <p:spPr>
          <a:xfrm>
            <a:off x="-1" y="228600"/>
            <a:ext cx="5779333" cy="6629400"/>
          </a:xfrm>
          <a:custGeom>
            <a:avLst/>
            <a:gdLst>
              <a:gd name="connsiteX0" fmla="*/ 0 w 5779333"/>
              <a:gd name="connsiteY0" fmla="*/ 0 h 6629400"/>
              <a:gd name="connsiteX1" fmla="*/ 5779333 w 5779333"/>
              <a:gd name="connsiteY1" fmla="*/ 0 h 6629400"/>
              <a:gd name="connsiteX2" fmla="*/ 4465921 w 5779333"/>
              <a:gd name="connsiteY2" fmla="*/ 6629400 h 6629400"/>
              <a:gd name="connsiteX3" fmla="*/ 0 w 5779333"/>
              <a:gd name="connsiteY3" fmla="*/ 6629400 h 6629400"/>
            </a:gdLst>
            <a:ahLst/>
            <a:cxnLst>
              <a:cxn ang="0">
                <a:pos x="connsiteX0" y="connsiteY0"/>
              </a:cxn>
              <a:cxn ang="0">
                <a:pos x="connsiteX1" y="connsiteY1"/>
              </a:cxn>
              <a:cxn ang="0">
                <a:pos x="connsiteX2" y="connsiteY2"/>
              </a:cxn>
              <a:cxn ang="0">
                <a:pos x="connsiteX3" y="connsiteY3"/>
              </a:cxn>
            </a:cxnLst>
            <a:rect l="l" t="t" r="r" b="b"/>
            <a:pathLst>
              <a:path w="5779333" h="6629400">
                <a:moveTo>
                  <a:pt x="0" y="0"/>
                </a:moveTo>
                <a:lnTo>
                  <a:pt x="5779333" y="0"/>
                </a:lnTo>
                <a:lnTo>
                  <a:pt x="4465921" y="6629400"/>
                </a:lnTo>
                <a:lnTo>
                  <a:pt x="0" y="6629400"/>
                </a:lnTo>
                <a:close/>
              </a:path>
            </a:pathLst>
          </a:custGeom>
          <a:solidFill>
            <a:srgbClr val="7030A0">
              <a:alpha val="28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Freeform: Shape 8">
            <a:extLst>
              <a:ext uri="{FF2B5EF4-FFF2-40B4-BE49-F238E27FC236}">
                <a16:creationId xmlns:a16="http://schemas.microsoft.com/office/drawing/2014/main" id="{5E9FE8B6-FAF4-44A5-AC95-319010FD7950}"/>
              </a:ext>
            </a:extLst>
          </p:cNvPr>
          <p:cNvSpPr/>
          <p:nvPr userDrawn="1"/>
        </p:nvSpPr>
        <p:spPr>
          <a:xfrm>
            <a:off x="1" y="0"/>
            <a:ext cx="5411448" cy="6858000"/>
          </a:xfrm>
          <a:custGeom>
            <a:avLst/>
            <a:gdLst>
              <a:gd name="connsiteX0" fmla="*/ 0 w 5257801"/>
              <a:gd name="connsiteY0" fmla="*/ 0 h 6858000"/>
              <a:gd name="connsiteX1" fmla="*/ 5257801 w 5257801"/>
              <a:gd name="connsiteY1" fmla="*/ 0 h 6858000"/>
              <a:gd name="connsiteX2" fmla="*/ 3905266 w 5257801"/>
              <a:gd name="connsiteY2" fmla="*/ 6858000 h 6858000"/>
              <a:gd name="connsiteX3" fmla="*/ 0 w 5257801"/>
              <a:gd name="connsiteY3" fmla="*/ 6858000 h 6858000"/>
            </a:gdLst>
            <a:ahLst/>
            <a:cxnLst>
              <a:cxn ang="0">
                <a:pos x="connsiteX0" y="connsiteY0"/>
              </a:cxn>
              <a:cxn ang="0">
                <a:pos x="connsiteX1" y="connsiteY1"/>
              </a:cxn>
              <a:cxn ang="0">
                <a:pos x="connsiteX2" y="connsiteY2"/>
              </a:cxn>
              <a:cxn ang="0">
                <a:pos x="connsiteX3" y="connsiteY3"/>
              </a:cxn>
            </a:cxnLst>
            <a:rect l="l" t="t" r="r" b="b"/>
            <a:pathLst>
              <a:path w="5257801" h="6858000">
                <a:moveTo>
                  <a:pt x="0" y="0"/>
                </a:moveTo>
                <a:lnTo>
                  <a:pt x="5257801" y="0"/>
                </a:lnTo>
                <a:lnTo>
                  <a:pt x="3905266" y="6858000"/>
                </a:lnTo>
                <a:lnTo>
                  <a:pt x="0" y="6858000"/>
                </a:lnTo>
                <a:close/>
              </a:path>
            </a:pathLst>
          </a:custGeom>
          <a:gradFill>
            <a:gsLst>
              <a:gs pos="100000">
                <a:srgbClr val="7030A0"/>
              </a:gs>
              <a:gs pos="0">
                <a:schemeClr val="accent4">
                  <a:lumMod val="60000"/>
                  <a:lumOff val="40000"/>
                </a:schemeClr>
              </a:gs>
              <a:gs pos="0">
                <a:schemeClr val="accent3">
                  <a:lumMod val="20000"/>
                  <a:lumOff val="80000"/>
                </a:schemeClr>
              </a:gs>
            </a:gsLst>
            <a:lin ang="0" scaled="1"/>
          </a:gradFill>
          <a:ln>
            <a:noFill/>
          </a:ln>
          <a:effectLst>
            <a:outerShdw blurRad="50800" dist="38100" algn="l" rotWithShape="0">
              <a:prstClr val="black">
                <a:alpha val="3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Freeform: Shape 13">
            <a:extLst>
              <a:ext uri="{FF2B5EF4-FFF2-40B4-BE49-F238E27FC236}">
                <a16:creationId xmlns:a16="http://schemas.microsoft.com/office/drawing/2014/main" id="{38EDFFCD-BCC5-495F-A477-971A2EFF7082}"/>
              </a:ext>
            </a:extLst>
          </p:cNvPr>
          <p:cNvSpPr/>
          <p:nvPr userDrawn="1"/>
        </p:nvSpPr>
        <p:spPr>
          <a:xfrm>
            <a:off x="114301" y="171450"/>
            <a:ext cx="5110812" cy="6477000"/>
          </a:xfrm>
          <a:custGeom>
            <a:avLst/>
            <a:gdLst>
              <a:gd name="connsiteX0" fmla="*/ 0 w 5257801"/>
              <a:gd name="connsiteY0" fmla="*/ 0 h 6858000"/>
              <a:gd name="connsiteX1" fmla="*/ 5257801 w 5257801"/>
              <a:gd name="connsiteY1" fmla="*/ 0 h 6858000"/>
              <a:gd name="connsiteX2" fmla="*/ 3905266 w 5257801"/>
              <a:gd name="connsiteY2" fmla="*/ 6858000 h 6858000"/>
              <a:gd name="connsiteX3" fmla="*/ 0 w 5257801"/>
              <a:gd name="connsiteY3" fmla="*/ 6858000 h 6858000"/>
            </a:gdLst>
            <a:ahLst/>
            <a:cxnLst>
              <a:cxn ang="0">
                <a:pos x="connsiteX0" y="connsiteY0"/>
              </a:cxn>
              <a:cxn ang="0">
                <a:pos x="connsiteX1" y="connsiteY1"/>
              </a:cxn>
              <a:cxn ang="0">
                <a:pos x="connsiteX2" y="connsiteY2"/>
              </a:cxn>
              <a:cxn ang="0">
                <a:pos x="connsiteX3" y="connsiteY3"/>
              </a:cxn>
            </a:cxnLst>
            <a:rect l="l" t="t" r="r" b="b"/>
            <a:pathLst>
              <a:path w="5257801" h="6858000">
                <a:moveTo>
                  <a:pt x="0" y="0"/>
                </a:moveTo>
                <a:lnTo>
                  <a:pt x="5257801" y="0"/>
                </a:lnTo>
                <a:lnTo>
                  <a:pt x="3905266" y="6858000"/>
                </a:lnTo>
                <a:lnTo>
                  <a:pt x="0" y="6858000"/>
                </a:lnTo>
                <a:close/>
              </a:path>
            </a:pathLst>
          </a:custGeom>
          <a:noFill/>
          <a:ln w="28575">
            <a:solidFill>
              <a:schemeClr val="bg1"/>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20179243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1_Title + 1 column">
    <p:spTree>
      <p:nvGrpSpPr>
        <p:cNvPr id="1" name="Shape 46"/>
        <p:cNvGrpSpPr/>
        <p:nvPr/>
      </p:nvGrpSpPr>
      <p:grpSpPr>
        <a:xfrm>
          <a:off x="0" y="0"/>
          <a:ext cx="0" cy="0"/>
          <a:chOff x="0" y="0"/>
          <a:chExt cx="0" cy="0"/>
        </a:xfrm>
      </p:grpSpPr>
      <p:sp>
        <p:nvSpPr>
          <p:cNvPr id="47" name="Shape 47"/>
          <p:cNvSpPr txBox="1">
            <a:spLocks noGrp="1"/>
          </p:cNvSpPr>
          <p:nvPr>
            <p:ph type="title"/>
          </p:nvPr>
        </p:nvSpPr>
        <p:spPr>
          <a:xfrm>
            <a:off x="498176" y="1050290"/>
            <a:ext cx="5275535"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498176" y="2033885"/>
            <a:ext cx="5275535" cy="3686000"/>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11" name="Freeform: Shape 10">
            <a:extLst>
              <a:ext uri="{FF2B5EF4-FFF2-40B4-BE49-F238E27FC236}">
                <a16:creationId xmlns:a16="http://schemas.microsoft.com/office/drawing/2014/main" id="{DBDE7F8D-F938-4F8B-8C40-D137CD3811AA}"/>
              </a:ext>
            </a:extLst>
          </p:cNvPr>
          <p:cNvSpPr/>
          <p:nvPr userDrawn="1"/>
        </p:nvSpPr>
        <p:spPr>
          <a:xfrm>
            <a:off x="5735101" y="304800"/>
            <a:ext cx="6342599" cy="6553200"/>
          </a:xfrm>
          <a:custGeom>
            <a:avLst/>
            <a:gdLst>
              <a:gd name="connsiteX0" fmla="*/ 1627318 w 6342599"/>
              <a:gd name="connsiteY0" fmla="*/ 0 h 6553200"/>
              <a:gd name="connsiteX1" fmla="*/ 6342599 w 6342599"/>
              <a:gd name="connsiteY1" fmla="*/ 0 h 6553200"/>
              <a:gd name="connsiteX2" fmla="*/ 6342599 w 6342599"/>
              <a:gd name="connsiteY2" fmla="*/ 6553200 h 6553200"/>
              <a:gd name="connsiteX3" fmla="*/ 0 w 6342599"/>
              <a:gd name="connsiteY3" fmla="*/ 6553200 h 6553200"/>
            </a:gdLst>
            <a:ahLst/>
            <a:cxnLst>
              <a:cxn ang="0">
                <a:pos x="connsiteX0" y="connsiteY0"/>
              </a:cxn>
              <a:cxn ang="0">
                <a:pos x="connsiteX1" y="connsiteY1"/>
              </a:cxn>
              <a:cxn ang="0">
                <a:pos x="connsiteX2" y="connsiteY2"/>
              </a:cxn>
              <a:cxn ang="0">
                <a:pos x="connsiteX3" y="connsiteY3"/>
              </a:cxn>
            </a:cxnLst>
            <a:rect l="l" t="t" r="r" b="b"/>
            <a:pathLst>
              <a:path w="6342599" h="6553200">
                <a:moveTo>
                  <a:pt x="1627318" y="0"/>
                </a:moveTo>
                <a:lnTo>
                  <a:pt x="6342599" y="0"/>
                </a:lnTo>
                <a:lnTo>
                  <a:pt x="6342599" y="6553200"/>
                </a:lnTo>
                <a:lnTo>
                  <a:pt x="0" y="6553200"/>
                </a:lnTo>
                <a:close/>
              </a:path>
            </a:pathLst>
          </a:custGeom>
          <a:solidFill>
            <a:srgbClr val="FFC000">
              <a:alpha val="34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Freeform: Shape 6">
            <a:extLst>
              <a:ext uri="{FF2B5EF4-FFF2-40B4-BE49-F238E27FC236}">
                <a16:creationId xmlns:a16="http://schemas.microsoft.com/office/drawing/2014/main" id="{057328C7-840A-4323-84FE-03F09E43F80D}"/>
              </a:ext>
            </a:extLst>
          </p:cNvPr>
          <p:cNvSpPr/>
          <p:nvPr userDrawn="1"/>
        </p:nvSpPr>
        <p:spPr>
          <a:xfrm>
            <a:off x="6096000" y="0"/>
            <a:ext cx="6096000" cy="6858000"/>
          </a:xfrm>
          <a:custGeom>
            <a:avLst/>
            <a:gdLst>
              <a:gd name="connsiteX0" fmla="*/ 1714500 w 6096000"/>
              <a:gd name="connsiteY0" fmla="*/ 0 h 6858000"/>
              <a:gd name="connsiteX1" fmla="*/ 6096000 w 6096000"/>
              <a:gd name="connsiteY1" fmla="*/ 0 h 6858000"/>
              <a:gd name="connsiteX2" fmla="*/ 6096000 w 6096000"/>
              <a:gd name="connsiteY2" fmla="*/ 6858000 h 6858000"/>
              <a:gd name="connsiteX3" fmla="*/ 0 w 6096000"/>
              <a:gd name="connsiteY3" fmla="*/ 6858000 h 6858000"/>
            </a:gdLst>
            <a:ahLst/>
            <a:cxnLst>
              <a:cxn ang="0">
                <a:pos x="connsiteX0" y="connsiteY0"/>
              </a:cxn>
              <a:cxn ang="0">
                <a:pos x="connsiteX1" y="connsiteY1"/>
              </a:cxn>
              <a:cxn ang="0">
                <a:pos x="connsiteX2" y="connsiteY2"/>
              </a:cxn>
              <a:cxn ang="0">
                <a:pos x="connsiteX3" y="connsiteY3"/>
              </a:cxn>
            </a:cxnLst>
            <a:rect l="l" t="t" r="r" b="b"/>
            <a:pathLst>
              <a:path w="6096000" h="6858000">
                <a:moveTo>
                  <a:pt x="1714500" y="0"/>
                </a:moveTo>
                <a:lnTo>
                  <a:pt x="6096000" y="0"/>
                </a:lnTo>
                <a:lnTo>
                  <a:pt x="6096000" y="6858000"/>
                </a:lnTo>
                <a:lnTo>
                  <a:pt x="0" y="6858000"/>
                </a:lnTo>
                <a:close/>
              </a:path>
            </a:pathLst>
          </a:custGeom>
          <a:gradFill flip="none" rotWithShape="1">
            <a:gsLst>
              <a:gs pos="12000">
                <a:srgbClr val="00B050"/>
              </a:gs>
              <a:gs pos="100000">
                <a:srgbClr val="FFC000">
                  <a:lumMod val="45000"/>
                  <a:lumOff val="55000"/>
                </a:srgbClr>
              </a:gs>
            </a:gsLst>
            <a:lin ang="2700000" scaled="1"/>
            <a:tileRect/>
          </a:gradFill>
          <a:ln>
            <a:noFill/>
          </a:ln>
          <a:effectLst>
            <a:outerShdw blurRad="50800" dist="38100" dir="10800000" algn="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 name="Freeform: Shape 11">
            <a:extLst>
              <a:ext uri="{FF2B5EF4-FFF2-40B4-BE49-F238E27FC236}">
                <a16:creationId xmlns:a16="http://schemas.microsoft.com/office/drawing/2014/main" id="{73328A8C-2000-4AC4-AF53-9E3A30DC423A}"/>
              </a:ext>
            </a:extLst>
          </p:cNvPr>
          <p:cNvSpPr/>
          <p:nvPr userDrawn="1"/>
        </p:nvSpPr>
        <p:spPr>
          <a:xfrm>
            <a:off x="6248400" y="152400"/>
            <a:ext cx="5825067" cy="6553200"/>
          </a:xfrm>
          <a:custGeom>
            <a:avLst/>
            <a:gdLst>
              <a:gd name="connsiteX0" fmla="*/ 1714500 w 6096000"/>
              <a:gd name="connsiteY0" fmla="*/ 0 h 6858000"/>
              <a:gd name="connsiteX1" fmla="*/ 6096000 w 6096000"/>
              <a:gd name="connsiteY1" fmla="*/ 0 h 6858000"/>
              <a:gd name="connsiteX2" fmla="*/ 6096000 w 6096000"/>
              <a:gd name="connsiteY2" fmla="*/ 6858000 h 6858000"/>
              <a:gd name="connsiteX3" fmla="*/ 0 w 6096000"/>
              <a:gd name="connsiteY3" fmla="*/ 6858000 h 6858000"/>
            </a:gdLst>
            <a:ahLst/>
            <a:cxnLst>
              <a:cxn ang="0">
                <a:pos x="connsiteX0" y="connsiteY0"/>
              </a:cxn>
              <a:cxn ang="0">
                <a:pos x="connsiteX1" y="connsiteY1"/>
              </a:cxn>
              <a:cxn ang="0">
                <a:pos x="connsiteX2" y="connsiteY2"/>
              </a:cxn>
              <a:cxn ang="0">
                <a:pos x="connsiteX3" y="connsiteY3"/>
              </a:cxn>
            </a:cxnLst>
            <a:rect l="l" t="t" r="r" b="b"/>
            <a:pathLst>
              <a:path w="6096000" h="6858000">
                <a:moveTo>
                  <a:pt x="1714500" y="0"/>
                </a:moveTo>
                <a:lnTo>
                  <a:pt x="6096000" y="0"/>
                </a:lnTo>
                <a:lnTo>
                  <a:pt x="6096000" y="6858000"/>
                </a:lnTo>
                <a:lnTo>
                  <a:pt x="0" y="6858000"/>
                </a:lnTo>
                <a:close/>
              </a:path>
            </a:pathLst>
          </a:custGeom>
          <a:noFill/>
          <a:ln w="28575">
            <a:solidFill>
              <a:schemeClr val="bg1"/>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4075888604"/>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type="twoColTx" preserve="1">
  <p:cSld name="Title + 2 columns">
    <p:bg>
      <p:bgPr>
        <a:gradFill>
          <a:gsLst>
            <a:gs pos="12000">
              <a:srgbClr val="00B0F0"/>
            </a:gs>
            <a:gs pos="76000">
              <a:srgbClr val="C4D422">
                <a:lumMod val="60000"/>
                <a:lumOff val="40000"/>
              </a:srgbClr>
            </a:gs>
          </a:gsLst>
          <a:lin ang="2700000" scaled="1"/>
        </a:gradFill>
        <a:effectLst/>
      </p:bgPr>
    </p:bg>
    <p:spTree>
      <p:nvGrpSpPr>
        <p:cNvPr id="1" name="Shape 61"/>
        <p:cNvGrpSpPr/>
        <p:nvPr/>
      </p:nvGrpSpPr>
      <p:grpSpPr>
        <a:xfrm>
          <a:off x="0" y="0"/>
          <a:ext cx="0" cy="0"/>
          <a:chOff x="0" y="0"/>
          <a:chExt cx="0" cy="0"/>
        </a:xfrm>
      </p:grpSpPr>
      <p:sp>
        <p:nvSpPr>
          <p:cNvPr id="12" name="Freeform: Shape 11">
            <a:extLst>
              <a:ext uri="{FF2B5EF4-FFF2-40B4-BE49-F238E27FC236}">
                <a16:creationId xmlns:a16="http://schemas.microsoft.com/office/drawing/2014/main" id="{924801CF-B1D5-443A-9873-C170708BE84F}"/>
              </a:ext>
            </a:extLst>
          </p:cNvPr>
          <p:cNvSpPr/>
          <p:nvPr userDrawn="1"/>
        </p:nvSpPr>
        <p:spPr>
          <a:xfrm>
            <a:off x="0" y="690517"/>
            <a:ext cx="10572750" cy="5967835"/>
          </a:xfrm>
          <a:custGeom>
            <a:avLst/>
            <a:gdLst>
              <a:gd name="connsiteX0" fmla="*/ 0 w 10572750"/>
              <a:gd name="connsiteY0" fmla="*/ 0 h 5967835"/>
              <a:gd name="connsiteX1" fmla="*/ 10572750 w 10572750"/>
              <a:gd name="connsiteY1" fmla="*/ 0 h 5967835"/>
              <a:gd name="connsiteX2" fmla="*/ 9080791 w 10572750"/>
              <a:gd name="connsiteY2" fmla="*/ 5967835 h 5967835"/>
              <a:gd name="connsiteX3" fmla="*/ 0 w 10572750"/>
              <a:gd name="connsiteY3" fmla="*/ 5967835 h 5967835"/>
            </a:gdLst>
            <a:ahLst/>
            <a:cxnLst>
              <a:cxn ang="0">
                <a:pos x="connsiteX0" y="connsiteY0"/>
              </a:cxn>
              <a:cxn ang="0">
                <a:pos x="connsiteX1" y="connsiteY1"/>
              </a:cxn>
              <a:cxn ang="0">
                <a:pos x="connsiteX2" y="connsiteY2"/>
              </a:cxn>
              <a:cxn ang="0">
                <a:pos x="connsiteX3" y="connsiteY3"/>
              </a:cxn>
            </a:cxnLst>
            <a:rect l="l" t="t" r="r" b="b"/>
            <a:pathLst>
              <a:path w="10572750" h="5967835">
                <a:moveTo>
                  <a:pt x="0" y="0"/>
                </a:moveTo>
                <a:lnTo>
                  <a:pt x="10572750" y="0"/>
                </a:lnTo>
                <a:lnTo>
                  <a:pt x="9080791" y="5967835"/>
                </a:lnTo>
                <a:lnTo>
                  <a:pt x="0" y="5967835"/>
                </a:lnTo>
                <a:close/>
              </a:path>
            </a:pathLst>
          </a:custGeom>
          <a:solidFill>
            <a:schemeClr val="bg1">
              <a:alpha val="62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Freeform: Shape 7">
            <a:extLst>
              <a:ext uri="{FF2B5EF4-FFF2-40B4-BE49-F238E27FC236}">
                <a16:creationId xmlns:a16="http://schemas.microsoft.com/office/drawing/2014/main" id="{84A1DA25-B7B0-47AF-ADE2-BE38FBB30905}"/>
              </a:ext>
            </a:extLst>
          </p:cNvPr>
          <p:cNvSpPr/>
          <p:nvPr userDrawn="1"/>
        </p:nvSpPr>
        <p:spPr>
          <a:xfrm>
            <a:off x="0" y="383359"/>
            <a:ext cx="10382250" cy="6091283"/>
          </a:xfrm>
          <a:custGeom>
            <a:avLst/>
            <a:gdLst>
              <a:gd name="connsiteX0" fmla="*/ 0 w 10382250"/>
              <a:gd name="connsiteY0" fmla="*/ 0 h 6091283"/>
              <a:gd name="connsiteX1" fmla="*/ 10382250 w 10382250"/>
              <a:gd name="connsiteY1" fmla="*/ 0 h 6091283"/>
              <a:gd name="connsiteX2" fmla="*/ 8859429 w 10382250"/>
              <a:gd name="connsiteY2" fmla="*/ 6091283 h 6091283"/>
              <a:gd name="connsiteX3" fmla="*/ 0 w 10382250"/>
              <a:gd name="connsiteY3" fmla="*/ 6091283 h 6091283"/>
            </a:gdLst>
            <a:ahLst/>
            <a:cxnLst>
              <a:cxn ang="0">
                <a:pos x="connsiteX0" y="connsiteY0"/>
              </a:cxn>
              <a:cxn ang="0">
                <a:pos x="connsiteX1" y="connsiteY1"/>
              </a:cxn>
              <a:cxn ang="0">
                <a:pos x="connsiteX2" y="connsiteY2"/>
              </a:cxn>
              <a:cxn ang="0">
                <a:pos x="connsiteX3" y="connsiteY3"/>
              </a:cxn>
            </a:cxnLst>
            <a:rect l="l" t="t" r="r" b="b"/>
            <a:pathLst>
              <a:path w="10382250" h="6091283">
                <a:moveTo>
                  <a:pt x="0" y="0"/>
                </a:moveTo>
                <a:lnTo>
                  <a:pt x="10382250" y="0"/>
                </a:lnTo>
                <a:lnTo>
                  <a:pt x="8859429" y="6091283"/>
                </a:lnTo>
                <a:lnTo>
                  <a:pt x="0" y="6091283"/>
                </a:lnTo>
                <a:close/>
              </a:path>
            </a:pathLst>
          </a:custGeom>
          <a:gradFill flip="none" rotWithShape="1">
            <a:gsLst>
              <a:gs pos="0">
                <a:srgbClr val="0070C0"/>
              </a:gs>
              <a:gs pos="100000">
                <a:srgbClr val="00B0F0"/>
              </a:gs>
            </a:gsLst>
            <a:lin ang="5400000" scaled="1"/>
            <a:tileRect/>
          </a:gra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2" name="Shape 62"/>
          <p:cNvSpPr txBox="1">
            <a:spLocks noGrp="1"/>
          </p:cNvSpPr>
          <p:nvPr>
            <p:ph type="title"/>
          </p:nvPr>
        </p:nvSpPr>
        <p:spPr>
          <a:xfrm>
            <a:off x="862813" y="817084"/>
            <a:ext cx="6153675" cy="847999"/>
          </a:xfrm>
          <a:prstGeom prst="rect">
            <a:avLst/>
          </a:prstGeom>
        </p:spPr>
        <p:txBody>
          <a:bodyPr lIns="91425" tIns="91425" rIns="91425" bIns="91425" anchor="b" anchorCtr="0"/>
          <a:lstStyle>
            <a:lvl1pPr lvl="0">
              <a:spcBef>
                <a:spcPts val="0"/>
              </a:spcBef>
              <a:defRPr>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a:p>
        </p:txBody>
      </p:sp>
      <p:sp>
        <p:nvSpPr>
          <p:cNvPr id="63" name="Shape 63"/>
          <p:cNvSpPr txBox="1">
            <a:spLocks noGrp="1"/>
          </p:cNvSpPr>
          <p:nvPr>
            <p:ph type="body" idx="1"/>
          </p:nvPr>
        </p:nvSpPr>
        <p:spPr>
          <a:xfrm>
            <a:off x="862831" y="1875883"/>
            <a:ext cx="2996198" cy="4291600"/>
          </a:xfrm>
          <a:prstGeom prst="rect">
            <a:avLst/>
          </a:prstGeom>
        </p:spPr>
        <p:txBody>
          <a:bodyPr lIns="91425" tIns="91425" rIns="91425" bIns="91425" anchor="t" anchorCtr="0">
            <a:normAutofit/>
          </a:bodyPr>
          <a:lstStyle>
            <a:lvl1pPr lvl="0">
              <a:spcBef>
                <a:spcPts val="0"/>
              </a:spcBef>
              <a:buSzPct val="100000"/>
              <a:defRPr sz="1800">
                <a:solidFill>
                  <a:schemeClr val="bg1"/>
                </a:solidFill>
              </a:defRPr>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4" name="Shape 64"/>
          <p:cNvSpPr txBox="1">
            <a:spLocks noGrp="1"/>
          </p:cNvSpPr>
          <p:nvPr>
            <p:ph type="body" idx="2"/>
          </p:nvPr>
        </p:nvSpPr>
        <p:spPr>
          <a:xfrm>
            <a:off x="4020290" y="1875883"/>
            <a:ext cx="2996198" cy="4291600"/>
          </a:xfrm>
          <a:prstGeom prst="rect">
            <a:avLst/>
          </a:prstGeom>
        </p:spPr>
        <p:txBody>
          <a:bodyPr lIns="91425" tIns="91425" rIns="91425" bIns="91425" anchor="t" anchorCtr="0">
            <a:normAutofit/>
          </a:bodyPr>
          <a:lstStyle>
            <a:lvl1pPr lvl="0">
              <a:spcBef>
                <a:spcPts val="0"/>
              </a:spcBef>
              <a:buSzPct val="100000"/>
              <a:defRPr sz="1800">
                <a:solidFill>
                  <a:schemeClr val="bg1"/>
                </a:solidFill>
              </a:defRPr>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13" name="Freeform: Shape 12">
            <a:extLst>
              <a:ext uri="{FF2B5EF4-FFF2-40B4-BE49-F238E27FC236}">
                <a16:creationId xmlns:a16="http://schemas.microsoft.com/office/drawing/2014/main" id="{8F6D0C0B-79AA-4938-A0F5-87DB3D893226}"/>
              </a:ext>
            </a:extLst>
          </p:cNvPr>
          <p:cNvSpPr/>
          <p:nvPr userDrawn="1"/>
        </p:nvSpPr>
        <p:spPr>
          <a:xfrm>
            <a:off x="180975" y="489537"/>
            <a:ext cx="10020300" cy="5878926"/>
          </a:xfrm>
          <a:custGeom>
            <a:avLst/>
            <a:gdLst>
              <a:gd name="connsiteX0" fmla="*/ 0 w 10382250"/>
              <a:gd name="connsiteY0" fmla="*/ 0 h 6091283"/>
              <a:gd name="connsiteX1" fmla="*/ 10382250 w 10382250"/>
              <a:gd name="connsiteY1" fmla="*/ 0 h 6091283"/>
              <a:gd name="connsiteX2" fmla="*/ 8859429 w 10382250"/>
              <a:gd name="connsiteY2" fmla="*/ 6091283 h 6091283"/>
              <a:gd name="connsiteX3" fmla="*/ 0 w 10382250"/>
              <a:gd name="connsiteY3" fmla="*/ 6091283 h 6091283"/>
            </a:gdLst>
            <a:ahLst/>
            <a:cxnLst>
              <a:cxn ang="0">
                <a:pos x="connsiteX0" y="connsiteY0"/>
              </a:cxn>
              <a:cxn ang="0">
                <a:pos x="connsiteX1" y="connsiteY1"/>
              </a:cxn>
              <a:cxn ang="0">
                <a:pos x="connsiteX2" y="connsiteY2"/>
              </a:cxn>
              <a:cxn ang="0">
                <a:pos x="connsiteX3" y="connsiteY3"/>
              </a:cxn>
            </a:cxnLst>
            <a:rect l="l" t="t" r="r" b="b"/>
            <a:pathLst>
              <a:path w="10382250" h="6091283">
                <a:moveTo>
                  <a:pt x="0" y="0"/>
                </a:moveTo>
                <a:lnTo>
                  <a:pt x="10382250" y="0"/>
                </a:lnTo>
                <a:lnTo>
                  <a:pt x="8859429" y="6091283"/>
                </a:lnTo>
                <a:lnTo>
                  <a:pt x="0" y="6091283"/>
                </a:lnTo>
                <a:close/>
              </a:path>
            </a:pathLst>
          </a:custGeom>
          <a:noFill/>
          <a:ln w="28575">
            <a:solidFill>
              <a:schemeClr val="bg1"/>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3717722713"/>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p:cSld name="Title + 3 columns">
    <p:bg>
      <p:bgPr>
        <a:gradFill flip="none" rotWithShape="1">
          <a:gsLst>
            <a:gs pos="0">
              <a:srgbClr val="00B0F0"/>
            </a:gs>
            <a:gs pos="66000">
              <a:schemeClr val="bg1"/>
            </a:gs>
          </a:gsLst>
          <a:lin ang="0" scaled="1"/>
          <a:tileRect/>
        </a:gradFill>
        <a:effectLst/>
      </p:bgPr>
    </p:bg>
    <p:spTree>
      <p:nvGrpSpPr>
        <p:cNvPr id="1" name="Shape 77"/>
        <p:cNvGrpSpPr/>
        <p:nvPr/>
      </p:nvGrpSpPr>
      <p:grpSpPr>
        <a:xfrm>
          <a:off x="0" y="0"/>
          <a:ext cx="0" cy="0"/>
          <a:chOff x="0" y="0"/>
          <a:chExt cx="0" cy="0"/>
        </a:xfrm>
      </p:grpSpPr>
      <p:sp>
        <p:nvSpPr>
          <p:cNvPr id="13" name="Freeform: Shape 12">
            <a:extLst>
              <a:ext uri="{FF2B5EF4-FFF2-40B4-BE49-F238E27FC236}">
                <a16:creationId xmlns:a16="http://schemas.microsoft.com/office/drawing/2014/main" id="{7C1595AF-0B1B-4CE0-A9B4-97841511414D}"/>
              </a:ext>
            </a:extLst>
          </p:cNvPr>
          <p:cNvSpPr/>
          <p:nvPr userDrawn="1"/>
        </p:nvSpPr>
        <p:spPr>
          <a:xfrm>
            <a:off x="1" y="777529"/>
            <a:ext cx="11144250" cy="5331201"/>
          </a:xfrm>
          <a:custGeom>
            <a:avLst/>
            <a:gdLst>
              <a:gd name="connsiteX0" fmla="*/ 0 w 11203325"/>
              <a:gd name="connsiteY0" fmla="*/ 0 h 5359461"/>
              <a:gd name="connsiteX1" fmla="*/ 11203325 w 11203325"/>
              <a:gd name="connsiteY1" fmla="*/ 0 h 5359461"/>
              <a:gd name="connsiteX2" fmla="*/ 9863460 w 11203325"/>
              <a:gd name="connsiteY2" fmla="*/ 5359461 h 5359461"/>
              <a:gd name="connsiteX3" fmla="*/ 0 w 11203325"/>
              <a:gd name="connsiteY3" fmla="*/ 5359461 h 5359461"/>
            </a:gdLst>
            <a:ahLst/>
            <a:cxnLst>
              <a:cxn ang="0">
                <a:pos x="connsiteX0" y="connsiteY0"/>
              </a:cxn>
              <a:cxn ang="0">
                <a:pos x="connsiteX1" y="connsiteY1"/>
              </a:cxn>
              <a:cxn ang="0">
                <a:pos x="connsiteX2" y="connsiteY2"/>
              </a:cxn>
              <a:cxn ang="0">
                <a:pos x="connsiteX3" y="connsiteY3"/>
              </a:cxn>
            </a:cxnLst>
            <a:rect l="l" t="t" r="r" b="b"/>
            <a:pathLst>
              <a:path w="11203325" h="5359461">
                <a:moveTo>
                  <a:pt x="0" y="0"/>
                </a:moveTo>
                <a:lnTo>
                  <a:pt x="11203325" y="0"/>
                </a:lnTo>
                <a:lnTo>
                  <a:pt x="9863460" y="5359461"/>
                </a:lnTo>
                <a:lnTo>
                  <a:pt x="0" y="5359461"/>
                </a:lnTo>
                <a:close/>
              </a:path>
            </a:pathLst>
          </a:custGeom>
          <a:gradFill flip="none" rotWithShape="1">
            <a:gsLst>
              <a:gs pos="0">
                <a:srgbClr val="00B050"/>
              </a:gs>
              <a:gs pos="100000">
                <a:srgbClr val="00B050">
                  <a:lumMod val="90000"/>
                  <a:lumOff val="10000"/>
                </a:srgbClr>
              </a:gs>
            </a:gsLst>
            <a:lin ang="0" scaled="1"/>
            <a:tileRect/>
          </a:gra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8" name="Shape 78"/>
          <p:cNvSpPr txBox="1">
            <a:spLocks noGrp="1"/>
          </p:cNvSpPr>
          <p:nvPr>
            <p:ph type="title"/>
          </p:nvPr>
        </p:nvSpPr>
        <p:spPr>
          <a:xfrm>
            <a:off x="1426868" y="1017103"/>
            <a:ext cx="7869531" cy="758497"/>
          </a:xfrm>
          <a:prstGeom prst="rect">
            <a:avLst/>
          </a:prstGeom>
        </p:spPr>
        <p:txBody>
          <a:bodyPr lIns="91425" tIns="91425" rIns="91425" bIns="91425" anchor="b" anchorCtr="0"/>
          <a:lstStyle>
            <a:lvl1pPr lvl="0" algn="ctr" rtl="0">
              <a:spcBef>
                <a:spcPts val="0"/>
              </a:spcBef>
              <a:defRPr>
                <a:solidFill>
                  <a:schemeClr val="bg1"/>
                </a:solidFill>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79" name="Shape 79"/>
          <p:cNvSpPr txBox="1">
            <a:spLocks noGrp="1"/>
          </p:cNvSpPr>
          <p:nvPr>
            <p:ph type="body" idx="1"/>
          </p:nvPr>
        </p:nvSpPr>
        <p:spPr>
          <a:xfrm>
            <a:off x="1426886" y="2035704"/>
            <a:ext cx="2206989" cy="3874780"/>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
        <p:nvSpPr>
          <p:cNvPr id="80" name="Shape 80"/>
          <p:cNvSpPr txBox="1">
            <a:spLocks noGrp="1"/>
          </p:cNvSpPr>
          <p:nvPr>
            <p:ph type="body" idx="2"/>
          </p:nvPr>
        </p:nvSpPr>
        <p:spPr>
          <a:xfrm>
            <a:off x="4258148" y="2015174"/>
            <a:ext cx="2206989" cy="3874780"/>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81" name="Shape 81"/>
          <p:cNvSpPr txBox="1">
            <a:spLocks noGrp="1"/>
          </p:cNvSpPr>
          <p:nvPr>
            <p:ph type="body" idx="3"/>
          </p:nvPr>
        </p:nvSpPr>
        <p:spPr>
          <a:xfrm>
            <a:off x="7089410" y="2035704"/>
            <a:ext cx="2206989" cy="3874780"/>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11" name="Freeform: Shape 10">
            <a:extLst>
              <a:ext uri="{FF2B5EF4-FFF2-40B4-BE49-F238E27FC236}">
                <a16:creationId xmlns:a16="http://schemas.microsoft.com/office/drawing/2014/main" id="{6BDF01F8-9C4F-469E-926E-0CD7D1197437}"/>
              </a:ext>
            </a:extLst>
          </p:cNvPr>
          <p:cNvSpPr/>
          <p:nvPr userDrawn="1"/>
        </p:nvSpPr>
        <p:spPr>
          <a:xfrm>
            <a:off x="0" y="400050"/>
            <a:ext cx="11882458" cy="6057900"/>
          </a:xfrm>
          <a:custGeom>
            <a:avLst/>
            <a:gdLst>
              <a:gd name="connsiteX0" fmla="*/ 0 w 11882458"/>
              <a:gd name="connsiteY0" fmla="*/ 0 h 6057900"/>
              <a:gd name="connsiteX1" fmla="*/ 11882458 w 11882458"/>
              <a:gd name="connsiteY1" fmla="*/ 0 h 6057900"/>
              <a:gd name="connsiteX2" fmla="*/ 10367983 w 11882458"/>
              <a:gd name="connsiteY2" fmla="*/ 6057900 h 6057900"/>
              <a:gd name="connsiteX3" fmla="*/ 0 w 11882458"/>
              <a:gd name="connsiteY3" fmla="*/ 6057900 h 6057900"/>
              <a:gd name="connsiteX4" fmla="*/ 0 w 11882458"/>
              <a:gd name="connsiteY4" fmla="*/ 5833111 h 6057900"/>
              <a:gd name="connsiteX5" fmla="*/ 10013720 w 11882458"/>
              <a:gd name="connsiteY5" fmla="*/ 5833111 h 6057900"/>
              <a:gd name="connsiteX6" fmla="*/ 11415800 w 11882458"/>
              <a:gd name="connsiteY6" fmla="*/ 224789 h 6057900"/>
              <a:gd name="connsiteX7" fmla="*/ 0 w 11882458"/>
              <a:gd name="connsiteY7" fmla="*/ 224789 h 60579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11882458" h="6057900">
                <a:moveTo>
                  <a:pt x="0" y="0"/>
                </a:moveTo>
                <a:lnTo>
                  <a:pt x="11882458" y="0"/>
                </a:lnTo>
                <a:lnTo>
                  <a:pt x="10367983" y="6057900"/>
                </a:lnTo>
                <a:lnTo>
                  <a:pt x="0" y="6057900"/>
                </a:lnTo>
                <a:lnTo>
                  <a:pt x="0" y="5833111"/>
                </a:lnTo>
                <a:lnTo>
                  <a:pt x="10013720" y="5833111"/>
                </a:lnTo>
                <a:lnTo>
                  <a:pt x="11415800" y="224789"/>
                </a:lnTo>
                <a:lnTo>
                  <a:pt x="0" y="224789"/>
                </a:lnTo>
                <a:close/>
              </a:path>
            </a:pathLst>
          </a:custGeom>
          <a:gradFill flip="none" rotWithShape="1">
            <a:gsLst>
              <a:gs pos="0">
                <a:srgbClr val="00B050">
                  <a:lumMod val="86000"/>
                  <a:lumOff val="14000"/>
                </a:srgbClr>
              </a:gs>
              <a:gs pos="100000">
                <a:srgbClr val="92D050">
                  <a:lumMod val="93000"/>
                  <a:lumOff val="7000"/>
                </a:srgbClr>
              </a:gs>
            </a:gsLst>
            <a:lin ang="54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US"/>
          </a:p>
        </p:txBody>
      </p:sp>
      <p:sp>
        <p:nvSpPr>
          <p:cNvPr id="14" name="Freeform: Shape 13">
            <a:extLst>
              <a:ext uri="{FF2B5EF4-FFF2-40B4-BE49-F238E27FC236}">
                <a16:creationId xmlns:a16="http://schemas.microsoft.com/office/drawing/2014/main" id="{76A6A274-762C-4778-ABDA-786CB8F23615}"/>
              </a:ext>
            </a:extLst>
          </p:cNvPr>
          <p:cNvSpPr/>
          <p:nvPr userDrawn="1"/>
        </p:nvSpPr>
        <p:spPr>
          <a:xfrm>
            <a:off x="114300" y="873491"/>
            <a:ext cx="10858500" cy="5149830"/>
          </a:xfrm>
          <a:custGeom>
            <a:avLst/>
            <a:gdLst>
              <a:gd name="connsiteX0" fmla="*/ 0 w 11203325"/>
              <a:gd name="connsiteY0" fmla="*/ 0 h 5359461"/>
              <a:gd name="connsiteX1" fmla="*/ 11203325 w 11203325"/>
              <a:gd name="connsiteY1" fmla="*/ 0 h 5359461"/>
              <a:gd name="connsiteX2" fmla="*/ 9863460 w 11203325"/>
              <a:gd name="connsiteY2" fmla="*/ 5359461 h 5359461"/>
              <a:gd name="connsiteX3" fmla="*/ 0 w 11203325"/>
              <a:gd name="connsiteY3" fmla="*/ 5359461 h 5359461"/>
            </a:gdLst>
            <a:ahLst/>
            <a:cxnLst>
              <a:cxn ang="0">
                <a:pos x="connsiteX0" y="connsiteY0"/>
              </a:cxn>
              <a:cxn ang="0">
                <a:pos x="connsiteX1" y="connsiteY1"/>
              </a:cxn>
              <a:cxn ang="0">
                <a:pos x="connsiteX2" y="connsiteY2"/>
              </a:cxn>
              <a:cxn ang="0">
                <a:pos x="connsiteX3" y="connsiteY3"/>
              </a:cxn>
            </a:cxnLst>
            <a:rect l="l" t="t" r="r" b="b"/>
            <a:pathLst>
              <a:path w="11203325" h="5359461">
                <a:moveTo>
                  <a:pt x="0" y="0"/>
                </a:moveTo>
                <a:lnTo>
                  <a:pt x="11203325" y="0"/>
                </a:lnTo>
                <a:lnTo>
                  <a:pt x="9863460" y="5359461"/>
                </a:lnTo>
                <a:lnTo>
                  <a:pt x="0" y="5359461"/>
                </a:lnTo>
                <a:close/>
              </a:path>
            </a:pathLst>
          </a:custGeom>
          <a:noFill/>
          <a:ln>
            <a:solidFill>
              <a:schemeClr val="bg1"/>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2432262262"/>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titleOnly" preserve="1">
  <p:cSld name="Title only">
    <p:bg>
      <p:bgPr>
        <a:gradFill>
          <a:gsLst>
            <a:gs pos="0">
              <a:srgbClr val="00B0F0"/>
            </a:gs>
            <a:gs pos="100000">
              <a:schemeClr val="accent5">
                <a:lumMod val="40000"/>
                <a:lumOff val="60000"/>
              </a:schemeClr>
            </a:gs>
          </a:gsLst>
          <a:lin ang="0" scaled="1"/>
        </a:gradFill>
        <a:effectLst/>
      </p:bgPr>
    </p:bg>
    <p:spTree>
      <p:nvGrpSpPr>
        <p:cNvPr id="1" name="Shape 94"/>
        <p:cNvGrpSpPr/>
        <p:nvPr/>
      </p:nvGrpSpPr>
      <p:grpSpPr>
        <a:xfrm>
          <a:off x="0" y="0"/>
          <a:ext cx="0" cy="0"/>
          <a:chOff x="0" y="0"/>
          <a:chExt cx="0" cy="0"/>
        </a:xfrm>
      </p:grpSpPr>
      <p:sp>
        <p:nvSpPr>
          <p:cNvPr id="95" name="Shape 95"/>
          <p:cNvSpPr txBox="1">
            <a:spLocks noGrp="1"/>
          </p:cNvSpPr>
          <p:nvPr>
            <p:ph type="title"/>
          </p:nvPr>
        </p:nvSpPr>
        <p:spPr>
          <a:xfrm>
            <a:off x="2380484" y="540475"/>
            <a:ext cx="7450082" cy="732011"/>
          </a:xfrm>
          <a:prstGeom prst="rect">
            <a:avLst/>
          </a:prstGeom>
        </p:spPr>
        <p:txBody>
          <a:bodyPr lIns="91425" tIns="91425" rIns="91425" bIns="91425" anchor="b" anchorCtr="0">
            <a:normAutofit/>
          </a:bodyPr>
          <a:lstStyle>
            <a:lvl1pPr lvl="0" algn="ctr">
              <a:spcBef>
                <a:spcPts val="0"/>
              </a:spcBef>
              <a:defRPr sz="3600">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2" name="Rectangle 1">
            <a:extLst>
              <a:ext uri="{FF2B5EF4-FFF2-40B4-BE49-F238E27FC236}">
                <a16:creationId xmlns:a16="http://schemas.microsoft.com/office/drawing/2014/main" id="{4989962E-075D-4659-8E3D-349E4CAC4C61}"/>
              </a:ext>
            </a:extLst>
          </p:cNvPr>
          <p:cNvSpPr/>
          <p:nvPr userDrawn="1"/>
        </p:nvSpPr>
        <p:spPr>
          <a:xfrm>
            <a:off x="381000" y="285750"/>
            <a:ext cx="11449050" cy="6286500"/>
          </a:xfrm>
          <a:prstGeom prst="rect">
            <a:avLst/>
          </a:prstGeom>
          <a:noFill/>
          <a:ln w="28575">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219398247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p:cSld name="Caption">
    <p:bg>
      <p:bgPr>
        <a:gradFill>
          <a:gsLst>
            <a:gs pos="0">
              <a:srgbClr val="7030A0"/>
            </a:gs>
            <a:gs pos="100000">
              <a:srgbClr val="7030A0">
                <a:lumMod val="15000"/>
                <a:lumOff val="85000"/>
              </a:srgbClr>
            </a:gs>
          </a:gsLst>
          <a:lin ang="0" scaled="1"/>
        </a:gradFill>
        <a:effectLst/>
      </p:bgPr>
    </p:bg>
    <p:spTree>
      <p:nvGrpSpPr>
        <p:cNvPr id="1" name="Shape 108"/>
        <p:cNvGrpSpPr/>
        <p:nvPr/>
      </p:nvGrpSpPr>
      <p:grpSpPr>
        <a:xfrm>
          <a:off x="0" y="0"/>
          <a:ext cx="0" cy="0"/>
          <a:chOff x="0" y="0"/>
          <a:chExt cx="0" cy="0"/>
        </a:xfrm>
      </p:grpSpPr>
      <p:sp>
        <p:nvSpPr>
          <p:cNvPr id="109" name="Shape 109"/>
          <p:cNvSpPr txBox="1">
            <a:spLocks noGrp="1"/>
          </p:cNvSpPr>
          <p:nvPr>
            <p:ph type="body" idx="1"/>
          </p:nvPr>
        </p:nvSpPr>
        <p:spPr>
          <a:xfrm>
            <a:off x="2008975" y="6132916"/>
            <a:ext cx="8335991" cy="478340"/>
          </a:xfrm>
          <a:prstGeom prst="rect">
            <a:avLst/>
          </a:prstGeom>
        </p:spPr>
        <p:txBody>
          <a:bodyPr lIns="91425" tIns="91425" rIns="91425" bIns="91425" anchor="t" anchorCtr="0"/>
          <a:lstStyle>
            <a:lvl1pPr lvl="0" algn="ctr">
              <a:spcBef>
                <a:spcPts val="480"/>
              </a:spcBef>
              <a:buSzPct val="100000"/>
              <a:buNone/>
              <a:defRPr sz="2400" b="1"/>
            </a:lvl1pPr>
          </a:lstStyle>
          <a:p>
            <a:endParaRPr/>
          </a:p>
        </p:txBody>
      </p:sp>
      <p:sp>
        <p:nvSpPr>
          <p:cNvPr id="4" name="Rectangle 3">
            <a:extLst>
              <a:ext uri="{FF2B5EF4-FFF2-40B4-BE49-F238E27FC236}">
                <a16:creationId xmlns:a16="http://schemas.microsoft.com/office/drawing/2014/main" id="{FDF802C1-6247-4AC1-9BEC-70926F4FFB17}"/>
              </a:ext>
            </a:extLst>
          </p:cNvPr>
          <p:cNvSpPr/>
          <p:nvPr userDrawn="1"/>
        </p:nvSpPr>
        <p:spPr>
          <a:xfrm>
            <a:off x="381000" y="285750"/>
            <a:ext cx="11449050" cy="6286500"/>
          </a:xfrm>
          <a:prstGeom prst="rect">
            <a:avLst/>
          </a:prstGeom>
          <a:noFill/>
          <a:ln w="28575">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347133225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blank" preserve="1">
  <p:cSld name="Blank small">
    <p:spTree>
      <p:nvGrpSpPr>
        <p:cNvPr id="1" name="Shape 122"/>
        <p:cNvGrpSpPr/>
        <p:nvPr/>
      </p:nvGrpSpPr>
      <p:grpSpPr>
        <a:xfrm>
          <a:off x="0" y="0"/>
          <a:ext cx="0" cy="0"/>
          <a:chOff x="0" y="0"/>
          <a:chExt cx="0" cy="0"/>
        </a:xfrm>
      </p:grpSpPr>
      <p:sp>
        <p:nvSpPr>
          <p:cNvPr id="10" name="Freeform: Shape 9">
            <a:extLst>
              <a:ext uri="{FF2B5EF4-FFF2-40B4-BE49-F238E27FC236}">
                <a16:creationId xmlns:a16="http://schemas.microsoft.com/office/drawing/2014/main" id="{33566030-B852-4C00-9A15-535C50430117}"/>
              </a:ext>
            </a:extLst>
          </p:cNvPr>
          <p:cNvSpPr/>
          <p:nvPr userDrawn="1"/>
        </p:nvSpPr>
        <p:spPr>
          <a:xfrm>
            <a:off x="4762500" y="381000"/>
            <a:ext cx="7429500" cy="6477000"/>
          </a:xfrm>
          <a:custGeom>
            <a:avLst/>
            <a:gdLst>
              <a:gd name="connsiteX0" fmla="*/ 1619250 w 7429500"/>
              <a:gd name="connsiteY0" fmla="*/ 0 h 6477000"/>
              <a:gd name="connsiteX1" fmla="*/ 7429500 w 7429500"/>
              <a:gd name="connsiteY1" fmla="*/ 0 h 6477000"/>
              <a:gd name="connsiteX2" fmla="*/ 7429500 w 7429500"/>
              <a:gd name="connsiteY2" fmla="*/ 6477000 h 6477000"/>
              <a:gd name="connsiteX3" fmla="*/ 0 w 7429500"/>
              <a:gd name="connsiteY3" fmla="*/ 6477000 h 6477000"/>
            </a:gdLst>
            <a:ahLst/>
            <a:cxnLst>
              <a:cxn ang="0">
                <a:pos x="connsiteX0" y="connsiteY0"/>
              </a:cxn>
              <a:cxn ang="0">
                <a:pos x="connsiteX1" y="connsiteY1"/>
              </a:cxn>
              <a:cxn ang="0">
                <a:pos x="connsiteX2" y="connsiteY2"/>
              </a:cxn>
              <a:cxn ang="0">
                <a:pos x="connsiteX3" y="connsiteY3"/>
              </a:cxn>
            </a:cxnLst>
            <a:rect l="l" t="t" r="r" b="b"/>
            <a:pathLst>
              <a:path w="7429500" h="6477000">
                <a:moveTo>
                  <a:pt x="1619250" y="0"/>
                </a:moveTo>
                <a:lnTo>
                  <a:pt x="7429500" y="0"/>
                </a:lnTo>
                <a:lnTo>
                  <a:pt x="7429500" y="6477000"/>
                </a:lnTo>
                <a:lnTo>
                  <a:pt x="0" y="6477000"/>
                </a:lnTo>
                <a:close/>
              </a:path>
            </a:pathLst>
          </a:custGeom>
          <a:solidFill>
            <a:schemeClr val="accent4">
              <a:lumMod val="60000"/>
              <a:lumOff val="40000"/>
              <a:alpha val="52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5" name="Freeform: Shape 4">
            <a:extLst>
              <a:ext uri="{FF2B5EF4-FFF2-40B4-BE49-F238E27FC236}">
                <a16:creationId xmlns:a16="http://schemas.microsoft.com/office/drawing/2014/main" id="{D2743389-5300-4EA9-B605-5AD19C57D9C6}"/>
              </a:ext>
            </a:extLst>
          </p:cNvPr>
          <p:cNvSpPr/>
          <p:nvPr userDrawn="1"/>
        </p:nvSpPr>
        <p:spPr>
          <a:xfrm>
            <a:off x="5048250" y="0"/>
            <a:ext cx="7143750" cy="6858000"/>
          </a:xfrm>
          <a:custGeom>
            <a:avLst/>
            <a:gdLst>
              <a:gd name="connsiteX0" fmla="*/ 1714500 w 7143750"/>
              <a:gd name="connsiteY0" fmla="*/ 0 h 6858000"/>
              <a:gd name="connsiteX1" fmla="*/ 7143750 w 7143750"/>
              <a:gd name="connsiteY1" fmla="*/ 0 h 6858000"/>
              <a:gd name="connsiteX2" fmla="*/ 7143750 w 7143750"/>
              <a:gd name="connsiteY2" fmla="*/ 6858000 h 6858000"/>
              <a:gd name="connsiteX3" fmla="*/ 0 w 7143750"/>
              <a:gd name="connsiteY3" fmla="*/ 6858000 h 6858000"/>
            </a:gdLst>
            <a:ahLst/>
            <a:cxnLst>
              <a:cxn ang="0">
                <a:pos x="connsiteX0" y="connsiteY0"/>
              </a:cxn>
              <a:cxn ang="0">
                <a:pos x="connsiteX1" y="connsiteY1"/>
              </a:cxn>
              <a:cxn ang="0">
                <a:pos x="connsiteX2" y="connsiteY2"/>
              </a:cxn>
              <a:cxn ang="0">
                <a:pos x="connsiteX3" y="connsiteY3"/>
              </a:cxn>
            </a:cxnLst>
            <a:rect l="l" t="t" r="r" b="b"/>
            <a:pathLst>
              <a:path w="7143750" h="6858000">
                <a:moveTo>
                  <a:pt x="1714500" y="0"/>
                </a:moveTo>
                <a:lnTo>
                  <a:pt x="7143750" y="0"/>
                </a:lnTo>
                <a:lnTo>
                  <a:pt x="7143750" y="6858000"/>
                </a:lnTo>
                <a:lnTo>
                  <a:pt x="0" y="6858000"/>
                </a:lnTo>
                <a:close/>
              </a:path>
            </a:pathLst>
          </a:custGeom>
          <a:gradFill>
            <a:gsLst>
              <a:gs pos="0">
                <a:srgbClr val="00B050"/>
              </a:gs>
              <a:gs pos="100000">
                <a:schemeClr val="accent4">
                  <a:lumMod val="95000"/>
                </a:schemeClr>
              </a:gs>
            </a:gsLst>
            <a:lin ang="0" scaled="1"/>
          </a:gradFill>
          <a:ln>
            <a:noFill/>
          </a:ln>
          <a:effectLst>
            <a:outerShdw blurRad="50800" dist="38100" dir="10800000" algn="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Freeform: Shape 7">
            <a:extLst>
              <a:ext uri="{FF2B5EF4-FFF2-40B4-BE49-F238E27FC236}">
                <a16:creationId xmlns:a16="http://schemas.microsoft.com/office/drawing/2014/main" id="{C4E38D23-B40C-4F1E-ABA9-0E4FE5D14B87}"/>
              </a:ext>
            </a:extLst>
          </p:cNvPr>
          <p:cNvSpPr/>
          <p:nvPr userDrawn="1"/>
        </p:nvSpPr>
        <p:spPr>
          <a:xfrm>
            <a:off x="5282471" y="224852"/>
            <a:ext cx="6675307" cy="6408295"/>
          </a:xfrm>
          <a:custGeom>
            <a:avLst/>
            <a:gdLst>
              <a:gd name="connsiteX0" fmla="*/ 1714500 w 7143750"/>
              <a:gd name="connsiteY0" fmla="*/ 0 h 6858000"/>
              <a:gd name="connsiteX1" fmla="*/ 7143750 w 7143750"/>
              <a:gd name="connsiteY1" fmla="*/ 0 h 6858000"/>
              <a:gd name="connsiteX2" fmla="*/ 7143750 w 7143750"/>
              <a:gd name="connsiteY2" fmla="*/ 6858000 h 6858000"/>
              <a:gd name="connsiteX3" fmla="*/ 0 w 7143750"/>
              <a:gd name="connsiteY3" fmla="*/ 6858000 h 6858000"/>
            </a:gdLst>
            <a:ahLst/>
            <a:cxnLst>
              <a:cxn ang="0">
                <a:pos x="connsiteX0" y="connsiteY0"/>
              </a:cxn>
              <a:cxn ang="0">
                <a:pos x="connsiteX1" y="connsiteY1"/>
              </a:cxn>
              <a:cxn ang="0">
                <a:pos x="connsiteX2" y="connsiteY2"/>
              </a:cxn>
              <a:cxn ang="0">
                <a:pos x="connsiteX3" y="connsiteY3"/>
              </a:cxn>
            </a:cxnLst>
            <a:rect l="l" t="t" r="r" b="b"/>
            <a:pathLst>
              <a:path w="7143750" h="6858000">
                <a:moveTo>
                  <a:pt x="1714500" y="0"/>
                </a:moveTo>
                <a:lnTo>
                  <a:pt x="7143750" y="0"/>
                </a:lnTo>
                <a:lnTo>
                  <a:pt x="7143750" y="6858000"/>
                </a:lnTo>
                <a:lnTo>
                  <a:pt x="0" y="6858000"/>
                </a:lnTo>
                <a:close/>
              </a:path>
            </a:pathLst>
          </a:custGeom>
          <a:noFill/>
          <a:ln w="28575">
            <a:solidFill>
              <a:schemeClr val="bg1"/>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4039366816"/>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blank" preserve="1">
  <p:cSld name="1_Blank small">
    <p:spTree>
      <p:nvGrpSpPr>
        <p:cNvPr id="1" name="Shape 122"/>
        <p:cNvGrpSpPr/>
        <p:nvPr/>
      </p:nvGrpSpPr>
      <p:grpSpPr>
        <a:xfrm>
          <a:off x="0" y="0"/>
          <a:ext cx="0" cy="0"/>
          <a:chOff x="0" y="0"/>
          <a:chExt cx="0" cy="0"/>
        </a:xfrm>
      </p:grpSpPr>
      <p:sp>
        <p:nvSpPr>
          <p:cNvPr id="7" name="Freeform: Shape 6">
            <a:extLst>
              <a:ext uri="{FF2B5EF4-FFF2-40B4-BE49-F238E27FC236}">
                <a16:creationId xmlns:a16="http://schemas.microsoft.com/office/drawing/2014/main" id="{F1CA0E69-7C60-40D6-B725-E8FFFD262845}"/>
              </a:ext>
            </a:extLst>
          </p:cNvPr>
          <p:cNvSpPr/>
          <p:nvPr userDrawn="1"/>
        </p:nvSpPr>
        <p:spPr>
          <a:xfrm>
            <a:off x="0" y="0"/>
            <a:ext cx="6808657" cy="6858000"/>
          </a:xfrm>
          <a:custGeom>
            <a:avLst/>
            <a:gdLst>
              <a:gd name="connsiteX0" fmla="*/ 0 w 6808657"/>
              <a:gd name="connsiteY0" fmla="*/ 0 h 6858000"/>
              <a:gd name="connsiteX1" fmla="*/ 6808657 w 6808657"/>
              <a:gd name="connsiteY1" fmla="*/ 0 h 6858000"/>
              <a:gd name="connsiteX2" fmla="*/ 5094157 w 6808657"/>
              <a:gd name="connsiteY2" fmla="*/ 6858000 h 6858000"/>
              <a:gd name="connsiteX3" fmla="*/ 0 w 6808657"/>
              <a:gd name="connsiteY3" fmla="*/ 6858000 h 6858000"/>
            </a:gdLst>
            <a:ahLst/>
            <a:cxnLst>
              <a:cxn ang="0">
                <a:pos x="connsiteX0" y="connsiteY0"/>
              </a:cxn>
              <a:cxn ang="0">
                <a:pos x="connsiteX1" y="connsiteY1"/>
              </a:cxn>
              <a:cxn ang="0">
                <a:pos x="connsiteX2" y="connsiteY2"/>
              </a:cxn>
              <a:cxn ang="0">
                <a:pos x="connsiteX3" y="connsiteY3"/>
              </a:cxn>
            </a:cxnLst>
            <a:rect l="l" t="t" r="r" b="b"/>
            <a:pathLst>
              <a:path w="6808657" h="6858000">
                <a:moveTo>
                  <a:pt x="0" y="0"/>
                </a:moveTo>
                <a:lnTo>
                  <a:pt x="6808657" y="0"/>
                </a:lnTo>
                <a:lnTo>
                  <a:pt x="5094157" y="6858000"/>
                </a:lnTo>
                <a:lnTo>
                  <a:pt x="0" y="6858000"/>
                </a:lnTo>
                <a:close/>
              </a:path>
            </a:pathLst>
          </a:custGeom>
          <a:solidFill>
            <a:srgbClr val="7030A0">
              <a:alpha val="2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 name="Freeform: Shape 4">
            <a:extLst>
              <a:ext uri="{FF2B5EF4-FFF2-40B4-BE49-F238E27FC236}">
                <a16:creationId xmlns:a16="http://schemas.microsoft.com/office/drawing/2014/main" id="{8621C5C8-B1BA-4C9F-83B4-1F6B2D2A2BD7}"/>
              </a:ext>
            </a:extLst>
          </p:cNvPr>
          <p:cNvSpPr/>
          <p:nvPr userDrawn="1"/>
        </p:nvSpPr>
        <p:spPr>
          <a:xfrm>
            <a:off x="0" y="0"/>
            <a:ext cx="6522907" cy="6858000"/>
          </a:xfrm>
          <a:custGeom>
            <a:avLst/>
            <a:gdLst>
              <a:gd name="connsiteX0" fmla="*/ 0 w 6522907"/>
              <a:gd name="connsiteY0" fmla="*/ 0 h 6858000"/>
              <a:gd name="connsiteX1" fmla="*/ 6522907 w 6522907"/>
              <a:gd name="connsiteY1" fmla="*/ 0 h 6858000"/>
              <a:gd name="connsiteX2" fmla="*/ 4808407 w 6522907"/>
              <a:gd name="connsiteY2" fmla="*/ 6858000 h 6858000"/>
              <a:gd name="connsiteX3" fmla="*/ 0 w 6522907"/>
              <a:gd name="connsiteY3" fmla="*/ 6858000 h 6858000"/>
            </a:gdLst>
            <a:ahLst/>
            <a:cxnLst>
              <a:cxn ang="0">
                <a:pos x="connsiteX0" y="connsiteY0"/>
              </a:cxn>
              <a:cxn ang="0">
                <a:pos x="connsiteX1" y="connsiteY1"/>
              </a:cxn>
              <a:cxn ang="0">
                <a:pos x="connsiteX2" y="connsiteY2"/>
              </a:cxn>
              <a:cxn ang="0">
                <a:pos x="connsiteX3" y="connsiteY3"/>
              </a:cxn>
            </a:cxnLst>
            <a:rect l="l" t="t" r="r" b="b"/>
            <a:pathLst>
              <a:path w="6522907" h="6858000">
                <a:moveTo>
                  <a:pt x="0" y="0"/>
                </a:moveTo>
                <a:lnTo>
                  <a:pt x="6522907" y="0"/>
                </a:lnTo>
                <a:lnTo>
                  <a:pt x="4808407" y="6858000"/>
                </a:lnTo>
                <a:lnTo>
                  <a:pt x="0" y="6858000"/>
                </a:lnTo>
                <a:close/>
              </a:path>
            </a:pathLst>
          </a:custGeom>
          <a:gradFill>
            <a:gsLst>
              <a:gs pos="100000">
                <a:srgbClr val="7030A0"/>
              </a:gs>
              <a:gs pos="10000">
                <a:schemeClr val="accent4">
                  <a:lumMod val="95000"/>
                </a:schemeClr>
              </a:gs>
            </a:gsLst>
            <a:lin ang="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Freeform: Shape 7">
            <a:extLst>
              <a:ext uri="{FF2B5EF4-FFF2-40B4-BE49-F238E27FC236}">
                <a16:creationId xmlns:a16="http://schemas.microsoft.com/office/drawing/2014/main" id="{979C6F29-28BE-45A4-9029-13BE826B5FFE}"/>
              </a:ext>
            </a:extLst>
          </p:cNvPr>
          <p:cNvSpPr/>
          <p:nvPr userDrawn="1"/>
        </p:nvSpPr>
        <p:spPr>
          <a:xfrm>
            <a:off x="95250" y="133350"/>
            <a:ext cx="6269238" cy="6591300"/>
          </a:xfrm>
          <a:custGeom>
            <a:avLst/>
            <a:gdLst>
              <a:gd name="connsiteX0" fmla="*/ 0 w 6522907"/>
              <a:gd name="connsiteY0" fmla="*/ 0 h 6858000"/>
              <a:gd name="connsiteX1" fmla="*/ 6522907 w 6522907"/>
              <a:gd name="connsiteY1" fmla="*/ 0 h 6858000"/>
              <a:gd name="connsiteX2" fmla="*/ 4808407 w 6522907"/>
              <a:gd name="connsiteY2" fmla="*/ 6858000 h 6858000"/>
              <a:gd name="connsiteX3" fmla="*/ 0 w 6522907"/>
              <a:gd name="connsiteY3" fmla="*/ 6858000 h 6858000"/>
            </a:gdLst>
            <a:ahLst/>
            <a:cxnLst>
              <a:cxn ang="0">
                <a:pos x="connsiteX0" y="connsiteY0"/>
              </a:cxn>
              <a:cxn ang="0">
                <a:pos x="connsiteX1" y="connsiteY1"/>
              </a:cxn>
              <a:cxn ang="0">
                <a:pos x="connsiteX2" y="connsiteY2"/>
              </a:cxn>
              <a:cxn ang="0">
                <a:pos x="connsiteX3" y="connsiteY3"/>
              </a:cxn>
            </a:cxnLst>
            <a:rect l="l" t="t" r="r" b="b"/>
            <a:pathLst>
              <a:path w="6522907" h="6858000">
                <a:moveTo>
                  <a:pt x="0" y="0"/>
                </a:moveTo>
                <a:lnTo>
                  <a:pt x="6522907" y="0"/>
                </a:lnTo>
                <a:lnTo>
                  <a:pt x="4808407" y="6858000"/>
                </a:lnTo>
                <a:lnTo>
                  <a:pt x="0" y="6858000"/>
                </a:lnTo>
                <a:close/>
              </a:path>
            </a:pathLst>
          </a:custGeom>
          <a:noFill/>
          <a:ln w="28575">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198125860"/>
      </p:ext>
    </p:extLst>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spTree>
    <p:extLst>
      <p:ext uri="{BB962C8B-B14F-4D97-AF65-F5344CB8AC3E}">
        <p14:creationId xmlns:p14="http://schemas.microsoft.com/office/powerpoint/2010/main" val="1147519985"/>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theme" Target="../theme/theme1.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slideLayout" Target="../slideLayouts/slideLayout12.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4/17/2018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60" r:id="rId5"/>
    <p:sldLayoutId id="2147483654" r:id="rId6"/>
    <p:sldLayoutId id="2147483655" r:id="rId7"/>
    <p:sldLayoutId id="2147483656" r:id="rId8"/>
    <p:sldLayoutId id="2147483657" r:id="rId9"/>
    <p:sldLayoutId id="2147483658" r:id="rId10"/>
    <p:sldLayoutId id="2147483661" r:id="rId11"/>
    <p:sldLayoutId id="2147483659" r:id="rId12"/>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4.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2" Type="http://schemas.openxmlformats.org/officeDocument/2006/relationships/image" Target="../media/image2.pn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2" Type="http://schemas.openxmlformats.org/officeDocument/2006/relationships/image" Target="../media/image3.png"/><Relationship Id="rId1" Type="http://schemas.openxmlformats.org/officeDocument/2006/relationships/slideLayout" Target="../slideLayouts/slideLayout9.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5.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6.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9.xml.rels><?xml version="1.0" encoding="UTF-8" standalone="yes"?>
<Relationships xmlns="http://schemas.openxmlformats.org/package/2006/relationships"><Relationship Id="rId2" Type="http://schemas.openxmlformats.org/officeDocument/2006/relationships/image" Target="../media/image4.jpeg"/><Relationship Id="rId1" Type="http://schemas.openxmlformats.org/officeDocument/2006/relationships/slideLayout" Target="../slideLayouts/slideLayout12.xml"/></Relationships>
</file>

<file path=ppt/slides/_rels/slide10.xml.rels><?xml version="1.0" encoding="UTF-8" standalone="yes"?>
<Relationships xmlns="http://schemas.openxmlformats.org/package/2006/relationships"><Relationship Id="rId2" Type="http://schemas.openxmlformats.org/officeDocument/2006/relationships/chart" Target="../charts/chart1.xml"/><Relationship Id="rId1" Type="http://schemas.openxmlformats.org/officeDocument/2006/relationships/slideLayout" Target="../slideLayouts/slideLayout9.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3.xml.rels><?xml version="1.0" encoding="UTF-8" standalone="yes"?>
<Relationships xmlns="http://schemas.openxmlformats.org/package/2006/relationships"><Relationship Id="rId3" Type="http://schemas.openxmlformats.org/officeDocument/2006/relationships/diagramLayout" Target="../diagrams/layout1.xml"/><Relationship Id="rId2" Type="http://schemas.openxmlformats.org/officeDocument/2006/relationships/diagramData" Target="../diagrams/data1.xml"/><Relationship Id="rId1" Type="http://schemas.openxmlformats.org/officeDocument/2006/relationships/slideLayout" Target="../slideLayouts/slideLayout8.xml"/><Relationship Id="rId6" Type="http://schemas.microsoft.com/office/2007/relationships/diagramDrawing" Target="../diagrams/drawing1.xml"/><Relationship Id="rId5" Type="http://schemas.openxmlformats.org/officeDocument/2006/relationships/diagramColors" Target="../diagrams/colors1.xml"/><Relationship Id="rId4" Type="http://schemas.openxmlformats.org/officeDocument/2006/relationships/diagramQuickStyle" Target="../diagrams/quickStyle1.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_rels/slide15.xml.rels><?xml version="1.0" encoding="UTF-8" standalone="yes"?>
<Relationships xmlns="http://schemas.openxmlformats.org/package/2006/relationships"><Relationship Id="rId2" Type="http://schemas.openxmlformats.org/officeDocument/2006/relationships/image" Target="../media/image5.png"/><Relationship Id="rId1" Type="http://schemas.openxmlformats.org/officeDocument/2006/relationships/slideLayout" Target="../slideLayouts/slideLayout10.xml"/></Relationships>
</file>

<file path=ppt/slides/_rels/slide16.xml.rels><?xml version="1.0" encoding="UTF-8" standalone="yes"?>
<Relationships xmlns="http://schemas.openxmlformats.org/package/2006/relationships"><Relationship Id="rId2" Type="http://schemas.openxmlformats.org/officeDocument/2006/relationships/image" Target="../media/image6.png"/><Relationship Id="rId1" Type="http://schemas.openxmlformats.org/officeDocument/2006/relationships/slideLayout" Target="../slideLayouts/slideLayout11.xml"/></Relationships>
</file>

<file path=ppt/slides/_rels/slide17.xml.rels><?xml version="1.0" encoding="UTF-8" standalone="yes"?>
<Relationships xmlns="http://schemas.openxmlformats.org/package/2006/relationships"><Relationship Id="rId2" Type="http://schemas.openxmlformats.org/officeDocument/2006/relationships/image" Target="../media/image7.jpeg"/><Relationship Id="rId1" Type="http://schemas.openxmlformats.org/officeDocument/2006/relationships/slideLayout" Target="../slideLayouts/slideLayout10.xml"/></Relationships>
</file>

<file path=ppt/slides/_rels/slide18.xml.rels><?xml version="1.0" encoding="UTF-8" standalone="yes"?>
<Relationships xmlns="http://schemas.openxmlformats.org/package/2006/relationships"><Relationship Id="rId2" Type="http://schemas.openxmlformats.org/officeDocument/2006/relationships/image" Target="../media/image8.png"/><Relationship Id="rId1" Type="http://schemas.openxmlformats.org/officeDocument/2006/relationships/slideLayout" Target="../slideLayouts/slideLayout11.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72"/>
          <p:cNvSpPr txBox="1">
            <a:spLocks noGrp="1"/>
          </p:cNvSpPr>
          <p:nvPr>
            <p:ph type="ctrTitle"/>
          </p:nvPr>
        </p:nvSpPr>
        <p:spPr>
          <a:xfrm>
            <a:off x="742950" y="3080820"/>
            <a:ext cx="4580165" cy="696359"/>
          </a:xfrm>
          <a:prstGeom prst="rect">
            <a:avLst/>
          </a:prstGeom>
        </p:spPr>
        <p:txBody>
          <a:bodyPr lIns="91425" tIns="91425" rIns="91425" bIns="91425" anchor="b" anchorCtr="0">
            <a:noAutofit/>
          </a:bodyPr>
          <a:lstStyle/>
          <a:p>
            <a:pPr lvl="0">
              <a:spcBef>
                <a:spcPts val="0"/>
              </a:spcBef>
              <a:buNone/>
            </a:pPr>
            <a:r>
              <a:rPr lang="en-US" dirty="0"/>
              <a:t>GRADIENT WAY</a:t>
            </a:r>
            <a:endParaRPr lang="en" dirty="0"/>
          </a:p>
        </p:txBody>
      </p:sp>
    </p:spTree>
    <p:extLst>
      <p:ext uri="{BB962C8B-B14F-4D97-AF65-F5344CB8AC3E}">
        <p14:creationId xmlns:p14="http://schemas.microsoft.com/office/powerpoint/2010/main" val="981276118"/>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81">
            <a:extLst>
              <a:ext uri="{FF2B5EF4-FFF2-40B4-BE49-F238E27FC236}">
                <a16:creationId xmlns:a16="http://schemas.microsoft.com/office/drawing/2014/main" id="{52A0E921-19BE-4902-8389-D31FE8221B46}"/>
              </a:ext>
            </a:extLst>
          </p:cNvPr>
          <p:cNvSpPr txBox="1">
            <a:spLocks/>
          </p:cNvSpPr>
          <p:nvPr/>
        </p:nvSpPr>
        <p:spPr>
          <a:xfrm>
            <a:off x="5859258" y="1133991"/>
            <a:ext cx="5614433" cy="664429"/>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INSTRUCTIONS FOR USE</a:t>
            </a:r>
          </a:p>
        </p:txBody>
      </p:sp>
      <p:sp>
        <p:nvSpPr>
          <p:cNvPr id="5" name="Shape 83">
            <a:extLst>
              <a:ext uri="{FF2B5EF4-FFF2-40B4-BE49-F238E27FC236}">
                <a16:creationId xmlns:a16="http://schemas.microsoft.com/office/drawing/2014/main" id="{A12EBF5C-FA37-4B52-B58D-C1D40AF0E1FA}"/>
              </a:ext>
            </a:extLst>
          </p:cNvPr>
          <p:cNvSpPr txBox="1">
            <a:spLocks/>
          </p:cNvSpPr>
          <p:nvPr/>
        </p:nvSpPr>
        <p:spPr>
          <a:xfrm>
            <a:off x="6221586" y="2118952"/>
            <a:ext cx="3868500" cy="2883000"/>
          </a:xfrm>
          <a:prstGeom prst="rect">
            <a:avLst/>
          </a:prstGeom>
        </p:spPr>
        <p:txBody>
          <a:bodyPr lIns="91425" tIns="91425" rIns="91425" bIns="91425"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endParaRPr lang="en" sz="1300" dirty="0"/>
          </a:p>
        </p:txBody>
      </p:sp>
      <p:sp>
        <p:nvSpPr>
          <p:cNvPr id="6" name="Rectangle 5">
            <a:extLst>
              <a:ext uri="{FF2B5EF4-FFF2-40B4-BE49-F238E27FC236}">
                <a16:creationId xmlns:a16="http://schemas.microsoft.com/office/drawing/2014/main" id="{E7BD9596-CCB1-49A6-A020-E38E04923CFB}"/>
              </a:ext>
            </a:extLst>
          </p:cNvPr>
          <p:cNvSpPr/>
          <p:nvPr/>
        </p:nvSpPr>
        <p:spPr>
          <a:xfrm>
            <a:off x="5859258" y="4694175"/>
            <a:ext cx="3994363" cy="307777"/>
          </a:xfrm>
          <a:prstGeom prst="rect">
            <a:avLst/>
          </a:prstGeom>
        </p:spPr>
        <p:txBody>
          <a:bodyPr wrap="none">
            <a:spAutoFit/>
          </a:bodyPr>
          <a:lstStyle/>
          <a:p>
            <a:pPr algn="just"/>
            <a:r>
              <a:rPr lang="en-US" sz="1400" dirty="0">
                <a:solidFill>
                  <a:srgbClr val="0070C0"/>
                </a:solidFill>
              </a:rPr>
              <a:t>FONT:   </a:t>
            </a:r>
            <a:r>
              <a:rPr lang="en-US" sz="1400" dirty="0" err="1">
                <a:solidFill>
                  <a:srgbClr val="0070C0"/>
                </a:solidFill>
              </a:rPr>
              <a:t>Raleway</a:t>
            </a:r>
            <a:r>
              <a:rPr lang="en-US" sz="1400" dirty="0">
                <a:solidFill>
                  <a:srgbClr val="0070C0"/>
                </a:solidFill>
              </a:rPr>
              <a:t> &amp; </a:t>
            </a:r>
            <a:r>
              <a:rPr lang="en-US" sz="1400" dirty="0" err="1">
                <a:solidFill>
                  <a:srgbClr val="0070C0"/>
                </a:solidFill>
              </a:rPr>
              <a:t>Roboto</a:t>
            </a:r>
            <a:r>
              <a:rPr lang="en-US" sz="1400" dirty="0">
                <a:solidFill>
                  <a:srgbClr val="0070C0"/>
                </a:solidFill>
              </a:rPr>
              <a:t> (Free Google Fonts)</a:t>
            </a:r>
          </a:p>
        </p:txBody>
      </p:sp>
      <p:sp>
        <p:nvSpPr>
          <p:cNvPr id="7" name="Rectangle 6">
            <a:extLst>
              <a:ext uri="{FF2B5EF4-FFF2-40B4-BE49-F238E27FC236}">
                <a16:creationId xmlns:a16="http://schemas.microsoft.com/office/drawing/2014/main" id="{C0923F96-D3B9-4D69-BE30-B33C9EC08B10}"/>
              </a:ext>
            </a:extLst>
          </p:cNvPr>
          <p:cNvSpPr/>
          <p:nvPr/>
        </p:nvSpPr>
        <p:spPr>
          <a:xfrm>
            <a:off x="5859258" y="2115745"/>
            <a:ext cx="3078002" cy="2277547"/>
          </a:xfrm>
          <a:prstGeom prst="rect">
            <a:avLst/>
          </a:prstGeom>
        </p:spPr>
        <p:txBody>
          <a:bodyPr wrap="square">
            <a:spAutoFit/>
          </a:bodyPr>
          <a:lstStyle/>
          <a:p>
            <a:r>
              <a:rPr lang="en-US" sz="1400" dirty="0">
                <a:solidFill>
                  <a:srgbClr val="0070C0"/>
                </a:solidFill>
              </a:rPr>
              <a:t>DOWNLOAD AS POWERPOINT TEMPLATE</a:t>
            </a:r>
          </a:p>
          <a:p>
            <a:endParaRPr lang="en-US" sz="800" dirty="0"/>
          </a:p>
          <a:p>
            <a:r>
              <a:rPr lang="en-US" sz="1400" dirty="0"/>
              <a:t>Click on the button under the presentation preview that says "Download as PowerPoint template". You will get a .pptx file that you can edit in PowerPoint. Remember to download and install the fonts used in this presentation.</a:t>
            </a:r>
          </a:p>
          <a:p>
            <a:endParaRPr lang="en-US" sz="800" dirty="0"/>
          </a:p>
        </p:txBody>
      </p:sp>
      <p:sp>
        <p:nvSpPr>
          <p:cNvPr id="8" name="Rectangle 7">
            <a:extLst>
              <a:ext uri="{FF2B5EF4-FFF2-40B4-BE49-F238E27FC236}">
                <a16:creationId xmlns:a16="http://schemas.microsoft.com/office/drawing/2014/main" id="{B1F4DBC7-727C-4ECA-9D4E-9C3D75FBF630}"/>
              </a:ext>
            </a:extLst>
          </p:cNvPr>
          <p:cNvSpPr/>
          <p:nvPr/>
        </p:nvSpPr>
        <p:spPr>
          <a:xfrm>
            <a:off x="8937260" y="2115745"/>
            <a:ext cx="2683240" cy="2369880"/>
          </a:xfrm>
          <a:prstGeom prst="rect">
            <a:avLst/>
          </a:prstGeom>
        </p:spPr>
        <p:txBody>
          <a:bodyPr wrap="square">
            <a:spAutoFit/>
          </a:bodyPr>
          <a:lstStyle/>
          <a:p>
            <a:r>
              <a:rPr lang="en-US" sz="1400" dirty="0">
                <a:solidFill>
                  <a:srgbClr val="0070C0"/>
                </a:solidFill>
              </a:rPr>
              <a:t>USE AS GOOGLE SLIDES THEME</a:t>
            </a:r>
          </a:p>
          <a:p>
            <a:endParaRPr lang="en-US" sz="800" dirty="0"/>
          </a:p>
          <a:p>
            <a:r>
              <a:rPr lang="en-US" sz="1400" dirty="0"/>
              <a:t>Click on the button that says "Use as Google Slides Theme". You will get a copy of this document on your Google Drive and will be able to edit, add or delete slides. Remember you must be signed in to your Google account.</a:t>
            </a:r>
          </a:p>
        </p:txBody>
      </p:sp>
      <p:sp>
        <p:nvSpPr>
          <p:cNvPr id="9" name="Rectangle 8">
            <a:extLst>
              <a:ext uri="{FF2B5EF4-FFF2-40B4-BE49-F238E27FC236}">
                <a16:creationId xmlns:a16="http://schemas.microsoft.com/office/drawing/2014/main" id="{DC5E187A-19D1-44C0-A2CA-72A4EDB9DDA6}"/>
              </a:ext>
            </a:extLst>
          </p:cNvPr>
          <p:cNvSpPr/>
          <p:nvPr/>
        </p:nvSpPr>
        <p:spPr>
          <a:xfrm>
            <a:off x="5859258" y="5253686"/>
            <a:ext cx="5614433" cy="738664"/>
          </a:xfrm>
          <a:prstGeom prst="rect">
            <a:avLst/>
          </a:prstGeom>
        </p:spPr>
        <p:txBody>
          <a:bodyPr wrap="square">
            <a:spAutoFit/>
          </a:bodyPr>
          <a:lstStyle/>
          <a:p>
            <a:r>
              <a:rPr lang="en-US" sz="1400" dirty="0"/>
              <a:t>This template is free to use under Creative Commons Attribution license. Please mention Slidehood.com and other resources used in a slide footer.</a:t>
            </a:r>
          </a:p>
        </p:txBody>
      </p:sp>
      <p:sp>
        <p:nvSpPr>
          <p:cNvPr id="10" name="Rectangle 9">
            <a:extLst>
              <a:ext uri="{FF2B5EF4-FFF2-40B4-BE49-F238E27FC236}">
                <a16:creationId xmlns:a16="http://schemas.microsoft.com/office/drawing/2014/main" id="{AE472E19-4A9A-478C-BBA5-BA69DD71C560}"/>
              </a:ext>
            </a:extLst>
          </p:cNvPr>
          <p:cNvSpPr/>
          <p:nvPr/>
        </p:nvSpPr>
        <p:spPr>
          <a:xfrm rot="5400000">
            <a:off x="11661246" y="511935"/>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1302466045"/>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98"/>
          <p:cNvSpPr txBox="1">
            <a:spLocks noGrp="1"/>
          </p:cNvSpPr>
          <p:nvPr>
            <p:ph type="ctrTitle"/>
          </p:nvPr>
        </p:nvSpPr>
        <p:spPr>
          <a:xfrm>
            <a:off x="7730669" y="1855000"/>
            <a:ext cx="3897859" cy="2154571"/>
          </a:xfrm>
          <a:prstGeom prst="rect">
            <a:avLst/>
          </a:prstGeom>
        </p:spPr>
        <p:txBody>
          <a:bodyPr lIns="91425" tIns="91425" rIns="91425" bIns="91425" anchor="b" anchorCtr="0">
            <a:noAutofit/>
          </a:bodyPr>
          <a:lstStyle/>
          <a:p>
            <a:pPr lvl="0" rtl="0">
              <a:spcBef>
                <a:spcPts val="0"/>
              </a:spcBef>
              <a:buNone/>
            </a:pPr>
            <a:r>
              <a:rPr lang="en" sz="3600" dirty="0">
                <a:solidFill>
                  <a:schemeClr val="bg1"/>
                </a:solidFill>
              </a:rPr>
              <a:t>1.</a:t>
            </a:r>
          </a:p>
          <a:p>
            <a:pPr lvl="0" rtl="0">
              <a:spcBef>
                <a:spcPts val="0"/>
              </a:spcBef>
              <a:buNone/>
            </a:pPr>
            <a:r>
              <a:rPr lang="en" sz="3600" dirty="0">
                <a:solidFill>
                  <a:schemeClr val="bg1"/>
                </a:solidFill>
              </a:rPr>
              <a:t>YOUR FIRST HEADLINE</a:t>
            </a:r>
          </a:p>
        </p:txBody>
      </p:sp>
      <p:sp>
        <p:nvSpPr>
          <p:cNvPr id="5" name="Shape 99"/>
          <p:cNvSpPr txBox="1">
            <a:spLocks noGrp="1"/>
          </p:cNvSpPr>
          <p:nvPr>
            <p:ph type="subTitle" idx="1"/>
          </p:nvPr>
        </p:nvSpPr>
        <p:spPr>
          <a:xfrm>
            <a:off x="7573896" y="4009571"/>
            <a:ext cx="4287603" cy="823450"/>
          </a:xfrm>
          <a:prstGeom prst="rect">
            <a:avLst/>
          </a:prstGeom>
        </p:spPr>
        <p:txBody>
          <a:bodyPr lIns="91425" tIns="91425" rIns="91425" bIns="91425" anchor="ctr" anchorCtr="0">
            <a:noAutofit/>
          </a:bodyPr>
          <a:lstStyle/>
          <a:p>
            <a:pPr lvl="0" rtl="0">
              <a:spcBef>
                <a:spcPts val="0"/>
              </a:spcBef>
              <a:buNone/>
            </a:pPr>
            <a:r>
              <a:rPr lang="en" sz="1800" dirty="0">
                <a:solidFill>
                  <a:schemeClr val="bg1"/>
                </a:solidFill>
              </a:rPr>
              <a:t>First things first let’s start with the first set of slides</a:t>
            </a:r>
          </a:p>
        </p:txBody>
      </p:sp>
      <p:sp>
        <p:nvSpPr>
          <p:cNvPr id="6" name="Rectangle 5">
            <a:extLst>
              <a:ext uri="{FF2B5EF4-FFF2-40B4-BE49-F238E27FC236}">
                <a16:creationId xmlns:a16="http://schemas.microsoft.com/office/drawing/2014/main" id="{AE472E19-4A9A-478C-BBA5-BA69DD71C560}"/>
              </a:ext>
            </a:extLst>
          </p:cNvPr>
          <p:cNvSpPr/>
          <p:nvPr/>
        </p:nvSpPr>
        <p:spPr>
          <a:xfrm rot="5400000">
            <a:off x="11661246" y="511935"/>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157886293"/>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 Placeholder 1"/>
          <p:cNvSpPr>
            <a:spLocks noGrp="1"/>
          </p:cNvSpPr>
          <p:nvPr>
            <p:ph type="body" idx="1"/>
          </p:nvPr>
        </p:nvSpPr>
        <p:spPr/>
        <p:txBody>
          <a:bodyPr>
            <a:normAutofit fontScale="85000" lnSpcReduction="10000"/>
          </a:bodyPr>
          <a:lstStyle/>
          <a:p>
            <a:r>
              <a:rPr lang="en-US" b="0" dirty="0"/>
              <a:t>A fine quotation is a diamond in the hand of a man of wit and a pebble in the hand of a fool. </a:t>
            </a:r>
          </a:p>
          <a:p>
            <a:endParaRPr lang="en-US" b="0" dirty="0"/>
          </a:p>
        </p:txBody>
      </p:sp>
      <p:pic>
        <p:nvPicPr>
          <p:cNvPr id="5" name="Picture 4">
            <a:extLst>
              <a:ext uri="{FF2B5EF4-FFF2-40B4-BE49-F238E27FC236}">
                <a16:creationId xmlns:a16="http://schemas.microsoft.com/office/drawing/2014/main" id="{909AD3BC-2041-4473-8D2B-744BA09798A6}"/>
              </a:ext>
            </a:extLst>
          </p:cNvPr>
          <p:cNvPicPr>
            <a:picLocks noChangeAspect="1"/>
          </p:cNvPicPr>
          <p:nvPr/>
        </p:nvPicPr>
        <p:blipFill rotWithShape="1">
          <a:blip r:embed="rId2">
            <a:duotone>
              <a:prstClr val="black"/>
              <a:schemeClr val="accent5">
                <a:tint val="45000"/>
                <a:satMod val="400000"/>
              </a:schemeClr>
            </a:duotone>
          </a:blip>
          <a:srcRect l="37102" t="22388" r="35344" b="54142"/>
          <a:stretch/>
        </p:blipFill>
        <p:spPr>
          <a:xfrm rot="10800000">
            <a:off x="5648325" y="1428751"/>
            <a:ext cx="895350" cy="971549"/>
          </a:xfrm>
          <a:prstGeom prst="rect">
            <a:avLst/>
          </a:prstGeom>
        </p:spPr>
      </p:pic>
      <p:sp>
        <p:nvSpPr>
          <p:cNvPr id="4" name="Rectangle 3">
            <a:extLst>
              <a:ext uri="{FF2B5EF4-FFF2-40B4-BE49-F238E27FC236}">
                <a16:creationId xmlns:a16="http://schemas.microsoft.com/office/drawing/2014/main" id="{AE472E19-4A9A-478C-BBA5-BA69DD71C560}"/>
              </a:ext>
            </a:extLst>
          </p:cNvPr>
          <p:cNvSpPr/>
          <p:nvPr/>
        </p:nvSpPr>
        <p:spPr>
          <a:xfrm rot="5400000">
            <a:off x="11661246" y="511935"/>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3285789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129">
            <a:extLst>
              <a:ext uri="{FF2B5EF4-FFF2-40B4-BE49-F238E27FC236}">
                <a16:creationId xmlns:a16="http://schemas.microsoft.com/office/drawing/2014/main" id="{2E1D2BAA-EC0A-4CC7-ABD6-5538F5A35D71}"/>
              </a:ext>
            </a:extLst>
          </p:cNvPr>
          <p:cNvSpPr txBox="1">
            <a:spLocks/>
          </p:cNvSpPr>
          <p:nvPr/>
        </p:nvSpPr>
        <p:spPr>
          <a:xfrm>
            <a:off x="4330576" y="2946842"/>
            <a:ext cx="3822824"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6600" dirty="0">
                <a:solidFill>
                  <a:schemeClr val="bg1"/>
                </a:solidFill>
              </a:rPr>
              <a:t>BIG IDEA</a:t>
            </a:r>
          </a:p>
        </p:txBody>
      </p:sp>
      <p:sp>
        <p:nvSpPr>
          <p:cNvPr id="5" name="Rectangle 4">
            <a:extLst>
              <a:ext uri="{FF2B5EF4-FFF2-40B4-BE49-F238E27FC236}">
                <a16:creationId xmlns:a16="http://schemas.microsoft.com/office/drawing/2014/main" id="{42309D67-9494-45B4-939A-55DD01CAA2D7}"/>
              </a:ext>
            </a:extLst>
          </p:cNvPr>
          <p:cNvSpPr/>
          <p:nvPr/>
        </p:nvSpPr>
        <p:spPr>
          <a:xfrm>
            <a:off x="4285606" y="3643931"/>
            <a:ext cx="3822824" cy="738664"/>
          </a:xfrm>
          <a:prstGeom prst="rect">
            <a:avLst/>
          </a:prstGeom>
        </p:spPr>
        <p:txBody>
          <a:bodyPr wrap="square">
            <a:spAutoFit/>
          </a:bodyPr>
          <a:lstStyle/>
          <a:p>
            <a:pPr algn="ctr"/>
            <a:r>
              <a:rPr lang="en-US" sz="1400" dirty="0">
                <a:solidFill>
                  <a:schemeClr val="bg1"/>
                </a:solidFill>
              </a:rPr>
              <a:t>Grab the attention of your audience by using icons and impressive</a:t>
            </a:r>
          </a:p>
          <a:p>
            <a:pPr algn="ctr"/>
            <a:r>
              <a:rPr lang="en-US" sz="1400" dirty="0">
                <a:solidFill>
                  <a:schemeClr val="bg1"/>
                </a:solidFill>
              </a:rPr>
              <a:t>images</a:t>
            </a:r>
          </a:p>
        </p:txBody>
      </p:sp>
      <p:pic>
        <p:nvPicPr>
          <p:cNvPr id="14" name="Picture 13">
            <a:extLst>
              <a:ext uri="{FF2B5EF4-FFF2-40B4-BE49-F238E27FC236}">
                <a16:creationId xmlns:a16="http://schemas.microsoft.com/office/drawing/2014/main" id="{215067CF-3A2B-4067-AEA3-95B26C3D03CB}"/>
              </a:ext>
            </a:extLst>
          </p:cNvPr>
          <p:cNvPicPr>
            <a:picLocks noChangeAspect="1"/>
          </p:cNvPicPr>
          <p:nvPr/>
        </p:nvPicPr>
        <p:blipFill>
          <a:blip r:embed="rId2"/>
          <a:srcRect l="45339"/>
          <a:stretch>
            <a:fillRect/>
          </a:stretch>
        </p:blipFill>
        <p:spPr>
          <a:xfrm>
            <a:off x="5261235" y="1749917"/>
            <a:ext cx="1669530" cy="1030313"/>
          </a:xfrm>
          <a:custGeom>
            <a:avLst/>
            <a:gdLst>
              <a:gd name="connsiteX0" fmla="*/ 0 w 1669530"/>
              <a:gd name="connsiteY0" fmla="*/ 0 h 1030313"/>
              <a:gd name="connsiteX1" fmla="*/ 1669530 w 1669530"/>
              <a:gd name="connsiteY1" fmla="*/ 0 h 1030313"/>
              <a:gd name="connsiteX2" fmla="*/ 1669530 w 1669530"/>
              <a:gd name="connsiteY2" fmla="*/ 1030313 h 1030313"/>
              <a:gd name="connsiteX3" fmla="*/ 0 w 1669530"/>
              <a:gd name="connsiteY3" fmla="*/ 1030313 h 1030313"/>
            </a:gdLst>
            <a:ahLst/>
            <a:cxnLst>
              <a:cxn ang="0">
                <a:pos x="connsiteX0" y="connsiteY0"/>
              </a:cxn>
              <a:cxn ang="0">
                <a:pos x="connsiteX1" y="connsiteY1"/>
              </a:cxn>
              <a:cxn ang="0">
                <a:pos x="connsiteX2" y="connsiteY2"/>
              </a:cxn>
              <a:cxn ang="0">
                <a:pos x="connsiteX3" y="connsiteY3"/>
              </a:cxn>
            </a:cxnLst>
            <a:rect l="l" t="t" r="r" b="b"/>
            <a:pathLst>
              <a:path w="1669530" h="1030313">
                <a:moveTo>
                  <a:pt x="0" y="0"/>
                </a:moveTo>
                <a:lnTo>
                  <a:pt x="1669530" y="0"/>
                </a:lnTo>
                <a:lnTo>
                  <a:pt x="1669530" y="1030313"/>
                </a:lnTo>
                <a:lnTo>
                  <a:pt x="0" y="1030313"/>
                </a:lnTo>
                <a:close/>
              </a:path>
            </a:pathLst>
          </a:custGeom>
          <a:effectLst>
            <a:outerShdw blurRad="50800" dist="38100" dir="2700000" algn="tl" rotWithShape="0">
              <a:prstClr val="black">
                <a:alpha val="49000"/>
              </a:prstClr>
            </a:outerShdw>
          </a:effectLst>
        </p:spPr>
      </p:pic>
      <p:sp>
        <p:nvSpPr>
          <p:cNvPr id="6" name="Rectangle 5">
            <a:extLst>
              <a:ext uri="{FF2B5EF4-FFF2-40B4-BE49-F238E27FC236}">
                <a16:creationId xmlns:a16="http://schemas.microsoft.com/office/drawing/2014/main" id="{AE472E19-4A9A-478C-BBA5-BA69DD71C560}"/>
              </a:ext>
            </a:extLst>
          </p:cNvPr>
          <p:cNvSpPr/>
          <p:nvPr/>
        </p:nvSpPr>
        <p:spPr>
          <a:xfrm rot="5400000">
            <a:off x="11661246" y="511935"/>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374561236"/>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E915D0B2-FBC4-4F7A-BCBA-287D3E07497F}"/>
              </a:ext>
            </a:extLst>
          </p:cNvPr>
          <p:cNvSpPr>
            <a:spLocks noGrp="1"/>
          </p:cNvSpPr>
          <p:nvPr>
            <p:ph type="title"/>
          </p:nvPr>
        </p:nvSpPr>
        <p:spPr>
          <a:xfrm>
            <a:off x="498176" y="1412240"/>
            <a:ext cx="5959774" cy="847999"/>
          </a:xfrm>
        </p:spPr>
        <p:txBody>
          <a:bodyPr>
            <a:normAutofit fontScale="90000"/>
          </a:bodyPr>
          <a:lstStyle/>
          <a:p>
            <a:r>
              <a:rPr lang="en-US" dirty="0"/>
              <a:t>THIS IS YOUR </a:t>
            </a:r>
            <a:r>
              <a:rPr lang="en-US" dirty="0">
                <a:solidFill>
                  <a:schemeClr val="accent1"/>
                </a:solidFill>
              </a:rPr>
              <a:t>HEADING</a:t>
            </a:r>
          </a:p>
        </p:txBody>
      </p:sp>
      <p:sp>
        <p:nvSpPr>
          <p:cNvPr id="7" name="Text Placeholder 6">
            <a:extLst>
              <a:ext uri="{FF2B5EF4-FFF2-40B4-BE49-F238E27FC236}">
                <a16:creationId xmlns:a16="http://schemas.microsoft.com/office/drawing/2014/main" id="{0CECFBC3-A541-4635-A112-4941E7548EDF}"/>
              </a:ext>
            </a:extLst>
          </p:cNvPr>
          <p:cNvSpPr>
            <a:spLocks noGrp="1"/>
          </p:cNvSpPr>
          <p:nvPr>
            <p:ph type="body" idx="1"/>
          </p:nvPr>
        </p:nvSpPr>
        <p:spPr>
          <a:xfrm>
            <a:off x="498176" y="2509511"/>
            <a:ext cx="5597824" cy="2705326"/>
          </a:xfrm>
          <a:prstGeom prst="rect">
            <a:avLst/>
          </a:prstGeom>
        </p:spPr>
        <p:txBody>
          <a:bodyPr wrap="square">
            <a:spAutoFit/>
          </a:bodyPr>
          <a:lstStyle/>
          <a:p>
            <a:pPr marL="0" indent="0" algn="just">
              <a:buNone/>
            </a:pPr>
            <a:r>
              <a:rPr lang="en-US" sz="1400" b="1" dirty="0">
                <a:solidFill>
                  <a:schemeClr val="accent5"/>
                </a:solidFill>
              </a:rPr>
              <a:t>Chris Hadfield</a:t>
            </a:r>
            <a:r>
              <a:rPr lang="en-US" sz="1400" dirty="0">
                <a:solidFill>
                  <a:schemeClr val="accent5"/>
                </a:solidFill>
              </a:rPr>
              <a:t>	</a:t>
            </a:r>
          </a:p>
          <a:p>
            <a:pPr marL="0" indent="0" algn="just">
              <a:buNone/>
            </a:pPr>
            <a:endParaRPr lang="en-US" sz="1400" dirty="0"/>
          </a:p>
          <a:p>
            <a:pPr marL="0" indent="0" algn="just">
              <a:buNone/>
            </a:pPr>
            <a:r>
              <a:rPr lang="en-US" sz="14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p>
          <a:p>
            <a:pPr marL="0" indent="0" algn="just">
              <a:buNone/>
            </a:pPr>
            <a:endParaRPr lang="en-US" sz="1400" dirty="0"/>
          </a:p>
          <a:p>
            <a:pPr marL="0" indent="0" algn="just">
              <a:buNone/>
            </a:pPr>
            <a:r>
              <a:rPr lang="en-US" sz="14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p>
        </p:txBody>
      </p:sp>
      <p:sp>
        <p:nvSpPr>
          <p:cNvPr id="4" name="Rectangle 3">
            <a:extLst>
              <a:ext uri="{FF2B5EF4-FFF2-40B4-BE49-F238E27FC236}">
                <a16:creationId xmlns:a16="http://schemas.microsoft.com/office/drawing/2014/main" id="{AE472E19-4A9A-478C-BBA5-BA69DD71C560}"/>
              </a:ext>
            </a:extLst>
          </p:cNvPr>
          <p:cNvSpPr/>
          <p:nvPr/>
        </p:nvSpPr>
        <p:spPr>
          <a:xfrm rot="5400000">
            <a:off x="11661246" y="511935"/>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1924654692"/>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65"/>
          <p:cNvSpPr txBox="1">
            <a:spLocks noGrp="1"/>
          </p:cNvSpPr>
          <p:nvPr>
            <p:ph type="title"/>
          </p:nvPr>
        </p:nvSpPr>
        <p:spPr>
          <a:xfrm>
            <a:off x="1032205" y="1052041"/>
            <a:ext cx="6732030" cy="1464910"/>
          </a:xfrm>
          <a:prstGeom prst="rect">
            <a:avLst/>
          </a:prstGeom>
        </p:spPr>
        <p:txBody>
          <a:bodyPr lIns="91425" tIns="91425" rIns="91425" bIns="91425" anchor="b" anchorCtr="0">
            <a:noAutofit/>
          </a:bodyPr>
          <a:lstStyle/>
          <a:p>
            <a:pPr lvl="0">
              <a:spcBef>
                <a:spcPts val="0"/>
              </a:spcBef>
              <a:buNone/>
            </a:pPr>
            <a:r>
              <a:rPr lang="en" sz="3600" dirty="0"/>
              <a:t>YOU CAN ALSO </a:t>
            </a:r>
            <a:r>
              <a:rPr lang="en" sz="3600" dirty="0">
                <a:solidFill>
                  <a:srgbClr val="FFFF00"/>
                </a:solidFill>
              </a:rPr>
              <a:t>SPLIT</a:t>
            </a:r>
            <a:r>
              <a:rPr lang="en" sz="3600" dirty="0"/>
              <a:t> YOUR CONTENT</a:t>
            </a:r>
          </a:p>
        </p:txBody>
      </p:sp>
      <p:sp>
        <p:nvSpPr>
          <p:cNvPr id="3" name="Rectangle 2">
            <a:extLst>
              <a:ext uri="{FF2B5EF4-FFF2-40B4-BE49-F238E27FC236}">
                <a16:creationId xmlns:a16="http://schemas.microsoft.com/office/drawing/2014/main" id="{D18FE4C6-3116-46FB-BDC6-3D6D419688D8}"/>
              </a:ext>
            </a:extLst>
          </p:cNvPr>
          <p:cNvSpPr/>
          <p:nvPr/>
        </p:nvSpPr>
        <p:spPr>
          <a:xfrm>
            <a:off x="1032205" y="2541567"/>
            <a:ext cx="3182229" cy="2677656"/>
          </a:xfrm>
          <a:prstGeom prst="rect">
            <a:avLst/>
          </a:prstGeom>
        </p:spPr>
        <p:txBody>
          <a:bodyPr wrap="square">
            <a:spAutoFit/>
          </a:bodyPr>
          <a:lstStyle/>
          <a:p>
            <a:pPr algn="just"/>
            <a:r>
              <a:rPr lang="en-US" sz="1400" b="1" dirty="0">
                <a:solidFill>
                  <a:srgbClr val="FFFF00"/>
                </a:solidFill>
              </a:rPr>
              <a:t>Chris Hadfield</a:t>
            </a:r>
            <a:r>
              <a:rPr lang="en-US" sz="1400" dirty="0">
                <a:solidFill>
                  <a:srgbClr val="FFFF00"/>
                </a:solidFill>
              </a:rPr>
              <a:t>	</a:t>
            </a:r>
          </a:p>
          <a:p>
            <a:pPr algn="just"/>
            <a:endParaRPr lang="en-US" sz="1400" dirty="0">
              <a:solidFill>
                <a:schemeClr val="bg1"/>
              </a:solidFill>
            </a:endParaRPr>
          </a:p>
          <a:p>
            <a:pPr algn="just"/>
            <a:r>
              <a:rPr lang="en-US" sz="1400" dirty="0">
                <a:solidFill>
                  <a:schemeClr val="bg1"/>
                </a:solidFill>
              </a:rPr>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p:txBody>
      </p:sp>
      <p:sp>
        <p:nvSpPr>
          <p:cNvPr id="10" name="Rectangle 9">
            <a:extLst>
              <a:ext uri="{FF2B5EF4-FFF2-40B4-BE49-F238E27FC236}">
                <a16:creationId xmlns:a16="http://schemas.microsoft.com/office/drawing/2014/main" id="{5E28E566-3E70-4F93-8CF8-5E466D650FF7}"/>
              </a:ext>
            </a:extLst>
          </p:cNvPr>
          <p:cNvSpPr/>
          <p:nvPr/>
        </p:nvSpPr>
        <p:spPr>
          <a:xfrm>
            <a:off x="4398220" y="2541567"/>
            <a:ext cx="3345305" cy="2462213"/>
          </a:xfrm>
          <a:prstGeom prst="rect">
            <a:avLst/>
          </a:prstGeom>
        </p:spPr>
        <p:txBody>
          <a:bodyPr wrap="square">
            <a:spAutoFit/>
          </a:bodyPr>
          <a:lstStyle/>
          <a:p>
            <a:pPr algn="just"/>
            <a:r>
              <a:rPr lang="en-US" sz="1400" b="1" dirty="0">
                <a:solidFill>
                  <a:srgbClr val="FFFF00"/>
                </a:solidFill>
              </a:rPr>
              <a:t>Erin Cummings</a:t>
            </a:r>
          </a:p>
          <a:p>
            <a:pPr algn="just"/>
            <a:endParaRPr lang="en-US" sz="1400" b="1" dirty="0">
              <a:solidFill>
                <a:schemeClr val="bg1"/>
              </a:solidFill>
            </a:endParaRPr>
          </a:p>
          <a:p>
            <a:pPr algn="just"/>
            <a:r>
              <a:rPr lang="en-US" sz="1400" dirty="0">
                <a:solidFill>
                  <a:schemeClr val="bg1"/>
                </a:solidFill>
              </a:rPr>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400" dirty="0">
                <a:solidFill>
                  <a:schemeClr val="bg1"/>
                </a:solidFill>
              </a:rPr>
            </a:br>
            <a:endParaRPr lang="en-US" sz="1400" dirty="0">
              <a:solidFill>
                <a:schemeClr val="bg1"/>
              </a:solidFill>
            </a:endParaRPr>
          </a:p>
        </p:txBody>
      </p:sp>
      <p:sp>
        <p:nvSpPr>
          <p:cNvPr id="5" name="Rectangle 4">
            <a:extLst>
              <a:ext uri="{FF2B5EF4-FFF2-40B4-BE49-F238E27FC236}">
                <a16:creationId xmlns:a16="http://schemas.microsoft.com/office/drawing/2014/main" id="{AE472E19-4A9A-478C-BBA5-BA69DD71C560}"/>
              </a:ext>
            </a:extLst>
          </p:cNvPr>
          <p:cNvSpPr/>
          <p:nvPr/>
        </p:nvSpPr>
        <p:spPr>
          <a:xfrm rot="5400000">
            <a:off x="11661246" y="511935"/>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4151191511"/>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80"/>
          <p:cNvSpPr txBox="1">
            <a:spLocks noGrp="1"/>
          </p:cNvSpPr>
          <p:nvPr>
            <p:ph type="title"/>
          </p:nvPr>
        </p:nvSpPr>
        <p:spPr>
          <a:xfrm>
            <a:off x="1529335" y="1352550"/>
            <a:ext cx="6392287" cy="1194483"/>
          </a:xfrm>
          <a:prstGeom prst="rect">
            <a:avLst/>
          </a:prstGeom>
        </p:spPr>
        <p:txBody>
          <a:bodyPr lIns="91425" tIns="91425" rIns="91425" bIns="91425" anchor="b" anchorCtr="0">
            <a:noAutofit/>
          </a:bodyPr>
          <a:lstStyle/>
          <a:p>
            <a:pPr lvl="0">
              <a:spcBef>
                <a:spcPts val="0"/>
              </a:spcBef>
              <a:buNone/>
            </a:pPr>
            <a:r>
              <a:rPr lang="en" sz="3600" dirty="0"/>
              <a:t>IN TWO OR THREE COLUMNS</a:t>
            </a:r>
          </a:p>
        </p:txBody>
      </p:sp>
      <p:sp>
        <p:nvSpPr>
          <p:cNvPr id="5" name="Rectangle 4">
            <a:extLst>
              <a:ext uri="{FF2B5EF4-FFF2-40B4-BE49-F238E27FC236}">
                <a16:creationId xmlns:a16="http://schemas.microsoft.com/office/drawing/2014/main" id="{31FC0428-E6EC-4DBE-9530-F222B75A5F18}"/>
              </a:ext>
            </a:extLst>
          </p:cNvPr>
          <p:cNvSpPr/>
          <p:nvPr/>
        </p:nvSpPr>
        <p:spPr>
          <a:xfrm>
            <a:off x="1300734" y="2793254"/>
            <a:ext cx="2648549" cy="2031325"/>
          </a:xfrm>
          <a:prstGeom prst="rect">
            <a:avLst/>
          </a:prstGeom>
        </p:spPr>
        <p:txBody>
          <a:bodyPr wrap="square">
            <a:spAutoFit/>
          </a:bodyPr>
          <a:lstStyle/>
          <a:p>
            <a:r>
              <a:rPr lang="en-US" sz="1400" b="1" dirty="0">
                <a:solidFill>
                  <a:srgbClr val="FFFF00"/>
                </a:solidFill>
              </a:rPr>
              <a:t>Helen Keller </a:t>
            </a:r>
          </a:p>
          <a:p>
            <a:r>
              <a:rPr lang="en-US" sz="1400" dirty="0">
                <a:solidFill>
                  <a:schemeClr val="bg1"/>
                </a:solidFill>
              </a:rPr>
              <a:t>	</a:t>
            </a:r>
          </a:p>
          <a:p>
            <a:r>
              <a:rPr lang="en-US" sz="1400" dirty="0">
                <a:solidFill>
                  <a:schemeClr val="bg1"/>
                </a:solidFill>
              </a:rPr>
              <a:t>Character cannot be developed in ease and quiet. Only through experience of trial and suffering can the soul be strengthened, ambition inspired, and success achieved.</a:t>
            </a:r>
          </a:p>
        </p:txBody>
      </p:sp>
      <p:sp>
        <p:nvSpPr>
          <p:cNvPr id="13" name="Rectangle 12">
            <a:extLst>
              <a:ext uri="{FF2B5EF4-FFF2-40B4-BE49-F238E27FC236}">
                <a16:creationId xmlns:a16="http://schemas.microsoft.com/office/drawing/2014/main" id="{3BCB2097-C847-40BA-8D5E-74F20DE0B44A}"/>
              </a:ext>
            </a:extLst>
          </p:cNvPr>
          <p:cNvSpPr/>
          <p:nvPr/>
        </p:nvSpPr>
        <p:spPr>
          <a:xfrm>
            <a:off x="3917186" y="2793253"/>
            <a:ext cx="2648549" cy="2031325"/>
          </a:xfrm>
          <a:prstGeom prst="rect">
            <a:avLst/>
          </a:prstGeom>
        </p:spPr>
        <p:txBody>
          <a:bodyPr wrap="square">
            <a:spAutoFit/>
          </a:bodyPr>
          <a:lstStyle/>
          <a:p>
            <a:r>
              <a:rPr lang="en-US" sz="1400" b="1" dirty="0">
                <a:solidFill>
                  <a:srgbClr val="FFFF00"/>
                </a:solidFill>
              </a:rPr>
              <a:t>Mario Andretti</a:t>
            </a:r>
          </a:p>
          <a:p>
            <a:endParaRPr lang="en-US" sz="1400" dirty="0">
              <a:solidFill>
                <a:schemeClr val="bg1"/>
              </a:solidFill>
            </a:endParaRPr>
          </a:p>
          <a:p>
            <a:r>
              <a:rPr lang="en-US" sz="1400" dirty="0">
                <a:solidFill>
                  <a:schemeClr val="bg1"/>
                </a:solidFill>
              </a:rPr>
              <a:t>Desire is the key to motivation, but it's determination and commitment to an unrelenting pursuit of your goal - a commitment to excellence - that will enable you to attain the success you seek. </a:t>
            </a:r>
          </a:p>
        </p:txBody>
      </p:sp>
      <p:sp>
        <p:nvSpPr>
          <p:cNvPr id="15" name="Rectangle 14">
            <a:extLst>
              <a:ext uri="{FF2B5EF4-FFF2-40B4-BE49-F238E27FC236}">
                <a16:creationId xmlns:a16="http://schemas.microsoft.com/office/drawing/2014/main" id="{4CB47B4E-BAAC-4198-8C46-7F4000C010E8}"/>
              </a:ext>
            </a:extLst>
          </p:cNvPr>
          <p:cNvSpPr/>
          <p:nvPr/>
        </p:nvSpPr>
        <p:spPr>
          <a:xfrm>
            <a:off x="6533638" y="2793253"/>
            <a:ext cx="2648549" cy="2031325"/>
          </a:xfrm>
          <a:prstGeom prst="rect">
            <a:avLst/>
          </a:prstGeom>
        </p:spPr>
        <p:txBody>
          <a:bodyPr wrap="square">
            <a:spAutoFit/>
          </a:bodyPr>
          <a:lstStyle/>
          <a:p>
            <a:r>
              <a:rPr lang="en-US" sz="1400" b="1" dirty="0">
                <a:solidFill>
                  <a:srgbClr val="FFFF00"/>
                </a:solidFill>
              </a:rPr>
              <a:t>Dwight. Eisenhower</a:t>
            </a:r>
          </a:p>
          <a:p>
            <a:endParaRPr lang="en-US" sz="1400" b="1" dirty="0">
              <a:solidFill>
                <a:schemeClr val="bg1"/>
              </a:solidFill>
            </a:endParaRPr>
          </a:p>
          <a:p>
            <a:r>
              <a:rPr lang="en-US" sz="1400" dirty="0">
                <a:solidFill>
                  <a:schemeClr val="bg1"/>
                </a:solidFill>
              </a:rPr>
              <a:t>The supreme quality for leadership is unquestionably integrity. Without it, no real success is possible, no matter whether it is on a section gang, a football field, in an army, or in an office. </a:t>
            </a:r>
          </a:p>
        </p:txBody>
      </p:sp>
      <p:sp>
        <p:nvSpPr>
          <p:cNvPr id="7" name="Rectangle 6">
            <a:extLst>
              <a:ext uri="{FF2B5EF4-FFF2-40B4-BE49-F238E27FC236}">
                <a16:creationId xmlns:a16="http://schemas.microsoft.com/office/drawing/2014/main" id="{AE472E19-4A9A-478C-BBA5-BA69DD71C560}"/>
              </a:ext>
            </a:extLst>
          </p:cNvPr>
          <p:cNvSpPr/>
          <p:nvPr/>
        </p:nvSpPr>
        <p:spPr>
          <a:xfrm rot="5400000">
            <a:off x="11661246" y="511935"/>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3160943707"/>
      </p:ext>
    </p:extLst>
  </p:cSld>
  <p:clrMapOvr>
    <a:masterClrMapping/>
  </p:clrMapOvr>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3" name="Picture 2">
            <a:extLst>
              <a:ext uri="{FF2B5EF4-FFF2-40B4-BE49-F238E27FC236}">
                <a16:creationId xmlns:a16="http://schemas.microsoft.com/office/drawing/2014/main" id="{8BB2BF31-8162-411A-B63D-09FA61D30B2D}"/>
              </a:ext>
            </a:extLst>
          </p:cNvPr>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0" y="0"/>
            <a:ext cx="12192000" cy="6858000"/>
          </a:xfrm>
          <a:prstGeom prst="rect">
            <a:avLst/>
          </a:prstGeom>
        </p:spPr>
      </p:pic>
      <p:sp>
        <p:nvSpPr>
          <p:cNvPr id="7" name="Freeform: Shape 6">
            <a:extLst>
              <a:ext uri="{FF2B5EF4-FFF2-40B4-BE49-F238E27FC236}">
                <a16:creationId xmlns:a16="http://schemas.microsoft.com/office/drawing/2014/main" id="{20BE4A09-ACD8-4771-9C52-645E274838E4}"/>
              </a:ext>
            </a:extLst>
          </p:cNvPr>
          <p:cNvSpPr/>
          <p:nvPr/>
        </p:nvSpPr>
        <p:spPr>
          <a:xfrm>
            <a:off x="4476748" y="5562600"/>
            <a:ext cx="7715251" cy="871095"/>
          </a:xfrm>
          <a:custGeom>
            <a:avLst/>
            <a:gdLst>
              <a:gd name="connsiteX0" fmla="*/ 285750 w 8343900"/>
              <a:gd name="connsiteY0" fmla="*/ 0 h 1143000"/>
              <a:gd name="connsiteX1" fmla="*/ 8343900 w 8343900"/>
              <a:gd name="connsiteY1" fmla="*/ 0 h 1143000"/>
              <a:gd name="connsiteX2" fmla="*/ 8343900 w 8343900"/>
              <a:gd name="connsiteY2" fmla="*/ 1143000 h 1143000"/>
              <a:gd name="connsiteX3" fmla="*/ 0 w 8343900"/>
              <a:gd name="connsiteY3" fmla="*/ 1143000 h 1143000"/>
            </a:gdLst>
            <a:ahLst/>
            <a:cxnLst>
              <a:cxn ang="0">
                <a:pos x="connsiteX0" y="connsiteY0"/>
              </a:cxn>
              <a:cxn ang="0">
                <a:pos x="connsiteX1" y="connsiteY1"/>
              </a:cxn>
              <a:cxn ang="0">
                <a:pos x="connsiteX2" y="connsiteY2"/>
              </a:cxn>
              <a:cxn ang="0">
                <a:pos x="connsiteX3" y="connsiteY3"/>
              </a:cxn>
            </a:cxnLst>
            <a:rect l="l" t="t" r="r" b="b"/>
            <a:pathLst>
              <a:path w="8343900" h="1143000">
                <a:moveTo>
                  <a:pt x="285750" y="0"/>
                </a:moveTo>
                <a:lnTo>
                  <a:pt x="8343900" y="0"/>
                </a:lnTo>
                <a:lnTo>
                  <a:pt x="8343900" y="1143000"/>
                </a:lnTo>
                <a:lnTo>
                  <a:pt x="0" y="1143000"/>
                </a:lnTo>
                <a:close/>
              </a:path>
            </a:pathLst>
          </a:custGeom>
          <a:gradFill>
            <a:gsLst>
              <a:gs pos="0">
                <a:srgbClr val="7030A0"/>
              </a:gs>
              <a:gs pos="100000">
                <a:schemeClr val="accent1">
                  <a:lumMod val="40000"/>
                  <a:lumOff val="60000"/>
                </a:schemeClr>
              </a:gs>
            </a:gsLst>
            <a:lin ang="0" scaled="1"/>
          </a:gradFill>
          <a:ln>
            <a:noFill/>
          </a:ln>
          <a:effectLst>
            <a:outerShdw blurRad="50800" dist="38100" dir="10800000" algn="r" rotWithShape="0">
              <a:prstClr val="black">
                <a:alpha val="5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Title 1">
            <a:extLst>
              <a:ext uri="{FF2B5EF4-FFF2-40B4-BE49-F238E27FC236}">
                <a16:creationId xmlns:a16="http://schemas.microsoft.com/office/drawing/2014/main" id="{9DBAD33D-E27C-4610-9F6B-EE312DA52952}"/>
              </a:ext>
            </a:extLst>
          </p:cNvPr>
          <p:cNvSpPr txBox="1">
            <a:spLocks/>
          </p:cNvSpPr>
          <p:nvPr/>
        </p:nvSpPr>
        <p:spPr>
          <a:xfrm>
            <a:off x="4352925" y="5679502"/>
            <a:ext cx="7715250" cy="871095"/>
          </a:xfrm>
          <a:prstGeom prst="rect">
            <a:avLst/>
          </a:prstGeom>
        </p:spPr>
        <p:txBody>
          <a:bodyPr>
            <a:normAutofit fontScale="82500" lnSpcReduction="100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r"/>
            <a:r>
              <a:rPr lang="en-US" sz="4000" dirty="0">
                <a:solidFill>
                  <a:schemeClr val="bg1"/>
                </a:solidFill>
              </a:rPr>
              <a:t>BIG PICTURE CREATES BIG IMPACT</a:t>
            </a:r>
            <a:r>
              <a:rPr lang="en-US" sz="2000" dirty="0">
                <a:solidFill>
                  <a:schemeClr val="bg1"/>
                </a:solidFill>
              </a:rPr>
              <a:t/>
            </a:r>
            <a:br>
              <a:rPr lang="en-US" sz="2000" dirty="0">
                <a:solidFill>
                  <a:schemeClr val="bg1"/>
                </a:solidFill>
              </a:rPr>
            </a:br>
            <a:r>
              <a:rPr lang="en-US" sz="2000" dirty="0">
                <a:solidFill>
                  <a:schemeClr val="bg1"/>
                </a:solidFill>
              </a:rPr>
              <a:t>A Picture Is Worth A Thousand Words</a:t>
            </a:r>
          </a:p>
        </p:txBody>
      </p:sp>
      <p:sp>
        <p:nvSpPr>
          <p:cNvPr id="5" name="Rectangle 4">
            <a:extLst>
              <a:ext uri="{FF2B5EF4-FFF2-40B4-BE49-F238E27FC236}">
                <a16:creationId xmlns:a16="http://schemas.microsoft.com/office/drawing/2014/main" id="{AE472E19-4A9A-478C-BBA5-BA69DD71C560}"/>
              </a:ext>
            </a:extLst>
          </p:cNvPr>
          <p:cNvSpPr/>
          <p:nvPr/>
        </p:nvSpPr>
        <p:spPr>
          <a:xfrm rot="5400000">
            <a:off x="11661246" y="511935"/>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1084586872"/>
      </p:ext>
    </p:extLst>
  </p:cSld>
  <p:clrMapOvr>
    <a:masterClrMapping/>
  </p:clrMapOvr>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1957E58B-004F-4F78-8D2D-7B31C1DE0287}"/>
              </a:ext>
            </a:extLst>
          </p:cNvPr>
          <p:cNvSpPr txBox="1">
            <a:spLocks/>
          </p:cNvSpPr>
          <p:nvPr/>
        </p:nvSpPr>
        <p:spPr>
          <a:xfrm>
            <a:off x="1657071" y="814704"/>
            <a:ext cx="8877857" cy="734518"/>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solidFill>
                  <a:schemeClr val="bg1"/>
                </a:solidFill>
              </a:rPr>
              <a:t>USE CHARTS TO EXPLAIN YOUR IDEAS</a:t>
            </a:r>
          </a:p>
        </p:txBody>
      </p:sp>
      <p:graphicFrame>
        <p:nvGraphicFramePr>
          <p:cNvPr id="6" name="Chart 5">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4239918397"/>
              </p:ext>
            </p:extLst>
          </p:nvPr>
        </p:nvGraphicFramePr>
        <p:xfrm>
          <a:off x="2545186" y="1436796"/>
          <a:ext cx="7550150" cy="4911087"/>
        </p:xfrm>
        <a:graphic>
          <a:graphicData uri="http://schemas.openxmlformats.org/drawingml/2006/chart">
            <c:chart xmlns:c="http://schemas.openxmlformats.org/drawingml/2006/chart" xmlns:r="http://schemas.openxmlformats.org/officeDocument/2006/relationships" r:id="rId2"/>
          </a:graphicData>
        </a:graphic>
      </p:graphicFrame>
      <p:sp>
        <p:nvSpPr>
          <p:cNvPr id="4" name="Rectangle 3">
            <a:extLst>
              <a:ext uri="{FF2B5EF4-FFF2-40B4-BE49-F238E27FC236}">
                <a16:creationId xmlns:a16="http://schemas.microsoft.com/office/drawing/2014/main" id="{AE472E19-4A9A-478C-BBA5-BA69DD71C560}"/>
              </a:ext>
            </a:extLst>
          </p:cNvPr>
          <p:cNvSpPr/>
          <p:nvPr/>
        </p:nvSpPr>
        <p:spPr>
          <a:xfrm rot="5400000">
            <a:off x="11661246" y="511935"/>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3270132726"/>
      </p:ext>
    </p:extLst>
  </p:cSld>
  <p:clrMapOvr>
    <a:masterClrMapping/>
  </p:clrMapOvr>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F8C70935-AD9C-4BB7-845D-9E158701D0E2}"/>
              </a:ext>
            </a:extLst>
          </p:cNvPr>
          <p:cNvSpPr txBox="1">
            <a:spLocks/>
          </p:cNvSpPr>
          <p:nvPr/>
        </p:nvSpPr>
        <p:spPr>
          <a:xfrm>
            <a:off x="2039979" y="701938"/>
            <a:ext cx="8872861" cy="694783"/>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solidFill>
                  <a:schemeClr val="bg1"/>
                </a:solidFill>
                <a:effectLst>
                  <a:outerShdw blurRad="38100" dist="38100" dir="2700000" algn="tl">
                    <a:srgbClr val="000000">
                      <a:alpha val="43137"/>
                    </a:srgbClr>
                  </a:outerShdw>
                </a:effectLst>
              </a:rPr>
              <a:t>USE </a:t>
            </a:r>
            <a:r>
              <a:rPr lang="en-US" sz="3600" dirty="0">
                <a:solidFill>
                  <a:schemeClr val="bg1"/>
                </a:solidFill>
                <a:effectLst>
                  <a:outerShdw blurRad="38100" dist="38100" dir="2700000" algn="tl">
                    <a:srgbClr val="000000">
                      <a:alpha val="43137"/>
                    </a:srgbClr>
                  </a:outerShdw>
                </a:effectLst>
              </a:rPr>
              <a:t>TABLES</a:t>
            </a:r>
            <a:r>
              <a:rPr lang="en" sz="3600" dirty="0">
                <a:solidFill>
                  <a:schemeClr val="bg1"/>
                </a:solidFill>
                <a:effectLst>
                  <a:outerShdw blurRad="38100" dist="38100" dir="2700000" algn="tl">
                    <a:srgbClr val="000000">
                      <a:alpha val="43137"/>
                    </a:srgbClr>
                  </a:outerShdw>
                </a:effectLst>
              </a:rPr>
              <a:t> TO EXPLAIN YOUR </a:t>
            </a:r>
            <a:r>
              <a:rPr lang="en-US" sz="3600" dirty="0">
                <a:solidFill>
                  <a:schemeClr val="bg1"/>
                </a:solidFill>
                <a:effectLst>
                  <a:outerShdw blurRad="38100" dist="38100" dir="2700000" algn="tl">
                    <a:srgbClr val="000000">
                      <a:alpha val="43137"/>
                    </a:srgbClr>
                  </a:outerShdw>
                </a:effectLst>
              </a:rPr>
              <a:t>DATA</a:t>
            </a:r>
            <a:endParaRPr lang="en" sz="3600" dirty="0">
              <a:solidFill>
                <a:schemeClr val="bg1"/>
              </a:solidFill>
              <a:effectLst>
                <a:outerShdw blurRad="38100" dist="38100" dir="2700000" algn="tl">
                  <a:srgbClr val="000000">
                    <a:alpha val="43137"/>
                  </a:srgbClr>
                </a:outerShdw>
              </a:effectLst>
            </a:endParaRPr>
          </a:p>
        </p:txBody>
      </p:sp>
      <p:graphicFrame>
        <p:nvGraphicFramePr>
          <p:cNvPr id="4" name="Table 3">
            <a:extLst>
              <a:ext uri="{FF2B5EF4-FFF2-40B4-BE49-F238E27FC236}">
                <a16:creationId xmlns:a16="http://schemas.microsoft.com/office/drawing/2014/main" id="{C156B53D-A384-4A77-8FD9-F1AF20D14BC6}"/>
              </a:ext>
            </a:extLst>
          </p:cNvPr>
          <p:cNvGraphicFramePr>
            <a:graphicFrameLocks noGrp="1"/>
          </p:cNvGraphicFramePr>
          <p:nvPr>
            <p:extLst>
              <p:ext uri="{D42A27DB-BD31-4B8C-83A1-F6EECF244321}">
                <p14:modId xmlns:p14="http://schemas.microsoft.com/office/powerpoint/2010/main" val="641649557"/>
              </p:ext>
            </p:extLst>
          </p:nvPr>
        </p:nvGraphicFramePr>
        <p:xfrm>
          <a:off x="2424266" y="2199421"/>
          <a:ext cx="7391400" cy="3193294"/>
        </p:xfrm>
        <a:graphic>
          <a:graphicData uri="http://schemas.openxmlformats.org/drawingml/2006/table">
            <a:tbl>
              <a:tblPr firstRow="1" bandRow="1">
                <a:tableStyleId>{93296810-A885-4BE3-A3E7-6D5BEEA58F35}</a:tableStyleId>
              </a:tblPr>
              <a:tblGrid>
                <a:gridCol w="1847850">
                  <a:extLst>
                    <a:ext uri="{9D8B030D-6E8A-4147-A177-3AD203B41FA5}">
                      <a16:colId xmlns:a16="http://schemas.microsoft.com/office/drawing/2014/main" val="4287316403"/>
                    </a:ext>
                  </a:extLst>
                </a:gridCol>
                <a:gridCol w="1847850">
                  <a:extLst>
                    <a:ext uri="{9D8B030D-6E8A-4147-A177-3AD203B41FA5}">
                      <a16:colId xmlns:a16="http://schemas.microsoft.com/office/drawing/2014/main" val="1902235641"/>
                    </a:ext>
                  </a:extLst>
                </a:gridCol>
                <a:gridCol w="1847850">
                  <a:extLst>
                    <a:ext uri="{9D8B030D-6E8A-4147-A177-3AD203B41FA5}">
                      <a16:colId xmlns:a16="http://schemas.microsoft.com/office/drawing/2014/main" val="3162900589"/>
                    </a:ext>
                  </a:extLst>
                </a:gridCol>
                <a:gridCol w="1847850">
                  <a:extLst>
                    <a:ext uri="{9D8B030D-6E8A-4147-A177-3AD203B41FA5}">
                      <a16:colId xmlns:a16="http://schemas.microsoft.com/office/drawing/2014/main" val="2921416807"/>
                    </a:ext>
                  </a:extLst>
                </a:gridCol>
              </a:tblGrid>
              <a:tr h="295249">
                <a:tc>
                  <a:txBody>
                    <a:bodyPr/>
                    <a:lstStyle/>
                    <a:p>
                      <a:pPr algn="ctr"/>
                      <a:r>
                        <a:rPr lang="en-US" sz="1400" dirty="0"/>
                        <a:t>DATA</a:t>
                      </a:r>
                    </a:p>
                  </a:txBody>
                  <a:tcPr/>
                </a:tc>
                <a:tc>
                  <a:txBody>
                    <a:bodyPr/>
                    <a:lstStyle/>
                    <a:p>
                      <a:pPr algn="ctr"/>
                      <a:r>
                        <a:rPr lang="en-US" sz="1400" dirty="0"/>
                        <a:t>DATA</a:t>
                      </a:r>
                    </a:p>
                  </a:txBody>
                  <a:tcPr/>
                </a:tc>
                <a:tc>
                  <a:txBody>
                    <a:bodyPr/>
                    <a:lstStyle/>
                    <a:p>
                      <a:pPr algn="ctr"/>
                      <a:r>
                        <a:rPr lang="en-US" sz="1400" dirty="0"/>
                        <a:t>MORE DATA</a:t>
                      </a:r>
                    </a:p>
                  </a:txBody>
                  <a:tcPr/>
                </a:tc>
                <a:tc>
                  <a:txBody>
                    <a:bodyPr/>
                    <a:lstStyle/>
                    <a:p>
                      <a:pPr algn="ctr"/>
                      <a:r>
                        <a:rPr lang="en-US" sz="1400" dirty="0"/>
                        <a:t>LOTS OF DATA</a:t>
                      </a:r>
                    </a:p>
                  </a:txBody>
                  <a:tcPr/>
                </a:tc>
                <a:extLst>
                  <a:ext uri="{0D108BD9-81ED-4DB2-BD59-A6C34878D82A}">
                    <a16:rowId xmlns:a16="http://schemas.microsoft.com/office/drawing/2014/main" val="3132156098"/>
                  </a:ext>
                </a:extLst>
              </a:tr>
              <a:tr h="412642">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40749153"/>
                  </a:ext>
                </a:extLst>
              </a:tr>
              <a:tr h="412642">
                <a:tc>
                  <a:txBody>
                    <a:bodyPr/>
                    <a:lstStyle/>
                    <a:p>
                      <a:endParaRPr lang="en-US" dirty="0"/>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2813096950"/>
                  </a:ext>
                </a:extLst>
              </a:tr>
              <a:tr h="412642">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324557131"/>
                  </a:ext>
                </a:extLst>
              </a:tr>
              <a:tr h="412642">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20665361"/>
                  </a:ext>
                </a:extLst>
              </a:tr>
              <a:tr h="412642">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810860564"/>
                  </a:ext>
                </a:extLst>
              </a:tr>
              <a:tr h="412642">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825413436"/>
                  </a:ext>
                </a:extLst>
              </a:tr>
              <a:tr h="412642">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dirty="0"/>
                    </a:p>
                  </a:txBody>
                  <a:tcPr/>
                </a:tc>
                <a:extLst>
                  <a:ext uri="{0D108BD9-81ED-4DB2-BD59-A6C34878D82A}">
                    <a16:rowId xmlns:a16="http://schemas.microsoft.com/office/drawing/2014/main" val="1927027449"/>
                  </a:ext>
                </a:extLst>
              </a:tr>
            </a:tbl>
          </a:graphicData>
        </a:graphic>
      </p:graphicFrame>
      <p:sp>
        <p:nvSpPr>
          <p:cNvPr id="5" name="Rectangle 4">
            <a:extLst>
              <a:ext uri="{FF2B5EF4-FFF2-40B4-BE49-F238E27FC236}">
                <a16:creationId xmlns:a16="http://schemas.microsoft.com/office/drawing/2014/main" id="{AE472E19-4A9A-478C-BBA5-BA69DD71C560}"/>
              </a:ext>
            </a:extLst>
          </p:cNvPr>
          <p:cNvSpPr/>
          <p:nvPr/>
        </p:nvSpPr>
        <p:spPr>
          <a:xfrm rot="5400000">
            <a:off x="11661246" y="511935"/>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409653312"/>
      </p:ext>
    </p:extLst>
  </p:cSld>
  <p:clrMapOvr>
    <a:masterClrMapping/>
  </p:clrMapOvr>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50">
            <a:extLst>
              <a:ext uri="{FF2B5EF4-FFF2-40B4-BE49-F238E27FC236}">
                <a16:creationId xmlns:a16="http://schemas.microsoft.com/office/drawing/2014/main" id="{30915691-97CD-4467-AA41-A975401C4ACF}"/>
              </a:ext>
            </a:extLst>
          </p:cNvPr>
          <p:cNvSpPr txBox="1">
            <a:spLocks/>
          </p:cNvSpPr>
          <p:nvPr/>
        </p:nvSpPr>
        <p:spPr>
          <a:xfrm>
            <a:off x="844425" y="290286"/>
            <a:ext cx="3552600"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solidFill>
                  <a:schemeClr val="bg1"/>
                </a:solidFill>
              </a:rPr>
              <a:t>USE MAPS</a:t>
            </a:r>
          </a:p>
        </p:txBody>
      </p:sp>
      <p:grpSp>
        <p:nvGrpSpPr>
          <p:cNvPr id="4" name="Group 3">
            <a:extLst>
              <a:ext uri="{FF2B5EF4-FFF2-40B4-BE49-F238E27FC236}">
                <a16:creationId xmlns:a16="http://schemas.microsoft.com/office/drawing/2014/main" id="{BCADC891-F0FB-45A5-95B0-751883006064}"/>
              </a:ext>
            </a:extLst>
          </p:cNvPr>
          <p:cNvGrpSpPr/>
          <p:nvPr/>
        </p:nvGrpSpPr>
        <p:grpSpPr>
          <a:xfrm>
            <a:off x="1048101" y="1268135"/>
            <a:ext cx="10389632" cy="4949842"/>
            <a:chOff x="539625" y="1145596"/>
            <a:chExt cx="10389632" cy="4949842"/>
          </a:xfrm>
        </p:grpSpPr>
        <p:sp>
          <p:nvSpPr>
            <p:cNvPr id="5" name="Shape 249">
              <a:extLst>
                <a:ext uri="{FF2B5EF4-FFF2-40B4-BE49-F238E27FC236}">
                  <a16:creationId xmlns:a16="http://schemas.microsoft.com/office/drawing/2014/main" id="{765DDCC8-5E72-483E-8E8A-32302C2C151B}"/>
                </a:ext>
              </a:extLst>
            </p:cNvPr>
            <p:cNvSpPr/>
            <p:nvPr/>
          </p:nvSpPr>
          <p:spPr>
            <a:xfrm>
              <a:off x="539625" y="1145596"/>
              <a:ext cx="10389632" cy="4949842"/>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chemeClr val="bg1"/>
            </a:solidFill>
            <a:ln>
              <a:noFill/>
            </a:ln>
          </p:spPr>
          <p:txBody>
            <a:bodyPr lIns="91425" tIns="91425" rIns="91425" bIns="91425" anchor="ctr" anchorCtr="0">
              <a:noAutofit/>
            </a:bodyPr>
            <a:lstStyle/>
            <a:p>
              <a:pPr lvl="0">
                <a:spcBef>
                  <a:spcPts val="0"/>
                </a:spcBef>
                <a:buNone/>
              </a:pPr>
              <a:endParaRPr/>
            </a:p>
          </p:txBody>
        </p:sp>
        <p:sp>
          <p:nvSpPr>
            <p:cNvPr id="6" name="Shape 251">
              <a:extLst>
                <a:ext uri="{FF2B5EF4-FFF2-40B4-BE49-F238E27FC236}">
                  <a16:creationId xmlns:a16="http://schemas.microsoft.com/office/drawing/2014/main" id="{8ADD5CF0-24BF-42C6-BCDD-7648F227CF42}"/>
                </a:ext>
              </a:extLst>
            </p:cNvPr>
            <p:cNvSpPr/>
            <p:nvPr/>
          </p:nvSpPr>
          <p:spPr>
            <a:xfrm>
              <a:off x="1541457" y="1868493"/>
              <a:ext cx="1198124" cy="259196"/>
            </a:xfrm>
            <a:prstGeom prst="wedgeRectCallout">
              <a:avLst>
                <a:gd name="adj1" fmla="val -21428"/>
                <a:gd name="adj2" fmla="val 84287"/>
              </a:avLst>
            </a:prstGeom>
            <a:solidFill>
              <a:schemeClr val="accent1"/>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r>
                <a:rPr lang="en" sz="1100" dirty="0">
                  <a:solidFill>
                    <a:srgbClr val="FFFFFF"/>
                  </a:solidFill>
                  <a:latin typeface="Dosis"/>
                  <a:ea typeface="Dosis"/>
                  <a:cs typeface="Dosis"/>
                  <a:sym typeface="Dosis"/>
                </a:rPr>
                <a:t>OUR OFFICE</a:t>
              </a:r>
            </a:p>
          </p:txBody>
        </p:sp>
        <p:sp>
          <p:nvSpPr>
            <p:cNvPr id="7" name="Shape 253">
              <a:extLst>
                <a:ext uri="{FF2B5EF4-FFF2-40B4-BE49-F238E27FC236}">
                  <a16:creationId xmlns:a16="http://schemas.microsoft.com/office/drawing/2014/main" id="{06491680-8E06-4ABD-8C65-EB8A2E31EC47}"/>
                </a:ext>
              </a:extLst>
            </p:cNvPr>
            <p:cNvSpPr/>
            <p:nvPr/>
          </p:nvSpPr>
          <p:spPr>
            <a:xfrm rot="8100000">
              <a:off x="1765759" y="2395343"/>
              <a:ext cx="153458" cy="153458"/>
            </a:xfrm>
            <a:prstGeom prst="teardrop">
              <a:avLst>
                <a:gd name="adj" fmla="val 100000"/>
              </a:avLst>
            </a:prstGeom>
            <a:solidFill>
              <a:schemeClr val="accent1"/>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8" name="Shape 254">
              <a:extLst>
                <a:ext uri="{FF2B5EF4-FFF2-40B4-BE49-F238E27FC236}">
                  <a16:creationId xmlns:a16="http://schemas.microsoft.com/office/drawing/2014/main" id="{A3188C46-B4B7-4D3A-86E7-5E87D97FB035}"/>
                </a:ext>
              </a:extLst>
            </p:cNvPr>
            <p:cNvSpPr/>
            <p:nvPr/>
          </p:nvSpPr>
          <p:spPr>
            <a:xfrm rot="8100000">
              <a:off x="2771364" y="3830329"/>
              <a:ext cx="153458" cy="153458"/>
            </a:xfrm>
            <a:prstGeom prst="teardrop">
              <a:avLst>
                <a:gd name="adj" fmla="val 100000"/>
              </a:avLst>
            </a:prstGeom>
            <a:solidFill>
              <a:schemeClr val="accent1"/>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9" name="Shape 255">
              <a:extLst>
                <a:ext uri="{FF2B5EF4-FFF2-40B4-BE49-F238E27FC236}">
                  <a16:creationId xmlns:a16="http://schemas.microsoft.com/office/drawing/2014/main" id="{FA234487-C139-46AB-A22A-292015BCD4DE}"/>
                </a:ext>
              </a:extLst>
            </p:cNvPr>
            <p:cNvSpPr/>
            <p:nvPr/>
          </p:nvSpPr>
          <p:spPr>
            <a:xfrm rot="8100000">
              <a:off x="4410364" y="4115804"/>
              <a:ext cx="153458" cy="153458"/>
            </a:xfrm>
            <a:prstGeom prst="teardrop">
              <a:avLst>
                <a:gd name="adj" fmla="val 100000"/>
              </a:avLst>
            </a:prstGeom>
            <a:solidFill>
              <a:srgbClr val="FFFFFF"/>
            </a:solidFill>
            <a:ln>
              <a:noFill/>
            </a:ln>
          </p:spPr>
          <p:txBody>
            <a:bodyPr lIns="91425" tIns="91425" rIns="91425" bIns="91425" anchor="ctr" anchorCtr="0">
              <a:noAutofit/>
            </a:bodyPr>
            <a:lstStyle/>
            <a:p>
              <a:pPr lvl="0">
                <a:spcBef>
                  <a:spcPts val="0"/>
                </a:spcBef>
                <a:buNone/>
              </a:pPr>
              <a:endParaRPr/>
            </a:p>
          </p:txBody>
        </p:sp>
        <p:sp>
          <p:nvSpPr>
            <p:cNvPr id="10" name="Shape 257">
              <a:extLst>
                <a:ext uri="{FF2B5EF4-FFF2-40B4-BE49-F238E27FC236}">
                  <a16:creationId xmlns:a16="http://schemas.microsoft.com/office/drawing/2014/main" id="{B6175A4A-65C1-487C-8A64-47D5C7C70C3E}"/>
                </a:ext>
              </a:extLst>
            </p:cNvPr>
            <p:cNvSpPr/>
            <p:nvPr/>
          </p:nvSpPr>
          <p:spPr>
            <a:xfrm rot="8100000">
              <a:off x="5794187" y="3280379"/>
              <a:ext cx="153458" cy="153458"/>
            </a:xfrm>
            <a:prstGeom prst="teardrop">
              <a:avLst>
                <a:gd name="adj" fmla="val 100000"/>
              </a:avLst>
            </a:prstGeom>
            <a:solidFill>
              <a:schemeClr val="accent1"/>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grpSp>
      <p:sp>
        <p:nvSpPr>
          <p:cNvPr id="11" name="Rectangle 10">
            <a:extLst>
              <a:ext uri="{FF2B5EF4-FFF2-40B4-BE49-F238E27FC236}">
                <a16:creationId xmlns:a16="http://schemas.microsoft.com/office/drawing/2014/main" id="{AE472E19-4A9A-478C-BBA5-BA69DD71C560}"/>
              </a:ext>
            </a:extLst>
          </p:cNvPr>
          <p:cNvSpPr/>
          <p:nvPr/>
        </p:nvSpPr>
        <p:spPr>
          <a:xfrm rot="5400000">
            <a:off x="11661246" y="511935"/>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3805220732"/>
      </p:ext>
    </p:extLst>
  </p:cSld>
  <p:clrMapOvr>
    <a:masterClrMapping/>
  </p:clrMapOvr>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2" name="TextBox 11">
            <a:extLst>
              <a:ext uri="{FF2B5EF4-FFF2-40B4-BE49-F238E27FC236}">
                <a16:creationId xmlns:a16="http://schemas.microsoft.com/office/drawing/2014/main" id="{7ABDBBB3-E8EC-4A11-86E6-45113363DB2A}"/>
              </a:ext>
            </a:extLst>
          </p:cNvPr>
          <p:cNvSpPr txBox="1"/>
          <p:nvPr/>
        </p:nvSpPr>
        <p:spPr>
          <a:xfrm>
            <a:off x="3132945" y="5190828"/>
            <a:ext cx="2785120" cy="954107"/>
          </a:xfrm>
          <a:prstGeom prst="rect">
            <a:avLst/>
          </a:prstGeom>
          <a:noFill/>
        </p:spPr>
        <p:txBody>
          <a:bodyPr wrap="square" rtlCol="0">
            <a:spAutoFit/>
          </a:bodyPr>
          <a:lstStyle/>
          <a:p>
            <a:pPr algn="ctr"/>
            <a:r>
              <a:rPr lang="en-US" b="1" dirty="0">
                <a:solidFill>
                  <a:schemeClr val="tx2">
                    <a:lumMod val="75000"/>
                  </a:schemeClr>
                </a:solidFill>
                <a:latin typeface="Roboto" pitchFamily="2" charset="0"/>
                <a:ea typeface="Roboto" pitchFamily="2" charset="0"/>
                <a:cs typeface="Lato" panose="020F0502020204030203" pitchFamily="34" charset="0"/>
              </a:rPr>
              <a:t>SECOND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13" name="TextBox 12">
            <a:extLst>
              <a:ext uri="{FF2B5EF4-FFF2-40B4-BE49-F238E27FC236}">
                <a16:creationId xmlns:a16="http://schemas.microsoft.com/office/drawing/2014/main" id="{AABC9E5D-CD5A-4D75-A43C-D06FB9E0500D}"/>
              </a:ext>
            </a:extLst>
          </p:cNvPr>
          <p:cNvSpPr txBox="1"/>
          <p:nvPr/>
        </p:nvSpPr>
        <p:spPr>
          <a:xfrm>
            <a:off x="6697154" y="5190827"/>
            <a:ext cx="2839886" cy="954107"/>
          </a:xfrm>
          <a:prstGeom prst="rect">
            <a:avLst/>
          </a:prstGeom>
          <a:noFill/>
        </p:spPr>
        <p:txBody>
          <a:bodyPr wrap="square" rtlCol="0">
            <a:spAutoFit/>
          </a:bodyPr>
          <a:lstStyle/>
          <a:p>
            <a:pPr algn="ctr"/>
            <a:r>
              <a:rPr lang="en-US" b="1" dirty="0">
                <a:solidFill>
                  <a:srgbClr val="D5463C"/>
                </a:solidFill>
                <a:latin typeface="Roboto" pitchFamily="2" charset="0"/>
                <a:ea typeface="Roboto" pitchFamily="2" charset="0"/>
                <a:cs typeface="Lato" panose="020F0502020204030203" pitchFamily="34" charset="0"/>
              </a:rPr>
              <a:t>THIRD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14" name="TextBox 13">
            <a:extLst>
              <a:ext uri="{FF2B5EF4-FFF2-40B4-BE49-F238E27FC236}">
                <a16:creationId xmlns:a16="http://schemas.microsoft.com/office/drawing/2014/main" id="{C5F6A4A1-A9E6-4F1E-8F9F-17C7B351C55C}"/>
              </a:ext>
            </a:extLst>
          </p:cNvPr>
          <p:cNvSpPr txBox="1"/>
          <p:nvPr/>
        </p:nvSpPr>
        <p:spPr>
          <a:xfrm>
            <a:off x="9122504" y="690434"/>
            <a:ext cx="2764988" cy="954107"/>
          </a:xfrm>
          <a:prstGeom prst="rect">
            <a:avLst/>
          </a:prstGeom>
          <a:noFill/>
        </p:spPr>
        <p:txBody>
          <a:bodyPr wrap="square" rtlCol="0">
            <a:spAutoFit/>
          </a:bodyPr>
          <a:lstStyle/>
          <a:p>
            <a:pPr algn="ctr"/>
            <a:r>
              <a:rPr lang="en-US" b="1" dirty="0">
                <a:solidFill>
                  <a:schemeClr val="accent4">
                    <a:lumMod val="75000"/>
                  </a:schemeClr>
                </a:solidFill>
                <a:latin typeface="Roboto" pitchFamily="2" charset="0"/>
                <a:ea typeface="Roboto" pitchFamily="2" charset="0"/>
                <a:cs typeface="Lato" panose="020F0502020204030203" pitchFamily="34" charset="0"/>
              </a:rPr>
              <a:t>FOURTH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15" name="TextBox 14">
            <a:extLst>
              <a:ext uri="{FF2B5EF4-FFF2-40B4-BE49-F238E27FC236}">
                <a16:creationId xmlns:a16="http://schemas.microsoft.com/office/drawing/2014/main" id="{FB401ED0-9939-428D-A0C2-8CAA057B2693}"/>
              </a:ext>
            </a:extLst>
          </p:cNvPr>
          <p:cNvSpPr txBox="1"/>
          <p:nvPr/>
        </p:nvSpPr>
        <p:spPr>
          <a:xfrm>
            <a:off x="609517" y="627689"/>
            <a:ext cx="2628358" cy="954107"/>
          </a:xfrm>
          <a:prstGeom prst="rect">
            <a:avLst/>
          </a:prstGeom>
          <a:noFill/>
        </p:spPr>
        <p:txBody>
          <a:bodyPr wrap="square" rtlCol="0">
            <a:spAutoFit/>
          </a:bodyPr>
          <a:lstStyle/>
          <a:p>
            <a:pPr algn="ctr"/>
            <a:r>
              <a:rPr lang="en-US" b="1" dirty="0">
                <a:solidFill>
                  <a:schemeClr val="bg2">
                    <a:lumMod val="50000"/>
                  </a:schemeClr>
                </a:solidFill>
                <a:latin typeface="Roboto" pitchFamily="2" charset="0"/>
                <a:ea typeface="Roboto" pitchFamily="2" charset="0"/>
                <a:cs typeface="Lato" panose="020F0502020204030203" pitchFamily="34" charset="0"/>
              </a:rPr>
              <a:t>FIRST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16" name="Rectangle 15">
            <a:extLst>
              <a:ext uri="{FF2B5EF4-FFF2-40B4-BE49-F238E27FC236}">
                <a16:creationId xmlns:a16="http://schemas.microsoft.com/office/drawing/2014/main" id="{E7D5DCD6-45B4-4F76-93E2-1D73DA03084A}"/>
              </a:ext>
            </a:extLst>
          </p:cNvPr>
          <p:cNvSpPr/>
          <p:nvPr/>
        </p:nvSpPr>
        <p:spPr>
          <a:xfrm>
            <a:off x="3854749" y="591781"/>
            <a:ext cx="4482502" cy="990015"/>
          </a:xfrm>
          <a:prstGeom prst="rect">
            <a:avLst/>
          </a:prstGeom>
          <a:noFill/>
        </p:spPr>
        <p:txBody>
          <a:bodyPr wrap="square" lIns="91440" tIns="45720" rIns="91440" bIns="45720">
            <a:spAutoFit/>
          </a:bodyPr>
          <a:lstStyle/>
          <a:p>
            <a:pPr algn="ctr">
              <a:lnSpc>
                <a:spcPts val="3500"/>
              </a:lnSpc>
            </a:pPr>
            <a:r>
              <a:rPr lang="en-US" sz="4000" cap="none" spc="0" dirty="0">
                <a:ln w="0"/>
                <a:solidFill>
                  <a:schemeClr val="tx1">
                    <a:lumMod val="65000"/>
                    <a:lumOff val="35000"/>
                  </a:schemeClr>
                </a:solidFill>
                <a:latin typeface="Roboto" pitchFamily="2" charset="0"/>
                <a:ea typeface="Roboto" pitchFamily="2" charset="0"/>
                <a:cs typeface="Lato" panose="020F0502020204030203" pitchFamily="34" charset="0"/>
              </a:rPr>
              <a:t>OUR PROCESS IS SIMPLE</a:t>
            </a:r>
          </a:p>
        </p:txBody>
      </p:sp>
      <p:graphicFrame>
        <p:nvGraphicFramePr>
          <p:cNvPr id="17" name="Diagram 16"/>
          <p:cNvGraphicFramePr/>
          <p:nvPr>
            <p:extLst>
              <p:ext uri="{D42A27DB-BD31-4B8C-83A1-F6EECF244321}">
                <p14:modId xmlns:p14="http://schemas.microsoft.com/office/powerpoint/2010/main" val="2725563705"/>
              </p:ext>
            </p:extLst>
          </p:nvPr>
        </p:nvGraphicFramePr>
        <p:xfrm>
          <a:off x="1409699" y="402672"/>
          <a:ext cx="9078983" cy="6052656"/>
        </p:xfrm>
        <a:graphic>
          <a:graphicData uri="http://schemas.openxmlformats.org/drawingml/2006/diagram">
            <dgm:relIds xmlns:dgm="http://schemas.openxmlformats.org/drawingml/2006/diagram" xmlns:r="http://schemas.openxmlformats.org/officeDocument/2006/relationships" r:dm="rId2" r:lo="rId3" r:qs="rId4" r:cs="rId5"/>
          </a:graphicData>
        </a:graphic>
      </p:graphicFrame>
      <p:sp>
        <p:nvSpPr>
          <p:cNvPr id="18" name="Shape 440">
            <a:extLst>
              <a:ext uri="{FF2B5EF4-FFF2-40B4-BE49-F238E27FC236}">
                <a16:creationId xmlns:a16="http://schemas.microsoft.com/office/drawing/2014/main" id="{36210CA5-C6C1-4025-B4ED-D14E69637AEA}"/>
              </a:ext>
            </a:extLst>
          </p:cNvPr>
          <p:cNvSpPr/>
          <p:nvPr/>
        </p:nvSpPr>
        <p:spPr>
          <a:xfrm>
            <a:off x="2696127" y="3244666"/>
            <a:ext cx="449743" cy="449716"/>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accent2"/>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19" name="Shape 503">
            <a:extLst>
              <a:ext uri="{FF2B5EF4-FFF2-40B4-BE49-F238E27FC236}">
                <a16:creationId xmlns:a16="http://schemas.microsoft.com/office/drawing/2014/main" id="{7C0B976F-D919-4D3F-B518-F7D2EF154A0B}"/>
              </a:ext>
            </a:extLst>
          </p:cNvPr>
          <p:cNvSpPr/>
          <p:nvPr/>
        </p:nvSpPr>
        <p:spPr>
          <a:xfrm>
            <a:off x="4876436" y="3218697"/>
            <a:ext cx="475713" cy="475685"/>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accent2"/>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20" name="Shape 541">
            <a:extLst>
              <a:ext uri="{FF2B5EF4-FFF2-40B4-BE49-F238E27FC236}">
                <a16:creationId xmlns:a16="http://schemas.microsoft.com/office/drawing/2014/main" id="{90F66949-D0E2-4599-A55B-2A505C863763}"/>
              </a:ext>
            </a:extLst>
          </p:cNvPr>
          <p:cNvGrpSpPr/>
          <p:nvPr/>
        </p:nvGrpSpPr>
        <p:grpSpPr>
          <a:xfrm>
            <a:off x="6995561" y="3183510"/>
            <a:ext cx="471571" cy="446974"/>
            <a:chOff x="5300400" y="3670175"/>
            <a:chExt cx="421300" cy="399325"/>
          </a:xfrm>
          <a:solidFill>
            <a:schemeClr val="accent2"/>
          </a:solidFill>
          <a:effectLst>
            <a:outerShdw blurRad="50800" dist="38100" algn="l" rotWithShape="0">
              <a:prstClr val="black">
                <a:alpha val="23000"/>
              </a:prstClr>
            </a:outerShdw>
          </a:effectLst>
        </p:grpSpPr>
        <p:sp>
          <p:nvSpPr>
            <p:cNvPr id="21" name="Shape 542">
              <a:extLst>
                <a:ext uri="{FF2B5EF4-FFF2-40B4-BE49-F238E27FC236}">
                  <a16:creationId xmlns:a16="http://schemas.microsoft.com/office/drawing/2014/main" id="{DB6E699C-EB43-400B-A5BA-3299472C07CD}"/>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 name="Shape 543">
              <a:extLst>
                <a:ext uri="{FF2B5EF4-FFF2-40B4-BE49-F238E27FC236}">
                  <a16:creationId xmlns:a16="http://schemas.microsoft.com/office/drawing/2014/main" id="{AF3F301D-7ECA-4431-9933-A5EEE6C43C42}"/>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 name="Shape 544">
              <a:extLst>
                <a:ext uri="{FF2B5EF4-FFF2-40B4-BE49-F238E27FC236}">
                  <a16:creationId xmlns:a16="http://schemas.microsoft.com/office/drawing/2014/main" id="{C56CBE64-200F-4FD8-9C15-8BBEC569815B}"/>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 name="Shape 545">
              <a:extLst>
                <a:ext uri="{FF2B5EF4-FFF2-40B4-BE49-F238E27FC236}">
                  <a16:creationId xmlns:a16="http://schemas.microsoft.com/office/drawing/2014/main" id="{7ACA557B-DBB7-49CC-B444-051D4B999941}"/>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546">
              <a:extLst>
                <a:ext uri="{FF2B5EF4-FFF2-40B4-BE49-F238E27FC236}">
                  <a16:creationId xmlns:a16="http://schemas.microsoft.com/office/drawing/2014/main" id="{64C9B4FD-87AF-4AFB-9ED8-093F75EE1B09}"/>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6" name="Shape 551">
            <a:extLst>
              <a:ext uri="{FF2B5EF4-FFF2-40B4-BE49-F238E27FC236}">
                <a16:creationId xmlns:a16="http://schemas.microsoft.com/office/drawing/2014/main" id="{F96ECCA8-4565-4D77-AF76-10C38C75E3B2}"/>
              </a:ext>
            </a:extLst>
          </p:cNvPr>
          <p:cNvGrpSpPr/>
          <p:nvPr/>
        </p:nvGrpSpPr>
        <p:grpSpPr>
          <a:xfrm>
            <a:off x="9110545" y="3172219"/>
            <a:ext cx="496196" cy="496224"/>
            <a:chOff x="570875" y="4322250"/>
            <a:chExt cx="443300" cy="443325"/>
          </a:xfrm>
          <a:solidFill>
            <a:schemeClr val="accent2"/>
          </a:solidFill>
          <a:effectLst>
            <a:outerShdw blurRad="50800" dist="38100" algn="l" rotWithShape="0">
              <a:prstClr val="black">
                <a:alpha val="23000"/>
              </a:prstClr>
            </a:outerShdw>
          </a:effectLst>
        </p:grpSpPr>
        <p:sp>
          <p:nvSpPr>
            <p:cNvPr id="27" name="Shape 552">
              <a:extLst>
                <a:ext uri="{FF2B5EF4-FFF2-40B4-BE49-F238E27FC236}">
                  <a16:creationId xmlns:a16="http://schemas.microsoft.com/office/drawing/2014/main" id="{E10B16F2-24F7-43EA-ABBD-0EE05706E2FA}"/>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8" name="Shape 553">
              <a:extLst>
                <a:ext uri="{FF2B5EF4-FFF2-40B4-BE49-F238E27FC236}">
                  <a16:creationId xmlns:a16="http://schemas.microsoft.com/office/drawing/2014/main" id="{77541D56-D313-4F1A-8D1E-9C86302A34B0}"/>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9" name="Shape 554">
              <a:extLst>
                <a:ext uri="{FF2B5EF4-FFF2-40B4-BE49-F238E27FC236}">
                  <a16:creationId xmlns:a16="http://schemas.microsoft.com/office/drawing/2014/main" id="{4EF54CE5-958B-48D4-B4D2-8F845E12ECAC}"/>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0" name="Shape 555">
              <a:extLst>
                <a:ext uri="{FF2B5EF4-FFF2-40B4-BE49-F238E27FC236}">
                  <a16:creationId xmlns:a16="http://schemas.microsoft.com/office/drawing/2014/main" id="{EC9B8338-F594-489E-B5BD-82683C71B344}"/>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31" name="Rectangle 30">
            <a:extLst>
              <a:ext uri="{FF2B5EF4-FFF2-40B4-BE49-F238E27FC236}">
                <a16:creationId xmlns:a16="http://schemas.microsoft.com/office/drawing/2014/main" id="{AE472E19-4A9A-478C-BBA5-BA69DD71C560}"/>
              </a:ext>
            </a:extLst>
          </p:cNvPr>
          <p:cNvSpPr/>
          <p:nvPr/>
        </p:nvSpPr>
        <p:spPr>
          <a:xfrm rot="5400000">
            <a:off x="11661246" y="511935"/>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1437303049"/>
      </p:ext>
    </p:extLst>
  </p:cSld>
  <p:clrMapOvr>
    <a:masterClrMapping/>
  </p:clrMapOvr>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cxnSp>
        <p:nvCxnSpPr>
          <p:cNvPr id="2" name="Straight Connector 1"/>
          <p:cNvCxnSpPr/>
          <p:nvPr/>
        </p:nvCxnSpPr>
        <p:spPr>
          <a:xfrm>
            <a:off x="9627326" y="1401596"/>
            <a:ext cx="1531869" cy="0"/>
          </a:xfrm>
          <a:prstGeom prst="line">
            <a:avLst/>
          </a:prstGeom>
          <a:ln w="38100">
            <a:solidFill>
              <a:schemeClr val="accent1">
                <a:lumMod val="7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3" name="Straight Connector 2"/>
          <p:cNvCxnSpPr/>
          <p:nvPr/>
        </p:nvCxnSpPr>
        <p:spPr>
          <a:xfrm flipH="1">
            <a:off x="11079962" y="1219036"/>
            <a:ext cx="28433" cy="4553442"/>
          </a:xfrm>
          <a:prstGeom prst="line">
            <a:avLst/>
          </a:prstGeom>
          <a:ln w="38100">
            <a:solidFill>
              <a:schemeClr val="accent1">
                <a:lumMod val="7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4" name="Straight Connector 3"/>
          <p:cNvCxnSpPr/>
          <p:nvPr/>
        </p:nvCxnSpPr>
        <p:spPr>
          <a:xfrm>
            <a:off x="8869358" y="5878712"/>
            <a:ext cx="2195856" cy="13711"/>
          </a:xfrm>
          <a:prstGeom prst="line">
            <a:avLst/>
          </a:prstGeom>
          <a:ln w="38100">
            <a:solidFill>
              <a:schemeClr val="accent1">
                <a:lumMod val="7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5" name="Straight Connector 4"/>
          <p:cNvCxnSpPr/>
          <p:nvPr/>
        </p:nvCxnSpPr>
        <p:spPr>
          <a:xfrm rot="5400000">
            <a:off x="7691357" y="4641626"/>
            <a:ext cx="2400487" cy="14989"/>
          </a:xfrm>
          <a:prstGeom prst="line">
            <a:avLst/>
          </a:prstGeom>
          <a:ln w="38100">
            <a:solidFill>
              <a:schemeClr val="accent1">
                <a:lumMod val="7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6" name="Straight Connector 5"/>
          <p:cNvCxnSpPr/>
          <p:nvPr/>
        </p:nvCxnSpPr>
        <p:spPr>
          <a:xfrm>
            <a:off x="6424795" y="3441152"/>
            <a:ext cx="2474300" cy="15450"/>
          </a:xfrm>
          <a:prstGeom prst="line">
            <a:avLst/>
          </a:prstGeom>
          <a:ln w="38100">
            <a:solidFill>
              <a:schemeClr val="accent1">
                <a:lumMod val="7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7" name="Straight Connector 6"/>
          <p:cNvCxnSpPr/>
          <p:nvPr/>
        </p:nvCxnSpPr>
        <p:spPr>
          <a:xfrm flipH="1">
            <a:off x="6569327" y="3542278"/>
            <a:ext cx="9541" cy="1528183"/>
          </a:xfrm>
          <a:prstGeom prst="line">
            <a:avLst/>
          </a:prstGeom>
          <a:ln w="38100">
            <a:solidFill>
              <a:schemeClr val="accent1">
                <a:lumMod val="7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8" name="Straight Connector 7"/>
          <p:cNvCxnSpPr/>
          <p:nvPr/>
        </p:nvCxnSpPr>
        <p:spPr>
          <a:xfrm>
            <a:off x="3565851" y="5119436"/>
            <a:ext cx="3042996" cy="19001"/>
          </a:xfrm>
          <a:prstGeom prst="line">
            <a:avLst/>
          </a:prstGeom>
          <a:ln w="38100">
            <a:solidFill>
              <a:schemeClr val="accent1">
                <a:lumMod val="7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9" name="Straight Connector 8"/>
          <p:cNvCxnSpPr/>
          <p:nvPr/>
        </p:nvCxnSpPr>
        <p:spPr>
          <a:xfrm rot="5400000">
            <a:off x="2343123" y="3515530"/>
            <a:ext cx="2400487" cy="14989"/>
          </a:xfrm>
          <a:prstGeom prst="line">
            <a:avLst/>
          </a:prstGeom>
          <a:ln w="38100">
            <a:solidFill>
              <a:schemeClr val="accent1">
                <a:lumMod val="7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10" name="Straight Connector 9"/>
          <p:cNvCxnSpPr/>
          <p:nvPr/>
        </p:nvCxnSpPr>
        <p:spPr>
          <a:xfrm>
            <a:off x="1150374" y="1940314"/>
            <a:ext cx="2400487" cy="14989"/>
          </a:xfrm>
          <a:prstGeom prst="line">
            <a:avLst/>
          </a:prstGeom>
          <a:ln w="38100">
            <a:solidFill>
              <a:schemeClr val="accent1">
                <a:lumMod val="75000"/>
              </a:schemeClr>
            </a:solidFill>
            <a:prstDash val="dash"/>
          </a:ln>
        </p:spPr>
        <p:style>
          <a:lnRef idx="1">
            <a:schemeClr val="accent1"/>
          </a:lnRef>
          <a:fillRef idx="0">
            <a:schemeClr val="accent1"/>
          </a:fillRef>
          <a:effectRef idx="0">
            <a:schemeClr val="accent1"/>
          </a:effectRef>
          <a:fontRef idx="minor">
            <a:schemeClr val="tx1"/>
          </a:fontRef>
        </p:style>
      </p:cxnSp>
      <p:grpSp>
        <p:nvGrpSpPr>
          <p:cNvPr id="11" name="Group 10"/>
          <p:cNvGrpSpPr/>
          <p:nvPr/>
        </p:nvGrpSpPr>
        <p:grpSpPr>
          <a:xfrm>
            <a:off x="2832403" y="1277872"/>
            <a:ext cx="1354861" cy="1354861"/>
            <a:chOff x="1438244" y="995722"/>
            <a:chExt cx="1396958" cy="1396958"/>
          </a:xfrm>
        </p:grpSpPr>
        <p:sp>
          <p:nvSpPr>
            <p:cNvPr id="12" name="Oval 11"/>
            <p:cNvSpPr/>
            <p:nvPr/>
          </p:nvSpPr>
          <p:spPr>
            <a:xfrm>
              <a:off x="1438244" y="995722"/>
              <a:ext cx="1396958" cy="1396958"/>
            </a:xfrm>
            <a:prstGeom prst="cub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Oval 12"/>
            <p:cNvSpPr/>
            <p:nvPr/>
          </p:nvSpPr>
          <p:spPr>
            <a:xfrm>
              <a:off x="1581267" y="1138745"/>
              <a:ext cx="1110912" cy="1110912"/>
            </a:xfrm>
            <a:prstGeom prst="cube">
              <a:avLst/>
            </a:prstGeom>
            <a:solidFill>
              <a:schemeClr val="accent1"/>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grpSp>
        <p:nvGrpSpPr>
          <p:cNvPr id="14" name="Group 13"/>
          <p:cNvGrpSpPr/>
          <p:nvPr/>
        </p:nvGrpSpPr>
        <p:grpSpPr>
          <a:xfrm>
            <a:off x="2873431" y="4413315"/>
            <a:ext cx="1354861" cy="1354861"/>
            <a:chOff x="1438244" y="995722"/>
            <a:chExt cx="1396958" cy="1396958"/>
          </a:xfrm>
        </p:grpSpPr>
        <p:sp>
          <p:nvSpPr>
            <p:cNvPr id="15" name="Oval 14"/>
            <p:cNvSpPr/>
            <p:nvPr/>
          </p:nvSpPr>
          <p:spPr>
            <a:xfrm>
              <a:off x="1438244" y="995722"/>
              <a:ext cx="1396958" cy="1396958"/>
            </a:xfrm>
            <a:prstGeom prst="cub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16" name="Oval 15"/>
            <p:cNvSpPr/>
            <p:nvPr/>
          </p:nvSpPr>
          <p:spPr>
            <a:xfrm>
              <a:off x="1581267" y="1138745"/>
              <a:ext cx="1110912" cy="1110912"/>
            </a:xfrm>
            <a:prstGeom prst="cube">
              <a:avLst/>
            </a:prstGeom>
            <a:solidFill>
              <a:schemeClr val="accent2"/>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17" name="Group 16"/>
          <p:cNvGrpSpPr/>
          <p:nvPr/>
        </p:nvGrpSpPr>
        <p:grpSpPr>
          <a:xfrm>
            <a:off x="5901437" y="2771446"/>
            <a:ext cx="1354861" cy="1354861"/>
            <a:chOff x="1438244" y="995722"/>
            <a:chExt cx="1396958" cy="1396958"/>
          </a:xfrm>
        </p:grpSpPr>
        <p:sp>
          <p:nvSpPr>
            <p:cNvPr id="18" name="Oval 17"/>
            <p:cNvSpPr/>
            <p:nvPr/>
          </p:nvSpPr>
          <p:spPr>
            <a:xfrm>
              <a:off x="1438244" y="995722"/>
              <a:ext cx="1396958" cy="1396958"/>
            </a:xfrm>
            <a:prstGeom prst="cub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19" name="Oval 18"/>
            <p:cNvSpPr/>
            <p:nvPr/>
          </p:nvSpPr>
          <p:spPr>
            <a:xfrm>
              <a:off x="1581267" y="1138745"/>
              <a:ext cx="1110912" cy="1110912"/>
            </a:xfrm>
            <a:prstGeom prst="cube">
              <a:avLst/>
            </a:prstGeom>
            <a:solidFill>
              <a:schemeClr val="accent3"/>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dirty="0"/>
            </a:p>
          </p:txBody>
        </p:sp>
      </p:grpSp>
      <p:grpSp>
        <p:nvGrpSpPr>
          <p:cNvPr id="20" name="Group 19"/>
          <p:cNvGrpSpPr/>
          <p:nvPr/>
        </p:nvGrpSpPr>
        <p:grpSpPr>
          <a:xfrm>
            <a:off x="10415975" y="724166"/>
            <a:ext cx="1354861" cy="1354861"/>
            <a:chOff x="1438244" y="995722"/>
            <a:chExt cx="1396958" cy="1396958"/>
          </a:xfrm>
        </p:grpSpPr>
        <p:sp>
          <p:nvSpPr>
            <p:cNvPr id="21" name="Oval 20"/>
            <p:cNvSpPr/>
            <p:nvPr/>
          </p:nvSpPr>
          <p:spPr>
            <a:xfrm>
              <a:off x="1438244" y="995722"/>
              <a:ext cx="1396958" cy="1396958"/>
            </a:xfrm>
            <a:prstGeom prst="cub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22" name="Oval 21"/>
            <p:cNvSpPr/>
            <p:nvPr/>
          </p:nvSpPr>
          <p:spPr>
            <a:xfrm>
              <a:off x="1581267" y="1138745"/>
              <a:ext cx="1110912" cy="1110912"/>
            </a:xfrm>
            <a:prstGeom prst="cube">
              <a:avLst/>
            </a:prstGeom>
            <a:solidFill>
              <a:schemeClr val="accent6"/>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23" name="Group 22"/>
          <p:cNvGrpSpPr/>
          <p:nvPr/>
        </p:nvGrpSpPr>
        <p:grpSpPr>
          <a:xfrm>
            <a:off x="8221665" y="5195677"/>
            <a:ext cx="1354861" cy="1354861"/>
            <a:chOff x="1438244" y="995722"/>
            <a:chExt cx="1396958" cy="1396958"/>
          </a:xfrm>
        </p:grpSpPr>
        <p:sp>
          <p:nvSpPr>
            <p:cNvPr id="24" name="Oval 23"/>
            <p:cNvSpPr/>
            <p:nvPr/>
          </p:nvSpPr>
          <p:spPr>
            <a:xfrm>
              <a:off x="1438244" y="995722"/>
              <a:ext cx="1396958" cy="1396958"/>
            </a:xfrm>
            <a:prstGeom prst="cub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25" name="Oval 24"/>
            <p:cNvSpPr/>
            <p:nvPr/>
          </p:nvSpPr>
          <p:spPr>
            <a:xfrm>
              <a:off x="1581267" y="1138745"/>
              <a:ext cx="1110912" cy="1110912"/>
            </a:xfrm>
            <a:prstGeom prst="cube">
              <a:avLst/>
            </a:prstGeom>
            <a:solidFill>
              <a:schemeClr val="accent4"/>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sp>
        <p:nvSpPr>
          <p:cNvPr id="26" name="TextBox 25">
            <a:extLst>
              <a:ext uri="{FF2B5EF4-FFF2-40B4-BE49-F238E27FC236}">
                <a16:creationId xmlns:a16="http://schemas.microsoft.com/office/drawing/2014/main" id="{51672FBC-FE7B-4068-9E8F-C74AA444EAE5}"/>
              </a:ext>
            </a:extLst>
          </p:cNvPr>
          <p:cNvSpPr txBox="1"/>
          <p:nvPr/>
        </p:nvSpPr>
        <p:spPr>
          <a:xfrm>
            <a:off x="470860" y="4580124"/>
            <a:ext cx="2363076" cy="1231106"/>
          </a:xfrm>
          <a:prstGeom prst="rect">
            <a:avLst/>
          </a:prstGeom>
          <a:noFill/>
        </p:spPr>
        <p:txBody>
          <a:bodyPr wrap="square" rtlCol="0">
            <a:spAutoFit/>
          </a:bodyPr>
          <a:lstStyle/>
          <a:p>
            <a:r>
              <a:rPr lang="en-US" b="1" dirty="0">
                <a:solidFill>
                  <a:schemeClr val="tx1">
                    <a:lumMod val="75000"/>
                    <a:lumOff val="25000"/>
                  </a:schemeClr>
                </a:solidFill>
                <a:latin typeface="Roboto" pitchFamily="2" charset="0"/>
                <a:ea typeface="Roboto" pitchFamily="2" charset="0"/>
                <a:cs typeface="Lato" panose="020F0502020204030203" pitchFamily="34" charset="0"/>
              </a:rPr>
              <a:t>2015</a:t>
            </a:r>
          </a:p>
          <a:p>
            <a:r>
              <a:rPr lang="en-US" sz="1050" dirty="0">
                <a:solidFill>
                  <a:schemeClr val="tx1">
                    <a:lumMod val="75000"/>
                    <a:lumOff val="25000"/>
                  </a:schemeClr>
                </a:solidFill>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solidFill>
                <a:schemeClr val="tx1">
                  <a:lumMod val="75000"/>
                  <a:lumOff val="25000"/>
                </a:schemeClr>
              </a:solidFill>
              <a:latin typeface="Roboto" pitchFamily="2" charset="0"/>
              <a:ea typeface="Roboto" pitchFamily="2" charset="0"/>
              <a:cs typeface="Lato" panose="020F0502020204030203" pitchFamily="34" charset="0"/>
            </a:endParaRPr>
          </a:p>
        </p:txBody>
      </p:sp>
      <p:sp>
        <p:nvSpPr>
          <p:cNvPr id="27" name="Freeform 26"/>
          <p:cNvSpPr/>
          <p:nvPr/>
        </p:nvSpPr>
        <p:spPr>
          <a:xfrm>
            <a:off x="747545" y="1764580"/>
            <a:ext cx="388791" cy="388791"/>
          </a:xfrm>
          <a:custGeom>
            <a:avLst/>
            <a:gdLst>
              <a:gd name="connsiteX0" fmla="*/ 340101 w 919868"/>
              <a:gd name="connsiteY0" fmla="*/ 301708 h 919868"/>
              <a:gd name="connsiteX1" fmla="*/ 459934 w 919868"/>
              <a:gd name="connsiteY1" fmla="*/ 459934 h 919868"/>
              <a:gd name="connsiteX2" fmla="*/ 340101 w 919868"/>
              <a:gd name="connsiteY2" fmla="*/ 618160 h 919868"/>
              <a:gd name="connsiteX3" fmla="*/ 459934 w 919868"/>
              <a:gd name="connsiteY3" fmla="*/ 618160 h 919868"/>
              <a:gd name="connsiteX4" fmla="*/ 579767 w 919868"/>
              <a:gd name="connsiteY4" fmla="*/ 459934 h 919868"/>
              <a:gd name="connsiteX5" fmla="*/ 459934 w 919868"/>
              <a:gd name="connsiteY5" fmla="*/ 301708 h 919868"/>
              <a:gd name="connsiteX6" fmla="*/ 459934 w 919868"/>
              <a:gd name="connsiteY6" fmla="*/ 0 h 919868"/>
              <a:gd name="connsiteX7" fmla="*/ 919868 w 919868"/>
              <a:gd name="connsiteY7" fmla="*/ 459934 h 919868"/>
              <a:gd name="connsiteX8" fmla="*/ 459934 w 919868"/>
              <a:gd name="connsiteY8" fmla="*/ 919868 h 919868"/>
              <a:gd name="connsiteX9" fmla="*/ 0 w 919868"/>
              <a:gd name="connsiteY9" fmla="*/ 459934 h 919868"/>
              <a:gd name="connsiteX10" fmla="*/ 459934 w 919868"/>
              <a:gd name="connsiteY10" fmla="*/ 0 h 91986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919868" h="919868">
                <a:moveTo>
                  <a:pt x="340101" y="301708"/>
                </a:moveTo>
                <a:lnTo>
                  <a:pt x="459934" y="459934"/>
                </a:lnTo>
                <a:lnTo>
                  <a:pt x="340101" y="618160"/>
                </a:lnTo>
                <a:lnTo>
                  <a:pt x="459934" y="618160"/>
                </a:lnTo>
                <a:lnTo>
                  <a:pt x="579767" y="459934"/>
                </a:lnTo>
                <a:lnTo>
                  <a:pt x="459934" y="301708"/>
                </a:lnTo>
                <a:close/>
                <a:moveTo>
                  <a:pt x="459934" y="0"/>
                </a:moveTo>
                <a:cubicBezTo>
                  <a:pt x="713949" y="0"/>
                  <a:pt x="919868" y="205919"/>
                  <a:pt x="919868" y="459934"/>
                </a:cubicBezTo>
                <a:cubicBezTo>
                  <a:pt x="919868" y="713949"/>
                  <a:pt x="713949" y="919868"/>
                  <a:pt x="459934" y="919868"/>
                </a:cubicBezTo>
                <a:cubicBezTo>
                  <a:pt x="205919" y="919868"/>
                  <a:pt x="0" y="713949"/>
                  <a:pt x="0" y="459934"/>
                </a:cubicBezTo>
                <a:cubicBezTo>
                  <a:pt x="0" y="205919"/>
                  <a:pt x="205919" y="0"/>
                  <a:pt x="459934" y="0"/>
                </a:cubicBezTo>
                <a:close/>
              </a:path>
            </a:pathLst>
          </a:custGeom>
          <a:solidFill>
            <a:srgbClr val="0070C0"/>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 name="TextBox 27">
            <a:extLst>
              <a:ext uri="{FF2B5EF4-FFF2-40B4-BE49-F238E27FC236}">
                <a16:creationId xmlns:a16="http://schemas.microsoft.com/office/drawing/2014/main" id="{51672FBC-FE7B-4068-9E8F-C74AA444EAE5}"/>
              </a:ext>
            </a:extLst>
          </p:cNvPr>
          <p:cNvSpPr txBox="1"/>
          <p:nvPr/>
        </p:nvSpPr>
        <p:spPr>
          <a:xfrm>
            <a:off x="442503" y="2264651"/>
            <a:ext cx="2363076" cy="1231106"/>
          </a:xfrm>
          <a:prstGeom prst="rect">
            <a:avLst/>
          </a:prstGeom>
          <a:noFill/>
        </p:spPr>
        <p:txBody>
          <a:bodyPr wrap="square" rtlCol="0">
            <a:spAutoFit/>
          </a:bodyPr>
          <a:lstStyle/>
          <a:p>
            <a:r>
              <a:rPr lang="en-US" b="1" dirty="0">
                <a:solidFill>
                  <a:schemeClr val="tx1">
                    <a:lumMod val="75000"/>
                    <a:lumOff val="25000"/>
                  </a:schemeClr>
                </a:solidFill>
                <a:latin typeface="Roboto" pitchFamily="2" charset="0"/>
                <a:ea typeface="Roboto" pitchFamily="2" charset="0"/>
                <a:cs typeface="Lato" panose="020F0502020204030203" pitchFamily="34" charset="0"/>
              </a:rPr>
              <a:t>2014</a:t>
            </a:r>
          </a:p>
          <a:p>
            <a:r>
              <a:rPr lang="en-US" sz="1050" dirty="0">
                <a:solidFill>
                  <a:schemeClr val="tx1">
                    <a:lumMod val="75000"/>
                    <a:lumOff val="25000"/>
                  </a:schemeClr>
                </a:solidFill>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solidFill>
                <a:schemeClr val="tx1">
                  <a:lumMod val="75000"/>
                  <a:lumOff val="25000"/>
                </a:schemeClr>
              </a:solidFill>
              <a:latin typeface="Roboto" pitchFamily="2" charset="0"/>
              <a:ea typeface="Roboto" pitchFamily="2" charset="0"/>
              <a:cs typeface="Lato" panose="020F0502020204030203" pitchFamily="34" charset="0"/>
            </a:endParaRPr>
          </a:p>
        </p:txBody>
      </p:sp>
      <p:sp>
        <p:nvSpPr>
          <p:cNvPr id="29" name="TextBox 28">
            <a:extLst>
              <a:ext uri="{FF2B5EF4-FFF2-40B4-BE49-F238E27FC236}">
                <a16:creationId xmlns:a16="http://schemas.microsoft.com/office/drawing/2014/main" id="{51672FBC-FE7B-4068-9E8F-C74AA444EAE5}"/>
              </a:ext>
            </a:extLst>
          </p:cNvPr>
          <p:cNvSpPr txBox="1"/>
          <p:nvPr/>
        </p:nvSpPr>
        <p:spPr>
          <a:xfrm>
            <a:off x="3667533" y="2989073"/>
            <a:ext cx="2363076" cy="1231106"/>
          </a:xfrm>
          <a:prstGeom prst="rect">
            <a:avLst/>
          </a:prstGeom>
          <a:noFill/>
        </p:spPr>
        <p:txBody>
          <a:bodyPr wrap="square" rtlCol="0">
            <a:spAutoFit/>
          </a:bodyPr>
          <a:lstStyle/>
          <a:p>
            <a:r>
              <a:rPr lang="en-US" b="1" dirty="0">
                <a:solidFill>
                  <a:schemeClr val="tx1">
                    <a:lumMod val="75000"/>
                    <a:lumOff val="25000"/>
                  </a:schemeClr>
                </a:solidFill>
                <a:latin typeface="Roboto" pitchFamily="2" charset="0"/>
                <a:ea typeface="Roboto" pitchFamily="2" charset="0"/>
                <a:cs typeface="Lato" panose="020F0502020204030203" pitchFamily="34" charset="0"/>
              </a:rPr>
              <a:t>2016</a:t>
            </a:r>
          </a:p>
          <a:p>
            <a:r>
              <a:rPr lang="en-US" sz="1050" dirty="0">
                <a:solidFill>
                  <a:schemeClr val="tx1">
                    <a:lumMod val="75000"/>
                    <a:lumOff val="25000"/>
                  </a:schemeClr>
                </a:solidFill>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solidFill>
                <a:schemeClr val="tx1">
                  <a:lumMod val="75000"/>
                  <a:lumOff val="25000"/>
                </a:schemeClr>
              </a:solidFill>
              <a:latin typeface="Roboto" pitchFamily="2" charset="0"/>
              <a:ea typeface="Roboto" pitchFamily="2" charset="0"/>
              <a:cs typeface="Lato" panose="020F0502020204030203" pitchFamily="34" charset="0"/>
            </a:endParaRPr>
          </a:p>
        </p:txBody>
      </p:sp>
      <p:sp>
        <p:nvSpPr>
          <p:cNvPr id="30" name="Oval 29"/>
          <p:cNvSpPr/>
          <p:nvPr/>
        </p:nvSpPr>
        <p:spPr>
          <a:xfrm>
            <a:off x="9374873" y="1308707"/>
            <a:ext cx="211178" cy="211178"/>
          </a:xfrm>
          <a:prstGeom prst="ellipse">
            <a:avLst/>
          </a:prstGeom>
          <a:solidFill>
            <a:schemeClr val="accent6"/>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31" name="TextBox 30">
            <a:extLst>
              <a:ext uri="{FF2B5EF4-FFF2-40B4-BE49-F238E27FC236}">
                <a16:creationId xmlns:a16="http://schemas.microsoft.com/office/drawing/2014/main" id="{51672FBC-FE7B-4068-9E8F-C74AA444EAE5}"/>
              </a:ext>
            </a:extLst>
          </p:cNvPr>
          <p:cNvSpPr txBox="1"/>
          <p:nvPr/>
        </p:nvSpPr>
        <p:spPr>
          <a:xfrm>
            <a:off x="5905185" y="5422141"/>
            <a:ext cx="2363076" cy="1231106"/>
          </a:xfrm>
          <a:prstGeom prst="rect">
            <a:avLst/>
          </a:prstGeom>
          <a:noFill/>
        </p:spPr>
        <p:txBody>
          <a:bodyPr wrap="square" rtlCol="0">
            <a:spAutoFit/>
          </a:bodyPr>
          <a:lstStyle/>
          <a:p>
            <a:r>
              <a:rPr lang="en-US" b="1" dirty="0">
                <a:solidFill>
                  <a:schemeClr val="tx1">
                    <a:lumMod val="75000"/>
                    <a:lumOff val="25000"/>
                  </a:schemeClr>
                </a:solidFill>
                <a:latin typeface="Roboto" pitchFamily="2" charset="0"/>
                <a:ea typeface="Roboto" pitchFamily="2" charset="0"/>
                <a:cs typeface="Lato" panose="020F0502020204030203" pitchFamily="34" charset="0"/>
              </a:rPr>
              <a:t>2017</a:t>
            </a:r>
          </a:p>
          <a:p>
            <a:r>
              <a:rPr lang="en-US" sz="1050" dirty="0">
                <a:solidFill>
                  <a:schemeClr val="tx1">
                    <a:lumMod val="75000"/>
                    <a:lumOff val="25000"/>
                  </a:schemeClr>
                </a:solidFill>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solidFill>
                <a:schemeClr val="tx1">
                  <a:lumMod val="75000"/>
                  <a:lumOff val="25000"/>
                </a:schemeClr>
              </a:solidFill>
              <a:latin typeface="Roboto" pitchFamily="2" charset="0"/>
              <a:ea typeface="Roboto" pitchFamily="2" charset="0"/>
              <a:cs typeface="Lato" panose="020F0502020204030203" pitchFamily="34" charset="0"/>
            </a:endParaRPr>
          </a:p>
        </p:txBody>
      </p:sp>
      <p:sp>
        <p:nvSpPr>
          <p:cNvPr id="32" name="TextBox 31">
            <a:extLst>
              <a:ext uri="{FF2B5EF4-FFF2-40B4-BE49-F238E27FC236}">
                <a16:creationId xmlns:a16="http://schemas.microsoft.com/office/drawing/2014/main" id="{51672FBC-FE7B-4068-9E8F-C74AA444EAE5}"/>
              </a:ext>
            </a:extLst>
          </p:cNvPr>
          <p:cNvSpPr txBox="1"/>
          <p:nvPr/>
        </p:nvSpPr>
        <p:spPr>
          <a:xfrm>
            <a:off x="7034900" y="811556"/>
            <a:ext cx="2363076" cy="1231106"/>
          </a:xfrm>
          <a:prstGeom prst="rect">
            <a:avLst/>
          </a:prstGeom>
          <a:noFill/>
        </p:spPr>
        <p:txBody>
          <a:bodyPr wrap="square" rtlCol="0">
            <a:spAutoFit/>
          </a:bodyPr>
          <a:lstStyle/>
          <a:p>
            <a:r>
              <a:rPr lang="en-US" b="1" dirty="0">
                <a:solidFill>
                  <a:schemeClr val="tx1">
                    <a:lumMod val="75000"/>
                    <a:lumOff val="25000"/>
                  </a:schemeClr>
                </a:solidFill>
                <a:latin typeface="Roboto" pitchFamily="2" charset="0"/>
                <a:ea typeface="Roboto" pitchFamily="2" charset="0"/>
                <a:cs typeface="Lato" panose="020F0502020204030203" pitchFamily="34" charset="0"/>
              </a:rPr>
              <a:t>2018</a:t>
            </a:r>
          </a:p>
          <a:p>
            <a:r>
              <a:rPr lang="en-US" sz="1050" dirty="0">
                <a:solidFill>
                  <a:schemeClr val="tx1">
                    <a:lumMod val="75000"/>
                    <a:lumOff val="25000"/>
                  </a:schemeClr>
                </a:solidFill>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solidFill>
                <a:schemeClr val="tx1">
                  <a:lumMod val="75000"/>
                  <a:lumOff val="25000"/>
                </a:schemeClr>
              </a:solidFill>
              <a:latin typeface="Roboto" pitchFamily="2" charset="0"/>
              <a:ea typeface="Roboto" pitchFamily="2" charset="0"/>
              <a:cs typeface="Lato" panose="020F0502020204030203" pitchFamily="34" charset="0"/>
            </a:endParaRPr>
          </a:p>
        </p:txBody>
      </p:sp>
      <p:grpSp>
        <p:nvGrpSpPr>
          <p:cNvPr id="33" name="Shape 453"/>
          <p:cNvGrpSpPr/>
          <p:nvPr/>
        </p:nvGrpSpPr>
        <p:grpSpPr>
          <a:xfrm>
            <a:off x="10746814" y="1259211"/>
            <a:ext cx="457203" cy="487148"/>
            <a:chOff x="5970800" y="1619250"/>
            <a:chExt cx="428650" cy="456725"/>
          </a:xfrm>
          <a:solidFill>
            <a:schemeClr val="bg1"/>
          </a:solidFill>
        </p:grpSpPr>
        <p:sp>
          <p:nvSpPr>
            <p:cNvPr id="34"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39" name="Shape 482"/>
          <p:cNvSpPr/>
          <p:nvPr/>
        </p:nvSpPr>
        <p:spPr>
          <a:xfrm>
            <a:off x="3139649" y="1862939"/>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40" name="Shape 486"/>
          <p:cNvGrpSpPr/>
          <p:nvPr/>
        </p:nvGrpSpPr>
        <p:grpSpPr>
          <a:xfrm>
            <a:off x="3310788" y="4974058"/>
            <a:ext cx="274865" cy="448083"/>
            <a:chOff x="6730350" y="2315900"/>
            <a:chExt cx="257700" cy="420100"/>
          </a:xfrm>
          <a:solidFill>
            <a:schemeClr val="bg1"/>
          </a:solidFill>
        </p:grpSpPr>
        <p:sp>
          <p:nvSpPr>
            <p:cNvPr id="41"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6" name="Shape 538"/>
          <p:cNvGrpSpPr/>
          <p:nvPr/>
        </p:nvGrpSpPr>
        <p:grpSpPr>
          <a:xfrm>
            <a:off x="8526848" y="5812671"/>
            <a:ext cx="483228" cy="354301"/>
            <a:chOff x="4610450" y="3703750"/>
            <a:chExt cx="453050" cy="332175"/>
          </a:xfrm>
          <a:solidFill>
            <a:schemeClr val="bg1"/>
          </a:solidFill>
        </p:grpSpPr>
        <p:sp>
          <p:nvSpPr>
            <p:cNvPr id="47"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8"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9" name="Shape 551"/>
          <p:cNvGrpSpPr/>
          <p:nvPr/>
        </p:nvGrpSpPr>
        <p:grpSpPr>
          <a:xfrm>
            <a:off x="6216941" y="3335584"/>
            <a:ext cx="472829" cy="472856"/>
            <a:chOff x="570875" y="4322250"/>
            <a:chExt cx="443300" cy="443325"/>
          </a:xfrm>
          <a:solidFill>
            <a:schemeClr val="bg1"/>
          </a:solidFill>
        </p:grpSpPr>
        <p:sp>
          <p:nvSpPr>
            <p:cNvPr id="50"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1"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3"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54" name="Rectangle 53">
            <a:extLst>
              <a:ext uri="{FF2B5EF4-FFF2-40B4-BE49-F238E27FC236}">
                <a16:creationId xmlns:a16="http://schemas.microsoft.com/office/drawing/2014/main" id="{EFF49A3A-275B-4E2D-9586-12C6492F041A}"/>
              </a:ext>
            </a:extLst>
          </p:cNvPr>
          <p:cNvSpPr/>
          <p:nvPr/>
        </p:nvSpPr>
        <p:spPr>
          <a:xfrm>
            <a:off x="385098" y="401769"/>
            <a:ext cx="5139463" cy="432170"/>
          </a:xfrm>
          <a:prstGeom prst="rect">
            <a:avLst/>
          </a:prstGeom>
          <a:noFill/>
        </p:spPr>
        <p:txBody>
          <a:bodyPr wrap="square" lIns="91440" tIns="45720" rIns="91440" bIns="45720">
            <a:spAutoFit/>
          </a:bodyPr>
          <a:lstStyle/>
          <a:p>
            <a:pPr>
              <a:lnSpc>
                <a:spcPts val="2600"/>
              </a:lnSpc>
            </a:pPr>
            <a:r>
              <a:rPr lang="en-US" sz="2800" cap="none" spc="0" dirty="0">
                <a:ln w="0"/>
                <a:solidFill>
                  <a:schemeClr val="accent1"/>
                </a:solidFill>
                <a:latin typeface="Roboto" pitchFamily="2" charset="0"/>
                <a:ea typeface="Roboto" pitchFamily="2" charset="0"/>
                <a:cs typeface="Lato" panose="020F0502020204030203" pitchFamily="34" charset="0"/>
              </a:rPr>
              <a:t>TIMELINE </a:t>
            </a:r>
            <a:r>
              <a:rPr lang="en-US" sz="2800" b="1" cap="none" spc="0" dirty="0">
                <a:ln w="0"/>
                <a:solidFill>
                  <a:schemeClr val="accent1"/>
                </a:solidFill>
                <a:effectLst>
                  <a:outerShdw blurRad="38100" dist="38100" dir="2700000" algn="tl">
                    <a:srgbClr val="000000">
                      <a:alpha val="43137"/>
                    </a:srgbClr>
                  </a:outerShdw>
                </a:effectLst>
                <a:latin typeface="Roboto" pitchFamily="2" charset="0"/>
                <a:ea typeface="Roboto" pitchFamily="2" charset="0"/>
                <a:cs typeface="Lato" panose="020F0502020204030203" pitchFamily="34" charset="0"/>
              </a:rPr>
              <a:t>INFOGRAPHIC</a:t>
            </a:r>
          </a:p>
        </p:txBody>
      </p:sp>
      <p:sp>
        <p:nvSpPr>
          <p:cNvPr id="55" name="Rectangle 54">
            <a:extLst>
              <a:ext uri="{FF2B5EF4-FFF2-40B4-BE49-F238E27FC236}">
                <a16:creationId xmlns:a16="http://schemas.microsoft.com/office/drawing/2014/main" id="{EFF49A3A-275B-4E2D-9586-12C6492F041A}"/>
              </a:ext>
            </a:extLst>
          </p:cNvPr>
          <p:cNvSpPr/>
          <p:nvPr/>
        </p:nvSpPr>
        <p:spPr>
          <a:xfrm>
            <a:off x="421729" y="676315"/>
            <a:ext cx="3592493" cy="425758"/>
          </a:xfrm>
          <a:prstGeom prst="rect">
            <a:avLst/>
          </a:prstGeom>
          <a:noFill/>
        </p:spPr>
        <p:txBody>
          <a:bodyPr wrap="square" lIns="91440" tIns="45720" rIns="91440" bIns="45720">
            <a:spAutoFit/>
          </a:bodyPr>
          <a:lstStyle/>
          <a:p>
            <a:pPr>
              <a:lnSpc>
                <a:spcPts val="2600"/>
              </a:lnSpc>
            </a:pPr>
            <a:r>
              <a:rPr lang="en-US" sz="1400" dirty="0">
                <a:ln w="0"/>
                <a:solidFill>
                  <a:schemeClr val="accent4">
                    <a:lumMod val="75000"/>
                  </a:schemeClr>
                </a:solidFill>
                <a:latin typeface="Roboto" pitchFamily="2" charset="0"/>
                <a:ea typeface="Roboto" pitchFamily="2" charset="0"/>
                <a:cs typeface="Lato" panose="020F0502020204030203" pitchFamily="34" charset="0"/>
              </a:rPr>
              <a:t>Your Journey Starts Here</a:t>
            </a:r>
          </a:p>
        </p:txBody>
      </p:sp>
      <p:sp>
        <p:nvSpPr>
          <p:cNvPr id="56" name="Rectangle 55"/>
          <p:cNvSpPr/>
          <p:nvPr/>
        </p:nvSpPr>
        <p:spPr>
          <a:xfrm rot="5400000">
            <a:off x="11927997" y="718565"/>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8841100"/>
      </p:ext>
    </p:extLst>
  </p:cSld>
  <p:clrMapOvr>
    <a:masterClrMapping/>
  </p:clrMapOvr>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395">
            <a:extLst>
              <a:ext uri="{FF2B5EF4-FFF2-40B4-BE49-F238E27FC236}">
                <a16:creationId xmlns:a16="http://schemas.microsoft.com/office/drawing/2014/main" id="{CD7A1C7B-1098-4A45-B27E-53EB19DCE8ED}"/>
              </a:ext>
            </a:extLst>
          </p:cNvPr>
          <p:cNvSpPr txBox="1">
            <a:spLocks/>
          </p:cNvSpPr>
          <p:nvPr/>
        </p:nvSpPr>
        <p:spPr>
          <a:xfrm>
            <a:off x="392719" y="1543505"/>
            <a:ext cx="4726857" cy="652015"/>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ctr">
              <a:spcBef>
                <a:spcPts val="0"/>
              </a:spcBef>
              <a:buFont typeface="Arial" panose="020B0604020202020204" pitchFamily="34" charset="0"/>
              <a:buNone/>
            </a:pPr>
            <a:r>
              <a:rPr lang="en-US" sz="3600" dirty="0">
                <a:solidFill>
                  <a:schemeClr val="accent1"/>
                </a:solidFill>
                <a:latin typeface="+mj-lt"/>
                <a:ea typeface="Muli"/>
                <a:cs typeface="Muli"/>
                <a:sym typeface="Muli"/>
              </a:rPr>
              <a:t>	ANDROID MOCKUP</a:t>
            </a:r>
            <a:endParaRPr lang="en-US" sz="3600" dirty="0">
              <a:solidFill>
                <a:schemeClr val="accent1"/>
              </a:solidFill>
              <a:ea typeface="Muli"/>
              <a:cs typeface="Muli"/>
              <a:sym typeface="Muli"/>
            </a:endParaRPr>
          </a:p>
          <a:p>
            <a:pPr>
              <a:spcBef>
                <a:spcPts val="0"/>
              </a:spcBef>
              <a:buNone/>
            </a:pPr>
            <a:endParaRPr lang="en-US" sz="3600" dirty="0">
              <a:solidFill>
                <a:srgbClr val="E6442F"/>
              </a:solidFill>
              <a:ea typeface="Muli"/>
              <a:cs typeface="Muli"/>
              <a:sym typeface="Muli"/>
            </a:endParaRPr>
          </a:p>
          <a:p>
            <a:pPr>
              <a:spcBef>
                <a:spcPts val="0"/>
              </a:spcBef>
              <a:buFont typeface="Arial" panose="020B0604020202020204" pitchFamily="34" charset="0"/>
              <a:buNone/>
            </a:pPr>
            <a:endParaRPr lang="en-US" sz="3600" dirty="0">
              <a:solidFill>
                <a:srgbClr val="E6442F"/>
              </a:solidFill>
              <a:ea typeface="Muli"/>
              <a:cs typeface="Muli"/>
              <a:sym typeface="Muli"/>
            </a:endParaRPr>
          </a:p>
        </p:txBody>
      </p:sp>
      <p:grpSp>
        <p:nvGrpSpPr>
          <p:cNvPr id="2" name="Group 1"/>
          <p:cNvGrpSpPr/>
          <p:nvPr/>
        </p:nvGrpSpPr>
        <p:grpSpPr>
          <a:xfrm>
            <a:off x="7837965" y="1354862"/>
            <a:ext cx="2021320" cy="4055955"/>
            <a:chOff x="6805577" y="735806"/>
            <a:chExt cx="2748781" cy="5515669"/>
          </a:xfrm>
        </p:grpSpPr>
        <p:pic>
          <p:nvPicPr>
            <p:cNvPr id="5" name="Picture 4">
              <a:extLst>
                <a:ext uri="{FF2B5EF4-FFF2-40B4-BE49-F238E27FC236}">
                  <a16:creationId xmlns:a16="http://schemas.microsoft.com/office/drawing/2014/main" id="{5CB4CC9E-8233-4C9A-93E7-999E7F7837B3}"/>
                </a:ext>
              </a:extLst>
            </p:cNvPr>
            <p:cNvPicPr>
              <a:picLocks noChangeAspect="1"/>
            </p:cNvPicPr>
            <p:nvPr/>
          </p:nvPicPr>
          <p:blipFill>
            <a:blip r:embed="rId2"/>
            <a:stretch>
              <a:fillRect/>
            </a:stretch>
          </p:blipFill>
          <p:spPr>
            <a:xfrm>
              <a:off x="6924082" y="1135343"/>
              <a:ext cx="2511770" cy="4532786"/>
            </a:xfrm>
            <a:prstGeom prst="rect">
              <a:avLst/>
            </a:prstGeom>
            <a:ln>
              <a:noFill/>
            </a:ln>
            <a:effectLst>
              <a:outerShdw blurRad="44450" dist="27940" dir="5400000" algn="ctr">
                <a:srgbClr val="000000">
                  <a:alpha val="32000"/>
                </a:srgbClr>
              </a:outerShdw>
            </a:effectLst>
            <a:scene3d>
              <a:camera prst="orthographicFront">
                <a:rot lat="0" lon="0" rev="0"/>
              </a:camera>
              <a:lightRig rig="balanced" dir="t">
                <a:rot lat="0" lon="0" rev="8700000"/>
              </a:lightRig>
            </a:scene3d>
            <a:sp3d>
              <a:bevelT w="190500" h="38100"/>
            </a:sp3d>
          </p:spPr>
        </p:pic>
        <p:sp>
          <p:nvSpPr>
            <p:cNvPr id="7" name="Shape 394">
              <a:extLst>
                <a:ext uri="{FF2B5EF4-FFF2-40B4-BE49-F238E27FC236}">
                  <a16:creationId xmlns:a16="http://schemas.microsoft.com/office/drawing/2014/main" id="{202F5F18-0DE0-4BB6-A7A7-0143AEA53C35}"/>
                </a:ext>
              </a:extLst>
            </p:cNvPr>
            <p:cNvSpPr/>
            <p:nvPr/>
          </p:nvSpPr>
          <p:spPr>
            <a:xfrm>
              <a:off x="6805577" y="735806"/>
              <a:ext cx="2748781" cy="5515669"/>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gradFill flip="none" rotWithShape="1">
              <a:gsLst>
                <a:gs pos="0">
                  <a:schemeClr val="bg1">
                    <a:lumMod val="95000"/>
                  </a:schemeClr>
                </a:gs>
                <a:gs pos="19000">
                  <a:srgbClr val="2A2A2A"/>
                </a:gs>
              </a:gsLst>
              <a:path path="circle">
                <a:fillToRect l="100000" b="100000"/>
              </a:path>
              <a:tileRect t="-100000" r="-100000"/>
            </a:gradFill>
            <a:ln w="9525" cap="flat" cmpd="sng">
              <a:solidFill>
                <a:schemeClr val="accent6">
                  <a:lumMod val="20000"/>
                  <a:lumOff val="80000"/>
                </a:schemeClr>
              </a:solidFill>
              <a:prstDash val="solid"/>
              <a:round/>
              <a:headEnd type="none" w="med" len="med"/>
              <a:tailEnd type="none" w="med" len="med"/>
            </a:ln>
            <a:effectLst>
              <a:outerShdw blurRad="63500" sx="102000" sy="102000" algn="ctr" rotWithShape="0">
                <a:prstClr val="black">
                  <a:alpha val="40000"/>
                </a:prstClr>
              </a:outerShdw>
            </a:effectLst>
          </p:spPr>
          <p:txBody>
            <a:bodyPr lIns="91425" tIns="91425" rIns="91425" bIns="91425" anchor="ctr" anchorCtr="0">
              <a:noAutofit/>
            </a:bodyPr>
            <a:lstStyle/>
            <a:p>
              <a:pPr lvl="0">
                <a:spcBef>
                  <a:spcPts val="0"/>
                </a:spcBef>
                <a:buNone/>
              </a:pPr>
              <a:endParaRPr/>
            </a:p>
          </p:txBody>
        </p:sp>
      </p:grpSp>
      <p:sp>
        <p:nvSpPr>
          <p:cNvPr id="8" name="Rectangle 7">
            <a:extLst>
              <a:ext uri="{FF2B5EF4-FFF2-40B4-BE49-F238E27FC236}">
                <a16:creationId xmlns:a16="http://schemas.microsoft.com/office/drawing/2014/main" id="{128B54E1-27B4-458C-BD74-3C24BDBC2BF2}"/>
              </a:ext>
            </a:extLst>
          </p:cNvPr>
          <p:cNvSpPr/>
          <p:nvPr/>
        </p:nvSpPr>
        <p:spPr>
          <a:xfrm>
            <a:off x="1216170" y="2443971"/>
            <a:ext cx="3903406" cy="1169551"/>
          </a:xfrm>
          <a:prstGeom prst="rect">
            <a:avLst/>
          </a:prstGeom>
        </p:spPr>
        <p:txBody>
          <a:bodyPr wrap="square">
            <a:spAutoFit/>
          </a:bodyPr>
          <a:lstStyle/>
          <a:p>
            <a:pPr algn="just">
              <a:spcBef>
                <a:spcPts val="0"/>
              </a:spcBef>
              <a:buNone/>
            </a:pPr>
            <a:r>
              <a:rPr lang="en-US" sz="14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9" name="Rectangle 8">
            <a:extLst>
              <a:ext uri="{FF2B5EF4-FFF2-40B4-BE49-F238E27FC236}">
                <a16:creationId xmlns:a16="http://schemas.microsoft.com/office/drawing/2014/main" id="{FFA430F7-C202-452B-B4F9-578D618C3CCC}"/>
              </a:ext>
            </a:extLst>
          </p:cNvPr>
          <p:cNvSpPr/>
          <p:nvPr/>
        </p:nvSpPr>
        <p:spPr>
          <a:xfrm>
            <a:off x="1216170" y="3861973"/>
            <a:ext cx="3940432" cy="1169551"/>
          </a:xfrm>
          <a:prstGeom prst="rect">
            <a:avLst/>
          </a:prstGeom>
        </p:spPr>
        <p:txBody>
          <a:bodyPr wrap="square">
            <a:spAutoFit/>
          </a:bodyPr>
          <a:lstStyle/>
          <a:p>
            <a:pPr algn="just"/>
            <a:r>
              <a:rPr lang="en-US" sz="1400" dirty="0">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10" name="Shape 496">
            <a:extLst>
              <a:ext uri="{FF2B5EF4-FFF2-40B4-BE49-F238E27FC236}">
                <a16:creationId xmlns:a16="http://schemas.microsoft.com/office/drawing/2014/main" id="{1F8F09C8-26D3-41C3-9766-20CD90AA623F}"/>
              </a:ext>
            </a:extLst>
          </p:cNvPr>
          <p:cNvSpPr/>
          <p:nvPr/>
        </p:nvSpPr>
        <p:spPr>
          <a:xfrm>
            <a:off x="677331" y="2513071"/>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tx1">
              <a:lumMod val="65000"/>
              <a:lumOff val="3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 name="Shape 496">
            <a:extLst>
              <a:ext uri="{FF2B5EF4-FFF2-40B4-BE49-F238E27FC236}">
                <a16:creationId xmlns:a16="http://schemas.microsoft.com/office/drawing/2014/main" id="{1F518E46-9B2E-4CB1-8A65-9BFC9A50B2E9}"/>
              </a:ext>
            </a:extLst>
          </p:cNvPr>
          <p:cNvSpPr/>
          <p:nvPr/>
        </p:nvSpPr>
        <p:spPr>
          <a:xfrm>
            <a:off x="677331" y="3898376"/>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tx1">
              <a:lumMod val="65000"/>
              <a:lumOff val="3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 name="Rectangle 11">
            <a:extLst>
              <a:ext uri="{FF2B5EF4-FFF2-40B4-BE49-F238E27FC236}">
                <a16:creationId xmlns:a16="http://schemas.microsoft.com/office/drawing/2014/main" id="{AE472E19-4A9A-478C-BBA5-BA69DD71C560}"/>
              </a:ext>
            </a:extLst>
          </p:cNvPr>
          <p:cNvSpPr/>
          <p:nvPr/>
        </p:nvSpPr>
        <p:spPr>
          <a:xfrm rot="5400000">
            <a:off x="11661246" y="511935"/>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833645444"/>
      </p:ext>
    </p:extLst>
  </p:cSld>
  <p:clrMapOvr>
    <a:masterClrMapping/>
  </p:clrMapOvr>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9" name="Group 8"/>
          <p:cNvGrpSpPr/>
          <p:nvPr/>
        </p:nvGrpSpPr>
        <p:grpSpPr>
          <a:xfrm>
            <a:off x="1493159" y="1377101"/>
            <a:ext cx="2176911" cy="4581150"/>
            <a:chOff x="2569791" y="938827"/>
            <a:chExt cx="2641866" cy="5559613"/>
          </a:xfrm>
        </p:grpSpPr>
        <p:pic>
          <p:nvPicPr>
            <p:cNvPr id="2" name="Picture 1">
              <a:extLst>
                <a:ext uri="{FF2B5EF4-FFF2-40B4-BE49-F238E27FC236}">
                  <a16:creationId xmlns:a16="http://schemas.microsoft.com/office/drawing/2014/main" id="{D9C93E93-AEAE-443F-B1E4-C1CFDE030433}"/>
                </a:ext>
              </a:extLst>
            </p:cNvPr>
            <p:cNvPicPr>
              <a:picLocks noChangeAspect="1"/>
            </p:cNvPicPr>
            <p:nvPr/>
          </p:nvPicPr>
          <p:blipFill>
            <a:blip r:embed="rId2"/>
            <a:stretch>
              <a:fillRect/>
            </a:stretch>
          </p:blipFill>
          <p:spPr>
            <a:xfrm>
              <a:off x="2674466" y="1652827"/>
              <a:ext cx="2432515" cy="4224894"/>
            </a:xfrm>
            <a:prstGeom prst="rect">
              <a:avLst/>
            </a:prstGeom>
          </p:spPr>
        </p:pic>
        <p:sp>
          <p:nvSpPr>
            <p:cNvPr id="3" name="Shape 401">
              <a:extLst>
                <a:ext uri="{FF2B5EF4-FFF2-40B4-BE49-F238E27FC236}">
                  <a16:creationId xmlns:a16="http://schemas.microsoft.com/office/drawing/2014/main" id="{12656552-C2F8-4C4F-8D5D-581F8F7C9D17}"/>
                </a:ext>
              </a:extLst>
            </p:cNvPr>
            <p:cNvSpPr/>
            <p:nvPr/>
          </p:nvSpPr>
          <p:spPr>
            <a:xfrm>
              <a:off x="2569791" y="938827"/>
              <a:ext cx="2641866" cy="5559613"/>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gradFill flip="none" rotWithShape="1">
              <a:gsLst>
                <a:gs pos="22000">
                  <a:srgbClr val="343D46"/>
                </a:gs>
                <a:gs pos="38000">
                  <a:srgbClr val="65737E"/>
                </a:gs>
                <a:gs pos="59000">
                  <a:srgbClr val="A7ADBA"/>
                </a:gs>
                <a:gs pos="90000">
                  <a:srgbClr val="4F5B66"/>
                </a:gs>
              </a:gsLst>
              <a:lin ang="2700000" scaled="1"/>
              <a:tileRect/>
            </a:gradFill>
            <a:ln w="9525" cap="flat" cmpd="sng">
              <a:solidFill>
                <a:schemeClr val="bg1">
                  <a:lumMod val="95000"/>
                </a:schemeClr>
              </a:solidFill>
              <a:prstDash val="solid"/>
              <a:round/>
              <a:headEnd type="none" w="med" len="med"/>
              <a:tailEnd type="none" w="med" len="med"/>
            </a:ln>
            <a:effectLst>
              <a:outerShdw blurRad="114300" dist="38100" dir="16200000" rotWithShape="0">
                <a:prstClr val="black">
                  <a:alpha val="21000"/>
                </a:prstClr>
              </a:outerShdw>
            </a:effectLst>
          </p:spPr>
          <p:txBody>
            <a:bodyPr lIns="91425" tIns="91425" rIns="91425" bIns="91425" anchor="ctr" anchorCtr="0">
              <a:noAutofit/>
            </a:bodyPr>
            <a:lstStyle/>
            <a:p>
              <a:pPr lvl="0">
                <a:spcBef>
                  <a:spcPts val="0"/>
                </a:spcBef>
                <a:buNone/>
              </a:pPr>
              <a:endParaRPr/>
            </a:p>
          </p:txBody>
        </p:sp>
      </p:grpSp>
      <p:sp>
        <p:nvSpPr>
          <p:cNvPr id="4" name="Rectangle 3">
            <a:extLst>
              <a:ext uri="{FF2B5EF4-FFF2-40B4-BE49-F238E27FC236}">
                <a16:creationId xmlns:a16="http://schemas.microsoft.com/office/drawing/2014/main" id="{E3C407B1-4F4B-4A22-9311-14771C79FB40}"/>
              </a:ext>
            </a:extLst>
          </p:cNvPr>
          <p:cNvSpPr/>
          <p:nvPr/>
        </p:nvSpPr>
        <p:spPr>
          <a:xfrm>
            <a:off x="7262464" y="2498125"/>
            <a:ext cx="3903406" cy="1169551"/>
          </a:xfrm>
          <a:prstGeom prst="rect">
            <a:avLst/>
          </a:prstGeom>
        </p:spPr>
        <p:txBody>
          <a:bodyPr wrap="square">
            <a:spAutoFit/>
          </a:bodyPr>
          <a:lstStyle/>
          <a:p>
            <a:pPr algn="just">
              <a:spcBef>
                <a:spcPts val="0"/>
              </a:spcBef>
              <a:buNone/>
            </a:pPr>
            <a:r>
              <a:rPr lang="en-US" sz="14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5" name="Rectangle 4">
            <a:extLst>
              <a:ext uri="{FF2B5EF4-FFF2-40B4-BE49-F238E27FC236}">
                <a16:creationId xmlns:a16="http://schemas.microsoft.com/office/drawing/2014/main" id="{081CEE4D-1AAA-4B26-889D-0412F1B48DE4}"/>
              </a:ext>
            </a:extLst>
          </p:cNvPr>
          <p:cNvSpPr/>
          <p:nvPr/>
        </p:nvSpPr>
        <p:spPr>
          <a:xfrm>
            <a:off x="7262464" y="3916127"/>
            <a:ext cx="3940432" cy="1169551"/>
          </a:xfrm>
          <a:prstGeom prst="rect">
            <a:avLst/>
          </a:prstGeom>
        </p:spPr>
        <p:txBody>
          <a:bodyPr wrap="square">
            <a:spAutoFit/>
          </a:bodyPr>
          <a:lstStyle/>
          <a:p>
            <a:pPr algn="just"/>
            <a:r>
              <a:rPr lang="en-US" sz="1400" dirty="0">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6" name="Shape 496">
            <a:extLst>
              <a:ext uri="{FF2B5EF4-FFF2-40B4-BE49-F238E27FC236}">
                <a16:creationId xmlns:a16="http://schemas.microsoft.com/office/drawing/2014/main" id="{5B33DE60-4EAE-415D-8546-4AB954D76667}"/>
              </a:ext>
            </a:extLst>
          </p:cNvPr>
          <p:cNvSpPr/>
          <p:nvPr/>
        </p:nvSpPr>
        <p:spPr>
          <a:xfrm>
            <a:off x="6723625" y="2567225"/>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tx1">
              <a:lumMod val="65000"/>
              <a:lumOff val="3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496">
            <a:extLst>
              <a:ext uri="{FF2B5EF4-FFF2-40B4-BE49-F238E27FC236}">
                <a16:creationId xmlns:a16="http://schemas.microsoft.com/office/drawing/2014/main" id="{4A5A8FCB-6A9A-487B-95F6-428F0C2A3BA9}"/>
              </a:ext>
            </a:extLst>
          </p:cNvPr>
          <p:cNvSpPr/>
          <p:nvPr/>
        </p:nvSpPr>
        <p:spPr>
          <a:xfrm>
            <a:off x="6723625" y="3952530"/>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tx1">
              <a:lumMod val="65000"/>
              <a:lumOff val="3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Rectangle 7">
            <a:extLst>
              <a:ext uri="{FF2B5EF4-FFF2-40B4-BE49-F238E27FC236}">
                <a16:creationId xmlns:a16="http://schemas.microsoft.com/office/drawing/2014/main" id="{4793C987-D91B-4322-AB87-461F78A49FF5}"/>
              </a:ext>
            </a:extLst>
          </p:cNvPr>
          <p:cNvSpPr/>
          <p:nvPr/>
        </p:nvSpPr>
        <p:spPr>
          <a:xfrm>
            <a:off x="7262464" y="1712787"/>
            <a:ext cx="3190297" cy="646331"/>
          </a:xfrm>
          <a:prstGeom prst="rect">
            <a:avLst/>
          </a:prstGeom>
        </p:spPr>
        <p:txBody>
          <a:bodyPr wrap="none">
            <a:spAutoFit/>
          </a:bodyPr>
          <a:lstStyle/>
          <a:p>
            <a:pPr algn="ctr">
              <a:spcBef>
                <a:spcPts val="0"/>
              </a:spcBef>
              <a:buFont typeface="Arial" panose="020B0604020202020204" pitchFamily="34" charset="0"/>
              <a:buNone/>
            </a:pPr>
            <a:r>
              <a:rPr lang="en-US" sz="3600" dirty="0">
                <a:solidFill>
                  <a:schemeClr val="accent1"/>
                </a:solidFill>
                <a:latin typeface="+mj-lt"/>
                <a:ea typeface="Muli"/>
                <a:cs typeface="Muli"/>
                <a:sym typeface="Muli"/>
              </a:rPr>
              <a:t>iPhone MOCK</a:t>
            </a:r>
          </a:p>
        </p:txBody>
      </p:sp>
      <p:sp>
        <p:nvSpPr>
          <p:cNvPr id="10" name="Rectangle 9">
            <a:extLst>
              <a:ext uri="{FF2B5EF4-FFF2-40B4-BE49-F238E27FC236}">
                <a16:creationId xmlns:a16="http://schemas.microsoft.com/office/drawing/2014/main" id="{AE472E19-4A9A-478C-BBA5-BA69DD71C560}"/>
              </a:ext>
            </a:extLst>
          </p:cNvPr>
          <p:cNvSpPr/>
          <p:nvPr/>
        </p:nvSpPr>
        <p:spPr>
          <a:xfrm rot="5400000">
            <a:off x="11661246" y="511935"/>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3717234076"/>
      </p:ext>
    </p:extLst>
  </p:cSld>
  <p:clrMapOvr>
    <a:masterClrMapping/>
  </p:clrMapOvr>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5">
            <a:extLst>
              <a:ext uri="{FF2B5EF4-FFF2-40B4-BE49-F238E27FC236}">
                <a16:creationId xmlns:a16="http://schemas.microsoft.com/office/drawing/2014/main" id="{4273D3BF-B674-4567-B5B5-2ED8CCBB6739}"/>
              </a:ext>
            </a:extLst>
          </p:cNvPr>
          <p:cNvSpPr txBox="1">
            <a:spLocks/>
          </p:cNvSpPr>
          <p:nvPr/>
        </p:nvSpPr>
        <p:spPr>
          <a:xfrm>
            <a:off x="407420" y="1712862"/>
            <a:ext cx="5152122" cy="697184"/>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ctr">
              <a:spcBef>
                <a:spcPts val="0"/>
              </a:spcBef>
              <a:buNone/>
            </a:pPr>
            <a:r>
              <a:rPr lang="en-US" sz="3600" dirty="0">
                <a:solidFill>
                  <a:schemeClr val="accent1"/>
                </a:solidFill>
                <a:latin typeface="+mj-lt"/>
                <a:ea typeface="Muli"/>
                <a:cs typeface="Muli"/>
                <a:sym typeface="Muli"/>
              </a:rPr>
              <a:t>WEBSITE MOCKUP</a:t>
            </a:r>
          </a:p>
          <a:p>
            <a:pPr>
              <a:spcBef>
                <a:spcPts val="0"/>
              </a:spcBef>
              <a:buFont typeface="Arial" panose="020B0604020202020204" pitchFamily="34" charset="0"/>
              <a:buNone/>
            </a:pPr>
            <a:endParaRPr lang="en-US" sz="1400" dirty="0">
              <a:solidFill>
                <a:srgbClr val="E6442F"/>
              </a:solidFill>
              <a:ea typeface="Muli"/>
              <a:cs typeface="Muli"/>
              <a:sym typeface="Muli"/>
            </a:endParaRPr>
          </a:p>
          <a:p>
            <a:pPr algn="just">
              <a:spcBef>
                <a:spcPts val="0"/>
              </a:spcBef>
              <a:buFont typeface="Arial" panose="020B0604020202020204" pitchFamily="34" charset="0"/>
              <a:buNone/>
            </a:pPr>
            <a:r>
              <a:rPr lang="en-US" sz="1400" dirty="0">
                <a:solidFill>
                  <a:srgbClr val="E6442F"/>
                </a:solidFill>
                <a:ea typeface="Muli"/>
                <a:cs typeface="Muli"/>
                <a:sym typeface="Muli"/>
              </a:rPr>
              <a:t>    </a:t>
            </a:r>
            <a:endParaRPr lang="en-US" sz="2000" dirty="0">
              <a:solidFill>
                <a:srgbClr val="E6442F"/>
              </a:solidFill>
              <a:ea typeface="Muli"/>
              <a:cs typeface="Muli"/>
              <a:sym typeface="Muli"/>
            </a:endParaRPr>
          </a:p>
          <a:p>
            <a:pPr>
              <a:spcBef>
                <a:spcPts val="0"/>
              </a:spcBef>
              <a:buFont typeface="Arial" panose="020B0604020202020204" pitchFamily="34" charset="0"/>
              <a:buNone/>
            </a:pPr>
            <a:endParaRPr lang="en-US" sz="2000" dirty="0">
              <a:solidFill>
                <a:srgbClr val="E6442F"/>
              </a:solidFill>
              <a:ea typeface="Muli"/>
              <a:cs typeface="Muli"/>
              <a:sym typeface="Muli"/>
            </a:endParaRPr>
          </a:p>
        </p:txBody>
      </p:sp>
      <p:grpSp>
        <p:nvGrpSpPr>
          <p:cNvPr id="17" name="Group 16"/>
          <p:cNvGrpSpPr/>
          <p:nvPr/>
        </p:nvGrpSpPr>
        <p:grpSpPr>
          <a:xfrm>
            <a:off x="6840345" y="1837885"/>
            <a:ext cx="4511187" cy="3512010"/>
            <a:chOff x="5763712" y="1464067"/>
            <a:chExt cx="5889017" cy="4584666"/>
          </a:xfrm>
        </p:grpSpPr>
        <p:grpSp>
          <p:nvGrpSpPr>
            <p:cNvPr id="3" name="Group 2">
              <a:extLst>
                <a:ext uri="{FF2B5EF4-FFF2-40B4-BE49-F238E27FC236}">
                  <a16:creationId xmlns:a16="http://schemas.microsoft.com/office/drawing/2014/main" id="{8AF36888-EB4F-47F5-9626-5029D499CB7B}"/>
                </a:ext>
              </a:extLst>
            </p:cNvPr>
            <p:cNvGrpSpPr/>
            <p:nvPr/>
          </p:nvGrpSpPr>
          <p:grpSpPr>
            <a:xfrm>
              <a:off x="5954254" y="1695741"/>
              <a:ext cx="5494305" cy="3886200"/>
              <a:chOff x="5897595" y="1485900"/>
              <a:chExt cx="5494305" cy="3948147"/>
            </a:xfrm>
          </p:grpSpPr>
          <p:pic>
            <p:nvPicPr>
              <p:cNvPr id="4" name="Picture 3">
                <a:extLst>
                  <a:ext uri="{FF2B5EF4-FFF2-40B4-BE49-F238E27FC236}">
                    <a16:creationId xmlns:a16="http://schemas.microsoft.com/office/drawing/2014/main" id="{CB96A68B-BCA2-44B8-A83C-D4DB2580EAC4}"/>
                  </a:ext>
                </a:extLst>
              </p:cNvPr>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5897595" y="1485900"/>
                <a:ext cx="5494305" cy="3543300"/>
              </a:xfrm>
              <a:prstGeom prst="rect">
                <a:avLst/>
              </a:prstGeom>
              <a:effectLst>
                <a:innerShdw blurRad="63500" dist="50800" dir="16200000">
                  <a:prstClr val="black">
                    <a:alpha val="50000"/>
                  </a:prstClr>
                </a:innerShdw>
              </a:effectLst>
            </p:spPr>
          </p:pic>
          <p:grpSp>
            <p:nvGrpSpPr>
              <p:cNvPr id="5" name="Group 4">
                <a:extLst>
                  <a:ext uri="{FF2B5EF4-FFF2-40B4-BE49-F238E27FC236}">
                    <a16:creationId xmlns:a16="http://schemas.microsoft.com/office/drawing/2014/main" id="{E13C0449-8BC9-4585-A56E-BC8B3C8AEF75}"/>
                  </a:ext>
                </a:extLst>
              </p:cNvPr>
              <p:cNvGrpSpPr/>
              <p:nvPr/>
            </p:nvGrpSpPr>
            <p:grpSpPr>
              <a:xfrm>
                <a:off x="5927091" y="1507954"/>
                <a:ext cx="5464809" cy="3926093"/>
                <a:chOff x="5995956" y="1011667"/>
                <a:chExt cx="5464809" cy="3926093"/>
              </a:xfrm>
            </p:grpSpPr>
            <p:sp>
              <p:nvSpPr>
                <p:cNvPr id="6" name="Rectangle 5">
                  <a:extLst>
                    <a:ext uri="{FF2B5EF4-FFF2-40B4-BE49-F238E27FC236}">
                      <a16:creationId xmlns:a16="http://schemas.microsoft.com/office/drawing/2014/main" id="{DA341091-EFED-4C4A-81FE-5BA243F37D85}"/>
                    </a:ext>
                  </a:extLst>
                </p:cNvPr>
                <p:cNvSpPr/>
                <p:nvPr/>
              </p:nvSpPr>
              <p:spPr>
                <a:xfrm>
                  <a:off x="5995956" y="1011667"/>
                  <a:ext cx="5464809" cy="3521245"/>
                </a:xfrm>
                <a:prstGeom prst="rect">
                  <a:avLst/>
                </a:prstGeom>
                <a:gradFill flip="none" rotWithShape="1">
                  <a:gsLst>
                    <a:gs pos="32000">
                      <a:schemeClr val="tx1">
                        <a:alpha val="31000"/>
                      </a:schemeClr>
                    </a:gs>
                    <a:gs pos="79000">
                      <a:schemeClr val="bg1">
                        <a:alpha val="18000"/>
                      </a:schemeClr>
                    </a:gs>
                  </a:gsLst>
                  <a:lin ang="27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Isosceles Triangle 6">
                  <a:extLst>
                    <a:ext uri="{FF2B5EF4-FFF2-40B4-BE49-F238E27FC236}">
                      <a16:creationId xmlns:a16="http://schemas.microsoft.com/office/drawing/2014/main" id="{C613AB92-1C78-4FAF-96B1-CFA1AB3A25DB}"/>
                    </a:ext>
                  </a:extLst>
                </p:cNvPr>
                <p:cNvSpPr/>
                <p:nvPr/>
              </p:nvSpPr>
              <p:spPr>
                <a:xfrm>
                  <a:off x="7650480" y="1485900"/>
                  <a:ext cx="3710939" cy="3451860"/>
                </a:xfrm>
                <a:prstGeom prst="triangle">
                  <a:avLst>
                    <a:gd name="adj" fmla="val 100000"/>
                  </a:avLst>
                </a:prstGeom>
                <a:gradFill>
                  <a:gsLst>
                    <a:gs pos="37000">
                      <a:schemeClr val="bg1">
                        <a:lumMod val="85000"/>
                        <a:alpha val="10000"/>
                      </a:schemeClr>
                    </a:gs>
                    <a:gs pos="74000">
                      <a:schemeClr val="bg1">
                        <a:alpha val="14000"/>
                      </a:schemeClr>
                    </a:gs>
                  </a:gsLst>
                  <a:lin ang="27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sp>
          <p:nvSpPr>
            <p:cNvPr id="8" name="Shape 415">
              <a:extLst>
                <a:ext uri="{FF2B5EF4-FFF2-40B4-BE49-F238E27FC236}">
                  <a16:creationId xmlns:a16="http://schemas.microsoft.com/office/drawing/2014/main" id="{024F6C0C-666B-4E6A-8C0A-E16B1E30C5D6}"/>
                </a:ext>
              </a:extLst>
            </p:cNvPr>
            <p:cNvSpPr/>
            <p:nvPr/>
          </p:nvSpPr>
          <p:spPr>
            <a:xfrm>
              <a:off x="5763712" y="1464067"/>
              <a:ext cx="5889017" cy="4584666"/>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gradFill>
              <a:gsLst>
                <a:gs pos="0">
                  <a:srgbClr val="4F5B66"/>
                </a:gs>
                <a:gs pos="62000">
                  <a:schemeClr val="bg1">
                    <a:lumMod val="85000"/>
                  </a:schemeClr>
                </a:gs>
              </a:gsLst>
              <a:path path="circle">
                <a:fillToRect l="100000" t="100000"/>
              </a:path>
            </a:gradFill>
            <a:ln w="9525" cap="flat" cmpd="sng">
              <a:noFill/>
              <a:prstDash val="solid"/>
              <a:round/>
              <a:headEnd type="none" w="med" len="med"/>
              <a:tailEnd type="none" w="med" len="med"/>
            </a:ln>
            <a:effectLst>
              <a:outerShdw blurRad="50800" dist="38100" dir="16200000" rotWithShape="0">
                <a:prstClr val="black">
                  <a:alpha val="40000"/>
                </a:prstClr>
              </a:outerShdw>
              <a:reflection blurRad="25400" stA="38000" endPos="14000" dist="12700" dir="5400000" sy="-100000" algn="bl" rotWithShape="0"/>
            </a:effectLst>
          </p:spPr>
          <p:txBody>
            <a:bodyPr lIns="91425" tIns="91425" rIns="91425" bIns="91425" anchor="ctr" anchorCtr="0">
              <a:noAutofit/>
            </a:bodyPr>
            <a:lstStyle/>
            <a:p>
              <a:pPr lvl="0">
                <a:spcBef>
                  <a:spcPts val="0"/>
                </a:spcBef>
                <a:buNone/>
              </a:pPr>
              <a:endParaRPr/>
            </a:p>
          </p:txBody>
        </p:sp>
      </p:grpSp>
      <p:sp>
        <p:nvSpPr>
          <p:cNvPr id="9" name="Rectangle 8">
            <a:extLst>
              <a:ext uri="{FF2B5EF4-FFF2-40B4-BE49-F238E27FC236}">
                <a16:creationId xmlns:a16="http://schemas.microsoft.com/office/drawing/2014/main" id="{E5DB56AC-51A6-46A4-AD2E-9FA6448570C5}"/>
              </a:ext>
            </a:extLst>
          </p:cNvPr>
          <p:cNvSpPr/>
          <p:nvPr/>
        </p:nvSpPr>
        <p:spPr>
          <a:xfrm>
            <a:off x="1525418" y="2424339"/>
            <a:ext cx="3505881" cy="1169551"/>
          </a:xfrm>
          <a:prstGeom prst="rect">
            <a:avLst/>
          </a:prstGeom>
        </p:spPr>
        <p:txBody>
          <a:bodyPr wrap="square">
            <a:spAutoFit/>
          </a:bodyPr>
          <a:lstStyle/>
          <a:p>
            <a:pPr algn="just">
              <a:spcBef>
                <a:spcPts val="0"/>
              </a:spcBef>
              <a:buNone/>
            </a:pPr>
            <a:r>
              <a:rPr lang="en-US" sz="14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0" name="Rectangle 9">
            <a:extLst>
              <a:ext uri="{FF2B5EF4-FFF2-40B4-BE49-F238E27FC236}">
                <a16:creationId xmlns:a16="http://schemas.microsoft.com/office/drawing/2014/main" id="{97A7BC00-3AFC-46EE-AFD0-027659A47AC5}"/>
              </a:ext>
            </a:extLst>
          </p:cNvPr>
          <p:cNvSpPr/>
          <p:nvPr/>
        </p:nvSpPr>
        <p:spPr>
          <a:xfrm>
            <a:off x="1525418" y="3723557"/>
            <a:ext cx="3505881" cy="1169551"/>
          </a:xfrm>
          <a:prstGeom prst="rect">
            <a:avLst/>
          </a:prstGeom>
        </p:spPr>
        <p:txBody>
          <a:bodyPr wrap="square">
            <a:spAutoFit/>
          </a:bodyPr>
          <a:lstStyle/>
          <a:p>
            <a:pPr algn="just"/>
            <a:r>
              <a:rPr lang="en-US" sz="1400" dirty="0">
                <a:ea typeface="Muli"/>
                <a:cs typeface="Muli"/>
                <a:sym typeface="Muli"/>
              </a:rPr>
              <a:t>Here you can showcase and explain your app, website or software. Here you can showcase and explain your app, website or software. Here you can showcase and explain your app, website or software.</a:t>
            </a:r>
          </a:p>
        </p:txBody>
      </p:sp>
      <p:grpSp>
        <p:nvGrpSpPr>
          <p:cNvPr id="11" name="Shape 497">
            <a:extLst>
              <a:ext uri="{FF2B5EF4-FFF2-40B4-BE49-F238E27FC236}">
                <a16:creationId xmlns:a16="http://schemas.microsoft.com/office/drawing/2014/main" id="{A2CA3256-FA66-4EA9-A013-294B0D953044}"/>
              </a:ext>
            </a:extLst>
          </p:cNvPr>
          <p:cNvGrpSpPr/>
          <p:nvPr/>
        </p:nvGrpSpPr>
        <p:grpSpPr>
          <a:xfrm>
            <a:off x="867424" y="2657093"/>
            <a:ext cx="493682" cy="475442"/>
            <a:chOff x="2583325" y="2972875"/>
            <a:chExt cx="462850" cy="445750"/>
          </a:xfrm>
          <a:solidFill>
            <a:srgbClr val="FFFF00"/>
          </a:solidFill>
        </p:grpSpPr>
        <p:sp>
          <p:nvSpPr>
            <p:cNvPr id="12" name="Shape 498">
              <a:extLst>
                <a:ext uri="{FF2B5EF4-FFF2-40B4-BE49-F238E27FC236}">
                  <a16:creationId xmlns:a16="http://schemas.microsoft.com/office/drawing/2014/main" id="{6560893A-BCE4-42EC-835B-D4287EBEF73E}"/>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sp>
          <p:nvSpPr>
            <p:cNvPr id="13" name="Shape 499">
              <a:extLst>
                <a:ext uri="{FF2B5EF4-FFF2-40B4-BE49-F238E27FC236}">
                  <a16:creationId xmlns:a16="http://schemas.microsoft.com/office/drawing/2014/main" id="{2557AF75-06E9-4454-8FC8-DEBE5A24F2DF}"/>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grpSp>
      <p:grpSp>
        <p:nvGrpSpPr>
          <p:cNvPr id="14" name="Shape 497">
            <a:extLst>
              <a:ext uri="{FF2B5EF4-FFF2-40B4-BE49-F238E27FC236}">
                <a16:creationId xmlns:a16="http://schemas.microsoft.com/office/drawing/2014/main" id="{48B2CBE6-7BDD-4459-AD28-115F074F6143}"/>
              </a:ext>
            </a:extLst>
          </p:cNvPr>
          <p:cNvGrpSpPr/>
          <p:nvPr/>
        </p:nvGrpSpPr>
        <p:grpSpPr>
          <a:xfrm>
            <a:off x="842787" y="4051561"/>
            <a:ext cx="493682" cy="475442"/>
            <a:chOff x="2583325" y="2972875"/>
            <a:chExt cx="462850" cy="445750"/>
          </a:xfrm>
          <a:solidFill>
            <a:srgbClr val="FFFF00"/>
          </a:solidFill>
        </p:grpSpPr>
        <p:sp>
          <p:nvSpPr>
            <p:cNvPr id="15" name="Shape 498">
              <a:extLst>
                <a:ext uri="{FF2B5EF4-FFF2-40B4-BE49-F238E27FC236}">
                  <a16:creationId xmlns:a16="http://schemas.microsoft.com/office/drawing/2014/main" id="{CC375079-FA21-493A-9DE2-3CD69B2EF286}"/>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sp>
          <p:nvSpPr>
            <p:cNvPr id="16" name="Shape 499">
              <a:extLst>
                <a:ext uri="{FF2B5EF4-FFF2-40B4-BE49-F238E27FC236}">
                  <a16:creationId xmlns:a16="http://schemas.microsoft.com/office/drawing/2014/main" id="{174B8780-694F-4054-BA23-3E1D21F0AE0D}"/>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grpSp>
      <p:sp>
        <p:nvSpPr>
          <p:cNvPr id="18" name="Rectangle 17">
            <a:extLst>
              <a:ext uri="{FF2B5EF4-FFF2-40B4-BE49-F238E27FC236}">
                <a16:creationId xmlns:a16="http://schemas.microsoft.com/office/drawing/2014/main" id="{AE472E19-4A9A-478C-BBA5-BA69DD71C560}"/>
              </a:ext>
            </a:extLst>
          </p:cNvPr>
          <p:cNvSpPr/>
          <p:nvPr/>
        </p:nvSpPr>
        <p:spPr>
          <a:xfrm rot="5400000">
            <a:off x="11661246" y="511935"/>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1276290538"/>
      </p:ext>
    </p:extLst>
  </p:cSld>
  <p:clrMapOvr>
    <a:masterClrMapping/>
  </p:clrMapOvr>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9" name="Group 8"/>
          <p:cNvGrpSpPr/>
          <p:nvPr/>
        </p:nvGrpSpPr>
        <p:grpSpPr>
          <a:xfrm>
            <a:off x="882757" y="1328381"/>
            <a:ext cx="3220543" cy="4554661"/>
            <a:chOff x="1590680" y="817075"/>
            <a:chExt cx="3884506" cy="5493672"/>
          </a:xfrm>
        </p:grpSpPr>
        <p:pic>
          <p:nvPicPr>
            <p:cNvPr id="2" name="Picture 1">
              <a:extLst>
                <a:ext uri="{FF2B5EF4-FFF2-40B4-BE49-F238E27FC236}">
                  <a16:creationId xmlns:a16="http://schemas.microsoft.com/office/drawing/2014/main" id="{A08C01FF-0046-4077-883C-51483A1BC80D}"/>
                </a:ext>
              </a:extLst>
            </p:cNvPr>
            <p:cNvPicPr>
              <a:picLocks noChangeAspect="1"/>
            </p:cNvPicPr>
            <p:nvPr/>
          </p:nvPicPr>
          <p:blipFill>
            <a:blip r:embed="rId2"/>
            <a:stretch>
              <a:fillRect/>
            </a:stretch>
          </p:blipFill>
          <p:spPr>
            <a:xfrm>
              <a:off x="1850040" y="1335127"/>
              <a:ext cx="3395766" cy="4517528"/>
            </a:xfrm>
            <a:prstGeom prst="rect">
              <a:avLst/>
            </a:prstGeom>
            <a:ln>
              <a:noFill/>
            </a:ln>
            <a:effectLst>
              <a:outerShdw blurRad="44450" dist="27940" dir="5400000" algn="ctr">
                <a:srgbClr val="000000">
                  <a:alpha val="32000"/>
                </a:srgbClr>
              </a:outerShdw>
            </a:effectLst>
            <a:scene3d>
              <a:camera prst="orthographicFront">
                <a:rot lat="0" lon="0" rev="0"/>
              </a:camera>
              <a:lightRig rig="balanced" dir="t">
                <a:rot lat="0" lon="0" rev="8700000"/>
              </a:lightRig>
            </a:scene3d>
            <a:sp3d>
              <a:bevelT w="190500" h="38100"/>
            </a:sp3d>
          </p:spPr>
        </p:pic>
        <p:sp>
          <p:nvSpPr>
            <p:cNvPr id="3" name="Shape 408">
              <a:extLst>
                <a:ext uri="{FF2B5EF4-FFF2-40B4-BE49-F238E27FC236}">
                  <a16:creationId xmlns:a16="http://schemas.microsoft.com/office/drawing/2014/main" id="{04AF3E0C-00C3-46C6-BD90-89173B9A81A1}"/>
                </a:ext>
              </a:extLst>
            </p:cNvPr>
            <p:cNvSpPr/>
            <p:nvPr/>
          </p:nvSpPr>
          <p:spPr>
            <a:xfrm>
              <a:off x="1590680" y="817075"/>
              <a:ext cx="3884506" cy="5493672"/>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gradFill flip="none" rotWithShape="1">
              <a:gsLst>
                <a:gs pos="24000">
                  <a:schemeClr val="bg1"/>
                </a:gs>
                <a:gs pos="70000">
                  <a:schemeClr val="bg1"/>
                </a:gs>
                <a:gs pos="88000">
                  <a:srgbClr val="ECECEC"/>
                </a:gs>
                <a:gs pos="50000">
                  <a:schemeClr val="bg1">
                    <a:lumMod val="85000"/>
                  </a:schemeClr>
                </a:gs>
              </a:gsLst>
              <a:path path="circle">
                <a:fillToRect l="50000" t="50000" r="50000" b="50000"/>
              </a:path>
              <a:tileRect/>
            </a:gradFill>
            <a:ln w="9525" cap="flat" cmpd="sng">
              <a:solidFill>
                <a:schemeClr val="bg1">
                  <a:lumMod val="65000"/>
                </a:schemeClr>
              </a:solidFill>
              <a:prstDash val="solid"/>
              <a:round/>
              <a:headEnd type="none" w="med" len="med"/>
              <a:tailEnd type="none" w="med" len="med"/>
            </a:ln>
            <a:effectLst>
              <a:outerShdw blurRad="63500" sx="102000" sy="102000" algn="ctr" rotWithShape="0">
                <a:prstClr val="black">
                  <a:alpha val="40000"/>
                </a:prstClr>
              </a:outerShdw>
            </a:effectLst>
          </p:spPr>
          <p:txBody>
            <a:bodyPr lIns="91425" tIns="91425" rIns="91425" bIns="91425" anchor="ctr" anchorCtr="0">
              <a:noAutofit/>
            </a:bodyPr>
            <a:lstStyle/>
            <a:p>
              <a:pPr lvl="0">
                <a:spcBef>
                  <a:spcPts val="0"/>
                </a:spcBef>
                <a:buNone/>
              </a:pPr>
              <a:endParaRPr/>
            </a:p>
          </p:txBody>
        </p:sp>
      </p:grpSp>
      <p:sp>
        <p:nvSpPr>
          <p:cNvPr id="4" name="Rectangle 3">
            <a:extLst>
              <a:ext uri="{FF2B5EF4-FFF2-40B4-BE49-F238E27FC236}">
                <a16:creationId xmlns:a16="http://schemas.microsoft.com/office/drawing/2014/main" id="{729A4831-117A-4963-ACA4-17A947844CFA}"/>
              </a:ext>
            </a:extLst>
          </p:cNvPr>
          <p:cNvSpPr/>
          <p:nvPr/>
        </p:nvSpPr>
        <p:spPr>
          <a:xfrm>
            <a:off x="7188205" y="1756086"/>
            <a:ext cx="3413115" cy="646331"/>
          </a:xfrm>
          <a:prstGeom prst="rect">
            <a:avLst/>
          </a:prstGeom>
        </p:spPr>
        <p:txBody>
          <a:bodyPr wrap="none">
            <a:spAutoFit/>
          </a:bodyPr>
          <a:lstStyle/>
          <a:p>
            <a:pPr algn="ctr"/>
            <a:r>
              <a:rPr lang="en-US" sz="3600" dirty="0">
                <a:solidFill>
                  <a:schemeClr val="accent1"/>
                </a:solidFill>
                <a:latin typeface="+mj-lt"/>
                <a:ea typeface="Muli"/>
                <a:cs typeface="Muli"/>
                <a:sym typeface="Muli"/>
              </a:rPr>
              <a:t>TABLET MOCK</a:t>
            </a:r>
          </a:p>
        </p:txBody>
      </p:sp>
      <p:sp>
        <p:nvSpPr>
          <p:cNvPr id="5" name="Rectangle 4">
            <a:extLst>
              <a:ext uri="{FF2B5EF4-FFF2-40B4-BE49-F238E27FC236}">
                <a16:creationId xmlns:a16="http://schemas.microsoft.com/office/drawing/2014/main" id="{D125840C-26D9-4CA0-AAE5-4EC3F06C5937}"/>
              </a:ext>
            </a:extLst>
          </p:cNvPr>
          <p:cNvSpPr/>
          <p:nvPr/>
        </p:nvSpPr>
        <p:spPr>
          <a:xfrm>
            <a:off x="7355890" y="2559268"/>
            <a:ext cx="3413115" cy="1384995"/>
          </a:xfrm>
          <a:prstGeom prst="rect">
            <a:avLst/>
          </a:prstGeom>
        </p:spPr>
        <p:txBody>
          <a:bodyPr wrap="square">
            <a:spAutoFit/>
          </a:bodyPr>
          <a:lstStyle/>
          <a:p>
            <a:pPr algn="just">
              <a:spcBef>
                <a:spcPts val="0"/>
              </a:spcBef>
              <a:buNone/>
            </a:pPr>
            <a:r>
              <a:rPr lang="en-US" sz="14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6" name="Rectangle 5">
            <a:extLst>
              <a:ext uri="{FF2B5EF4-FFF2-40B4-BE49-F238E27FC236}">
                <a16:creationId xmlns:a16="http://schemas.microsoft.com/office/drawing/2014/main" id="{7916FA35-F392-4C3B-80EF-27EA64BEF8E9}"/>
              </a:ext>
            </a:extLst>
          </p:cNvPr>
          <p:cNvSpPr/>
          <p:nvPr/>
        </p:nvSpPr>
        <p:spPr>
          <a:xfrm>
            <a:off x="7355890" y="3977270"/>
            <a:ext cx="3445490" cy="1169551"/>
          </a:xfrm>
          <a:prstGeom prst="rect">
            <a:avLst/>
          </a:prstGeom>
        </p:spPr>
        <p:txBody>
          <a:bodyPr wrap="square">
            <a:spAutoFit/>
          </a:bodyPr>
          <a:lstStyle/>
          <a:p>
            <a:pPr algn="just"/>
            <a:r>
              <a:rPr lang="en-US" sz="1400" dirty="0">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7" name="Shape 495">
            <a:extLst>
              <a:ext uri="{FF2B5EF4-FFF2-40B4-BE49-F238E27FC236}">
                <a16:creationId xmlns:a16="http://schemas.microsoft.com/office/drawing/2014/main" id="{F029EB3C-5E3D-4FA1-A504-7D65580CF22D}"/>
              </a:ext>
            </a:extLst>
          </p:cNvPr>
          <p:cNvSpPr/>
          <p:nvPr/>
        </p:nvSpPr>
        <p:spPr>
          <a:xfrm>
            <a:off x="6784177" y="2786863"/>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sp>
        <p:nvSpPr>
          <p:cNvPr id="8" name="Shape 495">
            <a:extLst>
              <a:ext uri="{FF2B5EF4-FFF2-40B4-BE49-F238E27FC236}">
                <a16:creationId xmlns:a16="http://schemas.microsoft.com/office/drawing/2014/main" id="{D41001E5-62F2-4D49-93DB-0A1258EF2EC5}"/>
              </a:ext>
            </a:extLst>
          </p:cNvPr>
          <p:cNvSpPr/>
          <p:nvPr/>
        </p:nvSpPr>
        <p:spPr>
          <a:xfrm>
            <a:off x="6784177" y="4290329"/>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sp>
        <p:nvSpPr>
          <p:cNvPr id="10" name="Rectangle 9">
            <a:extLst>
              <a:ext uri="{FF2B5EF4-FFF2-40B4-BE49-F238E27FC236}">
                <a16:creationId xmlns:a16="http://schemas.microsoft.com/office/drawing/2014/main" id="{AE472E19-4A9A-478C-BBA5-BA69DD71C560}"/>
              </a:ext>
            </a:extLst>
          </p:cNvPr>
          <p:cNvSpPr/>
          <p:nvPr/>
        </p:nvSpPr>
        <p:spPr>
          <a:xfrm rot="5400000">
            <a:off x="11661246" y="511935"/>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4234966673"/>
      </p:ext>
    </p:extLst>
  </p:cSld>
  <p:clrMapOvr>
    <a:masterClrMapping/>
  </p:clrMapOvr>
</p:sld>
</file>

<file path=ppt/slides/slide19.xml><?xml version="1.0" encoding="utf-8"?>
<p:sld xmlns:a="http://schemas.openxmlformats.org/drawingml/2006/main" xmlns:r="http://schemas.openxmlformats.org/officeDocument/2006/relationships" xmlns:p="http://schemas.openxmlformats.org/presentationml/2006/main">
  <p:cSld>
    <p:bg>
      <p:bgPr>
        <a:solidFill>
          <a:schemeClr val="bg1">
            <a:lumMod val="65000"/>
          </a:schemeClr>
        </a:solidFill>
        <a:effectLst/>
      </p:bgPr>
    </p:bg>
    <p:spTree>
      <p:nvGrpSpPr>
        <p:cNvPr id="1" name=""/>
        <p:cNvGrpSpPr/>
        <p:nvPr/>
      </p:nvGrpSpPr>
      <p:grpSpPr>
        <a:xfrm>
          <a:off x="0" y="0"/>
          <a:ext cx="0" cy="0"/>
          <a:chOff x="0" y="0"/>
          <a:chExt cx="0" cy="0"/>
        </a:xfrm>
      </p:grpSpPr>
      <p:grpSp>
        <p:nvGrpSpPr>
          <p:cNvPr id="4" name="Shape 350"/>
          <p:cNvGrpSpPr/>
          <p:nvPr/>
        </p:nvGrpSpPr>
        <p:grpSpPr>
          <a:xfrm>
            <a:off x="4572584" y="409303"/>
            <a:ext cx="442856" cy="560078"/>
            <a:chOff x="584925" y="238125"/>
            <a:chExt cx="415200" cy="525100"/>
          </a:xfrm>
          <a:solidFill>
            <a:schemeClr val="bg1"/>
          </a:solidFill>
        </p:grpSpPr>
        <p:sp>
          <p:nvSpPr>
            <p:cNvPr id="5" name="Shape 351"/>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2"/>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3"/>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4"/>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 name="Shape 355"/>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 name="Shape 356"/>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 name="Shape 357"/>
          <p:cNvGrpSpPr/>
          <p:nvPr/>
        </p:nvGrpSpPr>
        <p:grpSpPr>
          <a:xfrm>
            <a:off x="5275909" y="490686"/>
            <a:ext cx="474134" cy="394699"/>
            <a:chOff x="1244325" y="314425"/>
            <a:chExt cx="444525" cy="370050"/>
          </a:xfrm>
          <a:solidFill>
            <a:schemeClr val="bg1"/>
          </a:solidFill>
        </p:grpSpPr>
        <p:sp>
          <p:nvSpPr>
            <p:cNvPr id="12"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 name="Shape 360"/>
          <p:cNvGrpSpPr/>
          <p:nvPr/>
        </p:nvGrpSpPr>
        <p:grpSpPr>
          <a:xfrm>
            <a:off x="6005312" y="488738"/>
            <a:ext cx="453311" cy="398593"/>
            <a:chOff x="1928175" y="312600"/>
            <a:chExt cx="425000" cy="373700"/>
          </a:xfrm>
          <a:solidFill>
            <a:schemeClr val="bg1"/>
          </a:solidFill>
        </p:grpSpPr>
        <p:sp>
          <p:nvSpPr>
            <p:cNvPr id="15"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7" name="Shape 363"/>
          <p:cNvSpPr/>
          <p:nvPr/>
        </p:nvSpPr>
        <p:spPr>
          <a:xfrm>
            <a:off x="6765361" y="474422"/>
            <a:ext cx="371234" cy="427231"/>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Shape 364"/>
          <p:cNvSpPr/>
          <p:nvPr/>
        </p:nvSpPr>
        <p:spPr>
          <a:xfrm>
            <a:off x="7509733" y="475730"/>
            <a:ext cx="320464" cy="424617"/>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9" name="Shape 365"/>
          <p:cNvGrpSpPr/>
          <p:nvPr/>
        </p:nvGrpSpPr>
        <p:grpSpPr>
          <a:xfrm>
            <a:off x="8128377" y="467913"/>
            <a:ext cx="521040" cy="440270"/>
            <a:chOff x="3918650" y="293075"/>
            <a:chExt cx="488500" cy="412775"/>
          </a:xfrm>
          <a:solidFill>
            <a:schemeClr val="bg1"/>
          </a:solidFill>
        </p:grpSpPr>
        <p:sp>
          <p:nvSpPr>
            <p:cNvPr id="20"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 name="Shape 369"/>
          <p:cNvGrpSpPr/>
          <p:nvPr/>
        </p:nvGrpSpPr>
        <p:grpSpPr>
          <a:xfrm>
            <a:off x="8893592" y="434688"/>
            <a:ext cx="428564" cy="506693"/>
            <a:chOff x="4636075" y="261925"/>
            <a:chExt cx="401800" cy="475050"/>
          </a:xfrm>
          <a:solidFill>
            <a:schemeClr val="bg1"/>
          </a:solidFill>
        </p:grpSpPr>
        <p:sp>
          <p:nvSpPr>
            <p:cNvPr id="24" name="Shape 370"/>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1"/>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 name="Shape 372"/>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 name="Shape 373"/>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8" name="Shape 374"/>
          <p:cNvSpPr/>
          <p:nvPr/>
        </p:nvSpPr>
        <p:spPr>
          <a:xfrm>
            <a:off x="9581387" y="473755"/>
            <a:ext cx="491067" cy="428564"/>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9" name="Shape 375"/>
          <p:cNvGrpSpPr/>
          <p:nvPr/>
        </p:nvGrpSpPr>
        <p:grpSpPr>
          <a:xfrm>
            <a:off x="10330906" y="477032"/>
            <a:ext cx="429845" cy="421365"/>
            <a:chOff x="5983625" y="301625"/>
            <a:chExt cx="403000" cy="395050"/>
          </a:xfrm>
          <a:solidFill>
            <a:schemeClr val="bg1"/>
          </a:solidFill>
        </p:grpSpPr>
        <p:sp>
          <p:nvSpPr>
            <p:cNvPr id="30" name="Shape 376"/>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7"/>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78"/>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79"/>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0"/>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1"/>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2"/>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3"/>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4"/>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5"/>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6"/>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7"/>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88"/>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89"/>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0"/>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1"/>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2"/>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3"/>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8" name="Shape 394"/>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9" name="Shape 395"/>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0" name="Shape 396"/>
          <p:cNvGrpSpPr/>
          <p:nvPr/>
        </p:nvGrpSpPr>
        <p:grpSpPr>
          <a:xfrm>
            <a:off x="11053136" y="473753"/>
            <a:ext cx="423338" cy="422697"/>
            <a:chOff x="6660750" y="298550"/>
            <a:chExt cx="396900" cy="396300"/>
          </a:xfrm>
          <a:solidFill>
            <a:schemeClr val="bg1"/>
          </a:solidFill>
        </p:grpSpPr>
        <p:sp>
          <p:nvSpPr>
            <p:cNvPr id="51" name="Shape 397"/>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398"/>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3" name="Shape 399"/>
          <p:cNvGrpSpPr/>
          <p:nvPr/>
        </p:nvGrpSpPr>
        <p:grpSpPr>
          <a:xfrm>
            <a:off x="4572584" y="1139346"/>
            <a:ext cx="442856" cy="535999"/>
            <a:chOff x="584925" y="922575"/>
            <a:chExt cx="415200" cy="502525"/>
          </a:xfrm>
          <a:solidFill>
            <a:schemeClr val="bg1"/>
          </a:solidFill>
        </p:grpSpPr>
        <p:sp>
          <p:nvSpPr>
            <p:cNvPr id="54" name="Shape 400"/>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5" name="Shape 401"/>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6" name="Shape 402"/>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7" name="Shape 403"/>
          <p:cNvGrpSpPr/>
          <p:nvPr/>
        </p:nvGrpSpPr>
        <p:grpSpPr>
          <a:xfrm>
            <a:off x="5278521" y="1126973"/>
            <a:ext cx="468936" cy="558797"/>
            <a:chOff x="1246775" y="910975"/>
            <a:chExt cx="439650" cy="523900"/>
          </a:xfrm>
          <a:solidFill>
            <a:schemeClr val="bg1"/>
          </a:solidFill>
        </p:grpSpPr>
        <p:sp>
          <p:nvSpPr>
            <p:cNvPr id="58" name="Shape 404"/>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9" name="Shape 405"/>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0" name="Shape 406"/>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1" name="Shape 407"/>
          <p:cNvGrpSpPr/>
          <p:nvPr/>
        </p:nvGrpSpPr>
        <p:grpSpPr>
          <a:xfrm>
            <a:off x="6003365" y="1216836"/>
            <a:ext cx="457203" cy="380354"/>
            <a:chOff x="1926350" y="995225"/>
            <a:chExt cx="428650" cy="356600"/>
          </a:xfrm>
          <a:solidFill>
            <a:schemeClr val="bg1"/>
          </a:solidFill>
        </p:grpSpPr>
        <p:sp>
          <p:nvSpPr>
            <p:cNvPr id="62" name="Shape 408"/>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09"/>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4" name="Shape 410"/>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1"/>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6" name="Shape 412"/>
          <p:cNvSpPr/>
          <p:nvPr/>
        </p:nvSpPr>
        <p:spPr>
          <a:xfrm>
            <a:off x="6727577" y="1184927"/>
            <a:ext cx="446803" cy="444191"/>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3"/>
          <p:cNvSpPr/>
          <p:nvPr/>
        </p:nvSpPr>
        <p:spPr>
          <a:xfrm>
            <a:off x="7447228" y="1207087"/>
            <a:ext cx="445470" cy="399899"/>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8" name="Shape 414"/>
          <p:cNvSpPr/>
          <p:nvPr/>
        </p:nvSpPr>
        <p:spPr>
          <a:xfrm>
            <a:off x="8172721" y="1210340"/>
            <a:ext cx="432458" cy="393366"/>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9" name="Shape 415"/>
          <p:cNvSpPr/>
          <p:nvPr/>
        </p:nvSpPr>
        <p:spPr>
          <a:xfrm>
            <a:off x="8906026" y="1214233"/>
            <a:ext cx="403819" cy="385579"/>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70" name="Shape 416"/>
          <p:cNvGrpSpPr/>
          <p:nvPr/>
        </p:nvGrpSpPr>
        <p:grpSpPr>
          <a:xfrm>
            <a:off x="9604116" y="1188197"/>
            <a:ext cx="445470" cy="446110"/>
            <a:chOff x="5302225" y="968375"/>
            <a:chExt cx="417650" cy="418250"/>
          </a:xfrm>
          <a:solidFill>
            <a:schemeClr val="bg1"/>
          </a:solidFill>
        </p:grpSpPr>
        <p:sp>
          <p:nvSpPr>
            <p:cNvPr id="71" name="Shape 417"/>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2" name="Shape 418"/>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3" name="Shape 419"/>
          <p:cNvGrpSpPr/>
          <p:nvPr/>
        </p:nvGrpSpPr>
        <p:grpSpPr>
          <a:xfrm>
            <a:off x="10269682" y="1138039"/>
            <a:ext cx="552291" cy="537946"/>
            <a:chOff x="5926225" y="921350"/>
            <a:chExt cx="517800" cy="504350"/>
          </a:xfrm>
          <a:solidFill>
            <a:schemeClr val="bg1"/>
          </a:solidFill>
        </p:grpSpPr>
        <p:sp>
          <p:nvSpPr>
            <p:cNvPr id="74" name="Shape 420"/>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5" name="Shape 421"/>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6" name="Shape 422"/>
          <p:cNvGrpSpPr/>
          <p:nvPr/>
        </p:nvGrpSpPr>
        <p:grpSpPr>
          <a:xfrm>
            <a:off x="11006898" y="1148466"/>
            <a:ext cx="515813" cy="517121"/>
            <a:chOff x="6617400" y="931125"/>
            <a:chExt cx="483600" cy="484825"/>
          </a:xfrm>
          <a:solidFill>
            <a:schemeClr val="bg1"/>
          </a:solidFill>
        </p:grpSpPr>
        <p:sp>
          <p:nvSpPr>
            <p:cNvPr id="77" name="Shape 423"/>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8" name="Shape 424"/>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9" name="Shape 425"/>
          <p:cNvGrpSpPr/>
          <p:nvPr/>
        </p:nvGrpSpPr>
        <p:grpSpPr>
          <a:xfrm>
            <a:off x="4545226" y="1951438"/>
            <a:ext cx="497574" cy="349102"/>
            <a:chOff x="559275" y="1683950"/>
            <a:chExt cx="466500" cy="327300"/>
          </a:xfrm>
          <a:solidFill>
            <a:schemeClr val="bg1"/>
          </a:solidFill>
        </p:grpSpPr>
        <p:sp>
          <p:nvSpPr>
            <p:cNvPr id="80" name="Shape 426"/>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1" name="Shape 427"/>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2" name="Shape 428"/>
          <p:cNvGrpSpPr/>
          <p:nvPr/>
        </p:nvGrpSpPr>
        <p:grpSpPr>
          <a:xfrm>
            <a:off x="5264204" y="1882429"/>
            <a:ext cx="497574" cy="487148"/>
            <a:chOff x="1233350" y="1619250"/>
            <a:chExt cx="466500" cy="456725"/>
          </a:xfrm>
          <a:solidFill>
            <a:schemeClr val="bg1"/>
          </a:solidFill>
        </p:grpSpPr>
        <p:sp>
          <p:nvSpPr>
            <p:cNvPr id="83" name="Shape 429"/>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0"/>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5" name="Shape 431"/>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6" name="Shape 432"/>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7" name="Shape 433"/>
          <p:cNvGrpSpPr/>
          <p:nvPr/>
        </p:nvGrpSpPr>
        <p:grpSpPr>
          <a:xfrm>
            <a:off x="5998805" y="1892827"/>
            <a:ext cx="466322" cy="466322"/>
            <a:chOff x="1922075" y="1629000"/>
            <a:chExt cx="437200" cy="437200"/>
          </a:xfrm>
          <a:solidFill>
            <a:schemeClr val="bg1"/>
          </a:solidFill>
        </p:grpSpPr>
        <p:sp>
          <p:nvSpPr>
            <p:cNvPr id="88" name="Shape 434"/>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9" name="Shape 435"/>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0" name="Shape 436"/>
          <p:cNvGrpSpPr/>
          <p:nvPr/>
        </p:nvGrpSpPr>
        <p:grpSpPr>
          <a:xfrm>
            <a:off x="6715837" y="1890882"/>
            <a:ext cx="470214" cy="470215"/>
            <a:chOff x="2594325" y="1627175"/>
            <a:chExt cx="440850" cy="440850"/>
          </a:xfrm>
          <a:solidFill>
            <a:schemeClr val="bg1"/>
          </a:solidFill>
        </p:grpSpPr>
        <p:sp>
          <p:nvSpPr>
            <p:cNvPr id="91" name="Shape 437"/>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2" name="Shape 438"/>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3" name="Shape 439"/>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4" name="Shape 440"/>
          <p:cNvSpPr/>
          <p:nvPr/>
        </p:nvSpPr>
        <p:spPr>
          <a:xfrm>
            <a:off x="7455681" y="1911752"/>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5" name="Shape 441"/>
          <p:cNvGrpSpPr/>
          <p:nvPr/>
        </p:nvGrpSpPr>
        <p:grpSpPr>
          <a:xfrm>
            <a:off x="8198081" y="1855709"/>
            <a:ext cx="381633" cy="540558"/>
            <a:chOff x="3984000" y="1594200"/>
            <a:chExt cx="357800" cy="506800"/>
          </a:xfrm>
          <a:solidFill>
            <a:schemeClr val="bg1"/>
          </a:solidFill>
        </p:grpSpPr>
        <p:sp>
          <p:nvSpPr>
            <p:cNvPr id="96" name="Shape 442"/>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7" name="Shape 443"/>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8" name="Shape 444"/>
          <p:cNvGrpSpPr/>
          <p:nvPr/>
        </p:nvGrpSpPr>
        <p:grpSpPr>
          <a:xfrm>
            <a:off x="8856475" y="1971623"/>
            <a:ext cx="502800" cy="308731"/>
            <a:chOff x="4601275" y="1702875"/>
            <a:chExt cx="471400" cy="289450"/>
          </a:xfrm>
          <a:solidFill>
            <a:schemeClr val="bg1"/>
          </a:solidFill>
        </p:grpSpPr>
        <p:sp>
          <p:nvSpPr>
            <p:cNvPr id="99" name="Shape 445"/>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6"/>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7"/>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2" name="Shape 448"/>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3" name="Shape 449"/>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4" name="Shape 450"/>
          <p:cNvGrpSpPr/>
          <p:nvPr/>
        </p:nvGrpSpPr>
        <p:grpSpPr>
          <a:xfrm>
            <a:off x="9599556" y="1896080"/>
            <a:ext cx="454589" cy="459816"/>
            <a:chOff x="5297950" y="1632050"/>
            <a:chExt cx="426200" cy="431100"/>
          </a:xfrm>
          <a:solidFill>
            <a:schemeClr val="bg1"/>
          </a:solidFill>
        </p:grpSpPr>
        <p:sp>
          <p:nvSpPr>
            <p:cNvPr id="105" name="Shape 451"/>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6" name="Shape 452"/>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7" name="Shape 453"/>
          <p:cNvGrpSpPr/>
          <p:nvPr/>
        </p:nvGrpSpPr>
        <p:grpSpPr>
          <a:xfrm>
            <a:off x="10317227" y="1882429"/>
            <a:ext cx="457203" cy="487148"/>
            <a:chOff x="5970800" y="1619250"/>
            <a:chExt cx="428650" cy="456725"/>
          </a:xfrm>
          <a:solidFill>
            <a:schemeClr val="bg1"/>
          </a:solidFill>
        </p:grpSpPr>
        <p:sp>
          <p:nvSpPr>
            <p:cNvPr id="108"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1"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2"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3" name="Shape 459"/>
          <p:cNvGrpSpPr/>
          <p:nvPr/>
        </p:nvGrpSpPr>
        <p:grpSpPr>
          <a:xfrm>
            <a:off x="11015377" y="1876562"/>
            <a:ext cx="512533" cy="467601"/>
            <a:chOff x="6625350" y="1613750"/>
            <a:chExt cx="480525" cy="438400"/>
          </a:xfrm>
          <a:solidFill>
            <a:schemeClr val="bg1"/>
          </a:solidFill>
        </p:grpSpPr>
        <p:sp>
          <p:nvSpPr>
            <p:cNvPr id="114" name="Shape 460"/>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1"/>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2"/>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7" name="Shape 463"/>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8" name="Shape 464"/>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9" name="Shape 465"/>
          <p:cNvGrpSpPr/>
          <p:nvPr/>
        </p:nvGrpSpPr>
        <p:grpSpPr>
          <a:xfrm>
            <a:off x="4600583" y="2637216"/>
            <a:ext cx="386860" cy="415525"/>
            <a:chOff x="611175" y="2326900"/>
            <a:chExt cx="362700" cy="389575"/>
          </a:xfrm>
          <a:solidFill>
            <a:schemeClr val="bg1"/>
          </a:solidFill>
        </p:grpSpPr>
        <p:sp>
          <p:nvSpPr>
            <p:cNvPr id="120" name="Shape 466"/>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7"/>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2" name="Shape 468"/>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69"/>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4" name="Shape 470"/>
          <p:cNvSpPr/>
          <p:nvPr/>
        </p:nvSpPr>
        <p:spPr>
          <a:xfrm>
            <a:off x="5309151"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5" name="Shape 471"/>
          <p:cNvSpPr/>
          <p:nvPr/>
        </p:nvSpPr>
        <p:spPr>
          <a:xfrm>
            <a:off x="6028136"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6" name="Shape 472"/>
          <p:cNvSpPr/>
          <p:nvPr/>
        </p:nvSpPr>
        <p:spPr>
          <a:xfrm>
            <a:off x="6747122"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7" name="Shape 473"/>
          <p:cNvGrpSpPr/>
          <p:nvPr/>
        </p:nvGrpSpPr>
        <p:grpSpPr>
          <a:xfrm>
            <a:off x="7561153" y="2570793"/>
            <a:ext cx="217535" cy="543171"/>
            <a:chOff x="3386850" y="2264625"/>
            <a:chExt cx="203950" cy="509250"/>
          </a:xfrm>
          <a:solidFill>
            <a:schemeClr val="bg1"/>
          </a:solidFill>
        </p:grpSpPr>
        <p:sp>
          <p:nvSpPr>
            <p:cNvPr id="128" name="Shape 474"/>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9" name="Shape 475"/>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0" name="Shape 476"/>
          <p:cNvGrpSpPr/>
          <p:nvPr/>
        </p:nvGrpSpPr>
        <p:grpSpPr>
          <a:xfrm>
            <a:off x="9018652" y="2639830"/>
            <a:ext cx="178443" cy="405099"/>
            <a:chOff x="4753325" y="2329350"/>
            <a:chExt cx="167300" cy="379800"/>
          </a:xfrm>
          <a:solidFill>
            <a:schemeClr val="bg1"/>
          </a:solidFill>
        </p:grpSpPr>
        <p:sp>
          <p:nvSpPr>
            <p:cNvPr id="131" name="Shape 477"/>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2" name="Shape 478"/>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3" name="Shape 479"/>
          <p:cNvGrpSpPr/>
          <p:nvPr/>
        </p:nvGrpSpPr>
        <p:grpSpPr>
          <a:xfrm>
            <a:off x="8296395" y="2573379"/>
            <a:ext cx="185002" cy="537971"/>
            <a:chOff x="4076175" y="2267050"/>
            <a:chExt cx="173450" cy="504375"/>
          </a:xfrm>
          <a:solidFill>
            <a:schemeClr val="bg1"/>
          </a:solidFill>
        </p:grpSpPr>
        <p:sp>
          <p:nvSpPr>
            <p:cNvPr id="134" name="Shape 480"/>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5" name="Shape 481"/>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6" name="Shape 482"/>
          <p:cNvSpPr/>
          <p:nvPr/>
        </p:nvSpPr>
        <p:spPr>
          <a:xfrm>
            <a:off x="9623066" y="2630069"/>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7" name="Shape 483"/>
          <p:cNvGrpSpPr/>
          <p:nvPr/>
        </p:nvGrpSpPr>
        <p:grpSpPr>
          <a:xfrm>
            <a:off x="10321786" y="2637857"/>
            <a:ext cx="448083" cy="414219"/>
            <a:chOff x="5975075" y="2327500"/>
            <a:chExt cx="420100" cy="388350"/>
          </a:xfrm>
          <a:solidFill>
            <a:schemeClr val="bg1"/>
          </a:solidFill>
        </p:grpSpPr>
        <p:sp>
          <p:nvSpPr>
            <p:cNvPr id="138" name="Shape 484"/>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9" name="Shape 485"/>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0" name="Shape 486"/>
          <p:cNvGrpSpPr/>
          <p:nvPr/>
        </p:nvGrpSpPr>
        <p:grpSpPr>
          <a:xfrm>
            <a:off x="11127371" y="2625483"/>
            <a:ext cx="274865" cy="448083"/>
            <a:chOff x="6730350" y="2315900"/>
            <a:chExt cx="257700" cy="420100"/>
          </a:xfrm>
          <a:solidFill>
            <a:schemeClr val="bg1"/>
          </a:solidFill>
        </p:grpSpPr>
        <p:sp>
          <p:nvSpPr>
            <p:cNvPr id="141"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4"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5"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6" name="Shape 492"/>
          <p:cNvGrpSpPr/>
          <p:nvPr/>
        </p:nvGrpSpPr>
        <p:grpSpPr>
          <a:xfrm>
            <a:off x="4724310" y="3309955"/>
            <a:ext cx="139405" cy="508001"/>
            <a:chOff x="727175" y="2957625"/>
            <a:chExt cx="130700" cy="476275"/>
          </a:xfrm>
          <a:solidFill>
            <a:schemeClr val="bg1"/>
          </a:solidFill>
        </p:grpSpPr>
        <p:sp>
          <p:nvSpPr>
            <p:cNvPr id="147" name="Shape 493"/>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4"/>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9" name="Shape 495"/>
          <p:cNvSpPr/>
          <p:nvPr/>
        </p:nvSpPr>
        <p:spPr>
          <a:xfrm>
            <a:off x="6018376" y="3289803"/>
            <a:ext cx="427230" cy="54837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0" name="Shape 496"/>
          <p:cNvSpPr/>
          <p:nvPr/>
        </p:nvSpPr>
        <p:spPr>
          <a:xfrm>
            <a:off x="5354749" y="328980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1" name="Shape 497"/>
          <p:cNvGrpSpPr/>
          <p:nvPr/>
        </p:nvGrpSpPr>
        <p:grpSpPr>
          <a:xfrm>
            <a:off x="6704104" y="3326221"/>
            <a:ext cx="493682" cy="475442"/>
            <a:chOff x="2583325" y="2972875"/>
            <a:chExt cx="462850" cy="445750"/>
          </a:xfrm>
          <a:solidFill>
            <a:schemeClr val="bg1"/>
          </a:solidFill>
        </p:grpSpPr>
        <p:sp>
          <p:nvSpPr>
            <p:cNvPr id="152" name="Shape 498"/>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3" name="Shape 499"/>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4" name="Shape 500"/>
          <p:cNvGrpSpPr/>
          <p:nvPr/>
        </p:nvGrpSpPr>
        <p:grpSpPr>
          <a:xfrm>
            <a:off x="7406147" y="3397231"/>
            <a:ext cx="527546" cy="333449"/>
            <a:chOff x="3241525" y="3039450"/>
            <a:chExt cx="494600" cy="312625"/>
          </a:xfrm>
          <a:solidFill>
            <a:schemeClr val="bg1"/>
          </a:solidFill>
        </p:grpSpPr>
        <p:sp>
          <p:nvSpPr>
            <p:cNvPr id="155"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6"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7" name="Shape 503"/>
          <p:cNvSpPr/>
          <p:nvPr/>
        </p:nvSpPr>
        <p:spPr>
          <a:xfrm>
            <a:off x="8881279" y="3337347"/>
            <a:ext cx="453311" cy="453284"/>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8" name="Shape 504"/>
          <p:cNvGrpSpPr/>
          <p:nvPr/>
        </p:nvGrpSpPr>
        <p:grpSpPr>
          <a:xfrm>
            <a:off x="9553958" y="3362059"/>
            <a:ext cx="545785" cy="403792"/>
            <a:chOff x="5255200" y="3006475"/>
            <a:chExt cx="511700" cy="378575"/>
          </a:xfrm>
          <a:solidFill>
            <a:schemeClr val="bg1"/>
          </a:solidFill>
        </p:grpSpPr>
        <p:sp>
          <p:nvSpPr>
            <p:cNvPr id="159"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0"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1" name="Shape 507"/>
          <p:cNvGrpSpPr/>
          <p:nvPr/>
        </p:nvGrpSpPr>
        <p:grpSpPr>
          <a:xfrm>
            <a:off x="8168108" y="3338620"/>
            <a:ext cx="441578" cy="450669"/>
            <a:chOff x="3955900" y="2984500"/>
            <a:chExt cx="414000" cy="422525"/>
          </a:xfrm>
          <a:solidFill>
            <a:schemeClr val="bg1"/>
          </a:solidFill>
        </p:grpSpPr>
        <p:sp>
          <p:nvSpPr>
            <p:cNvPr id="162" name="Shape 508"/>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3" name="Shape 509"/>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0"/>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5" name="Shape 511"/>
          <p:cNvSpPr/>
          <p:nvPr/>
        </p:nvSpPr>
        <p:spPr>
          <a:xfrm>
            <a:off x="4549793" y="4088891"/>
            <a:ext cx="493655" cy="388166"/>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6" name="Shape 512"/>
          <p:cNvSpPr/>
          <p:nvPr/>
        </p:nvSpPr>
        <p:spPr>
          <a:xfrm>
            <a:off x="10373970" y="3316495"/>
            <a:ext cx="343876" cy="494987"/>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7" name="Shape 513"/>
          <p:cNvGrpSpPr/>
          <p:nvPr/>
        </p:nvGrpSpPr>
        <p:grpSpPr>
          <a:xfrm>
            <a:off x="11096120" y="3332088"/>
            <a:ext cx="337369" cy="479361"/>
            <a:chOff x="6701050" y="2978375"/>
            <a:chExt cx="316300" cy="449425"/>
          </a:xfrm>
          <a:solidFill>
            <a:schemeClr val="bg1"/>
          </a:solidFill>
        </p:grpSpPr>
        <p:sp>
          <p:nvSpPr>
            <p:cNvPr id="168" name="Shape 514"/>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9" name="Shape 515"/>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0" name="Shape 516"/>
          <p:cNvGrpSpPr/>
          <p:nvPr/>
        </p:nvGrpSpPr>
        <p:grpSpPr>
          <a:xfrm>
            <a:off x="5272657" y="4121408"/>
            <a:ext cx="480668" cy="323050"/>
            <a:chOff x="1241275" y="3718400"/>
            <a:chExt cx="450650" cy="302875"/>
          </a:xfrm>
          <a:solidFill>
            <a:schemeClr val="bg1"/>
          </a:solidFill>
        </p:grpSpPr>
        <p:sp>
          <p:nvSpPr>
            <p:cNvPr id="171"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3"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4"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5" name="Shape 521"/>
          <p:cNvGrpSpPr/>
          <p:nvPr/>
        </p:nvGrpSpPr>
        <p:grpSpPr>
          <a:xfrm>
            <a:off x="5998164" y="4096663"/>
            <a:ext cx="467601" cy="373180"/>
            <a:chOff x="1921475" y="3695200"/>
            <a:chExt cx="438400" cy="349875"/>
          </a:xfrm>
          <a:solidFill>
            <a:schemeClr val="bg1"/>
          </a:solidFill>
        </p:grpSpPr>
        <p:sp>
          <p:nvSpPr>
            <p:cNvPr id="176" name="Shape 522"/>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7" name="Shape 523"/>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8" name="Shape 524"/>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9" name="Shape 525"/>
          <p:cNvGrpSpPr/>
          <p:nvPr/>
        </p:nvGrpSpPr>
        <p:grpSpPr>
          <a:xfrm>
            <a:off x="6721703" y="4090797"/>
            <a:ext cx="458482" cy="384274"/>
            <a:chOff x="2599825" y="3689700"/>
            <a:chExt cx="429850" cy="360275"/>
          </a:xfrm>
          <a:solidFill>
            <a:schemeClr val="bg1"/>
          </a:solidFill>
        </p:grpSpPr>
        <p:sp>
          <p:nvSpPr>
            <p:cNvPr id="180"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1"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2" name="Shape 528"/>
          <p:cNvGrpSpPr/>
          <p:nvPr/>
        </p:nvGrpSpPr>
        <p:grpSpPr>
          <a:xfrm>
            <a:off x="7462811" y="4051065"/>
            <a:ext cx="414219" cy="432458"/>
            <a:chOff x="3294650" y="3652450"/>
            <a:chExt cx="388350" cy="405450"/>
          </a:xfrm>
          <a:solidFill>
            <a:schemeClr val="bg1"/>
          </a:solidFill>
        </p:grpSpPr>
        <p:sp>
          <p:nvSpPr>
            <p:cNvPr id="183" name="Shape 529"/>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4" name="Shape 530"/>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5" name="Shape 531"/>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6" name="Shape 532"/>
          <p:cNvGrpSpPr/>
          <p:nvPr/>
        </p:nvGrpSpPr>
        <p:grpSpPr>
          <a:xfrm>
            <a:off x="8147283" y="4105782"/>
            <a:ext cx="483228" cy="354301"/>
            <a:chOff x="3936375" y="3703750"/>
            <a:chExt cx="453050" cy="332175"/>
          </a:xfrm>
          <a:solidFill>
            <a:schemeClr val="bg1"/>
          </a:solidFill>
        </p:grpSpPr>
        <p:sp>
          <p:nvSpPr>
            <p:cNvPr id="187"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0"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1"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2" name="Shape 538"/>
          <p:cNvGrpSpPr/>
          <p:nvPr/>
        </p:nvGrpSpPr>
        <p:grpSpPr>
          <a:xfrm>
            <a:off x="8866260" y="4105782"/>
            <a:ext cx="483228" cy="354301"/>
            <a:chOff x="4610450" y="3703750"/>
            <a:chExt cx="453050" cy="332175"/>
          </a:xfrm>
          <a:solidFill>
            <a:schemeClr val="bg1"/>
          </a:solidFill>
        </p:grpSpPr>
        <p:sp>
          <p:nvSpPr>
            <p:cNvPr id="193"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4"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5" name="Shape 541"/>
          <p:cNvGrpSpPr/>
          <p:nvPr/>
        </p:nvGrpSpPr>
        <p:grpSpPr>
          <a:xfrm>
            <a:off x="9602170" y="4069971"/>
            <a:ext cx="449363" cy="425925"/>
            <a:chOff x="5300400" y="3670175"/>
            <a:chExt cx="421300" cy="399325"/>
          </a:xfrm>
          <a:solidFill>
            <a:schemeClr val="bg1"/>
          </a:solidFill>
        </p:grpSpPr>
        <p:sp>
          <p:nvSpPr>
            <p:cNvPr id="196" name="Shape 542"/>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3"/>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4"/>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9" name="Shape 545"/>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0" name="Shape 546"/>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1" name="Shape 547"/>
          <p:cNvSpPr/>
          <p:nvPr/>
        </p:nvSpPr>
        <p:spPr>
          <a:xfrm>
            <a:off x="10295813" y="4032893"/>
            <a:ext cx="500187" cy="500160"/>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2" name="Shape 548"/>
          <p:cNvGrpSpPr/>
          <p:nvPr/>
        </p:nvGrpSpPr>
        <p:grpSpPr>
          <a:xfrm>
            <a:off x="11046629" y="4064743"/>
            <a:ext cx="436350" cy="436377"/>
            <a:chOff x="6654650" y="3665275"/>
            <a:chExt cx="409100" cy="409125"/>
          </a:xfrm>
          <a:solidFill>
            <a:schemeClr val="bg1"/>
          </a:solidFill>
        </p:grpSpPr>
        <p:sp>
          <p:nvSpPr>
            <p:cNvPr id="203" name="Shape 549"/>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4" name="Shape 550"/>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5" name="Shape 551"/>
          <p:cNvGrpSpPr/>
          <p:nvPr/>
        </p:nvGrpSpPr>
        <p:grpSpPr>
          <a:xfrm>
            <a:off x="4557599" y="4765481"/>
            <a:ext cx="472829" cy="472856"/>
            <a:chOff x="570875" y="4322250"/>
            <a:chExt cx="443300" cy="443325"/>
          </a:xfrm>
          <a:solidFill>
            <a:schemeClr val="bg1"/>
          </a:solidFill>
        </p:grpSpPr>
        <p:sp>
          <p:nvSpPr>
            <p:cNvPr id="206"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8"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9"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0" name="Shape 556"/>
          <p:cNvSpPr/>
          <p:nvPr/>
        </p:nvSpPr>
        <p:spPr>
          <a:xfrm>
            <a:off x="5257046" y="4857367"/>
            <a:ext cx="511920" cy="289186"/>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11" name="Shape 557"/>
          <p:cNvGrpSpPr/>
          <p:nvPr/>
        </p:nvGrpSpPr>
        <p:grpSpPr>
          <a:xfrm>
            <a:off x="6060029" y="4730337"/>
            <a:ext cx="343876" cy="543144"/>
            <a:chOff x="1979475" y="4289300"/>
            <a:chExt cx="322400" cy="509225"/>
          </a:xfrm>
          <a:solidFill>
            <a:schemeClr val="bg1"/>
          </a:solidFill>
        </p:grpSpPr>
        <p:sp>
          <p:nvSpPr>
            <p:cNvPr id="212"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3"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4"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5" name="Shape 561"/>
          <p:cNvGrpSpPr/>
          <p:nvPr/>
        </p:nvGrpSpPr>
        <p:grpSpPr>
          <a:xfrm>
            <a:off x="6748393" y="4737483"/>
            <a:ext cx="405739" cy="528852"/>
            <a:chOff x="2624850" y="4296000"/>
            <a:chExt cx="380400" cy="495825"/>
          </a:xfrm>
          <a:solidFill>
            <a:schemeClr val="bg1"/>
          </a:solidFill>
        </p:grpSpPr>
        <p:sp>
          <p:nvSpPr>
            <p:cNvPr id="216"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7"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9" name="Shape 565"/>
          <p:cNvSpPr/>
          <p:nvPr/>
        </p:nvSpPr>
        <p:spPr>
          <a:xfrm>
            <a:off x="8172081" y="4785077"/>
            <a:ext cx="433737" cy="433764"/>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0" name="Shape 566"/>
          <p:cNvSpPr/>
          <p:nvPr/>
        </p:nvSpPr>
        <p:spPr>
          <a:xfrm>
            <a:off x="7453095" y="4812435"/>
            <a:ext cx="433737" cy="379046"/>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1" name="Shape 567"/>
          <p:cNvSpPr/>
          <p:nvPr/>
        </p:nvSpPr>
        <p:spPr>
          <a:xfrm>
            <a:off x="8889092" y="4783129"/>
            <a:ext cx="437683" cy="437657"/>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2" name="Shape 568"/>
          <p:cNvGrpSpPr/>
          <p:nvPr/>
        </p:nvGrpSpPr>
        <p:grpSpPr>
          <a:xfrm>
            <a:off x="9576117" y="4789587"/>
            <a:ext cx="501468" cy="424644"/>
            <a:chOff x="5275975" y="4344850"/>
            <a:chExt cx="470150" cy="398125"/>
          </a:xfrm>
          <a:solidFill>
            <a:schemeClr val="bg1"/>
          </a:solidFill>
        </p:grpSpPr>
        <p:sp>
          <p:nvSpPr>
            <p:cNvPr id="223"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4"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5"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6" name="Shape 572"/>
          <p:cNvSpPr/>
          <p:nvPr/>
        </p:nvSpPr>
        <p:spPr>
          <a:xfrm>
            <a:off x="10320558" y="4776624"/>
            <a:ext cx="450696" cy="450669"/>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7" name="Shape 573"/>
          <p:cNvGrpSpPr/>
          <p:nvPr/>
        </p:nvGrpSpPr>
        <p:grpSpPr>
          <a:xfrm>
            <a:off x="11033590" y="4755083"/>
            <a:ext cx="462428" cy="493655"/>
            <a:chOff x="6642425" y="4312500"/>
            <a:chExt cx="433550" cy="462825"/>
          </a:xfrm>
          <a:solidFill>
            <a:schemeClr val="bg1"/>
          </a:solidFill>
        </p:grpSpPr>
        <p:sp>
          <p:nvSpPr>
            <p:cNvPr id="228" name="Shape 574"/>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9" name="Shape 575"/>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0" name="Shape 576"/>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31" name="Shape 577"/>
          <p:cNvSpPr/>
          <p:nvPr/>
        </p:nvSpPr>
        <p:spPr>
          <a:xfrm>
            <a:off x="4497049" y="5545739"/>
            <a:ext cx="593943" cy="350408"/>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2" name="Shape 578"/>
          <p:cNvGrpSpPr/>
          <p:nvPr/>
        </p:nvGrpSpPr>
        <p:grpSpPr>
          <a:xfrm>
            <a:off x="5275909" y="5487739"/>
            <a:ext cx="474134" cy="466322"/>
            <a:chOff x="1244325" y="4999400"/>
            <a:chExt cx="444525" cy="437200"/>
          </a:xfrm>
          <a:solidFill>
            <a:schemeClr val="bg1"/>
          </a:solidFill>
        </p:grpSpPr>
        <p:sp>
          <p:nvSpPr>
            <p:cNvPr id="233"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6"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7"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8" name="Shape 584"/>
          <p:cNvGrpSpPr/>
          <p:nvPr/>
        </p:nvGrpSpPr>
        <p:grpSpPr>
          <a:xfrm>
            <a:off x="6037230" y="5472753"/>
            <a:ext cx="389474" cy="496268"/>
            <a:chOff x="1958100" y="4985350"/>
            <a:chExt cx="365150" cy="465275"/>
          </a:xfrm>
          <a:solidFill>
            <a:schemeClr val="bg1"/>
          </a:solidFill>
        </p:grpSpPr>
        <p:sp>
          <p:nvSpPr>
            <p:cNvPr id="239" name="Shape 585"/>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0" name="Shape 586"/>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1" name="Shape 587"/>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2" name="Shape 588"/>
          <p:cNvGrpSpPr/>
          <p:nvPr/>
        </p:nvGrpSpPr>
        <p:grpSpPr>
          <a:xfrm>
            <a:off x="6727543" y="5491631"/>
            <a:ext cx="446803" cy="459150"/>
            <a:chOff x="2605300" y="5003050"/>
            <a:chExt cx="418900" cy="430475"/>
          </a:xfrm>
          <a:solidFill>
            <a:schemeClr val="bg1"/>
          </a:solidFill>
        </p:grpSpPr>
        <p:sp>
          <p:nvSpPr>
            <p:cNvPr id="243" name="Shape 589"/>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4" name="Shape 590"/>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5" name="Shape 591"/>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6" name="Shape 592"/>
          <p:cNvGrpSpPr/>
          <p:nvPr/>
        </p:nvGrpSpPr>
        <p:grpSpPr>
          <a:xfrm>
            <a:off x="7402894" y="5501418"/>
            <a:ext cx="534053" cy="438963"/>
            <a:chOff x="3238475" y="5012225"/>
            <a:chExt cx="500700" cy="411550"/>
          </a:xfrm>
          <a:solidFill>
            <a:schemeClr val="bg1"/>
          </a:solidFill>
        </p:grpSpPr>
        <p:sp>
          <p:nvSpPr>
            <p:cNvPr id="247" name="Shape 593"/>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4"/>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5"/>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0" name="Shape 596"/>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1" name="Shape 597"/>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2" name="Shape 598"/>
          <p:cNvGrpSpPr/>
          <p:nvPr/>
        </p:nvGrpSpPr>
        <p:grpSpPr>
          <a:xfrm>
            <a:off x="8814796" y="5454515"/>
            <a:ext cx="586155" cy="532746"/>
            <a:chOff x="4562200" y="4968250"/>
            <a:chExt cx="549550" cy="499475"/>
          </a:xfrm>
          <a:solidFill>
            <a:schemeClr val="bg1"/>
          </a:solidFill>
        </p:grpSpPr>
        <p:sp>
          <p:nvSpPr>
            <p:cNvPr id="253" name="Shape 599"/>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0"/>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1"/>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6" name="Shape 602"/>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7" name="Shape 603"/>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8" name="Shape 604"/>
          <p:cNvGrpSpPr/>
          <p:nvPr/>
        </p:nvGrpSpPr>
        <p:grpSpPr>
          <a:xfrm>
            <a:off x="8185708" y="5484486"/>
            <a:ext cx="406378" cy="472162"/>
            <a:chOff x="3972400" y="4996350"/>
            <a:chExt cx="381000" cy="442675"/>
          </a:xfrm>
          <a:solidFill>
            <a:schemeClr val="bg1"/>
          </a:solidFill>
        </p:grpSpPr>
        <p:sp>
          <p:nvSpPr>
            <p:cNvPr id="259" name="Shape 605"/>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0" name="Shape 606"/>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61" name="Shape 607"/>
          <p:cNvGrpSpPr/>
          <p:nvPr/>
        </p:nvGrpSpPr>
        <p:grpSpPr>
          <a:xfrm>
            <a:off x="9538999" y="5444755"/>
            <a:ext cx="575730" cy="552264"/>
            <a:chOff x="5241175" y="4959100"/>
            <a:chExt cx="539775" cy="517775"/>
          </a:xfrm>
          <a:solidFill>
            <a:schemeClr val="bg1"/>
          </a:solidFill>
        </p:grpSpPr>
        <p:sp>
          <p:nvSpPr>
            <p:cNvPr id="262" name="Shape 608"/>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09"/>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0"/>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1"/>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6" name="Shape 612"/>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7" name="Shape 613"/>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8" name="Shape 614"/>
          <p:cNvSpPr/>
          <p:nvPr/>
        </p:nvSpPr>
        <p:spPr>
          <a:xfrm>
            <a:off x="10292560" y="5580911"/>
            <a:ext cx="506693" cy="28006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9" name="Shape 615"/>
          <p:cNvGrpSpPr/>
          <p:nvPr/>
        </p:nvGrpSpPr>
        <p:grpSpPr>
          <a:xfrm>
            <a:off x="11079187" y="5526804"/>
            <a:ext cx="369288" cy="424644"/>
            <a:chOff x="6685175" y="5036025"/>
            <a:chExt cx="346225" cy="398125"/>
          </a:xfrm>
          <a:solidFill>
            <a:schemeClr val="bg1"/>
          </a:solidFill>
        </p:grpSpPr>
        <p:sp>
          <p:nvSpPr>
            <p:cNvPr id="270" name="Shape 616"/>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7"/>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18"/>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3" name="Shape 619"/>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4" name="Shape 620"/>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5" name="Shape 633"/>
          <p:cNvSpPr txBox="1"/>
          <p:nvPr/>
        </p:nvSpPr>
        <p:spPr>
          <a:xfrm>
            <a:off x="432657" y="101971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chemeClr val="bg1"/>
                </a:solidFill>
                <a:latin typeface="+mj-lt"/>
                <a:ea typeface="Bitter"/>
                <a:cs typeface="Bitter"/>
                <a:sym typeface="Bitter"/>
              </a:rPr>
              <a:t>Editable Icons</a:t>
            </a:r>
            <a:r>
              <a:rPr lang="en" sz="1200" dirty="0">
                <a:solidFill>
                  <a:schemeClr val="bg1"/>
                </a:solidFill>
                <a:latin typeface="+mj-lt"/>
                <a:ea typeface="Bitter"/>
                <a:cs typeface="Bitter"/>
                <a:sym typeface="Bitter"/>
              </a:rPr>
              <a:t>. </a:t>
            </a: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Clr>
                <a:schemeClr val="dk1"/>
              </a:buClr>
              <a:buSzPct val="122222"/>
              <a:buFont typeface="Arial"/>
              <a:buNone/>
            </a:pPr>
            <a:r>
              <a:rPr lang="en" sz="1200" dirty="0">
                <a:solidFill>
                  <a:schemeClr val="bg1"/>
                </a:solidFill>
                <a:latin typeface="+mj-lt"/>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line color, width and style.</a:t>
            </a:r>
          </a:p>
          <a:p>
            <a:pPr lvl="0" rtl="0">
              <a:spcBef>
                <a:spcPts val="0"/>
              </a:spcBef>
              <a:buNone/>
            </a:pPr>
            <a:endParaRPr sz="1200" dirty="0">
              <a:solidFill>
                <a:schemeClr val="bg1"/>
              </a:solidFill>
              <a:latin typeface="+mj-lt"/>
              <a:ea typeface="Bitter"/>
              <a:cs typeface="Bitter"/>
              <a:sym typeface="Bitter"/>
            </a:endParaRPr>
          </a:p>
          <a:p>
            <a:pPr lvl="0" rtl="0">
              <a:spcBef>
                <a:spcPts val="0"/>
              </a:spcBef>
              <a:buNone/>
            </a:pPr>
            <a:r>
              <a:rPr lang="en" sz="1200" dirty="0">
                <a:solidFill>
                  <a:schemeClr val="bg1"/>
                </a:solidFill>
                <a:latin typeface="+mj-lt"/>
                <a:ea typeface="Bitter"/>
                <a:cs typeface="Bitter"/>
                <a:sym typeface="Bitter"/>
              </a:rPr>
              <a:t>Isn’t that AW</a:t>
            </a:r>
            <a:r>
              <a:rPr lang="en-US" sz="1200" dirty="0">
                <a:solidFill>
                  <a:schemeClr val="bg1"/>
                </a:solidFill>
                <a:latin typeface="+mj-lt"/>
                <a:ea typeface="Bitter"/>
                <a:cs typeface="Bitter"/>
                <a:sym typeface="Bitter"/>
              </a:rPr>
              <a:t>E</a:t>
            </a:r>
            <a:r>
              <a:rPr lang="en" sz="1200" dirty="0">
                <a:solidFill>
                  <a:schemeClr val="bg1"/>
                </a:solidFill>
                <a:latin typeface="+mj-lt"/>
                <a:ea typeface="Bitter"/>
                <a:cs typeface="Bitter"/>
                <a:sym typeface="Bitter"/>
              </a:rPr>
              <a:t>SOME !!!</a:t>
            </a:r>
          </a:p>
          <a:p>
            <a:pPr lvl="0" rtl="0">
              <a:spcBef>
                <a:spcPts val="0"/>
              </a:spcBef>
              <a:buNone/>
            </a:pPr>
            <a:endParaRPr lang="en"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p:txBody>
      </p:sp>
      <p:sp>
        <p:nvSpPr>
          <p:cNvPr id="276" name="Shape 633"/>
          <p:cNvSpPr txBox="1"/>
          <p:nvPr/>
        </p:nvSpPr>
        <p:spPr>
          <a:xfrm>
            <a:off x="276362" y="53294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chemeClr val="bg1"/>
                </a:solidFill>
                <a:latin typeface="+mj-lt"/>
                <a:ea typeface="Bitter"/>
                <a:cs typeface="Bitter"/>
                <a:sym typeface="Bitter"/>
              </a:rPr>
              <a:t>ENJOY THESE EDITABLE ICONS</a:t>
            </a:r>
            <a:endParaRPr lang="en"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a:p>
            <a:pPr lvl="0" rtl="0">
              <a:spcBef>
                <a:spcPts val="0"/>
              </a:spcBef>
              <a:buClr>
                <a:schemeClr val="dk1"/>
              </a:buClr>
              <a:buFont typeface="Arial"/>
              <a:buNone/>
            </a:pPr>
            <a:endParaRPr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p:txBody>
      </p:sp>
      <p:sp>
        <p:nvSpPr>
          <p:cNvPr id="277" name="Rectangle 276">
            <a:extLst>
              <a:ext uri="{FF2B5EF4-FFF2-40B4-BE49-F238E27FC236}">
                <a16:creationId xmlns:a16="http://schemas.microsoft.com/office/drawing/2014/main" id="{4D0C0BD4-4847-403E-99BE-AD1253AF81AE}"/>
              </a:ext>
            </a:extLst>
          </p:cNvPr>
          <p:cNvSpPr/>
          <p:nvPr/>
        </p:nvSpPr>
        <p:spPr>
          <a:xfrm>
            <a:off x="221083" y="3073566"/>
            <a:ext cx="4379500" cy="2985433"/>
          </a:xfrm>
          <a:prstGeom prst="rect">
            <a:avLst/>
          </a:prstGeom>
        </p:spPr>
        <p:txBody>
          <a:bodyPr wrap="square">
            <a:spAutoFit/>
          </a:bodyPr>
          <a:lstStyle/>
          <a:p>
            <a:r>
              <a:rPr lang="en-US" sz="1600" dirty="0">
                <a:solidFill>
                  <a:schemeClr val="bg1"/>
                </a:solidFill>
              </a:rPr>
              <a:t>Presentation Template by: Slidehood.com</a:t>
            </a:r>
          </a:p>
          <a:p>
            <a:endParaRPr lang="en-US" sz="1600" b="1" dirty="0">
              <a:solidFill>
                <a:schemeClr val="bg1"/>
              </a:solidFill>
            </a:endParaRPr>
          </a:p>
          <a:p>
            <a:r>
              <a:rPr lang="en-US" sz="1600" b="1" dirty="0">
                <a:solidFill>
                  <a:schemeClr val="bg1"/>
                </a:solidFill>
              </a:rPr>
              <a:t>Special thanks and credits to:</a:t>
            </a:r>
          </a:p>
          <a:p>
            <a:endParaRPr lang="en-US" sz="1600" dirty="0">
              <a:solidFill>
                <a:schemeClr val="bg1"/>
              </a:solidFill>
            </a:endParaRPr>
          </a:p>
          <a:p>
            <a:pPr marL="285750" indent="-285750">
              <a:buFont typeface="Arial" panose="020B0604020202020204" pitchFamily="34" charset="0"/>
              <a:buChar char="•"/>
            </a:pPr>
            <a:r>
              <a:rPr lang="en-US" sz="1500" dirty="0">
                <a:solidFill>
                  <a:schemeClr val="bg1"/>
                </a:solidFill>
              </a:rPr>
              <a:t>Photographs by Unsplash.com, Pixabay.com </a:t>
            </a:r>
          </a:p>
          <a:p>
            <a:pPr marL="285750" indent="-285750">
              <a:buFont typeface="Arial" panose="020B0604020202020204" pitchFamily="34" charset="0"/>
              <a:buChar char="•"/>
            </a:pPr>
            <a:r>
              <a:rPr lang="en-US" sz="1500" dirty="0">
                <a:solidFill>
                  <a:schemeClr val="bg1"/>
                </a:solidFill>
              </a:rPr>
              <a:t>&amp; Pexels.com  </a:t>
            </a:r>
          </a:p>
          <a:p>
            <a:pPr marL="285750" indent="-285750">
              <a:buFont typeface="Arial" panose="020B0604020202020204" pitchFamily="34" charset="0"/>
              <a:buChar char="•"/>
            </a:pPr>
            <a:endParaRPr lang="en-US" sz="1500" dirty="0">
              <a:solidFill>
                <a:schemeClr val="bg1"/>
              </a:solidFill>
            </a:endParaRPr>
          </a:p>
          <a:p>
            <a:pPr marL="285750" indent="-285750">
              <a:buFont typeface="Arial" panose="020B0604020202020204" pitchFamily="34" charset="0"/>
              <a:buChar char="•"/>
            </a:pPr>
            <a:r>
              <a:rPr lang="en-US" sz="1500" dirty="0">
                <a:solidFill>
                  <a:schemeClr val="bg1"/>
                </a:solidFill>
              </a:rPr>
              <a:t>Inspiration and Icons by: Slidescarnival.com</a:t>
            </a:r>
          </a:p>
          <a:p>
            <a:endParaRPr lang="en-US" sz="1600" dirty="0">
              <a:solidFill>
                <a:schemeClr val="bg1"/>
              </a:solidFill>
            </a:endParaRPr>
          </a:p>
          <a:p>
            <a:r>
              <a:rPr lang="en-US" sz="1600" dirty="0">
                <a:solidFill>
                  <a:schemeClr val="bg1"/>
                </a:solidFill>
              </a:rPr>
              <a:t>Without these wonderful websites it would have been impossible to make these presentation templates for you guys.</a:t>
            </a:r>
          </a:p>
        </p:txBody>
      </p:sp>
    </p:spTree>
    <p:extLst>
      <p:ext uri="{BB962C8B-B14F-4D97-AF65-F5344CB8AC3E}">
        <p14:creationId xmlns:p14="http://schemas.microsoft.com/office/powerpoint/2010/main" val="1003437567"/>
      </p:ext>
    </p:extLst>
  </p:cSld>
  <p:clrMapOvr>
    <a:masterClrMapping/>
  </p:clrMapOvr>
</p:sld>
</file>

<file path=ppt/theme/theme1.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Custom 13">
      <a:majorFont>
        <a:latin typeface="Raleway"/>
        <a:ea typeface=""/>
        <a:cs typeface=""/>
      </a:majorFont>
      <a:minorFont>
        <a:latin typeface="Roboto"/>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413</TotalTime>
  <Words>1040</Words>
  <Application>Microsoft Office PowerPoint</Application>
  <PresentationFormat>Widescreen</PresentationFormat>
  <Paragraphs>126</Paragraphs>
  <Slides>19</Slides>
  <Notes>0</Notes>
  <HiddenSlides>0</HiddenSlides>
  <MMClips>0</MMClips>
  <ScaleCrop>false</ScaleCrop>
  <HeadingPairs>
    <vt:vector size="6" baseType="variant">
      <vt:variant>
        <vt:lpstr>Fonts Used</vt:lpstr>
      </vt:variant>
      <vt:variant>
        <vt:i4>7</vt:i4>
      </vt:variant>
      <vt:variant>
        <vt:lpstr>Theme</vt:lpstr>
      </vt:variant>
      <vt:variant>
        <vt:i4>1</vt:i4>
      </vt:variant>
      <vt:variant>
        <vt:lpstr>Slide Titles</vt:lpstr>
      </vt:variant>
      <vt:variant>
        <vt:i4>19</vt:i4>
      </vt:variant>
    </vt:vector>
  </HeadingPairs>
  <TitlesOfParts>
    <vt:vector size="27" baseType="lpstr">
      <vt:lpstr>Arial</vt:lpstr>
      <vt:lpstr>Bitter</vt:lpstr>
      <vt:lpstr>Dosis</vt:lpstr>
      <vt:lpstr>Lato</vt:lpstr>
      <vt:lpstr>Muli</vt:lpstr>
      <vt:lpstr>Raleway</vt:lpstr>
      <vt:lpstr>Roboto</vt:lpstr>
      <vt:lpstr>Office Theme</vt:lpstr>
      <vt:lpstr>GRADIENT WAY</vt:lpstr>
      <vt:lpstr>PowerPoint Presentation</vt:lpstr>
      <vt:lpstr>1. YOUR FIRST HEADLINE</vt:lpstr>
      <vt:lpstr>PowerPoint Presentation</vt:lpstr>
      <vt:lpstr>PowerPoint Presentation</vt:lpstr>
      <vt:lpstr>THIS IS YOUR HEADING</vt:lpstr>
      <vt:lpstr>YOU CAN ALSO SPLIT YOUR CONTENT</vt:lpstr>
      <vt:lpstr>IN TWO OR THREE COLUMNS</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Slidehood.com</dc:creator>
  <cp:lastModifiedBy>Suhair </cp:lastModifiedBy>
  <cp:revision>67</cp:revision>
  <dcterms:created xsi:type="dcterms:W3CDTF">2017-08-02T20:41:11Z</dcterms:created>
  <dcterms:modified xsi:type="dcterms:W3CDTF">2018-04-17T14:07:53Z</dcterms:modified>
</cp:coreProperties>
</file>