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45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46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47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37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29.xml"/>
  <Override ContentType="application/vnd.openxmlformats-officedocument.presentationml.slideLayout+xml" PartName="/ppt/slideLayouts/slideLayout4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40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33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38.xml"/>
  <Override ContentType="application/vnd.openxmlformats-officedocument.presentationml.slideLayout+xml" PartName="/ppt/slideLayouts/slideLayout42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34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30.xml"/>
  <Override ContentType="application/vnd.openxmlformats-officedocument.presentationml.slideLayout+xml" PartName="/ppt/slideLayouts/slideLayout47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43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39.xml"/>
  <Override ContentType="application/vnd.openxmlformats-officedocument.presentationml.slideLayout+xml" PartName="/ppt/slideLayouts/slideLayout35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31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36.xml"/>
  <Override ContentType="application/vnd.openxmlformats-officedocument.presentationml.slideLayout+xml" PartName="/ppt/slideLayouts/slideLayout44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8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41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45.xml"/>
  <Override ContentType="application/vnd.openxmlformats-officedocument.presentationml.slideLayout+xml" PartName="/ppt/slideLayouts/slideLayout3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47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4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45.xml"/>
  <Override ContentType="application/vnd.openxmlformats-officedocument.presentationml.slide+xml" PartName="/ppt/slides/slide28.xml"/>
  <Override ContentType="application/vnd.openxmlformats-officedocument.presentationml.slide+xml" PartName="/ppt/slides/slide4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slide+xml" PartName="/ppt/slides/slide40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95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  <p:sldId id="298" r:id="rId48"/>
    <p:sldId id="299" r:id="rId49"/>
    <p:sldId id="300" r:id="rId50"/>
    <p:sldId id="301" r:id="rId51"/>
    <p:sldId id="302" r:id="rId52"/>
  </p:sldIdLst>
  <p:sldSz cy="6858000" cx="12192000"/>
  <p:notesSz cx="6858000" cy="9144000"/>
  <p:embeddedFontLst>
    <p:embeddedFont>
      <p:font typeface="Poppins"/>
      <p:regular r:id="rId53"/>
      <p:bold r:id="rId54"/>
      <p:italic r:id="rId55"/>
      <p:boldItalic r:id="rId56"/>
    </p:embeddedFont>
    <p:embeddedFont>
      <p:font typeface="Barlow Condensed"/>
      <p:regular r:id="rId57"/>
      <p:bold r:id="rId58"/>
      <p:italic r:id="rId59"/>
      <p:boldItalic r:id="rId60"/>
    </p:embeddedFont>
    <p:embeddedFont>
      <p:font typeface="Roboto Condensed"/>
      <p:regular r:id="rId61"/>
      <p:bold r:id="rId62"/>
      <p:italic r:id="rId63"/>
      <p:boldItalic r:id="rId64"/>
    </p:embeddedFont>
    <p:embeddedFont>
      <p:font typeface="Share Tech Mono"/>
      <p:regular r:id="rId65"/>
    </p:embeddedFont>
    <p:embeddedFont>
      <p:font typeface="Homemade Apple"/>
      <p:regular r:id="rId6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44" Type="http://schemas.openxmlformats.org/officeDocument/2006/relationships/slide" Target="slides/slide39.xml"/><Relationship Id="rId43" Type="http://schemas.openxmlformats.org/officeDocument/2006/relationships/slide" Target="slides/slide38.xml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slide" Target="slides/slide43.xml"/><Relationship Id="rId47" Type="http://schemas.openxmlformats.org/officeDocument/2006/relationships/slide" Target="slides/slide42.xml"/><Relationship Id="rId49" Type="http://schemas.openxmlformats.org/officeDocument/2006/relationships/slide" Target="slides/slide4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62" Type="http://schemas.openxmlformats.org/officeDocument/2006/relationships/font" Target="fonts/RobotoCondensed-bold.fntdata"/><Relationship Id="rId61" Type="http://schemas.openxmlformats.org/officeDocument/2006/relationships/font" Target="fonts/RobotoCondensed-regular.fntdata"/><Relationship Id="rId20" Type="http://schemas.openxmlformats.org/officeDocument/2006/relationships/slide" Target="slides/slide15.xml"/><Relationship Id="rId64" Type="http://schemas.openxmlformats.org/officeDocument/2006/relationships/font" Target="fonts/RobotoCondensed-boldItalic.fntdata"/><Relationship Id="rId63" Type="http://schemas.openxmlformats.org/officeDocument/2006/relationships/font" Target="fonts/RobotoCondensed-italic.fntdata"/><Relationship Id="rId22" Type="http://schemas.openxmlformats.org/officeDocument/2006/relationships/slide" Target="slides/slide17.xml"/><Relationship Id="rId66" Type="http://schemas.openxmlformats.org/officeDocument/2006/relationships/font" Target="fonts/HomemadeApple-regular.fntdata"/><Relationship Id="rId21" Type="http://schemas.openxmlformats.org/officeDocument/2006/relationships/slide" Target="slides/slide16.xml"/><Relationship Id="rId65" Type="http://schemas.openxmlformats.org/officeDocument/2006/relationships/font" Target="fonts/ShareTechMono-regular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60" Type="http://schemas.openxmlformats.org/officeDocument/2006/relationships/font" Target="fonts/BarlowCondensed-boldItalic.fntdata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slide" Target="slides/slide46.xml"/><Relationship Id="rId50" Type="http://schemas.openxmlformats.org/officeDocument/2006/relationships/slide" Target="slides/slide45.xml"/><Relationship Id="rId53" Type="http://schemas.openxmlformats.org/officeDocument/2006/relationships/font" Target="fonts/Poppins-regular.fntdata"/><Relationship Id="rId52" Type="http://schemas.openxmlformats.org/officeDocument/2006/relationships/slide" Target="slides/slide47.xml"/><Relationship Id="rId11" Type="http://schemas.openxmlformats.org/officeDocument/2006/relationships/slide" Target="slides/slide6.xml"/><Relationship Id="rId55" Type="http://schemas.openxmlformats.org/officeDocument/2006/relationships/font" Target="fonts/Poppins-italic.fntdata"/><Relationship Id="rId10" Type="http://schemas.openxmlformats.org/officeDocument/2006/relationships/slide" Target="slides/slide5.xml"/><Relationship Id="rId54" Type="http://schemas.openxmlformats.org/officeDocument/2006/relationships/font" Target="fonts/Poppins-bold.fntdata"/><Relationship Id="rId13" Type="http://schemas.openxmlformats.org/officeDocument/2006/relationships/slide" Target="slides/slide8.xml"/><Relationship Id="rId57" Type="http://schemas.openxmlformats.org/officeDocument/2006/relationships/font" Target="fonts/BarlowCondensed-regular.fntdata"/><Relationship Id="rId12" Type="http://schemas.openxmlformats.org/officeDocument/2006/relationships/slide" Target="slides/slide7.xml"/><Relationship Id="rId56" Type="http://schemas.openxmlformats.org/officeDocument/2006/relationships/font" Target="fonts/Poppins-boldItalic.fntdata"/><Relationship Id="rId15" Type="http://schemas.openxmlformats.org/officeDocument/2006/relationships/slide" Target="slides/slide10.xml"/><Relationship Id="rId59" Type="http://schemas.openxmlformats.org/officeDocument/2006/relationships/font" Target="fonts/BarlowCondensed-italic.fntdata"/><Relationship Id="rId14" Type="http://schemas.openxmlformats.org/officeDocument/2006/relationships/slide" Target="slides/slide9.xml"/><Relationship Id="rId58" Type="http://schemas.openxmlformats.org/officeDocument/2006/relationships/font" Target="fonts/BarlowCondensed-bold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47" name="Shape 20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8" name="Google Shape;2048;g88b77bf936_0_5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9" name="Google Shape;2049;g88b77bf936_0_5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52" name="Shape 20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3" name="Google Shape;2053;g88b77bf936_0_24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4" name="Google Shape;2054;g88b77bf936_0_24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58" name="Shape 20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9" name="Google Shape;2059;g88b77bf936_0_11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0" name="Google Shape;2060;g88b77bf936_0_11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63" name="Shape 20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4" name="Google Shape;2064;g88b77bf936_0_16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5" name="Google Shape;2065;g88b77bf936_0_16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69" name="Shape 20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0" name="Google Shape;2070;g88b77bf936_0_29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71" name="Google Shape;2071;g88b77bf936_0_29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74" name="Shape 20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5" name="Google Shape;2075;g88b77bf936_0_29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76" name="Google Shape;2076;g88b77bf936_0_29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80" name="Shape 20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1" name="Google Shape;2081;g88b77bf936_0_29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2" name="Google Shape;2082;g88b77bf936_0_29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85" name="Shape 20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6" name="Google Shape;2086;g88b77bf936_0_29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7" name="Google Shape;2087;g88b77bf936_0_29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91" name="Shape 20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2" name="Google Shape;2092;g88b77bf936_0_296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3" name="Google Shape;2093;g88b77bf936_0_29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96" name="Shape 20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7" name="Google Shape;2097;g88b77bf936_0_29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8" name="Google Shape;2098;g88b77bf936_0_29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02" name="Shape 2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3" name="Google Shape;2103;g88b77bf936_0_33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04" name="Google Shape;2104;g88b77bf936_0_33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08" name="Shape 2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9" name="Google Shape;2109;g88b77bf936_0_41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0" name="Google Shape;2110;g88b77bf936_0_41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13" name="Shape 2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4" name="Google Shape;2114;g88b77bf936_0_4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5" name="Google Shape;2115;g88b77bf936_0_4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19" name="Shape 2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0" name="Google Shape;2120;g88b77bf936_0_41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1" name="Google Shape;2121;g88b77bf936_0_41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24" name="Shape 2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5" name="Google Shape;2125;g88b77bf936_0_41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6" name="Google Shape;2126;g88b77bf936_0_41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30" name="Shape 2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1" name="Google Shape;2131;g88b77bf936_0_41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32" name="Google Shape;2132;g88b77bf936_0_4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35" name="Shape 2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6" name="Google Shape;2136;g88b77bf936_0_41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37" name="Google Shape;2137;g88b77bf936_0_41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1" name="Shape 2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2" name="Google Shape;2142;g88b77bf936_0_41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3" name="Google Shape;2143;g88b77bf936_0_41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6" name="Shape 2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7" name="Google Shape;2147;g88b77bf936_0_41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8" name="Google Shape;2148;g88b77bf936_0_41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52" name="Shape 2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3" name="Google Shape;2153;g88b77bf936_0_33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4" name="Google Shape;2154;g88b77bf936_0_33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58" name="Shape 2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9" name="Google Shape;2159;g88b77bf936_0_49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0" name="Google Shape;2160;g88b77bf936_0_49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3" name="Shape 2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4" name="Google Shape;2164;g88b77bf936_0_49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5" name="Google Shape;2165;g88b77bf936_0_49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9" name="Shape 2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0" name="Google Shape;2170;g88b77bf936_0_49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1" name="Google Shape;2171;g88b77bf936_0_49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74" name="Shape 2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5" name="Google Shape;2175;g88b77bf936_0_49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6" name="Google Shape;2176;g88b77bf936_0_49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80" name="Shape 2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1" name="Google Shape;2181;g88b77bf936_0_491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2" name="Google Shape;2182;g88b77bf936_0_49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85" name="Shape 2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6" name="Google Shape;2186;g88b77bf936_0_49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7" name="Google Shape;2187;g88b77bf936_0_49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91" name="Shape 2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2" name="Google Shape;2192;g88b77bf936_0_49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3" name="Google Shape;2193;g88b77bf936_0_49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96" name="Shape 2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7" name="Google Shape;2197;g88b77bf936_0_49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8" name="Google Shape;2198;g88b77bf936_0_49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02" name="Shape 2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3" name="Google Shape;2203;g88b77bf936_0_33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4" name="Google Shape;2204;g88b77bf936_0_3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08" name="Shape 2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9" name="Google Shape;2209;g88b77bf936_0_55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0" name="Google Shape;2210;g88b77bf936_0_55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13" name="Shape 2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4" name="Google Shape;2214;g88b77bf936_0_57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5" name="Google Shape;2215;g88b77bf936_0_57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19" name="Shape 2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0" name="Google Shape;2220;g88b77bf936_0_55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1" name="Google Shape;2221;g88b77bf936_0_55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24" name="Shape 2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5" name="Google Shape;2225;g88b77bf936_0_57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6" name="Google Shape;2226;g88b77bf936_0_57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0" name="Shape 2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1" name="Google Shape;2231;g88b77bf936_0_55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2" name="Google Shape;2232;g88b77bf936_0_55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5" name="Shape 2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6" name="Google Shape;2236;g88b77bf936_0_57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7" name="Google Shape;2237;g88b77bf936_0_57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41" name="Shape 2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2" name="Google Shape;2242;g88b77bf936_0_55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3" name="Google Shape;2243;g88b77bf936_0_55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46" name="Shape 2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7" name="Google Shape;2247;g88b77bf936_0_57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8" name="Google Shape;2248;g88b77bf936_0_57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52" name="Shape 2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3" name="Google Shape;2253;g88b77bf936_0_33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4" name="Google Shape;2254;g88b77bf936_0_33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58" name="Shape 2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9" name="Google Shape;2259;g88b77bf936_0_64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60" name="Google Shape;2260;g88b77bf936_0_64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63" name="Shape 2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4" name="Google Shape;2264;g88b77bf936_0_64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65" name="Google Shape;2265;g88b77bf936_0_64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69" name="Shape 2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0" name="Google Shape;2270;g88b77bf936_0_64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1" name="Google Shape;2271;g88b77bf936_0_64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74" name="Shape 2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5" name="Google Shape;2275;g88b77bf936_0_64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6" name="Google Shape;2276;g88b77bf936_0_64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80" name="Shape 2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1" name="Google Shape;2281;g88b77bf936_0_64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2" name="Google Shape;2282;g88b77bf936_0_64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85" name="Shape 2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6" name="Google Shape;2286;g88b77bf936_0_64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7" name="Google Shape;2287;g88b77bf936_0_64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91" name="Shape 2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2" name="Google Shape;2292;g88b77bf936_0_64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3" name="Google Shape;2293;g88b77bf936_0_64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96" name="Shape 2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7" name="Google Shape;2297;g88b77bf936_0_64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8" name="Google Shape;2298;g88b77bf936_0_64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02" name="Shape 2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3" name="Google Shape;2303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4" name="Google Shape;2304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7.xml"/><Relationship Id="rId4" Type="http://schemas.openxmlformats.org/officeDocument/2006/relationships/slide" Target="/ppt/slides/slide5.xml"/><Relationship Id="rId5" Type="http://schemas.openxmlformats.org/officeDocument/2006/relationships/slide" Target="/ppt/slides/slide3.xml"/><Relationship Id="rId6" Type="http://schemas.openxmlformats.org/officeDocument/2006/relationships/slide" Target="/ppt/slides/slide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7.xml"/><Relationship Id="rId4" Type="http://schemas.openxmlformats.org/officeDocument/2006/relationships/slide" Target="/ppt/slides/slide5.xml"/><Relationship Id="rId5" Type="http://schemas.openxmlformats.org/officeDocument/2006/relationships/slide" Target="/ppt/slides/slide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4.xml"/><Relationship Id="rId3" Type="http://schemas.openxmlformats.org/officeDocument/2006/relationships/slide" Target="/ppt/slides/slide9.xml"/><Relationship Id="rId4" Type="http://schemas.openxmlformats.org/officeDocument/2006/relationships/slide" Target="/ppt/slides/slide7.xml"/><Relationship Id="rId5" Type="http://schemas.openxmlformats.org/officeDocument/2006/relationships/slide" Target="/ppt/slides/slide5.xml"/><Relationship Id="rId6" Type="http://schemas.openxmlformats.org/officeDocument/2006/relationships/slide" Target="/ppt/slides/slide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8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7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7.xml"/><Relationship Id="rId4" Type="http://schemas.openxmlformats.org/officeDocument/2006/relationships/slide" Target="/ppt/slides/slide3.xml"/><Relationship Id="rId5" Type="http://schemas.openxmlformats.org/officeDocument/2006/relationships/slide" Target="/ppt/slides/slide1.xml"/><Relationship Id="rId6" Type="http://schemas.openxmlformats.org/officeDocument/2006/relationships/slide" Target="/ppt/slides/slide6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7.xml"/><Relationship Id="rId4" Type="http://schemas.openxmlformats.org/officeDocument/2006/relationships/slide" Target="/ppt/slides/slide3.xml"/><Relationship Id="rId5" Type="http://schemas.openxmlformats.org/officeDocument/2006/relationships/slide" Target="/ppt/slides/slide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5.xml"/><Relationship Id="rId4" Type="http://schemas.openxmlformats.org/officeDocument/2006/relationships/slide" Target="/ppt/slides/slide3.xml"/><Relationship Id="rId5" Type="http://schemas.openxmlformats.org/officeDocument/2006/relationships/slide" Target="/ppt/slides/slide1.xml"/><Relationship Id="rId6" Type="http://schemas.openxmlformats.org/officeDocument/2006/relationships/slide" Target="/ppt/slides/slide8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9.xml"/><Relationship Id="rId3" Type="http://schemas.openxmlformats.org/officeDocument/2006/relationships/slide" Target="/ppt/slides/slide5.xml"/><Relationship Id="rId4" Type="http://schemas.openxmlformats.org/officeDocument/2006/relationships/slide" Target="/ppt/slides/slide3.xml"/><Relationship Id="rId5" Type="http://schemas.openxmlformats.org/officeDocument/2006/relationships/slide" Target="/ppt/slides/slide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7.xml"/><Relationship Id="rId3" Type="http://schemas.openxmlformats.org/officeDocument/2006/relationships/slide" Target="/ppt/slides/slide5.xml"/><Relationship Id="rId4" Type="http://schemas.openxmlformats.org/officeDocument/2006/relationships/slide" Target="/ppt/slides/slide3.xml"/><Relationship Id="rId5" Type="http://schemas.openxmlformats.org/officeDocument/2006/relationships/slide" Target="/ppt/slides/slide1.xml"/><Relationship Id="rId6" Type="http://schemas.openxmlformats.org/officeDocument/2006/relationships/slide" Target="/ppt/slides/slide10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7.xml"/><Relationship Id="rId3" Type="http://schemas.openxmlformats.org/officeDocument/2006/relationships/slide" Target="/ppt/slides/slide5.xml"/><Relationship Id="rId4" Type="http://schemas.openxmlformats.org/officeDocument/2006/relationships/slide" Target="/ppt/slides/slide3.xml"/><Relationship Id="rId5" Type="http://schemas.openxmlformats.org/officeDocument/2006/relationships/slide" Target="/ppt/slides/slide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8.xml"/><Relationship Id="rId5" Type="http://schemas.openxmlformats.org/officeDocument/2006/relationships/slide" Target="/ppt/slides/slide16.xml"/><Relationship Id="rId6" Type="http://schemas.openxmlformats.org/officeDocument/2006/relationships/slide" Target="/ppt/slides/slide14.xml"/><Relationship Id="rId7" Type="http://schemas.openxmlformats.org/officeDocument/2006/relationships/slide" Target="/ppt/slides/slide12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8.xml"/><Relationship Id="rId5" Type="http://schemas.openxmlformats.org/officeDocument/2006/relationships/slide" Target="/ppt/slides/slide16.xml"/><Relationship Id="rId6" Type="http://schemas.openxmlformats.org/officeDocument/2006/relationships/slide" Target="/ppt/slides/slide14.xml"/><Relationship Id="rId7" Type="http://schemas.openxmlformats.org/officeDocument/2006/relationships/slide" Target="/ppt/slides/slide13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8.xml"/><Relationship Id="rId5" Type="http://schemas.openxmlformats.org/officeDocument/2006/relationships/slide" Target="/ppt/slides/slide16.xml"/><Relationship Id="rId6" Type="http://schemas.openxmlformats.org/officeDocument/2006/relationships/slide" Target="/ppt/slides/slide14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8.xml"/><Relationship Id="rId5" Type="http://schemas.openxmlformats.org/officeDocument/2006/relationships/slide" Target="/ppt/slides/slide16.xml"/><Relationship Id="rId6" Type="http://schemas.openxmlformats.org/officeDocument/2006/relationships/slide" Target="/ppt/slides/slide12.xml"/><Relationship Id="rId7" Type="http://schemas.openxmlformats.org/officeDocument/2006/relationships/slide" Target="/ppt/slides/slide15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8.xml"/><Relationship Id="rId5" Type="http://schemas.openxmlformats.org/officeDocument/2006/relationships/slide" Target="/ppt/slides/slide16.xml"/><Relationship Id="rId6" Type="http://schemas.openxmlformats.org/officeDocument/2006/relationships/slide" Target="/ppt/slides/slide12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8.xml"/><Relationship Id="rId5" Type="http://schemas.openxmlformats.org/officeDocument/2006/relationships/slide" Target="/ppt/slides/slide14.xml"/><Relationship Id="rId6" Type="http://schemas.openxmlformats.org/officeDocument/2006/relationships/slide" Target="/ppt/slides/slide12.xml"/><Relationship Id="rId7" Type="http://schemas.openxmlformats.org/officeDocument/2006/relationships/slide" Target="/ppt/slides/slide17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8.xml"/><Relationship Id="rId5" Type="http://schemas.openxmlformats.org/officeDocument/2006/relationships/slide" Target="/ppt/slides/slide14.xml"/><Relationship Id="rId6" Type="http://schemas.openxmlformats.org/officeDocument/2006/relationships/slide" Target="/ppt/slides/slide12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6.xml"/><Relationship Id="rId5" Type="http://schemas.openxmlformats.org/officeDocument/2006/relationships/slide" Target="/ppt/slides/slide14.xml"/><Relationship Id="rId6" Type="http://schemas.openxmlformats.org/officeDocument/2006/relationships/slide" Target="/ppt/slides/slide12.xml"/><Relationship Id="rId7" Type="http://schemas.openxmlformats.org/officeDocument/2006/relationships/slide" Target="/ppt/slides/slide19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16.xml"/><Relationship Id="rId5" Type="http://schemas.openxmlformats.org/officeDocument/2006/relationships/slide" Target="/ppt/slides/slide14.xml"/><Relationship Id="rId6" Type="http://schemas.openxmlformats.org/officeDocument/2006/relationships/slide" Target="/ppt/slides/slide12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7.xml"/><Relationship Id="rId4" Type="http://schemas.openxmlformats.org/officeDocument/2006/relationships/slide" Target="/ppt/slides/slide25.xml"/><Relationship Id="rId5" Type="http://schemas.openxmlformats.org/officeDocument/2006/relationships/slide" Target="/ppt/slides/slide23.xml"/><Relationship Id="rId6" Type="http://schemas.openxmlformats.org/officeDocument/2006/relationships/slide" Target="/ppt/slides/slide2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2.xml"/><Relationship Id="rId4" Type="http://schemas.openxmlformats.org/officeDocument/2006/relationships/slide" Target="/ppt/slides/slide27.xml"/><Relationship Id="rId5" Type="http://schemas.openxmlformats.org/officeDocument/2006/relationships/slide" Target="/ppt/slides/slide25.xml"/><Relationship Id="rId6" Type="http://schemas.openxmlformats.org/officeDocument/2006/relationships/slide" Target="/ppt/slides/slide23.xml"/><Relationship Id="rId7" Type="http://schemas.openxmlformats.org/officeDocument/2006/relationships/slide" Target="/ppt/slides/slide21.xml"/><Relationship Id="rId8" Type="http://schemas.openxmlformats.org/officeDocument/2006/relationships/slide" Target="/ppt/slides/slide1.xml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7.xml"/><Relationship Id="rId4" Type="http://schemas.openxmlformats.org/officeDocument/2006/relationships/slide" Target="/ppt/slides/slide25.xml"/><Relationship Id="rId5" Type="http://schemas.openxmlformats.org/officeDocument/2006/relationships/slide" Target="/ppt/slides/slide23.xml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4.xml"/><Relationship Id="rId4" Type="http://schemas.openxmlformats.org/officeDocument/2006/relationships/slide" Target="/ppt/slides/slide27.xml"/><Relationship Id="rId5" Type="http://schemas.openxmlformats.org/officeDocument/2006/relationships/slide" Target="/ppt/slides/slide25.xml"/><Relationship Id="rId6" Type="http://schemas.openxmlformats.org/officeDocument/2006/relationships/slide" Target="/ppt/slides/slide21.xml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7.xml"/><Relationship Id="rId4" Type="http://schemas.openxmlformats.org/officeDocument/2006/relationships/slide" Target="/ppt/slides/slide25.xml"/><Relationship Id="rId5" Type="http://schemas.openxmlformats.org/officeDocument/2006/relationships/slide" Target="/ppt/slides/slide21.xml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6.xml"/><Relationship Id="rId4" Type="http://schemas.openxmlformats.org/officeDocument/2006/relationships/slide" Target="/ppt/slides/slide27.xml"/><Relationship Id="rId5" Type="http://schemas.openxmlformats.org/officeDocument/2006/relationships/slide" Target="/ppt/slides/slide23.xml"/><Relationship Id="rId6" Type="http://schemas.openxmlformats.org/officeDocument/2006/relationships/slide" Target="/ppt/slides/slide21.xml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7.xml"/><Relationship Id="rId4" Type="http://schemas.openxmlformats.org/officeDocument/2006/relationships/slide" Target="/ppt/slides/slide23.xml"/><Relationship Id="rId5" Type="http://schemas.openxmlformats.org/officeDocument/2006/relationships/slide" Target="/ppt/slides/slide21.xml"/></Relationships>
</file>

<file path=ppt/slideLayouts/_rels/slideLayout2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8.xml"/><Relationship Id="rId4" Type="http://schemas.openxmlformats.org/officeDocument/2006/relationships/slide" Target="/ppt/slides/slide25.xml"/><Relationship Id="rId5" Type="http://schemas.openxmlformats.org/officeDocument/2006/relationships/slide" Target="/ppt/slides/slide23.xml"/><Relationship Id="rId6" Type="http://schemas.openxmlformats.org/officeDocument/2006/relationships/slide" Target="/ppt/slides/slide21.xml"/></Relationships>
</file>

<file path=ppt/slideLayouts/_rels/slideLayout2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5.xml"/><Relationship Id="rId4" Type="http://schemas.openxmlformats.org/officeDocument/2006/relationships/slide" Target="/ppt/slides/slide23.xml"/><Relationship Id="rId5" Type="http://schemas.openxmlformats.org/officeDocument/2006/relationships/slide" Target="/ppt/slides/slide21.xml"/></Relationships>
</file>

<file path=ppt/slideLayouts/_rels/slideLayout3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6.xml"/><Relationship Id="rId4" Type="http://schemas.openxmlformats.org/officeDocument/2006/relationships/slide" Target="/ppt/slides/slide34.xml"/><Relationship Id="rId5" Type="http://schemas.openxmlformats.org/officeDocument/2006/relationships/slide" Target="/ppt/slides/slide32.xml"/><Relationship Id="rId6" Type="http://schemas.openxmlformats.org/officeDocument/2006/relationships/slide" Target="/ppt/slides/slide30.xml"/></Relationships>
</file>

<file path=ppt/slideLayouts/_rels/slideLayout3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6.xml"/><Relationship Id="rId4" Type="http://schemas.openxmlformats.org/officeDocument/2006/relationships/slide" Target="/ppt/slides/slide34.xml"/><Relationship Id="rId5" Type="http://schemas.openxmlformats.org/officeDocument/2006/relationships/slide" Target="/ppt/slides/slide32.xml"/><Relationship Id="rId6" Type="http://schemas.openxmlformats.org/officeDocument/2006/relationships/slide" Target="/ppt/slides/slide31.xml"/></Relationships>
</file>

<file path=ppt/slideLayouts/_rels/slideLayout3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6.xml"/><Relationship Id="rId4" Type="http://schemas.openxmlformats.org/officeDocument/2006/relationships/slide" Target="/ppt/slides/slide34.xml"/><Relationship Id="rId5" Type="http://schemas.openxmlformats.org/officeDocument/2006/relationships/slide" Target="/ppt/slides/slide32.xml"/></Relationships>
</file>

<file path=ppt/slideLayouts/_rels/slideLayout3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6.xml"/><Relationship Id="rId4" Type="http://schemas.openxmlformats.org/officeDocument/2006/relationships/slide" Target="/ppt/slides/slide34.xml"/><Relationship Id="rId5" Type="http://schemas.openxmlformats.org/officeDocument/2006/relationships/slide" Target="/ppt/slides/slide30.xml"/><Relationship Id="rId6" Type="http://schemas.openxmlformats.org/officeDocument/2006/relationships/slide" Target="/ppt/slides/slide33.xml"/></Relationships>
</file>

<file path=ppt/slideLayouts/_rels/slideLayout3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6.xml"/><Relationship Id="rId4" Type="http://schemas.openxmlformats.org/officeDocument/2006/relationships/slide" Target="/ppt/slides/slide34.xml"/><Relationship Id="rId5" Type="http://schemas.openxmlformats.org/officeDocument/2006/relationships/slide" Target="/ppt/slides/slide30.xml"/></Relationships>
</file>

<file path=ppt/slideLayouts/_rels/slideLayout3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6.xml"/><Relationship Id="rId4" Type="http://schemas.openxmlformats.org/officeDocument/2006/relationships/slide" Target="/ppt/slides/slide32.xml"/><Relationship Id="rId5" Type="http://schemas.openxmlformats.org/officeDocument/2006/relationships/slide" Target="/ppt/slides/slide30.xml"/><Relationship Id="rId6" Type="http://schemas.openxmlformats.org/officeDocument/2006/relationships/slide" Target="/ppt/slides/slide35.xml"/></Relationships>
</file>

<file path=ppt/slideLayouts/_rels/slideLayout3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6.xml"/><Relationship Id="rId4" Type="http://schemas.openxmlformats.org/officeDocument/2006/relationships/slide" Target="/ppt/slides/slide32.xml"/><Relationship Id="rId5" Type="http://schemas.openxmlformats.org/officeDocument/2006/relationships/slide" Target="/ppt/slides/slide30.xml"/></Relationships>
</file>

<file path=ppt/slideLayouts/_rels/slideLayout3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4.xml"/><Relationship Id="rId4" Type="http://schemas.openxmlformats.org/officeDocument/2006/relationships/slide" Target="/ppt/slides/slide32.xml"/><Relationship Id="rId5" Type="http://schemas.openxmlformats.org/officeDocument/2006/relationships/slide" Target="/ppt/slides/slide30.xml"/><Relationship Id="rId6" Type="http://schemas.openxmlformats.org/officeDocument/2006/relationships/slide" Target="/ppt/slides/slide37.xml"/></Relationships>
</file>

<file path=ppt/slideLayouts/_rels/slideLayout3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34.xml"/><Relationship Id="rId4" Type="http://schemas.openxmlformats.org/officeDocument/2006/relationships/slide" Target="/ppt/slides/slide32.xml"/><Relationship Id="rId5" Type="http://schemas.openxmlformats.org/officeDocument/2006/relationships/slide" Target="/ppt/slides/slide30.xml"/></Relationships>
</file>

<file path=ppt/slideLayouts/_rels/slideLayout3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5.xml"/><Relationship Id="rId4" Type="http://schemas.openxmlformats.org/officeDocument/2006/relationships/slide" Target="/ppt/slides/slide43.xml"/><Relationship Id="rId5" Type="http://schemas.openxmlformats.org/officeDocument/2006/relationships/slide" Target="/ppt/slides/slide41.xml"/><Relationship Id="rId6" Type="http://schemas.openxmlformats.org/officeDocument/2006/relationships/slide" Target="/ppt/slides/slide39.xml"/></Relationships>
</file>

<file path=ppt/slideLayouts/_rels/slideLayout4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0.xml"/><Relationship Id="rId4" Type="http://schemas.openxmlformats.org/officeDocument/2006/relationships/slide" Target="/ppt/slides/slide45.xml"/><Relationship Id="rId5" Type="http://schemas.openxmlformats.org/officeDocument/2006/relationships/slide" Target="/ppt/slides/slide43.xml"/><Relationship Id="rId6" Type="http://schemas.openxmlformats.org/officeDocument/2006/relationships/slide" Target="/ppt/slides/slide41.xml"/></Relationships>
</file>

<file path=ppt/slideLayouts/_rels/slideLayout4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5.xml"/><Relationship Id="rId4" Type="http://schemas.openxmlformats.org/officeDocument/2006/relationships/slide" Target="/ppt/slides/slide43.xml"/><Relationship Id="rId5" Type="http://schemas.openxmlformats.org/officeDocument/2006/relationships/slide" Target="/ppt/slides/slide41.xml"/></Relationships>
</file>

<file path=ppt/slideLayouts/_rels/slideLayout4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2.xml"/><Relationship Id="rId4" Type="http://schemas.openxmlformats.org/officeDocument/2006/relationships/slide" Target="/ppt/slides/slide45.xml"/><Relationship Id="rId5" Type="http://schemas.openxmlformats.org/officeDocument/2006/relationships/slide" Target="/ppt/slides/slide43.xml"/><Relationship Id="rId6" Type="http://schemas.openxmlformats.org/officeDocument/2006/relationships/slide" Target="/ppt/slides/slide39.xml"/></Relationships>
</file>

<file path=ppt/slideLayouts/_rels/slideLayout4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5.xml"/><Relationship Id="rId4" Type="http://schemas.openxmlformats.org/officeDocument/2006/relationships/slide" Target="/ppt/slides/slide43.xml"/><Relationship Id="rId5" Type="http://schemas.openxmlformats.org/officeDocument/2006/relationships/slide" Target="/ppt/slides/slide39.xml"/></Relationships>
</file>

<file path=ppt/slideLayouts/_rels/slideLayout4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4.xml"/><Relationship Id="rId4" Type="http://schemas.openxmlformats.org/officeDocument/2006/relationships/slide" Target="/ppt/slides/slide45.xml"/><Relationship Id="rId5" Type="http://schemas.openxmlformats.org/officeDocument/2006/relationships/slide" Target="/ppt/slides/slide41.xml"/><Relationship Id="rId6" Type="http://schemas.openxmlformats.org/officeDocument/2006/relationships/slide" Target="/ppt/slides/slide39.xml"/></Relationships>
</file>

<file path=ppt/slideLayouts/_rels/slideLayout4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5.xml"/><Relationship Id="rId4" Type="http://schemas.openxmlformats.org/officeDocument/2006/relationships/slide" Target="/ppt/slides/slide41.xml"/><Relationship Id="rId5" Type="http://schemas.openxmlformats.org/officeDocument/2006/relationships/slide" Target="/ppt/slides/slide39.xml"/></Relationships>
</file>

<file path=ppt/slideLayouts/_rels/slideLayout4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6.xml"/><Relationship Id="rId4" Type="http://schemas.openxmlformats.org/officeDocument/2006/relationships/slide" Target="/ppt/slides/slide43.xml"/><Relationship Id="rId5" Type="http://schemas.openxmlformats.org/officeDocument/2006/relationships/slide" Target="/ppt/slides/slide41.xml"/><Relationship Id="rId6" Type="http://schemas.openxmlformats.org/officeDocument/2006/relationships/slide" Target="/ppt/slides/slide39.xml"/></Relationships>
</file>

<file path=ppt/slideLayouts/_rels/slideLayout4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43.xml"/><Relationship Id="rId4" Type="http://schemas.openxmlformats.org/officeDocument/2006/relationships/slide" Target="/ppt/slides/slide41.xml"/><Relationship Id="rId5" Type="http://schemas.openxmlformats.org/officeDocument/2006/relationships/slide" Target="/ppt/slides/slide39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2"/>
          <p:cNvSpPr txBox="1"/>
          <p:nvPr>
            <p:ph type="ctrTitle"/>
          </p:nvPr>
        </p:nvSpPr>
        <p:spPr>
          <a:xfrm>
            <a:off x="7392504" y="1401575"/>
            <a:ext cx="3664200" cy="1924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5900"/>
              <a:buNone/>
              <a:defRPr sz="5900">
                <a:solidFill>
                  <a:schemeClr val="lt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5900"/>
              <a:buNone/>
              <a:defRPr sz="5900"/>
            </a:lvl2pPr>
            <a:lvl3pPr lvl="2" rtl="0">
              <a:spcBef>
                <a:spcPts val="0"/>
              </a:spcBef>
              <a:spcAft>
                <a:spcPts val="0"/>
              </a:spcAft>
              <a:buSzPts val="5900"/>
              <a:buNone/>
              <a:defRPr sz="5900"/>
            </a:lvl3pPr>
            <a:lvl4pPr lvl="3" rtl="0">
              <a:spcBef>
                <a:spcPts val="0"/>
              </a:spcBef>
              <a:spcAft>
                <a:spcPts val="0"/>
              </a:spcAft>
              <a:buSzPts val="5900"/>
              <a:buNone/>
              <a:defRPr sz="5900"/>
            </a:lvl4pPr>
            <a:lvl5pPr lvl="4" rtl="0">
              <a:spcBef>
                <a:spcPts val="0"/>
              </a:spcBef>
              <a:spcAft>
                <a:spcPts val="0"/>
              </a:spcAft>
              <a:buSzPts val="5900"/>
              <a:buNone/>
              <a:defRPr sz="5900"/>
            </a:lvl5pPr>
            <a:lvl6pPr lvl="5" rtl="0">
              <a:spcBef>
                <a:spcPts val="0"/>
              </a:spcBef>
              <a:spcAft>
                <a:spcPts val="0"/>
              </a:spcAft>
              <a:buSzPts val="5900"/>
              <a:buNone/>
              <a:defRPr sz="5900"/>
            </a:lvl6pPr>
            <a:lvl7pPr lvl="6" rtl="0">
              <a:spcBef>
                <a:spcPts val="0"/>
              </a:spcBef>
              <a:spcAft>
                <a:spcPts val="0"/>
              </a:spcAft>
              <a:buSzPts val="5900"/>
              <a:buNone/>
              <a:defRPr sz="5900"/>
            </a:lvl7pPr>
            <a:lvl8pPr lvl="7" rtl="0">
              <a:spcBef>
                <a:spcPts val="0"/>
              </a:spcBef>
              <a:spcAft>
                <a:spcPts val="0"/>
              </a:spcAft>
              <a:buSzPts val="5900"/>
              <a:buNone/>
              <a:defRPr sz="5900"/>
            </a:lvl8pPr>
            <a:lvl9pPr lvl="8" rtl="0">
              <a:spcBef>
                <a:spcPts val="0"/>
              </a:spcBef>
              <a:spcAft>
                <a:spcPts val="0"/>
              </a:spcAft>
              <a:buSzPts val="5900"/>
              <a:buNone/>
              <a:defRPr sz="5900"/>
            </a:lvl9pPr>
          </a:lstStyle>
          <a:p/>
        </p:txBody>
      </p:sp>
      <p:sp>
        <p:nvSpPr>
          <p:cNvPr id="58" name="Google Shape;58;p2"/>
          <p:cNvSpPr txBox="1"/>
          <p:nvPr>
            <p:ph idx="1" type="subTitle"/>
          </p:nvPr>
        </p:nvSpPr>
        <p:spPr>
          <a:xfrm>
            <a:off x="7392500" y="3360550"/>
            <a:ext cx="3664200" cy="74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200"/>
              <a:buNone/>
              <a:defRPr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59" name="Google Shape;59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Unit 1">
  <p:cSld name="CUSTOM_5"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2" name="Google Shape;62;p3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63" name="Google Shape;63;p3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64" name="Google Shape;64;p3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" name="Google Shape;65;p3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66" name="Google Shape;66;p3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67" name="Google Shape;67;p3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" name="Google Shape;68;p3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" name="Google Shape;69;p3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0" name="Google Shape;70;p3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1" name="Google Shape;71;p3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72" name="Google Shape;72;p3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73" name="Google Shape;73;p3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74" name="Google Shape;74;p3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5" name="Google Shape;75;p3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6" name="Google Shape;76;p3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D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7" name="Google Shape;77;p3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78" name="Google Shape;78;p3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79" name="Google Shape;79;p3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0" name="Google Shape;80;p3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1" name="Google Shape;81;p3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C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2" name="Google Shape;82;p3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83" name="Google Shape;83;p3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84" name="Google Shape;84;p3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5" name="Google Shape;85;p3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6" name="Google Shape;86;p3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B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7" name="Google Shape;87;p3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88" name="Google Shape;88;p3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89" name="Google Shape;89;p3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0" name="Google Shape;90;p3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91" name="Google Shape;91;p3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A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92" name="Google Shape;92;p3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93" name="Google Shape;93;p3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94" name="Google Shape;94;p3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5" name="Google Shape;95;p3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96" name="Google Shape;96;p3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7" name="Google Shape;97;p3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8" name="Google Shape;98;p3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99" name="Google Shape;99;p3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" name="Google Shape;100;p3">
            <a:hlinkClick action="ppaction://hlinksldjump" r:id="rId2"/>
          </p:cNvPr>
          <p:cNvSpPr/>
          <p:nvPr/>
        </p:nvSpPr>
        <p:spPr>
          <a:xfrm>
            <a:off x="2360350" y="439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3">
            <a:hlinkClick action="ppaction://hlinksldjump" r:id="rId3"/>
          </p:cNvPr>
          <p:cNvSpPr/>
          <p:nvPr/>
        </p:nvSpPr>
        <p:spPr>
          <a:xfrm>
            <a:off x="1674550" y="667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3">
            <a:hlinkClick action="ppaction://hlinksldjump" r:id="rId4"/>
          </p:cNvPr>
          <p:cNvSpPr/>
          <p:nvPr/>
        </p:nvSpPr>
        <p:spPr>
          <a:xfrm>
            <a:off x="1064950" y="896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3">
            <a:hlinkClick action="ppaction://hlinksldjump" r:id="rId5"/>
          </p:cNvPr>
          <p:cNvSpPr/>
          <p:nvPr/>
        </p:nvSpPr>
        <p:spPr>
          <a:xfrm>
            <a:off x="531550" y="1124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3">
            <a:hlinkClick action="ppaction://hlinksldjump" r:id="rId6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B">
  <p:cSld name="CUSTOM_5_2"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7" name="Google Shape;107;p4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8" name="Google Shape;108;p4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109" name="Google Shape;109;p4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10" name="Google Shape;110;p4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1" name="Google Shape;111;p4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2" name="Google Shape;112;p4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3" name="Google Shape;113;p4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4" name="Google Shape;114;p4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15" name="Google Shape;115;p4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16" name="Google Shape;116;p4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17" name="Google Shape;117;p4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8" name="Google Shape;118;p4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9" name="Google Shape;119;p4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D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0" name="Google Shape;120;p4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21" name="Google Shape;121;p4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22" name="Google Shape;122;p4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3" name="Google Shape;123;p4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4" name="Google Shape;124;p4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C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5" name="Google Shape;125;p4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26" name="Google Shape;126;p4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27" name="Google Shape;127;p4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8" name="Google Shape;128;p4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9" name="Google Shape;129;p4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B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30" name="Google Shape;130;p4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31" name="Google Shape;131;p4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32" name="Google Shape;132;p4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3" name="Google Shape;133;p4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34" name="Google Shape;134;p4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5" name="Google Shape;135;p4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6" name="Google Shape;136;p4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37" name="Google Shape;137;p4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8" name="Google Shape;138;p4"/>
          <p:cNvSpPr/>
          <p:nvPr/>
        </p:nvSpPr>
        <p:spPr>
          <a:xfrm>
            <a:off x="4172172" y="405451"/>
            <a:ext cx="7603286" cy="5702236"/>
          </a:xfrm>
          <a:custGeom>
            <a:rect b="b" l="l" r="r" t="t"/>
            <a:pathLst>
              <a:path extrusionOk="0" h="1371554" w="1828812">
                <a:moveTo>
                  <a:pt x="30144" y="0"/>
                </a:moveTo>
                <a:lnTo>
                  <a:pt x="427059" y="0"/>
                </a:lnTo>
                <a:cubicBezTo>
                  <a:pt x="443707" y="0"/>
                  <a:pt x="457203" y="13496"/>
                  <a:pt x="457203" y="30144"/>
                </a:cubicBezTo>
                <a:lnTo>
                  <a:pt x="4572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369802"/>
                </a:lnTo>
                <a:lnTo>
                  <a:pt x="0" y="161584"/>
                </a:lnTo>
                <a:lnTo>
                  <a:pt x="0" y="30144"/>
                </a:lnTo>
                <a:cubicBezTo>
                  <a:pt x="0" y="13496"/>
                  <a:pt x="13496" y="0"/>
                  <a:pt x="301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39" name="Google Shape;139;p4"/>
          <p:cNvSpPr/>
          <p:nvPr/>
        </p:nvSpPr>
        <p:spPr>
          <a:xfrm>
            <a:off x="43787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40" name="Google Shape;140;p4"/>
          <p:cNvSpPr/>
          <p:nvPr/>
        </p:nvSpPr>
        <p:spPr>
          <a:xfrm>
            <a:off x="4145471" y="934963"/>
            <a:ext cx="7604700" cy="5173200"/>
          </a:xfrm>
          <a:prstGeom prst="roundRect">
            <a:avLst>
              <a:gd fmla="val 6720" name="adj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" name="Google Shape;141;p4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4">
            <a:hlinkClick action="ppaction://hlinksldjump" r:id="rId2"/>
          </p:cNvPr>
          <p:cNvSpPr/>
          <p:nvPr/>
        </p:nvSpPr>
        <p:spPr>
          <a:xfrm>
            <a:off x="2360350" y="439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4">
            <a:hlinkClick action="ppaction://hlinksldjump" r:id="rId3"/>
          </p:cNvPr>
          <p:cNvSpPr/>
          <p:nvPr/>
        </p:nvSpPr>
        <p:spPr>
          <a:xfrm>
            <a:off x="1674550" y="667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4">
            <a:hlinkClick action="ppaction://hlinksldjump" r:id="rId4"/>
          </p:cNvPr>
          <p:cNvSpPr/>
          <p:nvPr/>
        </p:nvSpPr>
        <p:spPr>
          <a:xfrm>
            <a:off x="1064950" y="896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4">
            <a:hlinkClick action="ppaction://hlinksldjump" r:id="rId5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4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4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4000"/>
              <a:buNone/>
              <a:defRPr sz="4000">
                <a:solidFill>
                  <a:srgbClr val="E066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48" name="Google Shape;148;p4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A">
  <p:cSld name="CUSTOM_5_1"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5"/>
          <p:cNvSpPr/>
          <p:nvPr/>
        </p:nvSpPr>
        <p:spPr>
          <a:xfrm>
            <a:off x="4172172" y="405451"/>
            <a:ext cx="7603286" cy="5702236"/>
          </a:xfrm>
          <a:custGeom>
            <a:rect b="b" l="l" r="r" t="t"/>
            <a:pathLst>
              <a:path extrusionOk="0" h="1371554" w="1828812">
                <a:moveTo>
                  <a:pt x="30144" y="0"/>
                </a:moveTo>
                <a:lnTo>
                  <a:pt x="427059" y="0"/>
                </a:lnTo>
                <a:cubicBezTo>
                  <a:pt x="443707" y="0"/>
                  <a:pt x="457203" y="13496"/>
                  <a:pt x="457203" y="30144"/>
                </a:cubicBezTo>
                <a:lnTo>
                  <a:pt x="4572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369802"/>
                </a:lnTo>
                <a:lnTo>
                  <a:pt x="0" y="161584"/>
                </a:lnTo>
                <a:lnTo>
                  <a:pt x="0" y="30144"/>
                </a:lnTo>
                <a:cubicBezTo>
                  <a:pt x="0" y="13496"/>
                  <a:pt x="13496" y="0"/>
                  <a:pt x="301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51" name="Google Shape;151;p5"/>
          <p:cNvSpPr/>
          <p:nvPr/>
        </p:nvSpPr>
        <p:spPr>
          <a:xfrm>
            <a:off x="43787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52" name="Google Shape;152;p5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5"/>
          <p:cNvSpPr/>
          <p:nvPr/>
        </p:nvSpPr>
        <p:spPr>
          <a:xfrm>
            <a:off x="4145471" y="934963"/>
            <a:ext cx="7604700" cy="5173200"/>
          </a:xfrm>
          <a:prstGeom prst="roundRect">
            <a:avLst>
              <a:gd fmla="val 6720" name="adj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4" name="Google Shape;154;p5">
            <a:hlinkClick action="ppaction://hlinksldjump" r:id="rId2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6" name="Google Shape;156;p5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5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grpSp>
        <p:nvGrpSpPr>
          <p:cNvPr id="158" name="Google Shape;158;p5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159" name="Google Shape;159;p5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60" name="Google Shape;160;p5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1" name="Google Shape;161;p5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2" name="Google Shape;162;p5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3" name="Google Shape;163;p5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4" name="Google Shape;164;p5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65" name="Google Shape;165;p5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66" name="Google Shape;166;p5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67" name="Google Shape;167;p5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8" name="Google Shape;168;p5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69" name="Google Shape;169;p5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D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0" name="Google Shape;170;p5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71" name="Google Shape;171;p5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72" name="Google Shape;172;p5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3" name="Google Shape;173;p5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4" name="Google Shape;174;p5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C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5" name="Google Shape;175;p5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76" name="Google Shape;176;p5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77" name="Google Shape;177;p5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8" name="Google Shape;178;p5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9" name="Google Shape;179;p5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B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0" name="Google Shape;180;p5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81" name="Google Shape;181;p5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82" name="Google Shape;182;p5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3" name="Google Shape;183;p5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84" name="Google Shape;184;p5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5" name="Google Shape;185;p5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6" name="Google Shape;186;p5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87" name="Google Shape;187;p5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8" name="Google Shape;188;p5">
            <a:hlinkClick action="ppaction://hlinksldjump" r:id="rId3"/>
          </p:cNvPr>
          <p:cNvSpPr/>
          <p:nvPr/>
        </p:nvSpPr>
        <p:spPr>
          <a:xfrm>
            <a:off x="2360350" y="439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5">
            <a:hlinkClick action="ppaction://hlinksldjump" r:id="rId4"/>
          </p:cNvPr>
          <p:cNvSpPr/>
          <p:nvPr/>
        </p:nvSpPr>
        <p:spPr>
          <a:xfrm>
            <a:off x="1674550" y="667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5">
            <a:hlinkClick action="ppaction://hlinksldjump" r:id="rId5"/>
          </p:cNvPr>
          <p:cNvSpPr/>
          <p:nvPr/>
        </p:nvSpPr>
        <p:spPr>
          <a:xfrm>
            <a:off x="1064950" y="896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5">
            <a:hlinkClick action="ppaction://hlinksldjump" r:id="rId6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3" name="Google Shape;193;p6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94" name="Google Shape;194;p6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95" name="Google Shape;195;p6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96" name="Google Shape;196;p6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97" name="Google Shape;197;p6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198" name="Google Shape;198;p6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99" name="Google Shape;199;p6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0" name="Google Shape;200;p6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1" name="Google Shape;201;p6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02" name="Google Shape;202;p6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2A">
  <p:cSld name="CUSTOM_14"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7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5" name="Google Shape;205;p7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206" name="Google Shape;206;p7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207" name="Google Shape;207;p7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8" name="Google Shape;208;p7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9" name="Google Shape;209;p7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0" name="Google Shape;210;p7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1" name="Google Shape;211;p7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212" name="Google Shape;212;p7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213" name="Google Shape;213;p7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214" name="Google Shape;214;p7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15" name="Google Shape;215;p7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16" name="Google Shape;216;p7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D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17" name="Google Shape;217;p7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218" name="Google Shape;218;p7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219" name="Google Shape;219;p7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20" name="Google Shape;220;p7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21" name="Google Shape;221;p7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C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22" name="Google Shape;222;p7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223" name="Google Shape;223;p7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224" name="Google Shape;224;p7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25" name="Google Shape;225;p7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26" name="Google Shape;226;p7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A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27" name="Google Shape;227;p7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228" name="Google Shape;228;p7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229" name="Google Shape;229;p7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30" name="Google Shape;230;p7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231" name="Google Shape;231;p7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32" name="Google Shape;232;p7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33" name="Google Shape;233;p7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234" name="Google Shape;234;p7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5" name="Google Shape;235;p7">
            <a:hlinkClick action="ppaction://hlinksldjump" r:id="rId2"/>
          </p:cNvPr>
          <p:cNvSpPr/>
          <p:nvPr/>
        </p:nvSpPr>
        <p:spPr>
          <a:xfrm>
            <a:off x="2360350" y="439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7">
            <a:hlinkClick action="ppaction://hlinksldjump" r:id="rId3"/>
          </p:cNvPr>
          <p:cNvSpPr/>
          <p:nvPr/>
        </p:nvSpPr>
        <p:spPr>
          <a:xfrm>
            <a:off x="1674550" y="667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" name="Google Shape;237;p7">
            <a:hlinkClick action="ppaction://hlinksldjump" r:id="rId4"/>
          </p:cNvPr>
          <p:cNvSpPr/>
          <p:nvPr/>
        </p:nvSpPr>
        <p:spPr>
          <a:xfrm>
            <a:off x="531550" y="1124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7">
            <a:hlinkClick action="ppaction://hlinksldjump" r:id="rId5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" name="Google Shape;239;p7"/>
          <p:cNvSpPr/>
          <p:nvPr/>
        </p:nvSpPr>
        <p:spPr>
          <a:xfrm>
            <a:off x="4145174" y="390670"/>
            <a:ext cx="7608407" cy="5752983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240" name="Google Shape;240;p7"/>
          <p:cNvSpPr/>
          <p:nvPr/>
        </p:nvSpPr>
        <p:spPr>
          <a:xfrm>
            <a:off x="62075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B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41" name="Google Shape;241;p7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7"/>
          <p:cNvSpPr/>
          <p:nvPr/>
        </p:nvSpPr>
        <p:spPr>
          <a:xfrm>
            <a:off x="4145141" y="925322"/>
            <a:ext cx="7608357" cy="5218377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3" name="Google Shape;243;p7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44" name="Google Shape;244;p7">
            <a:hlinkClick action="ppaction://hlinksldjump" r:id="rId6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2B">
  <p:cSld name="CUSTOM_14_2"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8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7" name="Google Shape;247;p8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248" name="Google Shape;248;p8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249" name="Google Shape;249;p8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0" name="Google Shape;250;p8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1" name="Google Shape;251;p8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2" name="Google Shape;252;p8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3" name="Google Shape;253;p8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254" name="Google Shape;254;p8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255" name="Google Shape;255;p8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256" name="Google Shape;256;p8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57" name="Google Shape;257;p8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58" name="Google Shape;258;p8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D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59" name="Google Shape;259;p8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260" name="Google Shape;260;p8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261" name="Google Shape;261;p8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62" name="Google Shape;262;p8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63" name="Google Shape;263;p8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C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64" name="Google Shape;264;p8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265" name="Google Shape;265;p8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266" name="Google Shape;266;p8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67" name="Google Shape;267;p8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68" name="Google Shape;268;p8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A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69" name="Google Shape;269;p8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270" name="Google Shape;270;p8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271" name="Google Shape;271;p8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72" name="Google Shape;272;p8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273" name="Google Shape;273;p8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74" name="Google Shape;274;p8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75" name="Google Shape;275;p8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276" name="Google Shape;276;p8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7" name="Google Shape;277;p8">
            <a:hlinkClick action="ppaction://hlinksldjump" r:id="rId2"/>
          </p:cNvPr>
          <p:cNvSpPr/>
          <p:nvPr/>
        </p:nvSpPr>
        <p:spPr>
          <a:xfrm>
            <a:off x="2360350" y="439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" name="Google Shape;278;p8">
            <a:hlinkClick action="ppaction://hlinksldjump" r:id="rId3"/>
          </p:cNvPr>
          <p:cNvSpPr/>
          <p:nvPr/>
        </p:nvSpPr>
        <p:spPr>
          <a:xfrm>
            <a:off x="1674550" y="667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8">
            <a:hlinkClick action="ppaction://hlinksldjump" r:id="rId4"/>
          </p:cNvPr>
          <p:cNvSpPr/>
          <p:nvPr/>
        </p:nvSpPr>
        <p:spPr>
          <a:xfrm>
            <a:off x="531550" y="1124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8">
            <a:hlinkClick action="ppaction://hlinksldjump" r:id="rId5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8"/>
          <p:cNvSpPr/>
          <p:nvPr/>
        </p:nvSpPr>
        <p:spPr>
          <a:xfrm>
            <a:off x="4145174" y="390670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282" name="Google Shape;282;p8"/>
          <p:cNvSpPr/>
          <p:nvPr/>
        </p:nvSpPr>
        <p:spPr>
          <a:xfrm>
            <a:off x="62075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B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83" name="Google Shape;283;p8"/>
          <p:cNvSpPr/>
          <p:nvPr/>
        </p:nvSpPr>
        <p:spPr>
          <a:xfrm>
            <a:off x="4145141" y="925322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4" name="Google Shape;284;p8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85" name="Google Shape;285;p8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8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8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9pPr>
          </a:lstStyle>
          <a:p/>
        </p:txBody>
      </p:sp>
      <p:sp>
        <p:nvSpPr>
          <p:cNvPr id="288" name="Google Shape;288;p8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3A">
  <p:cSld name="CUSTOM_14_1"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9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91" name="Google Shape;291;p9"/>
          <p:cNvSpPr/>
          <p:nvPr/>
        </p:nvSpPr>
        <p:spPr>
          <a:xfrm>
            <a:off x="4133960" y="403119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292" name="Google Shape;292;p9"/>
          <p:cNvSpPr/>
          <p:nvPr/>
        </p:nvSpPr>
        <p:spPr>
          <a:xfrm>
            <a:off x="8105606" y="484670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C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93" name="Google Shape;293;p9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9"/>
          <p:cNvSpPr/>
          <p:nvPr/>
        </p:nvSpPr>
        <p:spPr>
          <a:xfrm>
            <a:off x="4133921" y="955957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9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96" name="Google Shape;296;p9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7" name="Google Shape;297;p9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298" name="Google Shape;298;p9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299" name="Google Shape;299;p9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0" name="Google Shape;300;p9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1" name="Google Shape;301;p9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2" name="Google Shape;302;p9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3" name="Google Shape;303;p9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04" name="Google Shape;304;p9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305" name="Google Shape;305;p9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306" name="Google Shape;306;p9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07" name="Google Shape;307;p9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308" name="Google Shape;308;p9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D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309" name="Google Shape;309;p9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310" name="Google Shape;310;p9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311" name="Google Shape;311;p9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12" name="Google Shape;312;p9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313" name="Google Shape;313;p9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B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314" name="Google Shape;314;p9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315" name="Google Shape;315;p9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316" name="Google Shape;316;p9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17" name="Google Shape;317;p9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318" name="Google Shape;318;p9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A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319" name="Google Shape;319;p9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320" name="Google Shape;320;p9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321" name="Google Shape;321;p9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22" name="Google Shape;322;p9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323" name="Google Shape;323;p9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4" name="Google Shape;324;p9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5" name="Google Shape;325;p9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326" name="Google Shape;326;p9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7" name="Google Shape;327;p9">
            <a:hlinkClick action="ppaction://hlinksldjump" r:id="rId2"/>
          </p:cNvPr>
          <p:cNvSpPr/>
          <p:nvPr/>
        </p:nvSpPr>
        <p:spPr>
          <a:xfrm>
            <a:off x="2360350" y="439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9">
            <a:hlinkClick action="ppaction://hlinksldjump" r:id="rId3"/>
          </p:cNvPr>
          <p:cNvSpPr/>
          <p:nvPr/>
        </p:nvSpPr>
        <p:spPr>
          <a:xfrm>
            <a:off x="1064950" y="896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9">
            <a:hlinkClick action="ppaction://hlinksldjump" r:id="rId4"/>
          </p:cNvPr>
          <p:cNvSpPr/>
          <p:nvPr/>
        </p:nvSpPr>
        <p:spPr>
          <a:xfrm>
            <a:off x="531550" y="1124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9">
            <a:hlinkClick action="ppaction://hlinksldjump" r:id="rId5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9">
            <a:hlinkClick action="ppaction://hlinksldjump" r:id="rId6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3B">
  <p:cSld name="CUSTOM_14_1_2"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10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334" name="Google Shape;334;p10"/>
          <p:cNvSpPr/>
          <p:nvPr/>
        </p:nvSpPr>
        <p:spPr>
          <a:xfrm>
            <a:off x="4133960" y="403119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335" name="Google Shape;335;p10"/>
          <p:cNvSpPr/>
          <p:nvPr/>
        </p:nvSpPr>
        <p:spPr>
          <a:xfrm>
            <a:off x="8105606" y="484670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C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336" name="Google Shape;336;p10"/>
          <p:cNvSpPr/>
          <p:nvPr/>
        </p:nvSpPr>
        <p:spPr>
          <a:xfrm>
            <a:off x="4133921" y="955957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7" name="Google Shape;337;p10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338" name="Google Shape;338;p10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10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0" name="Google Shape;340;p10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341" name="Google Shape;341;p10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342" name="Google Shape;342;p10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3" name="Google Shape;343;p10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4" name="Google Shape;344;p10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5" name="Google Shape;345;p10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6" name="Google Shape;346;p10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47" name="Google Shape;347;p10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348" name="Google Shape;348;p10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349" name="Google Shape;349;p10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50" name="Google Shape;350;p10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351" name="Google Shape;351;p10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D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352" name="Google Shape;352;p10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353" name="Google Shape;353;p10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354" name="Google Shape;354;p10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55" name="Google Shape;355;p10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356" name="Google Shape;356;p10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B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357" name="Google Shape;357;p10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358" name="Google Shape;358;p10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359" name="Google Shape;359;p10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60" name="Google Shape;360;p10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361" name="Google Shape;361;p10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A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362" name="Google Shape;362;p10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363" name="Google Shape;363;p10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364" name="Google Shape;364;p10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65" name="Google Shape;365;p10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366" name="Google Shape;366;p10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" name="Google Shape;367;p10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" name="Google Shape;368;p10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369" name="Google Shape;369;p10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0" name="Google Shape;370;p10">
            <a:hlinkClick action="ppaction://hlinksldjump" r:id="rId2"/>
          </p:cNvPr>
          <p:cNvSpPr/>
          <p:nvPr/>
        </p:nvSpPr>
        <p:spPr>
          <a:xfrm>
            <a:off x="2360350" y="439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10">
            <a:hlinkClick action="ppaction://hlinksldjump" r:id="rId3"/>
          </p:cNvPr>
          <p:cNvSpPr/>
          <p:nvPr/>
        </p:nvSpPr>
        <p:spPr>
          <a:xfrm>
            <a:off x="1064950" y="896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10">
            <a:hlinkClick action="ppaction://hlinksldjump" r:id="rId4"/>
          </p:cNvPr>
          <p:cNvSpPr/>
          <p:nvPr/>
        </p:nvSpPr>
        <p:spPr>
          <a:xfrm>
            <a:off x="531550" y="1124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10">
            <a:hlinkClick action="ppaction://hlinksldjump" r:id="rId5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p10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" name="Google Shape;375;p10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9pPr>
          </a:lstStyle>
          <a:p/>
        </p:txBody>
      </p:sp>
      <p:sp>
        <p:nvSpPr>
          <p:cNvPr id="376" name="Google Shape;376;p10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4A">
  <p:cSld name="CUSTOM_14_1_1"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11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379" name="Google Shape;379;p11"/>
          <p:cNvSpPr/>
          <p:nvPr/>
        </p:nvSpPr>
        <p:spPr>
          <a:xfrm>
            <a:off x="4078098" y="39546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380" name="Google Shape;380;p11"/>
          <p:cNvSpPr/>
          <p:nvPr/>
        </p:nvSpPr>
        <p:spPr>
          <a:xfrm>
            <a:off x="10102000" y="493278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D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381" name="Google Shape;381;p11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p11"/>
          <p:cNvSpPr/>
          <p:nvPr/>
        </p:nvSpPr>
        <p:spPr>
          <a:xfrm>
            <a:off x="4078112" y="916399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" name="Google Shape;383;p11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384" name="Google Shape;384;p11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5" name="Google Shape;385;p11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386" name="Google Shape;386;p11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387" name="Google Shape;387;p11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8" name="Google Shape;388;p11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9" name="Google Shape;389;p11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0" name="Google Shape;390;p11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1" name="Google Shape;391;p11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92" name="Google Shape;392;p11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393" name="Google Shape;393;p11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394" name="Google Shape;394;p11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95" name="Google Shape;395;p11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396" name="Google Shape;396;p11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C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397" name="Google Shape;397;p11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398" name="Google Shape;398;p11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399" name="Google Shape;399;p11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00" name="Google Shape;400;p11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01" name="Google Shape;401;p11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B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02" name="Google Shape;402;p11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403" name="Google Shape;403;p11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404" name="Google Shape;404;p11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05" name="Google Shape;405;p11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06" name="Google Shape;406;p11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A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07" name="Google Shape;407;p11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408" name="Google Shape;408;p11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409" name="Google Shape;409;p11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10" name="Google Shape;410;p11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411" name="Google Shape;411;p11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2" name="Google Shape;412;p11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3" name="Google Shape;413;p11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414" name="Google Shape;414;p11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5" name="Google Shape;415;p11">
            <a:hlinkClick action="ppaction://hlinksldjump" r:id="rId2"/>
          </p:cNvPr>
          <p:cNvSpPr/>
          <p:nvPr/>
        </p:nvSpPr>
        <p:spPr>
          <a:xfrm>
            <a:off x="1674550" y="667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p11">
            <a:hlinkClick action="ppaction://hlinksldjump" r:id="rId3"/>
          </p:cNvPr>
          <p:cNvSpPr/>
          <p:nvPr/>
        </p:nvSpPr>
        <p:spPr>
          <a:xfrm>
            <a:off x="1064950" y="896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11">
            <a:hlinkClick action="ppaction://hlinksldjump" r:id="rId4"/>
          </p:cNvPr>
          <p:cNvSpPr/>
          <p:nvPr/>
        </p:nvSpPr>
        <p:spPr>
          <a:xfrm>
            <a:off x="531550" y="1124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11">
            <a:hlinkClick action="ppaction://hlinksldjump" r:id="rId5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11">
            <a:hlinkClick action="ppaction://hlinksldjump" r:id="rId6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4B">
  <p:cSld name="CUSTOM_14_1_1_2">
    <p:spTree>
      <p:nvGrpSpPr>
        <p:cNvPr id="420" name="Shape 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1" name="Google Shape;421;p12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422" name="Google Shape;422;p12"/>
          <p:cNvSpPr/>
          <p:nvPr/>
        </p:nvSpPr>
        <p:spPr>
          <a:xfrm>
            <a:off x="4078098" y="39546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423" name="Google Shape;423;p12"/>
          <p:cNvSpPr/>
          <p:nvPr/>
        </p:nvSpPr>
        <p:spPr>
          <a:xfrm>
            <a:off x="10102000" y="493278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D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424" name="Google Shape;424;p12"/>
          <p:cNvSpPr/>
          <p:nvPr/>
        </p:nvSpPr>
        <p:spPr>
          <a:xfrm>
            <a:off x="4078112" y="916399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5" name="Google Shape;425;p12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426" name="Google Shape;426;p12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12"/>
          <p:cNvSpPr/>
          <p:nvPr/>
        </p:nvSpPr>
        <p:spPr>
          <a:xfrm>
            <a:off x="316250" y="3016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8" name="Google Shape;428;p12"/>
          <p:cNvGrpSpPr/>
          <p:nvPr/>
        </p:nvGrpSpPr>
        <p:grpSpPr>
          <a:xfrm>
            <a:off x="325848" y="309650"/>
            <a:ext cx="2862123" cy="3119357"/>
            <a:chOff x="5905698" y="309650"/>
            <a:chExt cx="2862123" cy="3119357"/>
          </a:xfrm>
        </p:grpSpPr>
        <p:grpSp>
          <p:nvGrpSpPr>
            <p:cNvPr id="429" name="Google Shape;429;p12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430" name="Google Shape;430;p12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1" name="Google Shape;431;p12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2" name="Google Shape;432;p12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3" name="Google Shape;433;p12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4" name="Google Shape;434;p12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35" name="Google Shape;435;p12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436" name="Google Shape;436;p12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437" name="Google Shape;437;p12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38" name="Google Shape;438;p12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39" name="Google Shape;439;p12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C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40" name="Google Shape;440;p12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441" name="Google Shape;441;p12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442" name="Google Shape;442;p12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43" name="Google Shape;443;p12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44" name="Google Shape;444;p12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B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45" name="Google Shape;445;p12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446" name="Google Shape;446;p12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447" name="Google Shape;447;p12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48" name="Google Shape;448;p12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49" name="Google Shape;449;p12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A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50" name="Google Shape;450;p12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451" name="Google Shape;451;p12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452" name="Google Shape;452;p12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53" name="Google Shape;453;p12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454" name="Google Shape;454;p12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55" name="Google Shape;455;p12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56" name="Google Shape;456;p12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MONDAY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457" name="Google Shape;457;p12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8" name="Google Shape;458;p12">
            <a:hlinkClick action="ppaction://hlinksldjump" r:id="rId2"/>
          </p:cNvPr>
          <p:cNvSpPr/>
          <p:nvPr/>
        </p:nvSpPr>
        <p:spPr>
          <a:xfrm>
            <a:off x="1674550" y="667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9" name="Google Shape;459;p12">
            <a:hlinkClick action="ppaction://hlinksldjump" r:id="rId3"/>
          </p:cNvPr>
          <p:cNvSpPr/>
          <p:nvPr/>
        </p:nvSpPr>
        <p:spPr>
          <a:xfrm>
            <a:off x="1064950" y="896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0" name="Google Shape;460;p12">
            <a:hlinkClick action="ppaction://hlinksldjump" r:id="rId4"/>
          </p:cNvPr>
          <p:cNvSpPr/>
          <p:nvPr/>
        </p:nvSpPr>
        <p:spPr>
          <a:xfrm>
            <a:off x="531550" y="1124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1" name="Google Shape;461;p12">
            <a:hlinkClick action="ppaction://hlinksldjump" r:id="rId5"/>
          </p:cNvPr>
          <p:cNvSpPr/>
          <p:nvPr/>
        </p:nvSpPr>
        <p:spPr>
          <a:xfrm>
            <a:off x="384625" y="1514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12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12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9pPr>
          </a:lstStyle>
          <a:p/>
        </p:txBody>
      </p:sp>
      <p:sp>
        <p:nvSpPr>
          <p:cNvPr id="464" name="Google Shape;464;p12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Unit 2">
  <p:cSld name="CUSTOM_14_1_1_1">
    <p:spTree>
      <p:nvGrpSpPr>
        <p:cNvPr id="465" name="Shape 4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6" name="Google Shape;466;p13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7" name="Google Shape;467;p13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grpSp>
          <p:nvGrpSpPr>
            <p:cNvPr id="468" name="Google Shape;468;p13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469" name="Google Shape;469;p13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0" name="Google Shape;470;p13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1" name="Google Shape;471;p13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" name="Google Shape;472;p13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" name="Google Shape;473;p13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74" name="Google Shape;474;p13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475" name="Google Shape;475;p13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476" name="Google Shape;476;p13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7" name="Google Shape;477;p13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78" name="Google Shape;478;p13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H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79" name="Google Shape;479;p13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480" name="Google Shape;480;p13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481" name="Google Shape;481;p13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82" name="Google Shape;482;p13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83" name="Google Shape;483;p13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G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84" name="Google Shape;484;p13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485" name="Google Shape;485;p13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486" name="Google Shape;486;p13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87" name="Google Shape;487;p13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88" name="Google Shape;488;p13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F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89" name="Google Shape;489;p13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490" name="Google Shape;490;p13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491" name="Google Shape;491;p13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92" name="Google Shape;492;p13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493" name="Google Shape;493;p13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E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494" name="Google Shape;494;p13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495" name="Google Shape;495;p13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496" name="Google Shape;496;p13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97" name="Google Shape;497;p13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498" name="Google Shape;498;p13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9" name="Google Shape;499;p13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0" name="Google Shape;500;p13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501" name="Google Shape;501;p13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2" name="Google Shape;502;p13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13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" name="Google Shape;504;p13">
            <a:hlinkClick action="ppaction://hlinksldjump" r:id="rId4"/>
          </p:cNvPr>
          <p:cNvSpPr/>
          <p:nvPr/>
        </p:nvSpPr>
        <p:spPr>
          <a:xfrm>
            <a:off x="2360350" y="2496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p13">
            <a:hlinkClick action="ppaction://hlinksldjump" r:id="rId5"/>
          </p:cNvPr>
          <p:cNvSpPr/>
          <p:nvPr/>
        </p:nvSpPr>
        <p:spPr>
          <a:xfrm>
            <a:off x="1674550" y="2725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6" name="Google Shape;506;p13">
            <a:hlinkClick action="ppaction://hlinksldjump" r:id="rId6"/>
          </p:cNvPr>
          <p:cNvSpPr/>
          <p:nvPr/>
        </p:nvSpPr>
        <p:spPr>
          <a:xfrm>
            <a:off x="1064950" y="2953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7" name="Google Shape;507;p13">
            <a:hlinkClick action="ppaction://hlinksldjump" r:id="rId7"/>
          </p:cNvPr>
          <p:cNvSpPr/>
          <p:nvPr/>
        </p:nvSpPr>
        <p:spPr>
          <a:xfrm>
            <a:off x="531550" y="3182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p13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509" name="Google Shape;509;p13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5A">
  <p:cSld name="CUSTOM_14_1_1_1_3"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p14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2" name="Google Shape;512;p14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grpSp>
          <p:nvGrpSpPr>
            <p:cNvPr id="513" name="Google Shape;513;p14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514" name="Google Shape;514;p14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5" name="Google Shape;515;p14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6" name="Google Shape;516;p14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7" name="Google Shape;517;p14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8" name="Google Shape;518;p14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19" name="Google Shape;519;p14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520" name="Google Shape;520;p14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521" name="Google Shape;521;p14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22" name="Google Shape;522;p14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523" name="Google Shape;523;p14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H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524" name="Google Shape;524;p14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525" name="Google Shape;525;p14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526" name="Google Shape;526;p14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27" name="Google Shape;527;p14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528" name="Google Shape;528;p14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G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529" name="Google Shape;529;p14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530" name="Google Shape;530;p14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531" name="Google Shape;531;p14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32" name="Google Shape;532;p14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533" name="Google Shape;533;p14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F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534" name="Google Shape;534;p14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535" name="Google Shape;535;p14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536" name="Google Shape;536;p14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37" name="Google Shape;537;p14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538" name="Google Shape;538;p14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39" name="Google Shape;539;p14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40" name="Google Shape;540;p14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541" name="Google Shape;541;p14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2" name="Google Shape;542;p14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14"/>
          <p:cNvSpPr/>
          <p:nvPr/>
        </p:nvSpPr>
        <p:spPr>
          <a:xfrm>
            <a:off x="4172172" y="405451"/>
            <a:ext cx="7603286" cy="5702236"/>
          </a:xfrm>
          <a:custGeom>
            <a:rect b="b" l="l" r="r" t="t"/>
            <a:pathLst>
              <a:path extrusionOk="0" h="1371554" w="1828812">
                <a:moveTo>
                  <a:pt x="30144" y="0"/>
                </a:moveTo>
                <a:lnTo>
                  <a:pt x="427059" y="0"/>
                </a:lnTo>
                <a:cubicBezTo>
                  <a:pt x="443707" y="0"/>
                  <a:pt x="457203" y="13496"/>
                  <a:pt x="457203" y="30144"/>
                </a:cubicBezTo>
                <a:lnTo>
                  <a:pt x="4572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369802"/>
                </a:lnTo>
                <a:lnTo>
                  <a:pt x="0" y="161584"/>
                </a:lnTo>
                <a:lnTo>
                  <a:pt x="0" y="30144"/>
                </a:lnTo>
                <a:cubicBezTo>
                  <a:pt x="0" y="13496"/>
                  <a:pt x="13496" y="0"/>
                  <a:pt x="301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544" name="Google Shape;544;p14"/>
          <p:cNvSpPr/>
          <p:nvPr/>
        </p:nvSpPr>
        <p:spPr>
          <a:xfrm>
            <a:off x="43787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E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545" name="Google Shape;545;p14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14"/>
          <p:cNvSpPr/>
          <p:nvPr/>
        </p:nvSpPr>
        <p:spPr>
          <a:xfrm>
            <a:off x="4145471" y="934963"/>
            <a:ext cx="7604700" cy="5173200"/>
          </a:xfrm>
          <a:prstGeom prst="roundRect">
            <a:avLst>
              <a:gd fmla="val 6720" name="adj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7" name="Google Shape;547;p14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548" name="Google Shape;548;p14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9" name="Google Shape;549;p14">
            <a:hlinkClick action="ppaction://hlinksldjump" r:id="rId4"/>
          </p:cNvPr>
          <p:cNvSpPr/>
          <p:nvPr/>
        </p:nvSpPr>
        <p:spPr>
          <a:xfrm>
            <a:off x="2360350" y="2496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0" name="Google Shape;550;p14">
            <a:hlinkClick action="ppaction://hlinksldjump" r:id="rId5"/>
          </p:cNvPr>
          <p:cNvSpPr/>
          <p:nvPr/>
        </p:nvSpPr>
        <p:spPr>
          <a:xfrm>
            <a:off x="1674550" y="2725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1" name="Google Shape;551;p14">
            <a:hlinkClick action="ppaction://hlinksldjump" r:id="rId6"/>
          </p:cNvPr>
          <p:cNvSpPr/>
          <p:nvPr/>
        </p:nvSpPr>
        <p:spPr>
          <a:xfrm>
            <a:off x="1064950" y="2953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14">
            <a:hlinkClick action="ppaction://hlinksldjump" r:id="rId7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5B">
  <p:cSld name="CUSTOM_14_1_1_1_3_1">
    <p:spTree>
      <p:nvGrpSpPr>
        <p:cNvPr id="553" name="Shape 5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4" name="Google Shape;554;p15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5" name="Google Shape;555;p15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grpSp>
          <p:nvGrpSpPr>
            <p:cNvPr id="556" name="Google Shape;556;p15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557" name="Google Shape;557;p15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8" name="Google Shape;558;p15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9" name="Google Shape;559;p15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0" name="Google Shape;560;p15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1" name="Google Shape;561;p15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62" name="Google Shape;562;p15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563" name="Google Shape;563;p15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564" name="Google Shape;564;p15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65" name="Google Shape;565;p15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566" name="Google Shape;566;p15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H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567" name="Google Shape;567;p15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568" name="Google Shape;568;p15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569" name="Google Shape;569;p15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70" name="Google Shape;570;p15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571" name="Google Shape;571;p15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G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572" name="Google Shape;572;p15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573" name="Google Shape;573;p15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574" name="Google Shape;574;p15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75" name="Google Shape;575;p15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576" name="Google Shape;576;p15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F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577" name="Google Shape;577;p15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578" name="Google Shape;578;p15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579" name="Google Shape;579;p15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80" name="Google Shape;580;p15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581" name="Google Shape;581;p15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82" name="Google Shape;582;p15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83" name="Google Shape;583;p15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584" name="Google Shape;584;p15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5" name="Google Shape;585;p15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15"/>
          <p:cNvSpPr/>
          <p:nvPr/>
        </p:nvSpPr>
        <p:spPr>
          <a:xfrm>
            <a:off x="4172172" y="405451"/>
            <a:ext cx="7603286" cy="5702236"/>
          </a:xfrm>
          <a:custGeom>
            <a:rect b="b" l="l" r="r" t="t"/>
            <a:pathLst>
              <a:path extrusionOk="0" h="1371554" w="1828812">
                <a:moveTo>
                  <a:pt x="30144" y="0"/>
                </a:moveTo>
                <a:lnTo>
                  <a:pt x="427059" y="0"/>
                </a:lnTo>
                <a:cubicBezTo>
                  <a:pt x="443707" y="0"/>
                  <a:pt x="457203" y="13496"/>
                  <a:pt x="457203" y="30144"/>
                </a:cubicBezTo>
                <a:lnTo>
                  <a:pt x="4572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369802"/>
                </a:lnTo>
                <a:lnTo>
                  <a:pt x="0" y="161584"/>
                </a:lnTo>
                <a:lnTo>
                  <a:pt x="0" y="30144"/>
                </a:lnTo>
                <a:cubicBezTo>
                  <a:pt x="0" y="13496"/>
                  <a:pt x="13496" y="0"/>
                  <a:pt x="301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587" name="Google Shape;587;p15"/>
          <p:cNvSpPr/>
          <p:nvPr/>
        </p:nvSpPr>
        <p:spPr>
          <a:xfrm>
            <a:off x="43787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E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588" name="Google Shape;588;p15"/>
          <p:cNvSpPr/>
          <p:nvPr/>
        </p:nvSpPr>
        <p:spPr>
          <a:xfrm>
            <a:off x="4145471" y="934963"/>
            <a:ext cx="7604700" cy="5173200"/>
          </a:xfrm>
          <a:prstGeom prst="roundRect">
            <a:avLst>
              <a:gd fmla="val 6720" name="adj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15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590" name="Google Shape;590;p15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15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15">
            <a:hlinkClick action="ppaction://hlinksldjump" r:id="rId4"/>
          </p:cNvPr>
          <p:cNvSpPr/>
          <p:nvPr/>
        </p:nvSpPr>
        <p:spPr>
          <a:xfrm>
            <a:off x="2360350" y="2496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15">
            <a:hlinkClick action="ppaction://hlinksldjump" r:id="rId5"/>
          </p:cNvPr>
          <p:cNvSpPr/>
          <p:nvPr/>
        </p:nvSpPr>
        <p:spPr>
          <a:xfrm>
            <a:off x="1674550" y="2725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p15">
            <a:hlinkClick action="ppaction://hlinksldjump" r:id="rId6"/>
          </p:cNvPr>
          <p:cNvSpPr/>
          <p:nvPr/>
        </p:nvSpPr>
        <p:spPr>
          <a:xfrm>
            <a:off x="1064950" y="2953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" name="Google Shape;595;p15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15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4000"/>
              <a:buNone/>
              <a:defRPr sz="4000">
                <a:solidFill>
                  <a:srgbClr val="E066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597" name="Google Shape;597;p15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6A">
  <p:cSld name="CUSTOM_14_1_1_1_3_1_1"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p16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0" name="Google Shape;600;p16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grpSp>
          <p:nvGrpSpPr>
            <p:cNvPr id="601" name="Google Shape;601;p16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602" name="Google Shape;602;p16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3" name="Google Shape;603;p16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4" name="Google Shape;604;p16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5" name="Google Shape;605;p16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6" name="Google Shape;606;p16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607" name="Google Shape;607;p16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608" name="Google Shape;608;p16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609" name="Google Shape;609;p16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10" name="Google Shape;610;p16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611" name="Google Shape;611;p16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H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612" name="Google Shape;612;p16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613" name="Google Shape;613;p16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614" name="Google Shape;614;p16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15" name="Google Shape;615;p16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616" name="Google Shape;616;p16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G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617" name="Google Shape;617;p16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618" name="Google Shape;618;p16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619" name="Google Shape;619;p16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20" name="Google Shape;620;p16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621" name="Google Shape;621;p16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E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622" name="Google Shape;622;p16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623" name="Google Shape;623;p16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624" name="Google Shape;624;p16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25" name="Google Shape;625;p16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626" name="Google Shape;626;p16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27" name="Google Shape;627;p16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28" name="Google Shape;628;p16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629" name="Google Shape;629;p16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0" name="Google Shape;630;p16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1" name="Google Shape;631;p16"/>
          <p:cNvSpPr/>
          <p:nvPr/>
        </p:nvSpPr>
        <p:spPr>
          <a:xfrm>
            <a:off x="4145174" y="390670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632" name="Google Shape;632;p16"/>
          <p:cNvSpPr/>
          <p:nvPr/>
        </p:nvSpPr>
        <p:spPr>
          <a:xfrm>
            <a:off x="62075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F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633" name="Google Shape;633;p16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p16"/>
          <p:cNvSpPr/>
          <p:nvPr/>
        </p:nvSpPr>
        <p:spPr>
          <a:xfrm>
            <a:off x="4145141" y="925322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" name="Google Shape;635;p16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636" name="Google Shape;636;p16"/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p16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16">
            <a:hlinkClick action="ppaction://hlinksldjump" r:id="rId4"/>
          </p:cNvPr>
          <p:cNvSpPr/>
          <p:nvPr/>
        </p:nvSpPr>
        <p:spPr>
          <a:xfrm>
            <a:off x="2360350" y="2496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9" name="Google Shape;639;p16">
            <a:hlinkClick action="ppaction://hlinksldjump" r:id="rId5"/>
          </p:cNvPr>
          <p:cNvSpPr/>
          <p:nvPr/>
        </p:nvSpPr>
        <p:spPr>
          <a:xfrm>
            <a:off x="1674550" y="2725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p16">
            <a:hlinkClick action="ppaction://hlinksldjump" r:id="rId6"/>
          </p:cNvPr>
          <p:cNvSpPr/>
          <p:nvPr/>
        </p:nvSpPr>
        <p:spPr>
          <a:xfrm>
            <a:off x="531550" y="3182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16">
            <a:hlinkClick action="ppaction://hlinksldjump" r:id="rId7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6B">
  <p:cSld name="CUSTOM_14_1_1_1_3_1_1_1">
    <p:spTree>
      <p:nvGrpSpPr>
        <p:cNvPr id="642" name="Shape 6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3" name="Google Shape;643;p17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4" name="Google Shape;644;p17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grpSp>
          <p:nvGrpSpPr>
            <p:cNvPr id="645" name="Google Shape;645;p17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646" name="Google Shape;646;p17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7" name="Google Shape;647;p17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8" name="Google Shape;648;p17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9" name="Google Shape;649;p17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50" name="Google Shape;650;p17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651" name="Google Shape;651;p17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652" name="Google Shape;652;p17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653" name="Google Shape;653;p17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54" name="Google Shape;654;p17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655" name="Google Shape;655;p17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H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656" name="Google Shape;656;p17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657" name="Google Shape;657;p17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658" name="Google Shape;658;p17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59" name="Google Shape;659;p17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660" name="Google Shape;660;p17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G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661" name="Google Shape;661;p17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662" name="Google Shape;662;p17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663" name="Google Shape;663;p17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64" name="Google Shape;664;p17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665" name="Google Shape;665;p17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E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666" name="Google Shape;666;p17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667" name="Google Shape;667;p17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668" name="Google Shape;668;p17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69" name="Google Shape;669;p17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670" name="Google Shape;670;p17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71" name="Google Shape;671;p17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72" name="Google Shape;672;p17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673" name="Google Shape;673;p17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4" name="Google Shape;674;p17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" name="Google Shape;675;p17"/>
          <p:cNvSpPr/>
          <p:nvPr/>
        </p:nvSpPr>
        <p:spPr>
          <a:xfrm>
            <a:off x="4145174" y="390670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676" name="Google Shape;676;p17"/>
          <p:cNvSpPr/>
          <p:nvPr/>
        </p:nvSpPr>
        <p:spPr>
          <a:xfrm>
            <a:off x="62075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F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677" name="Google Shape;677;p17"/>
          <p:cNvSpPr/>
          <p:nvPr/>
        </p:nvSpPr>
        <p:spPr>
          <a:xfrm>
            <a:off x="4145141" y="925322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8" name="Google Shape;678;p17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9" name="Google Shape;679;p17">
            <a:hlinkClick action="ppaction://hlinksldjump" r:id="rId4"/>
          </p:cNvPr>
          <p:cNvSpPr/>
          <p:nvPr/>
        </p:nvSpPr>
        <p:spPr>
          <a:xfrm>
            <a:off x="2360350" y="2496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0" name="Google Shape;680;p17">
            <a:hlinkClick action="ppaction://hlinksldjump" r:id="rId5"/>
          </p:cNvPr>
          <p:cNvSpPr/>
          <p:nvPr/>
        </p:nvSpPr>
        <p:spPr>
          <a:xfrm>
            <a:off x="1674550" y="2725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17">
            <a:hlinkClick action="ppaction://hlinksldjump" r:id="rId6"/>
          </p:cNvPr>
          <p:cNvSpPr/>
          <p:nvPr/>
        </p:nvSpPr>
        <p:spPr>
          <a:xfrm>
            <a:off x="531550" y="3182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17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683" name="Google Shape;683;p17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17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p17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9pPr>
          </a:lstStyle>
          <a:p/>
        </p:txBody>
      </p:sp>
      <p:sp>
        <p:nvSpPr>
          <p:cNvPr id="686" name="Google Shape;686;p17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7A">
  <p:cSld name="CUSTOM_14_1_1_1_3_1_1_1_4">
    <p:spTree>
      <p:nvGrpSpPr>
        <p:cNvPr id="687" name="Shape 6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8" name="Google Shape;688;p18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9" name="Google Shape;689;p18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grpSp>
          <p:nvGrpSpPr>
            <p:cNvPr id="690" name="Google Shape;690;p18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691" name="Google Shape;691;p18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2" name="Google Shape;692;p18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3" name="Google Shape;693;p18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4" name="Google Shape;694;p18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5" name="Google Shape;695;p18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696" name="Google Shape;696;p18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697" name="Google Shape;697;p18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698" name="Google Shape;698;p18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699" name="Google Shape;699;p18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00" name="Google Shape;700;p18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H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01" name="Google Shape;701;p18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702" name="Google Shape;702;p18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703" name="Google Shape;703;p18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04" name="Google Shape;704;p18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05" name="Google Shape;705;p18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F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06" name="Google Shape;706;p18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707" name="Google Shape;707;p18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708" name="Google Shape;708;p18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09" name="Google Shape;709;p18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10" name="Google Shape;710;p18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E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11" name="Google Shape;711;p18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712" name="Google Shape;712;p18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713" name="Google Shape;713;p18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14" name="Google Shape;714;p18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715" name="Google Shape;715;p18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16" name="Google Shape;716;p18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17" name="Google Shape;717;p18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718" name="Google Shape;718;p18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9" name="Google Shape;719;p18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0" name="Google Shape;720;p18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721" name="Google Shape;721;p18"/>
          <p:cNvSpPr/>
          <p:nvPr/>
        </p:nvSpPr>
        <p:spPr>
          <a:xfrm>
            <a:off x="4133960" y="403119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722" name="Google Shape;722;p18"/>
          <p:cNvSpPr/>
          <p:nvPr/>
        </p:nvSpPr>
        <p:spPr>
          <a:xfrm>
            <a:off x="8105606" y="484670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G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723" name="Google Shape;723;p18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" name="Google Shape;724;p18"/>
          <p:cNvSpPr/>
          <p:nvPr/>
        </p:nvSpPr>
        <p:spPr>
          <a:xfrm>
            <a:off x="4133921" y="955957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" name="Google Shape;725;p18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726" name="Google Shape;726;p18"/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7" name="Google Shape;727;p18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8" name="Google Shape;728;p18">
            <a:hlinkClick action="ppaction://hlinksldjump" r:id="rId4"/>
          </p:cNvPr>
          <p:cNvSpPr/>
          <p:nvPr/>
        </p:nvSpPr>
        <p:spPr>
          <a:xfrm>
            <a:off x="2360350" y="2496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9" name="Google Shape;729;p18">
            <a:hlinkClick action="ppaction://hlinksldjump" r:id="rId5"/>
          </p:cNvPr>
          <p:cNvSpPr/>
          <p:nvPr/>
        </p:nvSpPr>
        <p:spPr>
          <a:xfrm>
            <a:off x="1064950" y="2953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0" name="Google Shape;730;p18">
            <a:hlinkClick action="ppaction://hlinksldjump" r:id="rId6"/>
          </p:cNvPr>
          <p:cNvSpPr/>
          <p:nvPr/>
        </p:nvSpPr>
        <p:spPr>
          <a:xfrm>
            <a:off x="531550" y="3182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1" name="Google Shape;731;p18">
            <a:hlinkClick action="ppaction://hlinksldjump" r:id="rId7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7B">
  <p:cSld name="CUSTOM_14_1_1_1_3_1_1_1_3">
    <p:spTree>
      <p:nvGrpSpPr>
        <p:cNvPr id="732" name="Shape 7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3" name="Google Shape;733;p19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4" name="Google Shape;734;p19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grpSp>
          <p:nvGrpSpPr>
            <p:cNvPr id="735" name="Google Shape;735;p19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736" name="Google Shape;736;p19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37" name="Google Shape;737;p19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38" name="Google Shape;738;p19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39" name="Google Shape;739;p19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40" name="Google Shape;740;p19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741" name="Google Shape;741;p19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742" name="Google Shape;742;p19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743" name="Google Shape;743;p19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44" name="Google Shape;744;p19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45" name="Google Shape;745;p19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H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46" name="Google Shape;746;p19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747" name="Google Shape;747;p19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748" name="Google Shape;748;p19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49" name="Google Shape;749;p19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50" name="Google Shape;750;p19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F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51" name="Google Shape;751;p19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752" name="Google Shape;752;p19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753" name="Google Shape;753;p19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54" name="Google Shape;754;p19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55" name="Google Shape;755;p19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E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56" name="Google Shape;756;p19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757" name="Google Shape;757;p19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758" name="Google Shape;758;p19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59" name="Google Shape;759;p19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760" name="Google Shape;760;p19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61" name="Google Shape;761;p19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62" name="Google Shape;762;p19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763" name="Google Shape;763;p19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4" name="Google Shape;764;p19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5" name="Google Shape;765;p19"/>
          <p:cNvSpPr/>
          <p:nvPr/>
        </p:nvSpPr>
        <p:spPr>
          <a:xfrm>
            <a:off x="4133960" y="403119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766" name="Google Shape;766;p19"/>
          <p:cNvSpPr/>
          <p:nvPr/>
        </p:nvSpPr>
        <p:spPr>
          <a:xfrm>
            <a:off x="8105606" y="484670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G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767" name="Google Shape;767;p19"/>
          <p:cNvSpPr/>
          <p:nvPr/>
        </p:nvSpPr>
        <p:spPr>
          <a:xfrm>
            <a:off x="4133921" y="955957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8" name="Google Shape;768;p19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9" name="Google Shape;769;p19">
            <a:hlinkClick action="ppaction://hlinksldjump" r:id="rId4"/>
          </p:cNvPr>
          <p:cNvSpPr/>
          <p:nvPr/>
        </p:nvSpPr>
        <p:spPr>
          <a:xfrm>
            <a:off x="2360350" y="2496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0" name="Google Shape;770;p19">
            <a:hlinkClick action="ppaction://hlinksldjump" r:id="rId5"/>
          </p:cNvPr>
          <p:cNvSpPr/>
          <p:nvPr/>
        </p:nvSpPr>
        <p:spPr>
          <a:xfrm>
            <a:off x="1064950" y="2953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1" name="Google Shape;771;p19">
            <a:hlinkClick action="ppaction://hlinksldjump" r:id="rId6"/>
          </p:cNvPr>
          <p:cNvSpPr/>
          <p:nvPr/>
        </p:nvSpPr>
        <p:spPr>
          <a:xfrm>
            <a:off x="531550" y="3182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p19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773" name="Google Shape;773;p19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19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p19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9pPr>
          </a:lstStyle>
          <a:p/>
        </p:txBody>
      </p:sp>
      <p:sp>
        <p:nvSpPr>
          <p:cNvPr id="776" name="Google Shape;776;p19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8A">
  <p:cSld name="CUSTOM_14_1_1_1_3_1_1_1_2">
    <p:spTree>
      <p:nvGrpSpPr>
        <p:cNvPr id="777" name="Shape 7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8" name="Google Shape;778;p20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9" name="Google Shape;779;p20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grpSp>
          <p:nvGrpSpPr>
            <p:cNvPr id="780" name="Google Shape;780;p20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781" name="Google Shape;781;p20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2" name="Google Shape;782;p20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3" name="Google Shape;783;p20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4" name="Google Shape;784;p20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5" name="Google Shape;785;p20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786" name="Google Shape;786;p20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787" name="Google Shape;787;p20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788" name="Google Shape;788;p20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89" name="Google Shape;789;p20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90" name="Google Shape;790;p20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G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91" name="Google Shape;791;p20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792" name="Google Shape;792;p20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793" name="Google Shape;793;p20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94" name="Google Shape;794;p20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795" name="Google Shape;795;p20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F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796" name="Google Shape;796;p20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797" name="Google Shape;797;p20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798" name="Google Shape;798;p20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799" name="Google Shape;799;p20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00" name="Google Shape;800;p20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E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01" name="Google Shape;801;p20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802" name="Google Shape;802;p20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803" name="Google Shape;803;p20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04" name="Google Shape;804;p20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805" name="Google Shape;805;p20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06" name="Google Shape;806;p20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07" name="Google Shape;807;p20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808" name="Google Shape;808;p20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9" name="Google Shape;809;p20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0" name="Google Shape;810;p20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811" name="Google Shape;811;p20"/>
          <p:cNvSpPr/>
          <p:nvPr/>
        </p:nvSpPr>
        <p:spPr>
          <a:xfrm>
            <a:off x="4078098" y="39546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812" name="Google Shape;812;p20"/>
          <p:cNvSpPr/>
          <p:nvPr/>
        </p:nvSpPr>
        <p:spPr>
          <a:xfrm>
            <a:off x="10102000" y="493278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H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813" name="Google Shape;813;p20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p20"/>
          <p:cNvSpPr/>
          <p:nvPr/>
        </p:nvSpPr>
        <p:spPr>
          <a:xfrm>
            <a:off x="4078112" y="916399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5" name="Google Shape;815;p20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816" name="Google Shape;816;p20"/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7" name="Google Shape;817;p20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8" name="Google Shape;818;p20">
            <a:hlinkClick action="ppaction://hlinksldjump" r:id="rId4"/>
          </p:cNvPr>
          <p:cNvSpPr/>
          <p:nvPr/>
        </p:nvSpPr>
        <p:spPr>
          <a:xfrm>
            <a:off x="1674550" y="2725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9" name="Google Shape;819;p20">
            <a:hlinkClick action="ppaction://hlinksldjump" r:id="rId5"/>
          </p:cNvPr>
          <p:cNvSpPr/>
          <p:nvPr/>
        </p:nvSpPr>
        <p:spPr>
          <a:xfrm>
            <a:off x="1064950" y="2953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p20">
            <a:hlinkClick action="ppaction://hlinksldjump" r:id="rId6"/>
          </p:cNvPr>
          <p:cNvSpPr/>
          <p:nvPr/>
        </p:nvSpPr>
        <p:spPr>
          <a:xfrm>
            <a:off x="531550" y="3182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20">
            <a:hlinkClick action="ppaction://hlinksldjump" r:id="rId7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8B">
  <p:cSld name="CUSTOM_14_1_1_1_3_1_1_1_1"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p21"/>
          <p:cNvSpPr/>
          <p:nvPr/>
        </p:nvSpPr>
        <p:spPr>
          <a:xfrm>
            <a:off x="316250" y="23590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4" name="Google Shape;824;p21">
            <a:hlinkClick action="ppaction://hlinksldjump" r:id="rId2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p21"/>
          <p:cNvSpPr/>
          <p:nvPr/>
        </p:nvSpPr>
        <p:spPr>
          <a:xfrm>
            <a:off x="4078098" y="39546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826" name="Google Shape;826;p21"/>
          <p:cNvSpPr/>
          <p:nvPr/>
        </p:nvSpPr>
        <p:spPr>
          <a:xfrm>
            <a:off x="10102000" y="493278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H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827" name="Google Shape;827;p21"/>
          <p:cNvSpPr/>
          <p:nvPr/>
        </p:nvSpPr>
        <p:spPr>
          <a:xfrm>
            <a:off x="4078112" y="916399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8" name="Google Shape;828;p21">
            <a:hlinkClick action="ppaction://hlinksldjump" r:id="rId3"/>
          </p:cNvPr>
          <p:cNvSpPr/>
          <p:nvPr/>
        </p:nvSpPr>
        <p:spPr>
          <a:xfrm>
            <a:off x="3846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9" name="Google Shape;829;p21">
            <a:hlinkClick action="ppaction://hlinksldjump" r:id="rId4"/>
          </p:cNvPr>
          <p:cNvSpPr/>
          <p:nvPr/>
        </p:nvSpPr>
        <p:spPr>
          <a:xfrm>
            <a:off x="1674550" y="2725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p21">
            <a:hlinkClick action="ppaction://hlinksldjump" r:id="rId5"/>
          </p:cNvPr>
          <p:cNvSpPr/>
          <p:nvPr/>
        </p:nvSpPr>
        <p:spPr>
          <a:xfrm>
            <a:off x="1064950" y="2953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1" name="Google Shape;831;p21">
            <a:hlinkClick action="ppaction://hlinksldjump" r:id="rId6"/>
          </p:cNvPr>
          <p:cNvSpPr/>
          <p:nvPr/>
        </p:nvSpPr>
        <p:spPr>
          <a:xfrm>
            <a:off x="531550" y="31822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2" name="Google Shape;832;p21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833" name="Google Shape;833;p21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4" name="Google Shape;834;p21"/>
          <p:cNvGrpSpPr/>
          <p:nvPr/>
        </p:nvGrpSpPr>
        <p:grpSpPr>
          <a:xfrm>
            <a:off x="325848" y="2367050"/>
            <a:ext cx="2862123" cy="3119357"/>
            <a:chOff x="5905698" y="309650"/>
            <a:chExt cx="2862123" cy="3119357"/>
          </a:xfrm>
        </p:grpSpPr>
        <p:sp>
          <p:nvSpPr>
            <p:cNvPr id="835" name="Google Shape;835;p21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836" name="Google Shape;836;p21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837" name="Google Shape;837;p21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8" name="Google Shape;838;p21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9" name="Google Shape;839;p21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0" name="Google Shape;840;p21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1" name="Google Shape;841;p21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842" name="Google Shape;842;p21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843" name="Google Shape;843;p21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844" name="Google Shape;844;p21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45" name="Google Shape;845;p21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46" name="Google Shape;846;p21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G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47" name="Google Shape;847;p21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848" name="Google Shape;848;p21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849" name="Google Shape;849;p21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50" name="Google Shape;850;p21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51" name="Google Shape;851;p21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F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52" name="Google Shape;852;p21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853" name="Google Shape;853;p21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854" name="Google Shape;854;p21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55" name="Google Shape;855;p21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56" name="Google Shape;856;p21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E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57" name="Google Shape;857;p21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858" name="Google Shape;858;p21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859" name="Google Shape;859;p21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60" name="Google Shape;860;p21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861" name="Google Shape;861;p21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62" name="Google Shape;862;p21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63" name="Google Shape;863;p21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TUESDAY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</p:grpSp>
      <p:sp>
        <p:nvSpPr>
          <p:cNvPr id="864" name="Google Shape;864;p21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5" name="Google Shape;865;p21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9pPr>
          </a:lstStyle>
          <a:p/>
        </p:txBody>
      </p:sp>
      <p:sp>
        <p:nvSpPr>
          <p:cNvPr id="866" name="Google Shape;866;p21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Unit 3">
  <p:cSld name="CUSTOM_14_1_1_1_2">
    <p:spTree>
      <p:nvGrpSpPr>
        <p:cNvPr id="867" name="Shape 8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8" name="Google Shape;868;p22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9" name="Google Shape;869;p22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870" name="Google Shape;870;p22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871" name="Google Shape;871;p22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72" name="Google Shape;872;p22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73" name="Google Shape;873;p22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74" name="Google Shape;874;p22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75" name="Google Shape;875;p22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876" name="Google Shape;876;p22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877" name="Google Shape;877;p22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878" name="Google Shape;878;p22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79" name="Google Shape;879;p22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80" name="Google Shape;880;p22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L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81" name="Google Shape;881;p22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882" name="Google Shape;882;p22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883" name="Google Shape;883;p22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84" name="Google Shape;884;p22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85" name="Google Shape;885;p22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K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86" name="Google Shape;886;p22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887" name="Google Shape;887;p22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888" name="Google Shape;888;p22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89" name="Google Shape;889;p22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90" name="Google Shape;890;p22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J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91" name="Google Shape;891;p22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892" name="Google Shape;892;p22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893" name="Google Shape;893;p22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94" name="Google Shape;894;p22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895" name="Google Shape;895;p22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I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896" name="Google Shape;896;p22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897" name="Google Shape;897;p22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898" name="Google Shape;898;p22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899" name="Google Shape;899;p22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900" name="Google Shape;900;p22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01" name="Google Shape;901;p22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02" name="Google Shape;902;p22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903" name="Google Shape;903;p22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04" name="Google Shape;904;p22">
            <a:hlinkClick action="ppaction://hlinksldjump" r:id="rId2"/>
          </p:cNvPr>
          <p:cNvSpPr/>
          <p:nvPr/>
        </p:nvSpPr>
        <p:spPr>
          <a:xfrm>
            <a:off x="3846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22">
            <a:hlinkClick action="ppaction://hlinksldjump" r:id="rId3"/>
          </p:cNvPr>
          <p:cNvSpPr/>
          <p:nvPr/>
        </p:nvSpPr>
        <p:spPr>
          <a:xfrm>
            <a:off x="2360350" y="4553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22">
            <a:hlinkClick action="ppaction://hlinksldjump" r:id="rId4"/>
          </p:cNvPr>
          <p:cNvSpPr/>
          <p:nvPr/>
        </p:nvSpPr>
        <p:spPr>
          <a:xfrm>
            <a:off x="1674550" y="4782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7" name="Google Shape;907;p22">
            <a:hlinkClick action="ppaction://hlinksldjump" r:id="rId5"/>
          </p:cNvPr>
          <p:cNvSpPr/>
          <p:nvPr/>
        </p:nvSpPr>
        <p:spPr>
          <a:xfrm>
            <a:off x="1064950" y="5011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8" name="Google Shape;908;p22">
            <a:hlinkClick action="ppaction://hlinksldjump" r:id="rId6"/>
          </p:cNvPr>
          <p:cNvSpPr/>
          <p:nvPr/>
        </p:nvSpPr>
        <p:spPr>
          <a:xfrm>
            <a:off x="531550" y="5239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9" name="Google Shape;909;p22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910" name="Google Shape;910;p22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9A">
  <p:cSld name="CUSTOM_14_1_1_1_2_2">
    <p:spTree>
      <p:nvGrpSpPr>
        <p:cNvPr id="911" name="Shape 9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2" name="Google Shape;912;p23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3" name="Google Shape;913;p23">
            <a:hlinkClick action="ppaction://hlinksldjump" r:id="rId2"/>
          </p:cNvPr>
          <p:cNvSpPr/>
          <p:nvPr/>
        </p:nvSpPr>
        <p:spPr>
          <a:xfrm>
            <a:off x="3846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23"/>
          <p:cNvSpPr/>
          <p:nvPr/>
        </p:nvSpPr>
        <p:spPr>
          <a:xfrm>
            <a:off x="4172172" y="405451"/>
            <a:ext cx="7603286" cy="5702236"/>
          </a:xfrm>
          <a:custGeom>
            <a:rect b="b" l="l" r="r" t="t"/>
            <a:pathLst>
              <a:path extrusionOk="0" h="1371554" w="1828812">
                <a:moveTo>
                  <a:pt x="30144" y="0"/>
                </a:moveTo>
                <a:lnTo>
                  <a:pt x="427059" y="0"/>
                </a:lnTo>
                <a:cubicBezTo>
                  <a:pt x="443707" y="0"/>
                  <a:pt x="457203" y="13496"/>
                  <a:pt x="457203" y="30144"/>
                </a:cubicBezTo>
                <a:lnTo>
                  <a:pt x="4572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369802"/>
                </a:lnTo>
                <a:lnTo>
                  <a:pt x="0" y="161584"/>
                </a:lnTo>
                <a:lnTo>
                  <a:pt x="0" y="30144"/>
                </a:lnTo>
                <a:cubicBezTo>
                  <a:pt x="0" y="13496"/>
                  <a:pt x="13496" y="0"/>
                  <a:pt x="301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915" name="Google Shape;915;p23"/>
          <p:cNvSpPr/>
          <p:nvPr/>
        </p:nvSpPr>
        <p:spPr>
          <a:xfrm>
            <a:off x="43787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I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916" name="Google Shape;916;p23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7" name="Google Shape;917;p23"/>
          <p:cNvSpPr/>
          <p:nvPr/>
        </p:nvSpPr>
        <p:spPr>
          <a:xfrm>
            <a:off x="4145471" y="934963"/>
            <a:ext cx="7604700" cy="5173200"/>
          </a:xfrm>
          <a:prstGeom prst="roundRect">
            <a:avLst>
              <a:gd fmla="val 6720" name="adj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23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919" name="Google Shape;919;p23">
            <a:hlinkClick action="ppaction://hlinksldjump" r:id="rId3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0" name="Google Shape;920;p23">
            <a:hlinkClick action="ppaction://hlinksldjump" r:id="rId4"/>
          </p:cNvPr>
          <p:cNvSpPr/>
          <p:nvPr/>
        </p:nvSpPr>
        <p:spPr>
          <a:xfrm>
            <a:off x="2360350" y="4553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1" name="Google Shape;921;p23">
            <a:hlinkClick action="ppaction://hlinksldjump" r:id="rId5"/>
          </p:cNvPr>
          <p:cNvSpPr/>
          <p:nvPr/>
        </p:nvSpPr>
        <p:spPr>
          <a:xfrm>
            <a:off x="1674550" y="4782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2" name="Google Shape;922;p23">
            <a:hlinkClick action="ppaction://hlinksldjump" r:id="rId6"/>
          </p:cNvPr>
          <p:cNvSpPr/>
          <p:nvPr/>
        </p:nvSpPr>
        <p:spPr>
          <a:xfrm>
            <a:off x="1064950" y="5011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3" name="Google Shape;923;p23">
            <a:hlinkClick action="ppaction://hlinksldjump" r:id="rId7"/>
          </p:cNvPr>
          <p:cNvSpPr/>
          <p:nvPr/>
        </p:nvSpPr>
        <p:spPr>
          <a:xfrm>
            <a:off x="531550" y="5239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4" name="Google Shape;924;p23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925" name="Google Shape;925;p23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926" name="Google Shape;926;p23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27" name="Google Shape;927;p23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28" name="Google Shape;928;p23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29" name="Google Shape;929;p23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30" name="Google Shape;930;p23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931" name="Google Shape;931;p23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932" name="Google Shape;932;p23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933" name="Google Shape;933;p23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34" name="Google Shape;934;p23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935" name="Google Shape;935;p23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L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936" name="Google Shape;936;p23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937" name="Google Shape;937;p23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938" name="Google Shape;938;p23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39" name="Google Shape;939;p23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940" name="Google Shape;940;p23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K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941" name="Google Shape;941;p23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942" name="Google Shape;942;p23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943" name="Google Shape;943;p23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44" name="Google Shape;944;p23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945" name="Google Shape;945;p23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J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946" name="Google Shape;946;p23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947" name="Google Shape;947;p23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948" name="Google Shape;948;p23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49" name="Google Shape;949;p23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950" name="Google Shape;950;p23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51" name="Google Shape;951;p23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52" name="Google Shape;952;p23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953" name="Google Shape;953;p23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54" name="Google Shape;954;p23">
            <a:hlinkClick action="ppaction://hlinksldjump" r:id="rId8"/>
          </p:cNvPr>
          <p:cNvSpPr/>
          <p:nvPr/>
        </p:nvSpPr>
        <p:spPr>
          <a:xfrm>
            <a:off x="3084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9B">
  <p:cSld name="CUSTOM_14_1_1_1_2_2_7">
    <p:spTree>
      <p:nvGrpSpPr>
        <p:cNvPr id="955" name="Shape 9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6" name="Google Shape;956;p24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57" name="Google Shape;957;p24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958" name="Google Shape;958;p24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959" name="Google Shape;959;p24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60" name="Google Shape;960;p24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61" name="Google Shape;961;p24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62" name="Google Shape;962;p24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63" name="Google Shape;963;p24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964" name="Google Shape;964;p24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965" name="Google Shape;965;p24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966" name="Google Shape;966;p24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67" name="Google Shape;967;p24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968" name="Google Shape;968;p24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L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969" name="Google Shape;969;p24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970" name="Google Shape;970;p24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971" name="Google Shape;971;p24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72" name="Google Shape;972;p24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973" name="Google Shape;973;p24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K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974" name="Google Shape;974;p24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975" name="Google Shape;975;p24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976" name="Google Shape;976;p24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77" name="Google Shape;977;p24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978" name="Google Shape;978;p24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J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979" name="Google Shape;979;p24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980" name="Google Shape;980;p24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981" name="Google Shape;981;p24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982" name="Google Shape;982;p24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983" name="Google Shape;983;p24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84" name="Google Shape;984;p24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85" name="Google Shape;985;p24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986" name="Google Shape;986;p24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7" name="Google Shape;987;p24">
            <a:hlinkClick action="ppaction://hlinksldjump" r:id="rId2"/>
          </p:cNvPr>
          <p:cNvSpPr/>
          <p:nvPr/>
        </p:nvSpPr>
        <p:spPr>
          <a:xfrm>
            <a:off x="3084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8" name="Google Shape;988;p24"/>
          <p:cNvSpPr/>
          <p:nvPr/>
        </p:nvSpPr>
        <p:spPr>
          <a:xfrm>
            <a:off x="4172172" y="405451"/>
            <a:ext cx="7603286" cy="5702236"/>
          </a:xfrm>
          <a:custGeom>
            <a:rect b="b" l="l" r="r" t="t"/>
            <a:pathLst>
              <a:path extrusionOk="0" h="1371554" w="1828812">
                <a:moveTo>
                  <a:pt x="30144" y="0"/>
                </a:moveTo>
                <a:lnTo>
                  <a:pt x="427059" y="0"/>
                </a:lnTo>
                <a:cubicBezTo>
                  <a:pt x="443707" y="0"/>
                  <a:pt x="457203" y="13496"/>
                  <a:pt x="457203" y="30144"/>
                </a:cubicBezTo>
                <a:lnTo>
                  <a:pt x="4572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369802"/>
                </a:lnTo>
                <a:lnTo>
                  <a:pt x="0" y="161584"/>
                </a:lnTo>
                <a:lnTo>
                  <a:pt x="0" y="30144"/>
                </a:lnTo>
                <a:cubicBezTo>
                  <a:pt x="0" y="13496"/>
                  <a:pt x="13496" y="0"/>
                  <a:pt x="301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989" name="Google Shape;989;p24"/>
          <p:cNvSpPr/>
          <p:nvPr/>
        </p:nvSpPr>
        <p:spPr>
          <a:xfrm>
            <a:off x="43787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I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990" name="Google Shape;990;p24"/>
          <p:cNvSpPr/>
          <p:nvPr/>
        </p:nvSpPr>
        <p:spPr>
          <a:xfrm>
            <a:off x="4145471" y="934963"/>
            <a:ext cx="7604700" cy="5173200"/>
          </a:xfrm>
          <a:prstGeom prst="roundRect">
            <a:avLst>
              <a:gd fmla="val 6720" name="adj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/>
              <a:t>	</a:t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24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992" name="Google Shape;992;p24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3" name="Google Shape;993;p24">
            <a:hlinkClick action="ppaction://hlinksldjump" r:id="rId3"/>
          </p:cNvPr>
          <p:cNvSpPr/>
          <p:nvPr/>
        </p:nvSpPr>
        <p:spPr>
          <a:xfrm>
            <a:off x="2360350" y="4553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p24">
            <a:hlinkClick action="ppaction://hlinksldjump" r:id="rId4"/>
          </p:cNvPr>
          <p:cNvSpPr/>
          <p:nvPr/>
        </p:nvSpPr>
        <p:spPr>
          <a:xfrm>
            <a:off x="1674550" y="4782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5" name="Google Shape;995;p24">
            <a:hlinkClick action="ppaction://hlinksldjump" r:id="rId5"/>
          </p:cNvPr>
          <p:cNvSpPr/>
          <p:nvPr/>
        </p:nvSpPr>
        <p:spPr>
          <a:xfrm>
            <a:off x="1064950" y="5011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24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7" name="Google Shape;997;p24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4000"/>
              <a:buNone/>
              <a:defRPr sz="4000">
                <a:solidFill>
                  <a:srgbClr val="E066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None/>
              <a:defRPr sz="4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998" name="Google Shape;998;p24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0A">
  <p:cSld name="CUSTOM_14_1_1_1_2_2_6">
    <p:spTree>
      <p:nvGrpSpPr>
        <p:cNvPr id="999" name="Shape 9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0" name="Google Shape;1000;p25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1" name="Google Shape;1001;p25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1002" name="Google Shape;1002;p25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003" name="Google Shape;1003;p25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04" name="Google Shape;1004;p25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05" name="Google Shape;1005;p25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06" name="Google Shape;1006;p25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07" name="Google Shape;1007;p25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008" name="Google Shape;1008;p25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009" name="Google Shape;1009;p25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010" name="Google Shape;1010;p25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11" name="Google Shape;1011;p25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012" name="Google Shape;1012;p25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L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013" name="Google Shape;1013;p25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014" name="Google Shape;1014;p25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015" name="Google Shape;1015;p25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16" name="Google Shape;1016;p25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017" name="Google Shape;1017;p25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K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018" name="Google Shape;1018;p25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019" name="Google Shape;1019;p25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020" name="Google Shape;1020;p25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21" name="Google Shape;1021;p25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022" name="Google Shape;1022;p25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I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023" name="Google Shape;1023;p25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024" name="Google Shape;1024;p25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025" name="Google Shape;1025;p25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26" name="Google Shape;1026;p25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027" name="Google Shape;1027;p25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28" name="Google Shape;1028;p25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29" name="Google Shape;1029;p25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030" name="Google Shape;1030;p25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31" name="Google Shape;1031;p25">
            <a:hlinkClick action="ppaction://hlinksldjump" r:id="rId2"/>
          </p:cNvPr>
          <p:cNvSpPr/>
          <p:nvPr/>
        </p:nvSpPr>
        <p:spPr>
          <a:xfrm>
            <a:off x="3846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2" name="Google Shape;1032;p25"/>
          <p:cNvSpPr/>
          <p:nvPr/>
        </p:nvSpPr>
        <p:spPr>
          <a:xfrm>
            <a:off x="4145174" y="390670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033" name="Google Shape;1033;p25"/>
          <p:cNvSpPr/>
          <p:nvPr/>
        </p:nvSpPr>
        <p:spPr>
          <a:xfrm>
            <a:off x="62075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J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034" name="Google Shape;1034;p25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5" name="Google Shape;1035;p25"/>
          <p:cNvSpPr/>
          <p:nvPr/>
        </p:nvSpPr>
        <p:spPr>
          <a:xfrm>
            <a:off x="4145141" y="925322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6" name="Google Shape;1036;p25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037" name="Google Shape;1037;p25">
            <a:hlinkClick action="ppaction://hlinksldjump" r:id="rId3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8" name="Google Shape;1038;p25">
            <a:hlinkClick action="ppaction://hlinksldjump" r:id="rId4"/>
          </p:cNvPr>
          <p:cNvSpPr/>
          <p:nvPr/>
        </p:nvSpPr>
        <p:spPr>
          <a:xfrm>
            <a:off x="2360350" y="4553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9" name="Google Shape;1039;p25">
            <a:hlinkClick action="ppaction://hlinksldjump" r:id="rId5"/>
          </p:cNvPr>
          <p:cNvSpPr/>
          <p:nvPr/>
        </p:nvSpPr>
        <p:spPr>
          <a:xfrm>
            <a:off x="1674550" y="4782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0" name="Google Shape;1040;p25">
            <a:hlinkClick action="ppaction://hlinksldjump" r:id="rId6"/>
          </p:cNvPr>
          <p:cNvSpPr/>
          <p:nvPr/>
        </p:nvSpPr>
        <p:spPr>
          <a:xfrm>
            <a:off x="531550" y="5239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0B">
  <p:cSld name="CUSTOM_14_1_1_1_2_2_5">
    <p:spTree>
      <p:nvGrpSpPr>
        <p:cNvPr id="1041" name="Shape 10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2" name="Google Shape;1042;p26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43" name="Google Shape;1043;p26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1044" name="Google Shape;1044;p26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045" name="Google Shape;1045;p26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46" name="Google Shape;1046;p26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47" name="Google Shape;1047;p26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48" name="Google Shape;1048;p26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49" name="Google Shape;1049;p26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050" name="Google Shape;1050;p26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051" name="Google Shape;1051;p26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052" name="Google Shape;1052;p26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53" name="Google Shape;1053;p26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054" name="Google Shape;1054;p26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L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055" name="Google Shape;1055;p26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056" name="Google Shape;1056;p26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057" name="Google Shape;1057;p26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58" name="Google Shape;1058;p26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059" name="Google Shape;1059;p26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K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060" name="Google Shape;1060;p26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061" name="Google Shape;1061;p26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062" name="Google Shape;1062;p26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63" name="Google Shape;1063;p26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064" name="Google Shape;1064;p26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I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065" name="Google Shape;1065;p26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066" name="Google Shape;1066;p26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067" name="Google Shape;1067;p26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68" name="Google Shape;1068;p26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069" name="Google Shape;1069;p26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70" name="Google Shape;1070;p26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71" name="Google Shape;1071;p26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072" name="Google Shape;1072;p26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73" name="Google Shape;1073;p26">
            <a:hlinkClick action="ppaction://hlinksldjump" r:id="rId2"/>
          </p:cNvPr>
          <p:cNvSpPr/>
          <p:nvPr/>
        </p:nvSpPr>
        <p:spPr>
          <a:xfrm>
            <a:off x="3846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4" name="Google Shape;1074;p26"/>
          <p:cNvSpPr/>
          <p:nvPr/>
        </p:nvSpPr>
        <p:spPr>
          <a:xfrm>
            <a:off x="4145174" y="390670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075" name="Google Shape;1075;p26"/>
          <p:cNvSpPr/>
          <p:nvPr/>
        </p:nvSpPr>
        <p:spPr>
          <a:xfrm>
            <a:off x="6207591" y="481079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J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076" name="Google Shape;1076;p26"/>
          <p:cNvSpPr/>
          <p:nvPr/>
        </p:nvSpPr>
        <p:spPr>
          <a:xfrm>
            <a:off x="4145141" y="925322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7" name="Google Shape;1077;p26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078" name="Google Shape;1078;p26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9" name="Google Shape;1079;p26">
            <a:hlinkClick action="ppaction://hlinksldjump" r:id="rId3"/>
          </p:cNvPr>
          <p:cNvSpPr/>
          <p:nvPr/>
        </p:nvSpPr>
        <p:spPr>
          <a:xfrm>
            <a:off x="2360350" y="4553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0" name="Google Shape;1080;p26">
            <a:hlinkClick action="ppaction://hlinksldjump" r:id="rId4"/>
          </p:cNvPr>
          <p:cNvSpPr/>
          <p:nvPr/>
        </p:nvSpPr>
        <p:spPr>
          <a:xfrm>
            <a:off x="1674550" y="4782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1" name="Google Shape;1081;p26">
            <a:hlinkClick action="ppaction://hlinksldjump" r:id="rId5"/>
          </p:cNvPr>
          <p:cNvSpPr/>
          <p:nvPr/>
        </p:nvSpPr>
        <p:spPr>
          <a:xfrm>
            <a:off x="531550" y="5239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2" name="Google Shape;1082;p26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3" name="Google Shape;1083;p26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9pPr>
          </a:lstStyle>
          <a:p/>
        </p:txBody>
      </p:sp>
      <p:sp>
        <p:nvSpPr>
          <p:cNvPr id="1084" name="Google Shape;1084;p26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1A">
  <p:cSld name="CUSTOM_14_1_1_1_2_2_4">
    <p:spTree>
      <p:nvGrpSpPr>
        <p:cNvPr id="1085" name="Shape 10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6" name="Google Shape;1086;p27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87" name="Google Shape;1087;p27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1088" name="Google Shape;1088;p27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089" name="Google Shape;1089;p27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90" name="Google Shape;1090;p27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91" name="Google Shape;1091;p27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92" name="Google Shape;1092;p27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93" name="Google Shape;1093;p27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094" name="Google Shape;1094;p27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095" name="Google Shape;1095;p27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096" name="Google Shape;1096;p27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097" name="Google Shape;1097;p27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098" name="Google Shape;1098;p27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L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099" name="Google Shape;1099;p27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100" name="Google Shape;1100;p27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101" name="Google Shape;1101;p27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02" name="Google Shape;1102;p27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03" name="Google Shape;1103;p27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J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104" name="Google Shape;1104;p27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105" name="Google Shape;1105;p27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106" name="Google Shape;1106;p27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07" name="Google Shape;1107;p27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08" name="Google Shape;1108;p27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I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109" name="Google Shape;1109;p27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110" name="Google Shape;1110;p27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111" name="Google Shape;1111;p27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12" name="Google Shape;1112;p27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113" name="Google Shape;1113;p27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114" name="Google Shape;1114;p27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115" name="Google Shape;1115;p27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116" name="Google Shape;1116;p27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17" name="Google Shape;1117;p27">
            <a:hlinkClick action="ppaction://hlinksldjump" r:id="rId2"/>
          </p:cNvPr>
          <p:cNvSpPr/>
          <p:nvPr/>
        </p:nvSpPr>
        <p:spPr>
          <a:xfrm>
            <a:off x="3846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8" name="Google Shape;1118;p27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119" name="Google Shape;1119;p27"/>
          <p:cNvSpPr/>
          <p:nvPr/>
        </p:nvSpPr>
        <p:spPr>
          <a:xfrm>
            <a:off x="4133960" y="403119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120" name="Google Shape;1120;p27"/>
          <p:cNvSpPr/>
          <p:nvPr/>
        </p:nvSpPr>
        <p:spPr>
          <a:xfrm>
            <a:off x="8105606" y="484670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K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121" name="Google Shape;1121;p27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2" name="Google Shape;1122;p27"/>
          <p:cNvSpPr/>
          <p:nvPr/>
        </p:nvSpPr>
        <p:spPr>
          <a:xfrm>
            <a:off x="4133921" y="955957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3" name="Google Shape;1123;p27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124" name="Google Shape;1124;p27">
            <a:hlinkClick action="ppaction://hlinksldjump" r:id="rId3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5" name="Google Shape;1125;p27">
            <a:hlinkClick action="ppaction://hlinksldjump" r:id="rId4"/>
          </p:cNvPr>
          <p:cNvSpPr/>
          <p:nvPr/>
        </p:nvSpPr>
        <p:spPr>
          <a:xfrm>
            <a:off x="2360350" y="4553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6" name="Google Shape;1126;p27">
            <a:hlinkClick action="ppaction://hlinksldjump" r:id="rId5"/>
          </p:cNvPr>
          <p:cNvSpPr/>
          <p:nvPr/>
        </p:nvSpPr>
        <p:spPr>
          <a:xfrm>
            <a:off x="1064950" y="5011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7" name="Google Shape;1127;p27">
            <a:hlinkClick action="ppaction://hlinksldjump" r:id="rId6"/>
          </p:cNvPr>
          <p:cNvSpPr/>
          <p:nvPr/>
        </p:nvSpPr>
        <p:spPr>
          <a:xfrm>
            <a:off x="531550" y="5239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1B">
  <p:cSld name="CUSTOM_14_1_1_1_2_2_3">
    <p:spTree>
      <p:nvGrpSpPr>
        <p:cNvPr id="1128" name="Shape 1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9" name="Google Shape;1129;p28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30" name="Google Shape;1130;p28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1131" name="Google Shape;1131;p28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132" name="Google Shape;1132;p28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33" name="Google Shape;1133;p28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34" name="Google Shape;1134;p28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35" name="Google Shape;1135;p28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36" name="Google Shape;1136;p28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137" name="Google Shape;1137;p28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138" name="Google Shape;1138;p28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139" name="Google Shape;1139;p28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40" name="Google Shape;1140;p28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41" name="Google Shape;1141;p28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L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142" name="Google Shape;1142;p28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143" name="Google Shape;1143;p28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144" name="Google Shape;1144;p28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45" name="Google Shape;1145;p28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46" name="Google Shape;1146;p28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J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147" name="Google Shape;1147;p28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148" name="Google Shape;1148;p28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149" name="Google Shape;1149;p28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50" name="Google Shape;1150;p28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51" name="Google Shape;1151;p28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I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152" name="Google Shape;1152;p28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153" name="Google Shape;1153;p28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154" name="Google Shape;1154;p28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55" name="Google Shape;1155;p28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156" name="Google Shape;1156;p28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157" name="Google Shape;1157;p28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158" name="Google Shape;1158;p28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159" name="Google Shape;1159;p28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60" name="Google Shape;1160;p28">
            <a:hlinkClick action="ppaction://hlinksldjump" r:id="rId2"/>
          </p:cNvPr>
          <p:cNvSpPr/>
          <p:nvPr/>
        </p:nvSpPr>
        <p:spPr>
          <a:xfrm>
            <a:off x="3846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1" name="Google Shape;1161;p28"/>
          <p:cNvSpPr/>
          <p:nvPr/>
        </p:nvSpPr>
        <p:spPr>
          <a:xfrm>
            <a:off x="4133960" y="403119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162" name="Google Shape;1162;p28"/>
          <p:cNvSpPr/>
          <p:nvPr/>
        </p:nvSpPr>
        <p:spPr>
          <a:xfrm>
            <a:off x="8105606" y="484670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K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163" name="Google Shape;1163;p28"/>
          <p:cNvSpPr/>
          <p:nvPr/>
        </p:nvSpPr>
        <p:spPr>
          <a:xfrm>
            <a:off x="4133921" y="955957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4" name="Google Shape;1164;p28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165" name="Google Shape;1165;p28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6" name="Google Shape;1166;p28">
            <a:hlinkClick action="ppaction://hlinksldjump" r:id="rId3"/>
          </p:cNvPr>
          <p:cNvSpPr/>
          <p:nvPr/>
        </p:nvSpPr>
        <p:spPr>
          <a:xfrm>
            <a:off x="2360350" y="45538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7" name="Google Shape;1167;p28">
            <a:hlinkClick action="ppaction://hlinksldjump" r:id="rId4"/>
          </p:cNvPr>
          <p:cNvSpPr/>
          <p:nvPr/>
        </p:nvSpPr>
        <p:spPr>
          <a:xfrm>
            <a:off x="1064950" y="5011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8" name="Google Shape;1168;p28">
            <a:hlinkClick action="ppaction://hlinksldjump" r:id="rId5"/>
          </p:cNvPr>
          <p:cNvSpPr/>
          <p:nvPr/>
        </p:nvSpPr>
        <p:spPr>
          <a:xfrm>
            <a:off x="531550" y="5239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9" name="Google Shape;1169;p28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0" name="Google Shape;1170;p28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9pPr>
          </a:lstStyle>
          <a:p/>
        </p:txBody>
      </p:sp>
      <p:sp>
        <p:nvSpPr>
          <p:cNvPr id="1171" name="Google Shape;1171;p28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2A">
  <p:cSld name="CUSTOM_14_1_1_1_2_2_2">
    <p:spTree>
      <p:nvGrpSpPr>
        <p:cNvPr id="1172" name="Shape 1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3" name="Google Shape;1173;p29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74" name="Google Shape;1174;p29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1175" name="Google Shape;1175;p29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176" name="Google Shape;1176;p29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77" name="Google Shape;1177;p29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78" name="Google Shape;1178;p29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79" name="Google Shape;1179;p29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80" name="Google Shape;1180;p29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181" name="Google Shape;1181;p29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182" name="Google Shape;1182;p29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183" name="Google Shape;1183;p29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84" name="Google Shape;1184;p29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85" name="Google Shape;1185;p29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K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186" name="Google Shape;1186;p29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187" name="Google Shape;1187;p29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188" name="Google Shape;1188;p29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89" name="Google Shape;1189;p29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90" name="Google Shape;1190;p29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J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191" name="Google Shape;1191;p29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192" name="Google Shape;1192;p29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193" name="Google Shape;1193;p29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94" name="Google Shape;1194;p29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195" name="Google Shape;1195;p29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I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196" name="Google Shape;1196;p29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197" name="Google Shape;1197;p29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198" name="Google Shape;1198;p29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199" name="Google Shape;1199;p29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200" name="Google Shape;1200;p29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01" name="Google Shape;1201;p29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02" name="Google Shape;1202;p29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203" name="Google Shape;1203;p29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04" name="Google Shape;1204;p29">
            <a:hlinkClick action="ppaction://hlinksldjump" r:id="rId2"/>
          </p:cNvPr>
          <p:cNvSpPr/>
          <p:nvPr/>
        </p:nvSpPr>
        <p:spPr>
          <a:xfrm>
            <a:off x="3846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5" name="Google Shape;1205;p29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206" name="Google Shape;1206;p29"/>
          <p:cNvSpPr/>
          <p:nvPr/>
        </p:nvSpPr>
        <p:spPr>
          <a:xfrm>
            <a:off x="4078098" y="39546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207" name="Google Shape;1207;p29"/>
          <p:cNvSpPr/>
          <p:nvPr/>
        </p:nvSpPr>
        <p:spPr>
          <a:xfrm>
            <a:off x="10102000" y="493278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L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208" name="Google Shape;1208;p29"/>
          <p:cNvSpPr/>
          <p:nvPr/>
        </p:nvSpPr>
        <p:spPr>
          <a:xfrm>
            <a:off x="4533450" y="804450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9" name="Google Shape;1209;p29"/>
          <p:cNvSpPr/>
          <p:nvPr/>
        </p:nvSpPr>
        <p:spPr>
          <a:xfrm>
            <a:off x="4078112" y="916399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0" name="Google Shape;1210;p29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211" name="Google Shape;1211;p29">
            <a:hlinkClick action="ppaction://hlinksldjump" r:id="rId3"/>
          </p:cNvPr>
          <p:cNvSpPr/>
          <p:nvPr/>
        </p:nvSpPr>
        <p:spPr>
          <a:xfrm>
            <a:off x="4457250" y="10819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2" name="Google Shape;1212;p29">
            <a:hlinkClick action="ppaction://hlinksldjump" r:id="rId4"/>
          </p:cNvPr>
          <p:cNvSpPr/>
          <p:nvPr/>
        </p:nvSpPr>
        <p:spPr>
          <a:xfrm>
            <a:off x="1674550" y="4782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3" name="Google Shape;1213;p29">
            <a:hlinkClick action="ppaction://hlinksldjump" r:id="rId5"/>
          </p:cNvPr>
          <p:cNvSpPr/>
          <p:nvPr/>
        </p:nvSpPr>
        <p:spPr>
          <a:xfrm>
            <a:off x="1064950" y="5011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4" name="Google Shape;1214;p29">
            <a:hlinkClick action="ppaction://hlinksldjump" r:id="rId6"/>
          </p:cNvPr>
          <p:cNvSpPr/>
          <p:nvPr/>
        </p:nvSpPr>
        <p:spPr>
          <a:xfrm>
            <a:off x="531550" y="5239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2B">
  <p:cSld name="CUSTOM_14_1_1_1_2_2_1">
    <p:spTree>
      <p:nvGrpSpPr>
        <p:cNvPr id="1215" name="Shape 1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6" name="Google Shape;1216;p30"/>
          <p:cNvSpPr/>
          <p:nvPr/>
        </p:nvSpPr>
        <p:spPr>
          <a:xfrm>
            <a:off x="316250" y="441647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17" name="Google Shape;1217;p30"/>
          <p:cNvGrpSpPr/>
          <p:nvPr/>
        </p:nvGrpSpPr>
        <p:grpSpPr>
          <a:xfrm>
            <a:off x="325848" y="4424450"/>
            <a:ext cx="2862123" cy="3119357"/>
            <a:chOff x="5905698" y="309650"/>
            <a:chExt cx="2862123" cy="3119357"/>
          </a:xfrm>
        </p:grpSpPr>
        <p:grpSp>
          <p:nvGrpSpPr>
            <p:cNvPr id="1218" name="Google Shape;1218;p30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219" name="Google Shape;1219;p30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0" name="Google Shape;1220;p30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1" name="Google Shape;1221;p30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2" name="Google Shape;1222;p30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3" name="Google Shape;1223;p30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224" name="Google Shape;1224;p30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225" name="Google Shape;1225;p30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226" name="Google Shape;1226;p30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27" name="Google Shape;1227;p30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28" name="Google Shape;1228;p30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K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29" name="Google Shape;1229;p30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230" name="Google Shape;1230;p30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231" name="Google Shape;1231;p30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32" name="Google Shape;1232;p30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33" name="Google Shape;1233;p30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J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34" name="Google Shape;1234;p30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235" name="Google Shape;1235;p30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236" name="Google Shape;1236;p30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37" name="Google Shape;1237;p30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38" name="Google Shape;1238;p30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6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I</a:t>
                  </a:r>
                  <a:endParaRPr b="1" sz="6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39" name="Google Shape;1239;p30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240" name="Google Shape;1240;p30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241" name="Google Shape;1241;p30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42" name="Google Shape;1242;p30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243" name="Google Shape;1243;p30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44" name="Google Shape;1244;p30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45" name="Google Shape;1245;p30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WEDNESDAY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246" name="Google Shape;1246;p30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47" name="Google Shape;1247;p30">
            <a:hlinkClick action="ppaction://hlinksldjump" r:id="rId2"/>
          </p:cNvPr>
          <p:cNvSpPr/>
          <p:nvPr/>
        </p:nvSpPr>
        <p:spPr>
          <a:xfrm>
            <a:off x="384625" y="55531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8" name="Google Shape;1248;p30"/>
          <p:cNvSpPr/>
          <p:nvPr/>
        </p:nvSpPr>
        <p:spPr>
          <a:xfrm>
            <a:off x="4078098" y="39546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249" name="Google Shape;1249;p30"/>
          <p:cNvSpPr/>
          <p:nvPr/>
        </p:nvSpPr>
        <p:spPr>
          <a:xfrm>
            <a:off x="10102000" y="493278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L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250" name="Google Shape;1250;p30"/>
          <p:cNvSpPr/>
          <p:nvPr/>
        </p:nvSpPr>
        <p:spPr>
          <a:xfrm>
            <a:off x="4078112" y="916399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1" name="Google Shape;1251;p30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252" name="Google Shape;1252;p30"/>
          <p:cNvSpPr/>
          <p:nvPr/>
        </p:nvSpPr>
        <p:spPr>
          <a:xfrm rot="-203466">
            <a:off x="4384874" y="1110599"/>
            <a:ext cx="7125777" cy="4639528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3" name="Google Shape;1253;p30">
            <a:hlinkClick action="ppaction://hlinksldjump" r:id="rId3"/>
          </p:cNvPr>
          <p:cNvSpPr/>
          <p:nvPr/>
        </p:nvSpPr>
        <p:spPr>
          <a:xfrm>
            <a:off x="1674550" y="47824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4" name="Google Shape;1254;p30">
            <a:hlinkClick action="ppaction://hlinksldjump" r:id="rId4"/>
          </p:cNvPr>
          <p:cNvSpPr/>
          <p:nvPr/>
        </p:nvSpPr>
        <p:spPr>
          <a:xfrm>
            <a:off x="1064950" y="50110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5" name="Google Shape;1255;p30">
            <a:hlinkClick action="ppaction://hlinksldjump" r:id="rId5"/>
          </p:cNvPr>
          <p:cNvSpPr/>
          <p:nvPr/>
        </p:nvSpPr>
        <p:spPr>
          <a:xfrm>
            <a:off x="531550" y="5239650"/>
            <a:ext cx="658200" cy="18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6" name="Google Shape;1256;p30"/>
          <p:cNvSpPr/>
          <p:nvPr/>
        </p:nvSpPr>
        <p:spPr>
          <a:xfrm>
            <a:off x="4384874" y="1110555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7" name="Google Shape;1257;p30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9pPr>
          </a:lstStyle>
          <a:p/>
        </p:txBody>
      </p:sp>
      <p:sp>
        <p:nvSpPr>
          <p:cNvPr id="1258" name="Google Shape;1258;p30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Unit 4">
  <p:cSld name="CUSTOM_14_1_1_1_2_1">
    <p:spTree>
      <p:nvGrpSpPr>
        <p:cNvPr id="1259" name="Shape 1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0" name="Google Shape;1260;p31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61" name="Google Shape;1261;p31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262" name="Google Shape;1262;p31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263" name="Google Shape;1263;p31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64" name="Google Shape;1264;p31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65" name="Google Shape;1265;p31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66" name="Google Shape;1266;p31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67" name="Google Shape;1267;p31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268" name="Google Shape;1268;p31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269" name="Google Shape;1269;p31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270" name="Google Shape;1270;p31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71" name="Google Shape;1271;p31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72" name="Google Shape;1272;p31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P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73" name="Google Shape;1273;p31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274" name="Google Shape;1274;p31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275" name="Google Shape;1275;p31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76" name="Google Shape;1276;p31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77" name="Google Shape;1277;p31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O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78" name="Google Shape;1278;p31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279" name="Google Shape;1279;p31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280" name="Google Shape;1280;p31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81" name="Google Shape;1281;p31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82" name="Google Shape;1282;p31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N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83" name="Google Shape;1283;p31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284" name="Google Shape;1284;p31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285" name="Google Shape;1285;p31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86" name="Google Shape;1286;p31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287" name="Google Shape;1287;p31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M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288" name="Google Shape;1288;p31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289" name="Google Shape;1289;p31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290" name="Google Shape;1290;p31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291" name="Google Shape;1291;p31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292" name="Google Shape;1292;p31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93" name="Google Shape;1293;p31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94" name="Google Shape;1294;p31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295" name="Google Shape;1295;p31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96" name="Google Shape;1296;p31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7" name="Google Shape;1297;p31">
            <a:hlinkClick action="ppaction://hlinksldjump" r:id="rId3"/>
          </p:cNvPr>
          <p:cNvSpPr/>
          <p:nvPr/>
        </p:nvSpPr>
        <p:spPr>
          <a:xfrm>
            <a:off x="5408425" y="24955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8" name="Google Shape;1298;p31">
            <a:hlinkClick action="ppaction://hlinksldjump" r:id="rId4"/>
          </p:cNvPr>
          <p:cNvSpPr/>
          <p:nvPr/>
        </p:nvSpPr>
        <p:spPr>
          <a:xfrm>
            <a:off x="4722625" y="27379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9" name="Google Shape;1299;p31">
            <a:hlinkClick action="ppaction://hlinksldjump" r:id="rId5"/>
          </p:cNvPr>
          <p:cNvSpPr/>
          <p:nvPr/>
        </p:nvSpPr>
        <p:spPr>
          <a:xfrm>
            <a:off x="4113025" y="29802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0" name="Google Shape;1300;p31">
            <a:hlinkClick action="ppaction://hlinksldjump" r:id="rId6"/>
          </p:cNvPr>
          <p:cNvSpPr/>
          <p:nvPr/>
        </p:nvSpPr>
        <p:spPr>
          <a:xfrm>
            <a:off x="3579625" y="32226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1" name="Google Shape;1301;p31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02" name="Google Shape;1302;p31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</p:spTree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3A">
  <p:cSld name="CUSTOM_14_1_1_1_2_1_2">
    <p:spTree>
      <p:nvGrpSpPr>
        <p:cNvPr id="1303" name="Shape 1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4" name="Google Shape;1304;p32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05" name="Google Shape;1305;p32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306" name="Google Shape;1306;p32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307" name="Google Shape;1307;p32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08" name="Google Shape;1308;p32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09" name="Google Shape;1309;p32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0" name="Google Shape;1310;p32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11" name="Google Shape;1311;p32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312" name="Google Shape;1312;p32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313" name="Google Shape;1313;p32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314" name="Google Shape;1314;p32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15" name="Google Shape;1315;p32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316" name="Google Shape;1316;p32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P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317" name="Google Shape;1317;p32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318" name="Google Shape;1318;p32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319" name="Google Shape;1319;p32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20" name="Google Shape;1320;p32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321" name="Google Shape;1321;p32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O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322" name="Google Shape;1322;p32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323" name="Google Shape;1323;p32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324" name="Google Shape;1324;p32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25" name="Google Shape;1325;p32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326" name="Google Shape;1326;p32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N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327" name="Google Shape;1327;p32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328" name="Google Shape;1328;p32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329" name="Google Shape;1329;p32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30" name="Google Shape;1330;p32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331" name="Google Shape;1331;p32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32" name="Google Shape;1332;p32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33" name="Google Shape;1333;p32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334" name="Google Shape;1334;p32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35" name="Google Shape;1335;p32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36" name="Google Shape;1336;p32"/>
          <p:cNvGrpSpPr/>
          <p:nvPr/>
        </p:nvGrpSpPr>
        <p:grpSpPr>
          <a:xfrm rot="5400000">
            <a:off x="5525646" y="582639"/>
            <a:ext cx="7629986" cy="5702712"/>
            <a:chOff x="4145471" y="405451"/>
            <a:chExt cx="7629986" cy="5702712"/>
          </a:xfrm>
        </p:grpSpPr>
        <p:sp>
          <p:nvSpPr>
            <p:cNvPr id="1337" name="Google Shape;1337;p32"/>
            <p:cNvSpPr/>
            <p:nvPr/>
          </p:nvSpPr>
          <p:spPr>
            <a:xfrm>
              <a:off x="4172172" y="405451"/>
              <a:ext cx="7603286" cy="5702236"/>
            </a:xfrm>
            <a:custGeom>
              <a:rect b="b" l="l" r="r" t="t"/>
              <a:pathLst>
                <a:path extrusionOk="0" h="1371554" w="1828812">
                  <a:moveTo>
                    <a:pt x="30144" y="0"/>
                  </a:moveTo>
                  <a:lnTo>
                    <a:pt x="427059" y="0"/>
                  </a:lnTo>
                  <a:cubicBezTo>
                    <a:pt x="443707" y="0"/>
                    <a:pt x="457203" y="13496"/>
                    <a:pt x="457203" y="30144"/>
                  </a:cubicBezTo>
                  <a:lnTo>
                    <a:pt x="457203" y="74416"/>
                  </a:lnTo>
                  <a:lnTo>
                    <a:pt x="1741644" y="74416"/>
                  </a:lnTo>
                  <a:cubicBezTo>
                    <a:pt x="1789786" y="74416"/>
                    <a:pt x="1828812" y="113442"/>
                    <a:pt x="1828812" y="161584"/>
                  </a:cubicBezTo>
                  <a:lnTo>
                    <a:pt x="1828812" y="1284386"/>
                  </a:lnTo>
                  <a:cubicBezTo>
                    <a:pt x="1828812" y="1332528"/>
                    <a:pt x="1789786" y="1371554"/>
                    <a:pt x="1741644" y="1371554"/>
                  </a:cubicBezTo>
                  <a:lnTo>
                    <a:pt x="87168" y="1371554"/>
                  </a:lnTo>
                  <a:cubicBezTo>
                    <a:pt x="39026" y="1371554"/>
                    <a:pt x="0" y="1332528"/>
                    <a:pt x="0" y="1284386"/>
                  </a:cubicBezTo>
                  <a:lnTo>
                    <a:pt x="0" y="369802"/>
                  </a:lnTo>
                  <a:lnTo>
                    <a:pt x="0" y="161584"/>
                  </a:lnTo>
                  <a:lnTo>
                    <a:pt x="0" y="30144"/>
                  </a:lnTo>
                  <a:cubicBezTo>
                    <a:pt x="0" y="13496"/>
                    <a:pt x="13496" y="0"/>
                    <a:pt x="3014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1068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/>
            </a:p>
          </p:txBody>
        </p:sp>
        <p:sp>
          <p:nvSpPr>
            <p:cNvPr id="1338" name="Google Shape;1338;p32"/>
            <p:cNvSpPr/>
            <p:nvPr/>
          </p:nvSpPr>
          <p:spPr>
            <a:xfrm>
              <a:off x="4378791" y="481079"/>
              <a:ext cx="1547100" cy="3591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900">
                  <a:latin typeface="Share Tech Mono"/>
                  <a:ea typeface="Share Tech Mono"/>
                  <a:cs typeface="Share Tech Mono"/>
                  <a:sym typeface="Share Tech Mono"/>
                </a:rPr>
                <a:t>Topic M</a:t>
              </a:r>
              <a:endParaRPr sz="1900"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  <p:sp>
          <p:nvSpPr>
            <p:cNvPr id="1339" name="Google Shape;1339;p32"/>
            <p:cNvSpPr/>
            <p:nvPr/>
          </p:nvSpPr>
          <p:spPr>
            <a:xfrm>
              <a:off x="4533450" y="804450"/>
              <a:ext cx="7125900" cy="46395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204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0" name="Google Shape;1340;p32"/>
            <p:cNvSpPr/>
            <p:nvPr/>
          </p:nvSpPr>
          <p:spPr>
            <a:xfrm>
              <a:off x="4145471" y="934963"/>
              <a:ext cx="7604700" cy="5173200"/>
            </a:xfrm>
            <a:prstGeom prst="roundRect">
              <a:avLst>
                <a:gd fmla="val 672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1068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1" name="Google Shape;1341;p32"/>
            <p:cNvSpPr/>
            <p:nvPr/>
          </p:nvSpPr>
          <p:spPr>
            <a:xfrm>
              <a:off x="8710582" y="4730093"/>
              <a:ext cx="2736600" cy="949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</p:grpSp>
      <p:sp>
        <p:nvSpPr>
          <p:cNvPr id="1342" name="Google Shape;1342;p32">
            <a:hlinkClick action="ppaction://hlinksldjump" r:id="rId3"/>
          </p:cNvPr>
          <p:cNvSpPr/>
          <p:nvPr/>
        </p:nvSpPr>
        <p:spPr>
          <a:xfrm>
            <a:off x="5408425" y="24955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3" name="Google Shape;1343;p32">
            <a:hlinkClick action="ppaction://hlinksldjump" r:id="rId4"/>
          </p:cNvPr>
          <p:cNvSpPr/>
          <p:nvPr/>
        </p:nvSpPr>
        <p:spPr>
          <a:xfrm>
            <a:off x="4722625" y="27379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4" name="Google Shape;1344;p32">
            <a:hlinkClick action="ppaction://hlinksldjump" r:id="rId5"/>
          </p:cNvPr>
          <p:cNvSpPr/>
          <p:nvPr/>
        </p:nvSpPr>
        <p:spPr>
          <a:xfrm>
            <a:off x="4113025" y="29802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5" name="Google Shape;1345;p32">
            <a:hlinkClick action="ppaction://hlinksldjump" r:id="rId6"/>
          </p:cNvPr>
          <p:cNvSpPr/>
          <p:nvPr/>
        </p:nvSpPr>
        <p:spPr>
          <a:xfrm rot="5400000">
            <a:off x="5600250" y="9295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3B">
  <p:cSld name="CUSTOM_14_1_1_1_2_1_2_6">
    <p:spTree>
      <p:nvGrpSpPr>
        <p:cNvPr id="1346" name="Shape 1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7" name="Google Shape;1347;p33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48" name="Google Shape;1348;p33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349" name="Google Shape;1349;p33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350" name="Google Shape;1350;p33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1" name="Google Shape;1351;p33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2" name="Google Shape;1352;p33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3" name="Google Shape;1353;p33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4" name="Google Shape;1354;p33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355" name="Google Shape;1355;p33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356" name="Google Shape;1356;p33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357" name="Google Shape;1357;p33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58" name="Google Shape;1358;p33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359" name="Google Shape;1359;p33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P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360" name="Google Shape;1360;p33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361" name="Google Shape;1361;p33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362" name="Google Shape;1362;p33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63" name="Google Shape;1363;p33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364" name="Google Shape;1364;p33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O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365" name="Google Shape;1365;p33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366" name="Google Shape;1366;p33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367" name="Google Shape;1367;p33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68" name="Google Shape;1368;p33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369" name="Google Shape;1369;p33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N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370" name="Google Shape;1370;p33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371" name="Google Shape;1371;p33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372" name="Google Shape;1372;p33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373" name="Google Shape;1373;p33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374" name="Google Shape;1374;p33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75" name="Google Shape;1375;p33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76" name="Google Shape;1376;p33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377" name="Google Shape;1377;p33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78" name="Google Shape;1378;p33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9" name="Google Shape;1379;p33">
            <a:hlinkClick action="ppaction://hlinksldjump" r:id="rId3"/>
          </p:cNvPr>
          <p:cNvSpPr/>
          <p:nvPr/>
        </p:nvSpPr>
        <p:spPr>
          <a:xfrm>
            <a:off x="5408425" y="24955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0" name="Google Shape;1380;p33">
            <a:hlinkClick action="ppaction://hlinksldjump" r:id="rId4"/>
          </p:cNvPr>
          <p:cNvSpPr/>
          <p:nvPr/>
        </p:nvSpPr>
        <p:spPr>
          <a:xfrm>
            <a:off x="4722625" y="27379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1" name="Google Shape;1381;p33">
            <a:hlinkClick action="ppaction://hlinksldjump" r:id="rId5"/>
          </p:cNvPr>
          <p:cNvSpPr/>
          <p:nvPr/>
        </p:nvSpPr>
        <p:spPr>
          <a:xfrm>
            <a:off x="4113025" y="29802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82" name="Google Shape;1382;p33"/>
          <p:cNvGrpSpPr/>
          <p:nvPr/>
        </p:nvGrpSpPr>
        <p:grpSpPr>
          <a:xfrm rot="5400000">
            <a:off x="5525646" y="582639"/>
            <a:ext cx="7629986" cy="5702712"/>
            <a:chOff x="4145471" y="405451"/>
            <a:chExt cx="7629986" cy="5702712"/>
          </a:xfrm>
        </p:grpSpPr>
        <p:sp>
          <p:nvSpPr>
            <p:cNvPr id="1383" name="Google Shape;1383;p33"/>
            <p:cNvSpPr/>
            <p:nvPr/>
          </p:nvSpPr>
          <p:spPr>
            <a:xfrm>
              <a:off x="4172172" y="405451"/>
              <a:ext cx="7603286" cy="5702236"/>
            </a:xfrm>
            <a:custGeom>
              <a:rect b="b" l="l" r="r" t="t"/>
              <a:pathLst>
                <a:path extrusionOk="0" h="1371554" w="1828812">
                  <a:moveTo>
                    <a:pt x="30144" y="0"/>
                  </a:moveTo>
                  <a:lnTo>
                    <a:pt x="427059" y="0"/>
                  </a:lnTo>
                  <a:cubicBezTo>
                    <a:pt x="443707" y="0"/>
                    <a:pt x="457203" y="13496"/>
                    <a:pt x="457203" y="30144"/>
                  </a:cubicBezTo>
                  <a:lnTo>
                    <a:pt x="457203" y="74416"/>
                  </a:lnTo>
                  <a:lnTo>
                    <a:pt x="1741644" y="74416"/>
                  </a:lnTo>
                  <a:cubicBezTo>
                    <a:pt x="1789786" y="74416"/>
                    <a:pt x="1828812" y="113442"/>
                    <a:pt x="1828812" y="161584"/>
                  </a:cubicBezTo>
                  <a:lnTo>
                    <a:pt x="1828812" y="1284386"/>
                  </a:lnTo>
                  <a:cubicBezTo>
                    <a:pt x="1828812" y="1332528"/>
                    <a:pt x="1789786" y="1371554"/>
                    <a:pt x="1741644" y="1371554"/>
                  </a:cubicBezTo>
                  <a:lnTo>
                    <a:pt x="87168" y="1371554"/>
                  </a:lnTo>
                  <a:cubicBezTo>
                    <a:pt x="39026" y="1371554"/>
                    <a:pt x="0" y="1332528"/>
                    <a:pt x="0" y="1284386"/>
                  </a:cubicBezTo>
                  <a:lnTo>
                    <a:pt x="0" y="369802"/>
                  </a:lnTo>
                  <a:lnTo>
                    <a:pt x="0" y="161584"/>
                  </a:lnTo>
                  <a:lnTo>
                    <a:pt x="0" y="30144"/>
                  </a:lnTo>
                  <a:cubicBezTo>
                    <a:pt x="0" y="13496"/>
                    <a:pt x="13496" y="0"/>
                    <a:pt x="3014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1068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/>
            </a:p>
          </p:txBody>
        </p:sp>
        <p:sp>
          <p:nvSpPr>
            <p:cNvPr id="1384" name="Google Shape;1384;p33"/>
            <p:cNvSpPr/>
            <p:nvPr/>
          </p:nvSpPr>
          <p:spPr>
            <a:xfrm>
              <a:off x="4378791" y="481079"/>
              <a:ext cx="1547100" cy="3591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900">
                  <a:latin typeface="Share Tech Mono"/>
                  <a:ea typeface="Share Tech Mono"/>
                  <a:cs typeface="Share Tech Mono"/>
                  <a:sym typeface="Share Tech Mono"/>
                </a:rPr>
                <a:t>Topic M</a:t>
              </a:r>
              <a:endParaRPr sz="1900"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  <p:sp>
          <p:nvSpPr>
            <p:cNvPr id="1385" name="Google Shape;1385;p33"/>
            <p:cNvSpPr/>
            <p:nvPr/>
          </p:nvSpPr>
          <p:spPr>
            <a:xfrm>
              <a:off x="4145471" y="934963"/>
              <a:ext cx="7604700" cy="5173200"/>
            </a:xfrm>
            <a:prstGeom prst="roundRect">
              <a:avLst>
                <a:gd fmla="val 672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1068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6" name="Google Shape;1386;p33"/>
            <p:cNvSpPr/>
            <p:nvPr/>
          </p:nvSpPr>
          <p:spPr>
            <a:xfrm>
              <a:off x="8710582" y="4730093"/>
              <a:ext cx="2736600" cy="949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</p:grpSp>
      <p:sp>
        <p:nvSpPr>
          <p:cNvPr id="1387" name="Google Shape;1387;p33"/>
          <p:cNvSpPr/>
          <p:nvPr/>
        </p:nvSpPr>
        <p:spPr>
          <a:xfrm rot="-5675134">
            <a:off x="5523570" y="1001214"/>
            <a:ext cx="7125910" cy="4639641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8" name="Google Shape;1388;p33"/>
          <p:cNvSpPr/>
          <p:nvPr/>
        </p:nvSpPr>
        <p:spPr>
          <a:xfrm rot="-5400145">
            <a:off x="5523453" y="115368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9" name="Google Shape;1389;p33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4000"/>
              <a:buNone/>
              <a:defRPr sz="4000">
                <a:solidFill>
                  <a:srgbClr val="E066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9pPr>
          </a:lstStyle>
          <a:p/>
        </p:txBody>
      </p:sp>
      <p:sp>
        <p:nvSpPr>
          <p:cNvPr id="1390" name="Google Shape;1390;p33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3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4A">
  <p:cSld name="CUSTOM_14_1_1_1_2_1_2_5">
    <p:spTree>
      <p:nvGrpSpPr>
        <p:cNvPr id="1391" name="Shape 13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2" name="Google Shape;1392;p34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93" name="Google Shape;1393;p34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394" name="Google Shape;1394;p34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395" name="Google Shape;1395;p34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96" name="Google Shape;1396;p34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97" name="Google Shape;1397;p34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98" name="Google Shape;1398;p34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99" name="Google Shape;1399;p34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400" name="Google Shape;1400;p34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401" name="Google Shape;1401;p34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402" name="Google Shape;1402;p34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03" name="Google Shape;1403;p34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404" name="Google Shape;1404;p34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P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405" name="Google Shape;1405;p34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406" name="Google Shape;1406;p34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407" name="Google Shape;1407;p34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08" name="Google Shape;1408;p34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409" name="Google Shape;1409;p34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O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410" name="Google Shape;1410;p34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411" name="Google Shape;1411;p34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412" name="Google Shape;1412;p34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13" name="Google Shape;1413;p34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414" name="Google Shape;1414;p34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M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415" name="Google Shape;1415;p34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416" name="Google Shape;1416;p34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417" name="Google Shape;1417;p34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18" name="Google Shape;1418;p34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419" name="Google Shape;1419;p34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420" name="Google Shape;1420;p34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421" name="Google Shape;1421;p34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422" name="Google Shape;1422;p34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23" name="Google Shape;1423;p34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4" name="Google Shape;1424;p34"/>
          <p:cNvSpPr/>
          <p:nvPr/>
        </p:nvSpPr>
        <p:spPr>
          <a:xfrm rot="5400000">
            <a:off x="5511237" y="542881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425" name="Google Shape;1425;p34"/>
          <p:cNvSpPr/>
          <p:nvPr/>
        </p:nvSpPr>
        <p:spPr>
          <a:xfrm rot="5400000">
            <a:off x="11148491" y="2272205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N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426" name="Google Shape;1426;p34"/>
          <p:cNvSpPr/>
          <p:nvPr/>
        </p:nvSpPr>
        <p:spPr>
          <a:xfrm rot="5400000">
            <a:off x="5895520" y="1247263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7" name="Google Shape;1427;p34"/>
          <p:cNvSpPr/>
          <p:nvPr/>
        </p:nvSpPr>
        <p:spPr>
          <a:xfrm rot="5400000">
            <a:off x="5243949" y="810654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8" name="Google Shape;1428;p34"/>
          <p:cNvSpPr/>
          <p:nvPr/>
        </p:nvSpPr>
        <p:spPr>
          <a:xfrm rot="5400000">
            <a:off x="6009677" y="5074895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429" name="Google Shape;1429;p34">
            <a:hlinkClick action="ppaction://hlinksldjump" r:id="rId3"/>
          </p:cNvPr>
          <p:cNvSpPr/>
          <p:nvPr/>
        </p:nvSpPr>
        <p:spPr>
          <a:xfrm>
            <a:off x="5408425" y="24955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0" name="Google Shape;1430;p34">
            <a:hlinkClick action="ppaction://hlinksldjump" r:id="rId4"/>
          </p:cNvPr>
          <p:cNvSpPr/>
          <p:nvPr/>
        </p:nvSpPr>
        <p:spPr>
          <a:xfrm>
            <a:off x="4722625" y="27379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1" name="Google Shape;1431;p34">
            <a:hlinkClick action="ppaction://hlinksldjump" r:id="rId5"/>
          </p:cNvPr>
          <p:cNvSpPr/>
          <p:nvPr/>
        </p:nvSpPr>
        <p:spPr>
          <a:xfrm>
            <a:off x="3579625" y="32226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2" name="Google Shape;1432;p34">
            <a:hlinkClick action="ppaction://hlinksldjump" r:id="rId6"/>
          </p:cNvPr>
          <p:cNvSpPr/>
          <p:nvPr/>
        </p:nvSpPr>
        <p:spPr>
          <a:xfrm rot="5400000">
            <a:off x="5600250" y="9295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4B">
  <p:cSld name="CUSTOM_14_1_1_1_2_1_2_4">
    <p:spTree>
      <p:nvGrpSpPr>
        <p:cNvPr id="1433" name="Shape 1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4" name="Google Shape;1434;p35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35" name="Google Shape;1435;p35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436" name="Google Shape;1436;p35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437" name="Google Shape;1437;p35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38" name="Google Shape;1438;p35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39" name="Google Shape;1439;p35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40" name="Google Shape;1440;p35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41" name="Google Shape;1441;p35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442" name="Google Shape;1442;p35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443" name="Google Shape;1443;p35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444" name="Google Shape;1444;p35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45" name="Google Shape;1445;p35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446" name="Google Shape;1446;p35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P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447" name="Google Shape;1447;p35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448" name="Google Shape;1448;p35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449" name="Google Shape;1449;p35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50" name="Google Shape;1450;p35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451" name="Google Shape;1451;p35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O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452" name="Google Shape;1452;p35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453" name="Google Shape;1453;p35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454" name="Google Shape;1454;p35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55" name="Google Shape;1455;p35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456" name="Google Shape;1456;p35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M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457" name="Google Shape;1457;p35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458" name="Google Shape;1458;p35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459" name="Google Shape;1459;p35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60" name="Google Shape;1460;p35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461" name="Google Shape;1461;p35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462" name="Google Shape;1462;p35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463" name="Google Shape;1463;p35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464" name="Google Shape;1464;p35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65" name="Google Shape;1465;p35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6" name="Google Shape;1466;p35">
            <a:hlinkClick action="ppaction://hlinksldjump" r:id="rId3"/>
          </p:cNvPr>
          <p:cNvSpPr/>
          <p:nvPr/>
        </p:nvSpPr>
        <p:spPr>
          <a:xfrm>
            <a:off x="5408425" y="24955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7" name="Google Shape;1467;p35">
            <a:hlinkClick action="ppaction://hlinksldjump" r:id="rId4"/>
          </p:cNvPr>
          <p:cNvSpPr/>
          <p:nvPr/>
        </p:nvSpPr>
        <p:spPr>
          <a:xfrm>
            <a:off x="4722625" y="27379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8" name="Google Shape;1468;p35">
            <a:hlinkClick action="ppaction://hlinksldjump" r:id="rId5"/>
          </p:cNvPr>
          <p:cNvSpPr/>
          <p:nvPr/>
        </p:nvSpPr>
        <p:spPr>
          <a:xfrm>
            <a:off x="3579625" y="32226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9" name="Google Shape;1469;p35"/>
          <p:cNvSpPr/>
          <p:nvPr/>
        </p:nvSpPr>
        <p:spPr>
          <a:xfrm rot="5400000">
            <a:off x="5511237" y="542881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470" name="Google Shape;1470;p35"/>
          <p:cNvSpPr/>
          <p:nvPr/>
        </p:nvSpPr>
        <p:spPr>
          <a:xfrm rot="5400000">
            <a:off x="11148491" y="2272205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N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471" name="Google Shape;1471;p35"/>
          <p:cNvSpPr/>
          <p:nvPr/>
        </p:nvSpPr>
        <p:spPr>
          <a:xfrm rot="5400000">
            <a:off x="5243949" y="810654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2" name="Google Shape;1472;p35"/>
          <p:cNvSpPr/>
          <p:nvPr/>
        </p:nvSpPr>
        <p:spPr>
          <a:xfrm rot="5400000">
            <a:off x="6009677" y="5074895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473" name="Google Shape;1473;p35"/>
          <p:cNvSpPr/>
          <p:nvPr/>
        </p:nvSpPr>
        <p:spPr>
          <a:xfrm rot="-5675134">
            <a:off x="5523570" y="1001214"/>
            <a:ext cx="7125910" cy="4639641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4" name="Google Shape;1474;p35"/>
          <p:cNvSpPr/>
          <p:nvPr/>
        </p:nvSpPr>
        <p:spPr>
          <a:xfrm rot="-5400145">
            <a:off x="5523453" y="115368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5" name="Google Shape;1475;p35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9pPr>
          </a:lstStyle>
          <a:p/>
        </p:txBody>
      </p:sp>
      <p:sp>
        <p:nvSpPr>
          <p:cNvPr id="1476" name="Google Shape;1476;p35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3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5A">
  <p:cSld name="CUSTOM_14_1_1_1_2_1_2_3">
    <p:spTree>
      <p:nvGrpSpPr>
        <p:cNvPr id="1477" name="Shape 1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8" name="Google Shape;1478;p36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79" name="Google Shape;1479;p36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480" name="Google Shape;1480;p36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481" name="Google Shape;1481;p36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82" name="Google Shape;1482;p36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83" name="Google Shape;1483;p36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84" name="Google Shape;1484;p36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85" name="Google Shape;1485;p36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486" name="Google Shape;1486;p36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487" name="Google Shape;1487;p36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488" name="Google Shape;1488;p36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89" name="Google Shape;1489;p36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490" name="Google Shape;1490;p36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P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491" name="Google Shape;1491;p36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492" name="Google Shape;1492;p36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493" name="Google Shape;1493;p36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94" name="Google Shape;1494;p36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495" name="Google Shape;1495;p36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N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496" name="Google Shape;1496;p36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497" name="Google Shape;1497;p36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498" name="Google Shape;1498;p36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499" name="Google Shape;1499;p36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500" name="Google Shape;1500;p36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M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501" name="Google Shape;1501;p36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502" name="Google Shape;1502;p36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503" name="Google Shape;1503;p36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04" name="Google Shape;1504;p36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505" name="Google Shape;1505;p36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506" name="Google Shape;1506;p36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507" name="Google Shape;1507;p36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508" name="Google Shape;1508;p36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09" name="Google Shape;1509;p36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0" name="Google Shape;1510;p36"/>
          <p:cNvSpPr/>
          <p:nvPr/>
        </p:nvSpPr>
        <p:spPr>
          <a:xfrm rot="5400000">
            <a:off x="6022116" y="5089349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511" name="Google Shape;1511;p36"/>
          <p:cNvSpPr/>
          <p:nvPr/>
        </p:nvSpPr>
        <p:spPr>
          <a:xfrm rot="5400000">
            <a:off x="5532943" y="586126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512" name="Google Shape;1512;p36"/>
          <p:cNvSpPr/>
          <p:nvPr/>
        </p:nvSpPr>
        <p:spPr>
          <a:xfrm rot="5400000">
            <a:off x="11154939" y="4187973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O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513" name="Google Shape;1513;p36"/>
          <p:cNvSpPr/>
          <p:nvPr/>
        </p:nvSpPr>
        <p:spPr>
          <a:xfrm rot="5400000">
            <a:off x="5907959" y="1261717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4" name="Google Shape;1514;p36"/>
          <p:cNvSpPr/>
          <p:nvPr/>
        </p:nvSpPr>
        <p:spPr>
          <a:xfrm rot="5400000">
            <a:off x="5243452" y="851088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15" name="Google Shape;1515;p36"/>
          <p:cNvSpPr/>
          <p:nvPr/>
        </p:nvSpPr>
        <p:spPr>
          <a:xfrm rot="5400000">
            <a:off x="6022116" y="5089349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516" name="Google Shape;1516;p36">
            <a:hlinkClick action="ppaction://hlinksldjump" r:id="rId3"/>
          </p:cNvPr>
          <p:cNvSpPr/>
          <p:nvPr/>
        </p:nvSpPr>
        <p:spPr>
          <a:xfrm>
            <a:off x="5408425" y="24955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7" name="Google Shape;1517;p36">
            <a:hlinkClick action="ppaction://hlinksldjump" r:id="rId4"/>
          </p:cNvPr>
          <p:cNvSpPr/>
          <p:nvPr/>
        </p:nvSpPr>
        <p:spPr>
          <a:xfrm>
            <a:off x="4113025" y="29802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8" name="Google Shape;1518;p36">
            <a:hlinkClick action="ppaction://hlinksldjump" r:id="rId5"/>
          </p:cNvPr>
          <p:cNvSpPr/>
          <p:nvPr/>
        </p:nvSpPr>
        <p:spPr>
          <a:xfrm>
            <a:off x="3579625" y="32226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9" name="Google Shape;1519;p36">
            <a:hlinkClick action="ppaction://hlinksldjump" r:id="rId6"/>
          </p:cNvPr>
          <p:cNvSpPr/>
          <p:nvPr/>
        </p:nvSpPr>
        <p:spPr>
          <a:xfrm rot="5400000">
            <a:off x="5600250" y="9295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5B">
  <p:cSld name="CUSTOM_14_1_1_1_2_1_2_2">
    <p:spTree>
      <p:nvGrpSpPr>
        <p:cNvPr id="1520" name="Shape 1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1" name="Google Shape;1521;p37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22" name="Google Shape;1522;p37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523" name="Google Shape;1523;p37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524" name="Google Shape;1524;p37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25" name="Google Shape;1525;p37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26" name="Google Shape;1526;p37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27" name="Google Shape;1527;p37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28" name="Google Shape;1528;p37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529" name="Google Shape;1529;p37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530" name="Google Shape;1530;p37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531" name="Google Shape;1531;p37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32" name="Google Shape;1532;p37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533" name="Google Shape;1533;p37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P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534" name="Google Shape;1534;p37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535" name="Google Shape;1535;p37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536" name="Google Shape;1536;p37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37" name="Google Shape;1537;p37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538" name="Google Shape;1538;p37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N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539" name="Google Shape;1539;p37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540" name="Google Shape;1540;p37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541" name="Google Shape;1541;p37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42" name="Google Shape;1542;p37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543" name="Google Shape;1543;p37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M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544" name="Google Shape;1544;p37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545" name="Google Shape;1545;p37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546" name="Google Shape;1546;p37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47" name="Google Shape;1547;p37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548" name="Google Shape;1548;p37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549" name="Google Shape;1549;p37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550" name="Google Shape;1550;p37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551" name="Google Shape;1551;p37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52" name="Google Shape;1552;p37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3" name="Google Shape;1553;p37">
            <a:hlinkClick action="ppaction://hlinksldjump" r:id="rId3"/>
          </p:cNvPr>
          <p:cNvSpPr/>
          <p:nvPr/>
        </p:nvSpPr>
        <p:spPr>
          <a:xfrm>
            <a:off x="5408425" y="24955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4" name="Google Shape;1554;p37">
            <a:hlinkClick action="ppaction://hlinksldjump" r:id="rId4"/>
          </p:cNvPr>
          <p:cNvSpPr/>
          <p:nvPr/>
        </p:nvSpPr>
        <p:spPr>
          <a:xfrm>
            <a:off x="4113025" y="29802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5" name="Google Shape;1555;p37">
            <a:hlinkClick action="ppaction://hlinksldjump" r:id="rId5"/>
          </p:cNvPr>
          <p:cNvSpPr/>
          <p:nvPr/>
        </p:nvSpPr>
        <p:spPr>
          <a:xfrm>
            <a:off x="3579625" y="32226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6" name="Google Shape;1556;p37"/>
          <p:cNvSpPr/>
          <p:nvPr/>
        </p:nvSpPr>
        <p:spPr>
          <a:xfrm rot="5400000">
            <a:off x="6022116" y="5089349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557" name="Google Shape;1557;p37"/>
          <p:cNvSpPr/>
          <p:nvPr/>
        </p:nvSpPr>
        <p:spPr>
          <a:xfrm rot="5400000">
            <a:off x="5532943" y="586126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558" name="Google Shape;1558;p37"/>
          <p:cNvSpPr/>
          <p:nvPr/>
        </p:nvSpPr>
        <p:spPr>
          <a:xfrm rot="5400000">
            <a:off x="11154939" y="4187973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O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559" name="Google Shape;1559;p37"/>
          <p:cNvSpPr/>
          <p:nvPr/>
        </p:nvSpPr>
        <p:spPr>
          <a:xfrm rot="5400000">
            <a:off x="5243452" y="851088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60" name="Google Shape;1560;p37"/>
          <p:cNvSpPr/>
          <p:nvPr/>
        </p:nvSpPr>
        <p:spPr>
          <a:xfrm rot="5400000">
            <a:off x="6022116" y="5089349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561" name="Google Shape;1561;p37"/>
          <p:cNvSpPr/>
          <p:nvPr/>
        </p:nvSpPr>
        <p:spPr>
          <a:xfrm rot="-5675134">
            <a:off x="5523570" y="1001214"/>
            <a:ext cx="7125910" cy="4639641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2" name="Google Shape;1562;p37"/>
          <p:cNvSpPr/>
          <p:nvPr/>
        </p:nvSpPr>
        <p:spPr>
          <a:xfrm rot="-5400145">
            <a:off x="5523453" y="115368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3" name="Google Shape;1563;p37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9pPr>
          </a:lstStyle>
          <a:p/>
        </p:txBody>
      </p:sp>
      <p:sp>
        <p:nvSpPr>
          <p:cNvPr id="1564" name="Google Shape;1564;p37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3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6A">
  <p:cSld name="CUSTOM_14_1_1_1_2_1_2_1">
    <p:spTree>
      <p:nvGrpSpPr>
        <p:cNvPr id="1565" name="Shape 1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6" name="Google Shape;1566;p38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67" name="Google Shape;1567;p38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568" name="Google Shape;1568;p38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569" name="Google Shape;1569;p38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70" name="Google Shape;1570;p38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71" name="Google Shape;1571;p38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72" name="Google Shape;1572;p38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73" name="Google Shape;1573;p38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574" name="Google Shape;1574;p38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575" name="Google Shape;1575;p38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576" name="Google Shape;1576;p38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77" name="Google Shape;1577;p38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578" name="Google Shape;1578;p38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O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579" name="Google Shape;1579;p38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580" name="Google Shape;1580;p38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581" name="Google Shape;1581;p38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82" name="Google Shape;1582;p38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583" name="Google Shape;1583;p38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N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584" name="Google Shape;1584;p38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585" name="Google Shape;1585;p38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586" name="Google Shape;1586;p38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87" name="Google Shape;1587;p38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588" name="Google Shape;1588;p38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M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589" name="Google Shape;1589;p38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590" name="Google Shape;1590;p38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591" name="Google Shape;1591;p38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592" name="Google Shape;1592;p38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593" name="Google Shape;1593;p38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594" name="Google Shape;1594;p38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595" name="Google Shape;1595;p38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596" name="Google Shape;1596;p38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97" name="Google Shape;1597;p38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8" name="Google Shape;1598;p38"/>
          <p:cNvSpPr/>
          <p:nvPr/>
        </p:nvSpPr>
        <p:spPr>
          <a:xfrm rot="5400000">
            <a:off x="6014481" y="5000771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599" name="Google Shape;1599;p38"/>
          <p:cNvSpPr/>
          <p:nvPr/>
        </p:nvSpPr>
        <p:spPr>
          <a:xfrm rot="5400000">
            <a:off x="5471243" y="48969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600" name="Google Shape;1600;p38"/>
          <p:cNvSpPr/>
          <p:nvPr/>
        </p:nvSpPr>
        <p:spPr>
          <a:xfrm rot="5400000">
            <a:off x="11127146" y="6106439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P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601" name="Google Shape;1601;p38"/>
          <p:cNvSpPr/>
          <p:nvPr/>
        </p:nvSpPr>
        <p:spPr>
          <a:xfrm rot="5400000">
            <a:off x="5900324" y="117313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2" name="Google Shape;1602;p38"/>
          <p:cNvSpPr/>
          <p:nvPr/>
        </p:nvSpPr>
        <p:spPr>
          <a:xfrm rot="5400000">
            <a:off x="5213725" y="755151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3" name="Google Shape;1603;p38"/>
          <p:cNvSpPr/>
          <p:nvPr/>
        </p:nvSpPr>
        <p:spPr>
          <a:xfrm rot="5400000">
            <a:off x="6014481" y="5000771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604" name="Google Shape;1604;p38">
            <a:hlinkClick action="ppaction://hlinksldjump" r:id="rId3"/>
          </p:cNvPr>
          <p:cNvSpPr/>
          <p:nvPr/>
        </p:nvSpPr>
        <p:spPr>
          <a:xfrm>
            <a:off x="4722625" y="27379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5" name="Google Shape;1605;p38">
            <a:hlinkClick action="ppaction://hlinksldjump" r:id="rId4"/>
          </p:cNvPr>
          <p:cNvSpPr/>
          <p:nvPr/>
        </p:nvSpPr>
        <p:spPr>
          <a:xfrm>
            <a:off x="4113025" y="29802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6" name="Google Shape;1606;p38">
            <a:hlinkClick action="ppaction://hlinksldjump" r:id="rId5"/>
          </p:cNvPr>
          <p:cNvSpPr/>
          <p:nvPr/>
        </p:nvSpPr>
        <p:spPr>
          <a:xfrm>
            <a:off x="3579625" y="32226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7" name="Google Shape;1607;p38">
            <a:hlinkClick action="ppaction://hlinksldjump" r:id="rId6"/>
          </p:cNvPr>
          <p:cNvSpPr/>
          <p:nvPr/>
        </p:nvSpPr>
        <p:spPr>
          <a:xfrm rot="5400000">
            <a:off x="5600250" y="9295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6B">
  <p:cSld name="CUSTOM_14_1_1_1_2_1_2_1_1">
    <p:spTree>
      <p:nvGrpSpPr>
        <p:cNvPr id="1608" name="Shape 16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9" name="Google Shape;1609;p39"/>
          <p:cNvSpPr/>
          <p:nvPr/>
        </p:nvSpPr>
        <p:spPr>
          <a:xfrm>
            <a:off x="3358275" y="23765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10" name="Google Shape;1610;p39"/>
          <p:cNvGrpSpPr/>
          <p:nvPr/>
        </p:nvGrpSpPr>
        <p:grpSpPr>
          <a:xfrm>
            <a:off x="3367873" y="2384500"/>
            <a:ext cx="2862123" cy="3119357"/>
            <a:chOff x="5905698" y="309650"/>
            <a:chExt cx="2862123" cy="3119357"/>
          </a:xfrm>
        </p:grpSpPr>
        <p:grpSp>
          <p:nvGrpSpPr>
            <p:cNvPr id="1611" name="Google Shape;1611;p39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612" name="Google Shape;1612;p39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13" name="Google Shape;1613;p39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14" name="Google Shape;1614;p39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15" name="Google Shape;1615;p39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16" name="Google Shape;1616;p39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617" name="Google Shape;1617;p39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618" name="Google Shape;1618;p39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619" name="Google Shape;1619;p39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20" name="Google Shape;1620;p39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621" name="Google Shape;1621;p39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O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622" name="Google Shape;1622;p39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623" name="Google Shape;1623;p39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624" name="Google Shape;1624;p39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25" name="Google Shape;1625;p39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626" name="Google Shape;1626;p39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N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627" name="Google Shape;1627;p39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628" name="Google Shape;1628;p39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629" name="Google Shape;1629;p39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30" name="Google Shape;1630;p39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631" name="Google Shape;1631;p39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M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632" name="Google Shape;1632;p39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633" name="Google Shape;1633;p39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634" name="Google Shape;1634;p39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35" name="Google Shape;1635;p39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636" name="Google Shape;1636;p39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637" name="Google Shape;1637;p39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638" name="Google Shape;1638;p39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THURSDAY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639" name="Google Shape;1639;p39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40" name="Google Shape;1640;p39">
            <a:hlinkClick action="ppaction://hlinksldjump" r:id="rId2"/>
          </p:cNvPr>
          <p:cNvSpPr/>
          <p:nvPr/>
        </p:nvSpPr>
        <p:spPr>
          <a:xfrm>
            <a:off x="3356425" y="34957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1" name="Google Shape;1641;p39"/>
          <p:cNvSpPr/>
          <p:nvPr/>
        </p:nvSpPr>
        <p:spPr>
          <a:xfrm rot="5400000">
            <a:off x="6014481" y="5000771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642" name="Google Shape;1642;p39"/>
          <p:cNvSpPr/>
          <p:nvPr/>
        </p:nvSpPr>
        <p:spPr>
          <a:xfrm rot="5400000">
            <a:off x="5471243" y="48969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643" name="Google Shape;1643;p39"/>
          <p:cNvSpPr/>
          <p:nvPr/>
        </p:nvSpPr>
        <p:spPr>
          <a:xfrm rot="5400000">
            <a:off x="11127146" y="6106439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P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644" name="Google Shape;1644;p39"/>
          <p:cNvSpPr/>
          <p:nvPr/>
        </p:nvSpPr>
        <p:spPr>
          <a:xfrm rot="5400000">
            <a:off x="5213725" y="755151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45" name="Google Shape;1645;p39"/>
          <p:cNvSpPr/>
          <p:nvPr/>
        </p:nvSpPr>
        <p:spPr>
          <a:xfrm rot="5400000">
            <a:off x="6014481" y="5000771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646" name="Google Shape;1646;p39">
            <a:hlinkClick action="ppaction://hlinksldjump" r:id="rId3"/>
          </p:cNvPr>
          <p:cNvSpPr/>
          <p:nvPr/>
        </p:nvSpPr>
        <p:spPr>
          <a:xfrm>
            <a:off x="4722625" y="27379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7" name="Google Shape;1647;p39">
            <a:hlinkClick action="ppaction://hlinksldjump" r:id="rId4"/>
          </p:cNvPr>
          <p:cNvSpPr/>
          <p:nvPr/>
        </p:nvSpPr>
        <p:spPr>
          <a:xfrm>
            <a:off x="4113025" y="29802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8" name="Google Shape;1648;p39">
            <a:hlinkClick action="ppaction://hlinksldjump" r:id="rId5"/>
          </p:cNvPr>
          <p:cNvSpPr/>
          <p:nvPr/>
        </p:nvSpPr>
        <p:spPr>
          <a:xfrm>
            <a:off x="3579625" y="32226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9" name="Google Shape;1649;p39"/>
          <p:cNvSpPr/>
          <p:nvPr/>
        </p:nvSpPr>
        <p:spPr>
          <a:xfrm rot="-5675134">
            <a:off x="5523570" y="1001214"/>
            <a:ext cx="7125910" cy="4639641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0" name="Google Shape;1650;p39"/>
          <p:cNvSpPr/>
          <p:nvPr/>
        </p:nvSpPr>
        <p:spPr>
          <a:xfrm rot="-5400145">
            <a:off x="5523453" y="115368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1" name="Google Shape;1651;p39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9pPr>
          </a:lstStyle>
          <a:p/>
        </p:txBody>
      </p:sp>
      <p:sp>
        <p:nvSpPr>
          <p:cNvPr id="1652" name="Google Shape;1652;p39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3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Unit 5">
  <p:cSld name="CUSTOM_14_1_1_1_2_1_1">
    <p:spTree>
      <p:nvGrpSpPr>
        <p:cNvPr id="1653" name="Shape 16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4" name="Google Shape;1654;p40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55" name="Google Shape;1655;p40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1656" name="Google Shape;1656;p40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657" name="Google Shape;1657;p40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58" name="Google Shape;1658;p40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59" name="Google Shape;1659;p40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60" name="Google Shape;1660;p40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61" name="Google Shape;1661;p40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662" name="Google Shape;1662;p40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663" name="Google Shape;1663;p40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664" name="Google Shape;1664;p40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65" name="Google Shape;1665;p40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666" name="Google Shape;1666;p40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T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667" name="Google Shape;1667;p40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668" name="Google Shape;1668;p40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669" name="Google Shape;1669;p40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70" name="Google Shape;1670;p40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671" name="Google Shape;1671;p40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S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672" name="Google Shape;1672;p40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673" name="Google Shape;1673;p40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674" name="Google Shape;1674;p40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75" name="Google Shape;1675;p40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676" name="Google Shape;1676;p40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R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677" name="Google Shape;1677;p40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678" name="Google Shape;1678;p40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679" name="Google Shape;1679;p40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80" name="Google Shape;1680;p40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681" name="Google Shape;1681;p40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Q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682" name="Google Shape;1682;p40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683" name="Google Shape;1683;p40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684" name="Google Shape;1684;p40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685" name="Google Shape;1685;p40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686" name="Google Shape;1686;p40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687" name="Google Shape;1687;p40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688" name="Google Shape;1688;p40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689" name="Google Shape;1689;p40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90" name="Google Shape;1690;p40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1" name="Google Shape;1691;p40">
            <a:hlinkClick action="ppaction://hlinksldjump" r:id="rId3"/>
          </p:cNvPr>
          <p:cNvSpPr/>
          <p:nvPr/>
        </p:nvSpPr>
        <p:spPr>
          <a:xfrm>
            <a:off x="5408425" y="45529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2" name="Google Shape;1692;p40">
            <a:hlinkClick action="ppaction://hlinksldjump" r:id="rId4"/>
          </p:cNvPr>
          <p:cNvSpPr/>
          <p:nvPr/>
        </p:nvSpPr>
        <p:spPr>
          <a:xfrm>
            <a:off x="4722625" y="47953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3" name="Google Shape;1693;p40">
            <a:hlinkClick action="ppaction://hlinksldjump" r:id="rId5"/>
          </p:cNvPr>
          <p:cNvSpPr/>
          <p:nvPr/>
        </p:nvSpPr>
        <p:spPr>
          <a:xfrm>
            <a:off x="4113025" y="50376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4" name="Google Shape;1694;p40">
            <a:hlinkClick action="ppaction://hlinksldjump" r:id="rId6"/>
          </p:cNvPr>
          <p:cNvSpPr/>
          <p:nvPr/>
        </p:nvSpPr>
        <p:spPr>
          <a:xfrm>
            <a:off x="3579625" y="52800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5" name="Google Shape;1695;p40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None/>
              <a:defRPr sz="29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696" name="Google Shape;1696;p40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</p:spTree>
  </p:cSld>
  <p:clrMapOvr>
    <a:masterClrMapping/>
  </p:clrMapOvr>
</p:sldLayout>
</file>

<file path=ppt/slideLayouts/slideLayout4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7A">
  <p:cSld name="CUSTOM_14_1_1_1_2_1_1_1">
    <p:spTree>
      <p:nvGrpSpPr>
        <p:cNvPr id="1697" name="Shape 1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8" name="Google Shape;1698;p41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99" name="Google Shape;1699;p41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1700" name="Google Shape;1700;p41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701" name="Google Shape;1701;p41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2" name="Google Shape;1702;p41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3" name="Google Shape;1703;p41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4" name="Google Shape;1704;p41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5" name="Google Shape;1705;p41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706" name="Google Shape;1706;p41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707" name="Google Shape;1707;p41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708" name="Google Shape;1708;p41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09" name="Google Shape;1709;p41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10" name="Google Shape;1710;p41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T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11" name="Google Shape;1711;p41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712" name="Google Shape;1712;p41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713" name="Google Shape;1713;p41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14" name="Google Shape;1714;p41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15" name="Google Shape;1715;p41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S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16" name="Google Shape;1716;p41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717" name="Google Shape;1717;p41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718" name="Google Shape;1718;p41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19" name="Google Shape;1719;p41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20" name="Google Shape;1720;p41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R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21" name="Google Shape;1721;p41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722" name="Google Shape;1722;p41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723" name="Google Shape;1723;p41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24" name="Google Shape;1724;p41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725" name="Google Shape;1725;p41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726" name="Google Shape;1726;p41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727" name="Google Shape;1727;p41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728" name="Google Shape;1728;p41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29" name="Google Shape;1729;p41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730" name="Google Shape;1730;p41"/>
          <p:cNvGrpSpPr/>
          <p:nvPr/>
        </p:nvGrpSpPr>
        <p:grpSpPr>
          <a:xfrm rot="5400000">
            <a:off x="5525646" y="582639"/>
            <a:ext cx="7629986" cy="5702712"/>
            <a:chOff x="4145471" y="405451"/>
            <a:chExt cx="7629986" cy="5702712"/>
          </a:xfrm>
        </p:grpSpPr>
        <p:sp>
          <p:nvSpPr>
            <p:cNvPr id="1731" name="Google Shape;1731;p41"/>
            <p:cNvSpPr/>
            <p:nvPr/>
          </p:nvSpPr>
          <p:spPr>
            <a:xfrm>
              <a:off x="4172172" y="405451"/>
              <a:ext cx="7603286" cy="5702236"/>
            </a:xfrm>
            <a:custGeom>
              <a:rect b="b" l="l" r="r" t="t"/>
              <a:pathLst>
                <a:path extrusionOk="0" h="1371554" w="1828812">
                  <a:moveTo>
                    <a:pt x="30144" y="0"/>
                  </a:moveTo>
                  <a:lnTo>
                    <a:pt x="427059" y="0"/>
                  </a:lnTo>
                  <a:cubicBezTo>
                    <a:pt x="443707" y="0"/>
                    <a:pt x="457203" y="13496"/>
                    <a:pt x="457203" y="30144"/>
                  </a:cubicBezTo>
                  <a:lnTo>
                    <a:pt x="457203" y="74416"/>
                  </a:lnTo>
                  <a:lnTo>
                    <a:pt x="1741644" y="74416"/>
                  </a:lnTo>
                  <a:cubicBezTo>
                    <a:pt x="1789786" y="74416"/>
                    <a:pt x="1828812" y="113442"/>
                    <a:pt x="1828812" y="161584"/>
                  </a:cubicBezTo>
                  <a:lnTo>
                    <a:pt x="1828812" y="1284386"/>
                  </a:lnTo>
                  <a:cubicBezTo>
                    <a:pt x="1828812" y="1332528"/>
                    <a:pt x="1789786" y="1371554"/>
                    <a:pt x="1741644" y="1371554"/>
                  </a:cubicBezTo>
                  <a:lnTo>
                    <a:pt x="87168" y="1371554"/>
                  </a:lnTo>
                  <a:cubicBezTo>
                    <a:pt x="39026" y="1371554"/>
                    <a:pt x="0" y="1332528"/>
                    <a:pt x="0" y="1284386"/>
                  </a:cubicBezTo>
                  <a:lnTo>
                    <a:pt x="0" y="369802"/>
                  </a:lnTo>
                  <a:lnTo>
                    <a:pt x="0" y="161584"/>
                  </a:lnTo>
                  <a:lnTo>
                    <a:pt x="0" y="30144"/>
                  </a:lnTo>
                  <a:cubicBezTo>
                    <a:pt x="0" y="13496"/>
                    <a:pt x="13496" y="0"/>
                    <a:pt x="3014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1068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/>
            </a:p>
          </p:txBody>
        </p:sp>
        <p:sp>
          <p:nvSpPr>
            <p:cNvPr id="1732" name="Google Shape;1732;p41"/>
            <p:cNvSpPr/>
            <p:nvPr/>
          </p:nvSpPr>
          <p:spPr>
            <a:xfrm>
              <a:off x="4378791" y="481079"/>
              <a:ext cx="1547100" cy="3591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900">
                  <a:latin typeface="Share Tech Mono"/>
                  <a:ea typeface="Share Tech Mono"/>
                  <a:cs typeface="Share Tech Mono"/>
                  <a:sym typeface="Share Tech Mono"/>
                </a:rPr>
                <a:t>Topic Q</a:t>
              </a:r>
              <a:endParaRPr sz="1900"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  <p:sp>
          <p:nvSpPr>
            <p:cNvPr id="1733" name="Google Shape;1733;p41"/>
            <p:cNvSpPr/>
            <p:nvPr/>
          </p:nvSpPr>
          <p:spPr>
            <a:xfrm>
              <a:off x="4533450" y="804450"/>
              <a:ext cx="7125900" cy="46395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204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4" name="Google Shape;1734;p41"/>
            <p:cNvSpPr/>
            <p:nvPr/>
          </p:nvSpPr>
          <p:spPr>
            <a:xfrm>
              <a:off x="4145471" y="934963"/>
              <a:ext cx="7604700" cy="5173200"/>
            </a:xfrm>
            <a:prstGeom prst="roundRect">
              <a:avLst>
                <a:gd fmla="val 672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1068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5" name="Google Shape;1735;p41"/>
            <p:cNvSpPr/>
            <p:nvPr/>
          </p:nvSpPr>
          <p:spPr>
            <a:xfrm>
              <a:off x="8710582" y="4730093"/>
              <a:ext cx="2736600" cy="949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</p:grpSp>
      <p:sp>
        <p:nvSpPr>
          <p:cNvPr id="1736" name="Google Shape;1736;p41">
            <a:hlinkClick action="ppaction://hlinksldjump" r:id="rId3"/>
          </p:cNvPr>
          <p:cNvSpPr/>
          <p:nvPr/>
        </p:nvSpPr>
        <p:spPr>
          <a:xfrm rot="5400000">
            <a:off x="5600250" y="9295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7" name="Google Shape;1737;p41">
            <a:hlinkClick action="ppaction://hlinksldjump" r:id="rId4"/>
          </p:cNvPr>
          <p:cNvSpPr/>
          <p:nvPr/>
        </p:nvSpPr>
        <p:spPr>
          <a:xfrm>
            <a:off x="5408425" y="45529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8" name="Google Shape;1738;p41">
            <a:hlinkClick action="ppaction://hlinksldjump" r:id="rId5"/>
          </p:cNvPr>
          <p:cNvSpPr/>
          <p:nvPr/>
        </p:nvSpPr>
        <p:spPr>
          <a:xfrm>
            <a:off x="4722625" y="47953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9" name="Google Shape;1739;p41">
            <a:hlinkClick action="ppaction://hlinksldjump" r:id="rId6"/>
          </p:cNvPr>
          <p:cNvSpPr/>
          <p:nvPr/>
        </p:nvSpPr>
        <p:spPr>
          <a:xfrm>
            <a:off x="4113025" y="50376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7B">
  <p:cSld name="CUSTOM_14_1_1_1_2_1_1_1_1">
    <p:spTree>
      <p:nvGrpSpPr>
        <p:cNvPr id="1740" name="Shape 17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1" name="Google Shape;1741;p42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742" name="Google Shape;1742;p42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1743" name="Google Shape;1743;p42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744" name="Google Shape;1744;p42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5" name="Google Shape;1745;p42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6" name="Google Shape;1746;p42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7" name="Google Shape;1747;p42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8" name="Google Shape;1748;p42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749" name="Google Shape;1749;p42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750" name="Google Shape;1750;p42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751" name="Google Shape;1751;p42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52" name="Google Shape;1752;p42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53" name="Google Shape;1753;p42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T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54" name="Google Shape;1754;p42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755" name="Google Shape;1755;p42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756" name="Google Shape;1756;p42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57" name="Google Shape;1757;p42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58" name="Google Shape;1758;p42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S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59" name="Google Shape;1759;p42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760" name="Google Shape;1760;p42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761" name="Google Shape;1761;p42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62" name="Google Shape;1762;p42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63" name="Google Shape;1763;p42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R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64" name="Google Shape;1764;p42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765" name="Google Shape;1765;p42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766" name="Google Shape;1766;p42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67" name="Google Shape;1767;p42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768" name="Google Shape;1768;p42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769" name="Google Shape;1769;p42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770" name="Google Shape;1770;p42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771" name="Google Shape;1771;p42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72" name="Google Shape;1772;p42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773" name="Google Shape;1773;p42"/>
          <p:cNvGrpSpPr/>
          <p:nvPr/>
        </p:nvGrpSpPr>
        <p:grpSpPr>
          <a:xfrm rot="5400000">
            <a:off x="5525646" y="582639"/>
            <a:ext cx="7629986" cy="5702712"/>
            <a:chOff x="4145471" y="405451"/>
            <a:chExt cx="7629986" cy="5702712"/>
          </a:xfrm>
        </p:grpSpPr>
        <p:sp>
          <p:nvSpPr>
            <p:cNvPr id="1774" name="Google Shape;1774;p42"/>
            <p:cNvSpPr/>
            <p:nvPr/>
          </p:nvSpPr>
          <p:spPr>
            <a:xfrm>
              <a:off x="4172172" y="405451"/>
              <a:ext cx="7603286" cy="5702236"/>
            </a:xfrm>
            <a:custGeom>
              <a:rect b="b" l="l" r="r" t="t"/>
              <a:pathLst>
                <a:path extrusionOk="0" h="1371554" w="1828812">
                  <a:moveTo>
                    <a:pt x="30144" y="0"/>
                  </a:moveTo>
                  <a:lnTo>
                    <a:pt x="427059" y="0"/>
                  </a:lnTo>
                  <a:cubicBezTo>
                    <a:pt x="443707" y="0"/>
                    <a:pt x="457203" y="13496"/>
                    <a:pt x="457203" y="30144"/>
                  </a:cubicBezTo>
                  <a:lnTo>
                    <a:pt x="457203" y="74416"/>
                  </a:lnTo>
                  <a:lnTo>
                    <a:pt x="1741644" y="74416"/>
                  </a:lnTo>
                  <a:cubicBezTo>
                    <a:pt x="1789786" y="74416"/>
                    <a:pt x="1828812" y="113442"/>
                    <a:pt x="1828812" y="161584"/>
                  </a:cubicBezTo>
                  <a:lnTo>
                    <a:pt x="1828812" y="1284386"/>
                  </a:lnTo>
                  <a:cubicBezTo>
                    <a:pt x="1828812" y="1332528"/>
                    <a:pt x="1789786" y="1371554"/>
                    <a:pt x="1741644" y="1371554"/>
                  </a:cubicBezTo>
                  <a:lnTo>
                    <a:pt x="87168" y="1371554"/>
                  </a:lnTo>
                  <a:cubicBezTo>
                    <a:pt x="39026" y="1371554"/>
                    <a:pt x="0" y="1332528"/>
                    <a:pt x="0" y="1284386"/>
                  </a:cubicBezTo>
                  <a:lnTo>
                    <a:pt x="0" y="369802"/>
                  </a:lnTo>
                  <a:lnTo>
                    <a:pt x="0" y="161584"/>
                  </a:lnTo>
                  <a:lnTo>
                    <a:pt x="0" y="30144"/>
                  </a:lnTo>
                  <a:cubicBezTo>
                    <a:pt x="0" y="13496"/>
                    <a:pt x="13496" y="0"/>
                    <a:pt x="3014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1068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/>
            </a:p>
          </p:txBody>
        </p:sp>
        <p:sp>
          <p:nvSpPr>
            <p:cNvPr id="1775" name="Google Shape;1775;p42"/>
            <p:cNvSpPr/>
            <p:nvPr/>
          </p:nvSpPr>
          <p:spPr>
            <a:xfrm>
              <a:off x="4378791" y="481079"/>
              <a:ext cx="1547100" cy="3591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900">
                  <a:latin typeface="Share Tech Mono"/>
                  <a:ea typeface="Share Tech Mono"/>
                  <a:cs typeface="Share Tech Mono"/>
                  <a:sym typeface="Share Tech Mono"/>
                </a:rPr>
                <a:t>Topic Q</a:t>
              </a:r>
              <a:endParaRPr sz="1900"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  <p:sp>
          <p:nvSpPr>
            <p:cNvPr id="1776" name="Google Shape;1776;p42"/>
            <p:cNvSpPr/>
            <p:nvPr/>
          </p:nvSpPr>
          <p:spPr>
            <a:xfrm>
              <a:off x="4145471" y="934963"/>
              <a:ext cx="7604700" cy="5173200"/>
            </a:xfrm>
            <a:prstGeom prst="roundRect">
              <a:avLst>
                <a:gd fmla="val 672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1068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7" name="Google Shape;1777;p42"/>
            <p:cNvSpPr/>
            <p:nvPr/>
          </p:nvSpPr>
          <p:spPr>
            <a:xfrm>
              <a:off x="8710582" y="4730093"/>
              <a:ext cx="2736600" cy="949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</p:grpSp>
      <p:sp>
        <p:nvSpPr>
          <p:cNvPr id="1778" name="Google Shape;1778;p42"/>
          <p:cNvSpPr/>
          <p:nvPr/>
        </p:nvSpPr>
        <p:spPr>
          <a:xfrm rot="-5675134">
            <a:off x="5523570" y="1001214"/>
            <a:ext cx="7125910" cy="4639641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9" name="Google Shape;1779;p42">
            <a:hlinkClick action="ppaction://hlinksldjump" r:id="rId3"/>
          </p:cNvPr>
          <p:cNvSpPr/>
          <p:nvPr/>
        </p:nvSpPr>
        <p:spPr>
          <a:xfrm>
            <a:off x="5408425" y="45529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0" name="Google Shape;1780;p42">
            <a:hlinkClick action="ppaction://hlinksldjump" r:id="rId4"/>
          </p:cNvPr>
          <p:cNvSpPr/>
          <p:nvPr/>
        </p:nvSpPr>
        <p:spPr>
          <a:xfrm>
            <a:off x="4722625" y="47953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1" name="Google Shape;1781;p42">
            <a:hlinkClick action="ppaction://hlinksldjump" r:id="rId5"/>
          </p:cNvPr>
          <p:cNvSpPr/>
          <p:nvPr/>
        </p:nvSpPr>
        <p:spPr>
          <a:xfrm>
            <a:off x="4113025" y="50376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2" name="Google Shape;1782;p42"/>
          <p:cNvSpPr/>
          <p:nvPr/>
        </p:nvSpPr>
        <p:spPr>
          <a:xfrm rot="-5400145">
            <a:off x="5523453" y="115368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3" name="Google Shape;1783;p42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E06666"/>
              </a:buClr>
              <a:buSzPts val="4000"/>
              <a:buNone/>
              <a:defRPr sz="4000">
                <a:solidFill>
                  <a:srgbClr val="E066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9pPr>
          </a:lstStyle>
          <a:p/>
        </p:txBody>
      </p:sp>
      <p:sp>
        <p:nvSpPr>
          <p:cNvPr id="1784" name="Google Shape;1784;p42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4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8A">
  <p:cSld name="CUSTOM_14_1_1_1_2_1_1_1_1_1">
    <p:spTree>
      <p:nvGrpSpPr>
        <p:cNvPr id="1785" name="Shape 17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6" name="Google Shape;1786;p43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787" name="Google Shape;1787;p43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1788" name="Google Shape;1788;p43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789" name="Google Shape;1789;p43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0" name="Google Shape;1790;p43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1" name="Google Shape;1791;p43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2" name="Google Shape;1792;p43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3" name="Google Shape;1793;p43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794" name="Google Shape;1794;p43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795" name="Google Shape;1795;p43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796" name="Google Shape;1796;p43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797" name="Google Shape;1797;p43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798" name="Google Shape;1798;p43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T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799" name="Google Shape;1799;p43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800" name="Google Shape;1800;p43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801" name="Google Shape;1801;p43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02" name="Google Shape;1802;p43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803" name="Google Shape;1803;p43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S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04" name="Google Shape;1804;p43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805" name="Google Shape;1805;p43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806" name="Google Shape;1806;p43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07" name="Google Shape;1807;p43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808" name="Google Shape;1808;p43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Q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09" name="Google Shape;1809;p43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810" name="Google Shape;1810;p43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811" name="Google Shape;1811;p43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12" name="Google Shape;1812;p43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813" name="Google Shape;1813;p43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14" name="Google Shape;1814;p43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15" name="Google Shape;1815;p43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816" name="Google Shape;1816;p43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17" name="Google Shape;1817;p43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8" name="Google Shape;1818;p43"/>
          <p:cNvSpPr/>
          <p:nvPr/>
        </p:nvSpPr>
        <p:spPr>
          <a:xfrm rot="5400000">
            <a:off x="5511237" y="542881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819" name="Google Shape;1819;p43"/>
          <p:cNvSpPr/>
          <p:nvPr/>
        </p:nvSpPr>
        <p:spPr>
          <a:xfrm rot="5400000">
            <a:off x="11148491" y="2272205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R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820" name="Google Shape;1820;p43"/>
          <p:cNvSpPr/>
          <p:nvPr/>
        </p:nvSpPr>
        <p:spPr>
          <a:xfrm rot="5400000">
            <a:off x="5895520" y="1247263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1" name="Google Shape;1821;p43"/>
          <p:cNvSpPr/>
          <p:nvPr/>
        </p:nvSpPr>
        <p:spPr>
          <a:xfrm rot="5400000">
            <a:off x="5243949" y="810654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22" name="Google Shape;1822;p43"/>
          <p:cNvSpPr/>
          <p:nvPr/>
        </p:nvSpPr>
        <p:spPr>
          <a:xfrm rot="5400000">
            <a:off x="6009677" y="5074895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823" name="Google Shape;1823;p43">
            <a:hlinkClick action="ppaction://hlinksldjump" r:id="rId3"/>
          </p:cNvPr>
          <p:cNvSpPr/>
          <p:nvPr/>
        </p:nvSpPr>
        <p:spPr>
          <a:xfrm rot="5400000">
            <a:off x="5600250" y="9295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4" name="Google Shape;1824;p43">
            <a:hlinkClick action="ppaction://hlinksldjump" r:id="rId4"/>
          </p:cNvPr>
          <p:cNvSpPr/>
          <p:nvPr/>
        </p:nvSpPr>
        <p:spPr>
          <a:xfrm>
            <a:off x="5408425" y="45529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5" name="Google Shape;1825;p43">
            <a:hlinkClick action="ppaction://hlinksldjump" r:id="rId5"/>
          </p:cNvPr>
          <p:cNvSpPr/>
          <p:nvPr/>
        </p:nvSpPr>
        <p:spPr>
          <a:xfrm>
            <a:off x="4722625" y="47953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6" name="Google Shape;1826;p43">
            <a:hlinkClick action="ppaction://hlinksldjump" r:id="rId6"/>
          </p:cNvPr>
          <p:cNvSpPr/>
          <p:nvPr/>
        </p:nvSpPr>
        <p:spPr>
          <a:xfrm>
            <a:off x="3579625" y="52800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8B">
  <p:cSld name="CUSTOM_14_1_1_1_2_1_1_1_1_1_1">
    <p:spTree>
      <p:nvGrpSpPr>
        <p:cNvPr id="1827" name="Shape 18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8" name="Google Shape;1828;p44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29" name="Google Shape;1829;p44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1830" name="Google Shape;1830;p44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831" name="Google Shape;1831;p44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2" name="Google Shape;1832;p44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3" name="Google Shape;1833;p44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4" name="Google Shape;1834;p44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5" name="Google Shape;1835;p44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836" name="Google Shape;1836;p44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837" name="Google Shape;1837;p44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838" name="Google Shape;1838;p44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39" name="Google Shape;1839;p44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840" name="Google Shape;1840;p44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T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41" name="Google Shape;1841;p44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842" name="Google Shape;1842;p44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843" name="Google Shape;1843;p44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44" name="Google Shape;1844;p44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845" name="Google Shape;1845;p44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S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46" name="Google Shape;1846;p44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847" name="Google Shape;1847;p44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848" name="Google Shape;1848;p44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49" name="Google Shape;1849;p44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850" name="Google Shape;1850;p44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Q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51" name="Google Shape;1851;p44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852" name="Google Shape;1852;p44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853" name="Google Shape;1853;p44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54" name="Google Shape;1854;p44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855" name="Google Shape;1855;p44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56" name="Google Shape;1856;p44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57" name="Google Shape;1857;p44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858" name="Google Shape;1858;p44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59" name="Google Shape;1859;p44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0" name="Google Shape;1860;p44"/>
          <p:cNvSpPr/>
          <p:nvPr/>
        </p:nvSpPr>
        <p:spPr>
          <a:xfrm rot="5400000">
            <a:off x="5511237" y="542881"/>
            <a:ext cx="7607858" cy="5753669"/>
          </a:xfrm>
          <a:custGeom>
            <a:rect b="b" l="l" r="r" t="t"/>
            <a:pathLst>
              <a:path extrusionOk="0" h="1371554" w="1828812">
                <a:moveTo>
                  <a:pt x="487344" y="0"/>
                </a:moveTo>
                <a:lnTo>
                  <a:pt x="884259" y="0"/>
                </a:lnTo>
                <a:cubicBezTo>
                  <a:pt x="900907" y="0"/>
                  <a:pt x="914403" y="13496"/>
                  <a:pt x="914403" y="30144"/>
                </a:cubicBezTo>
                <a:lnTo>
                  <a:pt x="9144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457200" y="74416"/>
                </a:lnTo>
                <a:lnTo>
                  <a:pt x="457200" y="30144"/>
                </a:lnTo>
                <a:cubicBezTo>
                  <a:pt x="457200" y="13496"/>
                  <a:pt x="470696" y="0"/>
                  <a:pt x="4873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861" name="Google Shape;1861;p44"/>
          <p:cNvSpPr/>
          <p:nvPr/>
        </p:nvSpPr>
        <p:spPr>
          <a:xfrm rot="5400000">
            <a:off x="11148491" y="2272205"/>
            <a:ext cx="15471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R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862" name="Google Shape;1862;p44"/>
          <p:cNvSpPr/>
          <p:nvPr/>
        </p:nvSpPr>
        <p:spPr>
          <a:xfrm rot="5400000">
            <a:off x="5243949" y="810654"/>
            <a:ext cx="7608300" cy="5218500"/>
          </a:xfrm>
          <a:prstGeom prst="roundRect">
            <a:avLst>
              <a:gd fmla="val 672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63" name="Google Shape;1863;p44"/>
          <p:cNvSpPr/>
          <p:nvPr/>
        </p:nvSpPr>
        <p:spPr>
          <a:xfrm rot="5400000">
            <a:off x="6009677" y="5074895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864" name="Google Shape;1864;p44"/>
          <p:cNvSpPr/>
          <p:nvPr/>
        </p:nvSpPr>
        <p:spPr>
          <a:xfrm rot="-5675134">
            <a:off x="5523570" y="1001214"/>
            <a:ext cx="7125910" cy="4639641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5" name="Google Shape;1865;p44">
            <a:hlinkClick action="ppaction://hlinksldjump" r:id="rId3"/>
          </p:cNvPr>
          <p:cNvSpPr/>
          <p:nvPr/>
        </p:nvSpPr>
        <p:spPr>
          <a:xfrm>
            <a:off x="5408425" y="45529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6" name="Google Shape;1866;p44">
            <a:hlinkClick action="ppaction://hlinksldjump" r:id="rId4"/>
          </p:cNvPr>
          <p:cNvSpPr/>
          <p:nvPr/>
        </p:nvSpPr>
        <p:spPr>
          <a:xfrm>
            <a:off x="4722625" y="47953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7" name="Google Shape;1867;p44">
            <a:hlinkClick action="ppaction://hlinksldjump" r:id="rId5"/>
          </p:cNvPr>
          <p:cNvSpPr/>
          <p:nvPr/>
        </p:nvSpPr>
        <p:spPr>
          <a:xfrm>
            <a:off x="3579625" y="52800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8" name="Google Shape;1868;p44"/>
          <p:cNvSpPr/>
          <p:nvPr/>
        </p:nvSpPr>
        <p:spPr>
          <a:xfrm rot="-5400145">
            <a:off x="5523453" y="115368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9" name="Google Shape;1869;p44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6B26B"/>
              </a:buClr>
              <a:buSzPts val="4000"/>
              <a:buNone/>
              <a:defRPr sz="4000">
                <a:solidFill>
                  <a:srgbClr val="F6B26B"/>
                </a:solidFill>
              </a:defRPr>
            </a:lvl9pPr>
          </a:lstStyle>
          <a:p/>
        </p:txBody>
      </p:sp>
      <p:sp>
        <p:nvSpPr>
          <p:cNvPr id="1870" name="Google Shape;1870;p44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4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9A">
  <p:cSld name="CUSTOM_14_1_1_1_2_1_1_1_1_1_1_1">
    <p:spTree>
      <p:nvGrpSpPr>
        <p:cNvPr id="1871" name="Shape 18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2" name="Google Shape;1872;p45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73" name="Google Shape;1873;p45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1874" name="Google Shape;1874;p45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875" name="Google Shape;1875;p45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6" name="Google Shape;1876;p45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7" name="Google Shape;1877;p45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8" name="Google Shape;1878;p45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9" name="Google Shape;1879;p45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880" name="Google Shape;1880;p45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881" name="Google Shape;1881;p45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882" name="Google Shape;1882;p45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83" name="Google Shape;1883;p45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884" name="Google Shape;1884;p45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T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85" name="Google Shape;1885;p45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886" name="Google Shape;1886;p45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887" name="Google Shape;1887;p45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88" name="Google Shape;1888;p45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889" name="Google Shape;1889;p45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R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90" name="Google Shape;1890;p45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891" name="Google Shape;1891;p45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892" name="Google Shape;1892;p45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93" name="Google Shape;1893;p45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894" name="Google Shape;1894;p45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Q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895" name="Google Shape;1895;p45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896" name="Google Shape;1896;p45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897" name="Google Shape;1897;p45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898" name="Google Shape;1898;p45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899" name="Google Shape;1899;p45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00" name="Google Shape;1900;p45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01" name="Google Shape;1901;p45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902" name="Google Shape;1902;p45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03" name="Google Shape;1903;p45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4" name="Google Shape;1904;p45"/>
          <p:cNvSpPr/>
          <p:nvPr/>
        </p:nvSpPr>
        <p:spPr>
          <a:xfrm rot="5400000">
            <a:off x="6022116" y="5089349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05" name="Google Shape;1905;p45"/>
          <p:cNvSpPr/>
          <p:nvPr/>
        </p:nvSpPr>
        <p:spPr>
          <a:xfrm rot="5400000">
            <a:off x="5532943" y="586126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906" name="Google Shape;1906;p45"/>
          <p:cNvSpPr/>
          <p:nvPr/>
        </p:nvSpPr>
        <p:spPr>
          <a:xfrm rot="5400000">
            <a:off x="11154939" y="4187973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S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07" name="Google Shape;1907;p45"/>
          <p:cNvSpPr/>
          <p:nvPr/>
        </p:nvSpPr>
        <p:spPr>
          <a:xfrm rot="5400000">
            <a:off x="5907959" y="1261717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8" name="Google Shape;1908;p45"/>
          <p:cNvSpPr/>
          <p:nvPr/>
        </p:nvSpPr>
        <p:spPr>
          <a:xfrm rot="5400000">
            <a:off x="5243452" y="851088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9" name="Google Shape;1909;p45"/>
          <p:cNvSpPr/>
          <p:nvPr/>
        </p:nvSpPr>
        <p:spPr>
          <a:xfrm rot="5400000">
            <a:off x="6022116" y="5089349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10" name="Google Shape;1910;p45">
            <a:hlinkClick action="ppaction://hlinksldjump" r:id="rId3"/>
          </p:cNvPr>
          <p:cNvSpPr/>
          <p:nvPr/>
        </p:nvSpPr>
        <p:spPr>
          <a:xfrm rot="5400000">
            <a:off x="5600250" y="9295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1" name="Google Shape;1911;p45">
            <a:hlinkClick action="ppaction://hlinksldjump" r:id="rId4"/>
          </p:cNvPr>
          <p:cNvSpPr/>
          <p:nvPr/>
        </p:nvSpPr>
        <p:spPr>
          <a:xfrm>
            <a:off x="5408425" y="45529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2" name="Google Shape;1912;p45">
            <a:hlinkClick action="ppaction://hlinksldjump" r:id="rId5"/>
          </p:cNvPr>
          <p:cNvSpPr/>
          <p:nvPr/>
        </p:nvSpPr>
        <p:spPr>
          <a:xfrm>
            <a:off x="4113025" y="50376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3" name="Google Shape;1913;p45">
            <a:hlinkClick action="ppaction://hlinksldjump" r:id="rId6"/>
          </p:cNvPr>
          <p:cNvSpPr/>
          <p:nvPr/>
        </p:nvSpPr>
        <p:spPr>
          <a:xfrm>
            <a:off x="3579625" y="52800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19B">
  <p:cSld name="CUSTOM_14_1_1_1_2_1_1_1_1_1_1_1_1">
    <p:spTree>
      <p:nvGrpSpPr>
        <p:cNvPr id="1914" name="Shape 19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5" name="Google Shape;1915;p46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16" name="Google Shape;1916;p46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1917" name="Google Shape;1917;p46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918" name="Google Shape;1918;p46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19" name="Google Shape;1919;p46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20" name="Google Shape;1920;p46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21" name="Google Shape;1921;p46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22" name="Google Shape;1922;p46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923" name="Google Shape;1923;p46"/>
              <p:cNvGrpSpPr/>
              <p:nvPr/>
            </p:nvGrpSpPr>
            <p:grpSpPr>
              <a:xfrm>
                <a:off x="6260603" y="-479788"/>
                <a:ext cx="2367258" cy="1888727"/>
                <a:chOff x="5316462" y="1249729"/>
                <a:chExt cx="4187614" cy="3341106"/>
              </a:xfrm>
            </p:grpSpPr>
            <p:grpSp>
              <p:nvGrpSpPr>
                <p:cNvPr id="1924" name="Google Shape;1924;p46"/>
                <p:cNvGrpSpPr/>
                <p:nvPr/>
              </p:nvGrpSpPr>
              <p:grpSpPr>
                <a:xfrm>
                  <a:off x="5316462" y="1249729"/>
                  <a:ext cx="4187614" cy="3341106"/>
                  <a:chOff x="9966185" y="1046635"/>
                  <a:chExt cx="1828812" cy="1371554"/>
                </a:xfrm>
              </p:grpSpPr>
              <p:sp>
                <p:nvSpPr>
                  <p:cNvPr id="1925" name="Google Shape;1925;p46"/>
                  <p:cNvSpPr/>
                  <p:nvPr/>
                </p:nvSpPr>
                <p:spPr>
                  <a:xfrm>
                    <a:off x="9966185" y="104663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1401744" y="0"/>
                        </a:moveTo>
                        <a:lnTo>
                          <a:pt x="1798659" y="0"/>
                        </a:lnTo>
                        <a:cubicBezTo>
                          <a:pt x="1815307" y="0"/>
                          <a:pt x="1828803" y="13496"/>
                          <a:pt x="1828803" y="30144"/>
                        </a:cubicBezTo>
                        <a:lnTo>
                          <a:pt x="1828803" y="161540"/>
                        </a:lnTo>
                        <a:lnTo>
                          <a:pt x="1828812" y="161584"/>
                        </a:ln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1371600" y="74416"/>
                        </a:lnTo>
                        <a:lnTo>
                          <a:pt x="1371600" y="30144"/>
                        </a:lnTo>
                        <a:cubicBezTo>
                          <a:pt x="1371600" y="13496"/>
                          <a:pt x="1385096" y="0"/>
                          <a:pt x="1401744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926" name="Google Shape;1926;p46"/>
                  <p:cNvSpPr/>
                  <p:nvPr/>
                </p:nvSpPr>
                <p:spPr>
                  <a:xfrm>
                    <a:off x="9966188" y="1171825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4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927" name="Google Shape;1927;p46"/>
                <p:cNvSpPr/>
                <p:nvPr/>
              </p:nvSpPr>
              <p:spPr>
                <a:xfrm>
                  <a:off x="8576502" y="1306992"/>
                  <a:ext cx="852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T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928" name="Google Shape;1928;p46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929" name="Google Shape;1929;p46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930" name="Google Shape;1930;p46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931" name="Google Shape;1931;p46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932" name="Google Shape;1932;p46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R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933" name="Google Shape;1933;p46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934" name="Google Shape;1934;p46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935" name="Google Shape;1935;p46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936" name="Google Shape;1936;p46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937" name="Google Shape;1937;p46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Q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938" name="Google Shape;1938;p46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939" name="Google Shape;1939;p46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940" name="Google Shape;1940;p46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941" name="Google Shape;1941;p46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942" name="Google Shape;1942;p46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43" name="Google Shape;1943;p46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44" name="Google Shape;1944;p46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945" name="Google Shape;1945;p46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46" name="Google Shape;1946;p46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7" name="Google Shape;1947;p46"/>
          <p:cNvSpPr/>
          <p:nvPr/>
        </p:nvSpPr>
        <p:spPr>
          <a:xfrm rot="5400000">
            <a:off x="6022116" y="5089349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48" name="Google Shape;1948;p46"/>
          <p:cNvSpPr/>
          <p:nvPr/>
        </p:nvSpPr>
        <p:spPr>
          <a:xfrm rot="5400000">
            <a:off x="5532943" y="586126"/>
            <a:ext cx="7626146" cy="5691949"/>
          </a:xfrm>
          <a:custGeom>
            <a:rect b="b" l="l" r="r" t="t"/>
            <a:pathLst>
              <a:path extrusionOk="0" h="1371554" w="1828812">
                <a:moveTo>
                  <a:pt x="944544" y="0"/>
                </a:moveTo>
                <a:lnTo>
                  <a:pt x="1341459" y="0"/>
                </a:lnTo>
                <a:cubicBezTo>
                  <a:pt x="1358107" y="0"/>
                  <a:pt x="1371603" y="13496"/>
                  <a:pt x="1371603" y="30144"/>
                </a:cubicBezTo>
                <a:lnTo>
                  <a:pt x="1371603" y="74416"/>
                </a:lnTo>
                <a:lnTo>
                  <a:pt x="1741644" y="74416"/>
                </a:lnTo>
                <a:cubicBezTo>
                  <a:pt x="1789786" y="74416"/>
                  <a:pt x="1828812" y="113442"/>
                  <a:pt x="1828812" y="161584"/>
                </a:cubicBez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914400" y="74416"/>
                </a:lnTo>
                <a:lnTo>
                  <a:pt x="914400" y="30144"/>
                </a:lnTo>
                <a:cubicBezTo>
                  <a:pt x="914400" y="13496"/>
                  <a:pt x="927896" y="0"/>
                  <a:pt x="9445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949" name="Google Shape;1949;p46"/>
          <p:cNvSpPr/>
          <p:nvPr/>
        </p:nvSpPr>
        <p:spPr>
          <a:xfrm rot="5400000">
            <a:off x="11154939" y="4187973"/>
            <a:ext cx="1552800" cy="358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S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50" name="Google Shape;1950;p46"/>
          <p:cNvSpPr/>
          <p:nvPr/>
        </p:nvSpPr>
        <p:spPr>
          <a:xfrm rot="5400000">
            <a:off x="5243452" y="851088"/>
            <a:ext cx="7627800" cy="5163600"/>
          </a:xfrm>
          <a:prstGeom prst="roundRect">
            <a:avLst>
              <a:gd fmla="val 672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51" name="Google Shape;1951;p46"/>
          <p:cNvSpPr/>
          <p:nvPr/>
        </p:nvSpPr>
        <p:spPr>
          <a:xfrm rot="5400000">
            <a:off x="6022116" y="5089349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52" name="Google Shape;1952;p46"/>
          <p:cNvSpPr/>
          <p:nvPr/>
        </p:nvSpPr>
        <p:spPr>
          <a:xfrm rot="-5675134">
            <a:off x="5523570" y="1001214"/>
            <a:ext cx="7125910" cy="4639641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3" name="Google Shape;1953;p46">
            <a:hlinkClick action="ppaction://hlinksldjump" r:id="rId3"/>
          </p:cNvPr>
          <p:cNvSpPr/>
          <p:nvPr/>
        </p:nvSpPr>
        <p:spPr>
          <a:xfrm>
            <a:off x="5408425" y="4552950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4" name="Google Shape;1954;p46">
            <a:hlinkClick action="ppaction://hlinksldjump" r:id="rId4"/>
          </p:cNvPr>
          <p:cNvSpPr/>
          <p:nvPr/>
        </p:nvSpPr>
        <p:spPr>
          <a:xfrm>
            <a:off x="4113025" y="50376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5" name="Google Shape;1955;p46">
            <a:hlinkClick action="ppaction://hlinksldjump" r:id="rId5"/>
          </p:cNvPr>
          <p:cNvSpPr/>
          <p:nvPr/>
        </p:nvSpPr>
        <p:spPr>
          <a:xfrm>
            <a:off x="3579625" y="52800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6" name="Google Shape;1956;p46"/>
          <p:cNvSpPr/>
          <p:nvPr/>
        </p:nvSpPr>
        <p:spPr>
          <a:xfrm rot="-5400145">
            <a:off x="5523453" y="115368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7" name="Google Shape;1957;p46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D966"/>
              </a:buClr>
              <a:buSzPts val="4000"/>
              <a:buNone/>
              <a:defRPr sz="4000">
                <a:solidFill>
                  <a:srgbClr val="FFD966"/>
                </a:solidFill>
              </a:defRPr>
            </a:lvl9pPr>
          </a:lstStyle>
          <a:p/>
        </p:txBody>
      </p:sp>
      <p:sp>
        <p:nvSpPr>
          <p:cNvPr id="1958" name="Google Shape;1958;p46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4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20A">
  <p:cSld name="CUSTOM_14_1_1_1_2_1_1_1_1_1_1_1_1_1">
    <p:spTree>
      <p:nvGrpSpPr>
        <p:cNvPr id="1959" name="Shape 19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0" name="Google Shape;1960;p47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61" name="Google Shape;1961;p47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1962" name="Google Shape;1962;p47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1963" name="Google Shape;1963;p47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64" name="Google Shape;1964;p47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65" name="Google Shape;1965;p47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66" name="Google Shape;1966;p47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67" name="Google Shape;1967;p47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1968" name="Google Shape;1968;p47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1969" name="Google Shape;1969;p47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1970" name="Google Shape;1970;p47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971" name="Google Shape;1971;p47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972" name="Google Shape;1972;p47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S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973" name="Google Shape;1973;p47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1974" name="Google Shape;1974;p47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1975" name="Google Shape;1975;p47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976" name="Google Shape;1976;p47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977" name="Google Shape;1977;p47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R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978" name="Google Shape;1978;p47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1979" name="Google Shape;1979;p47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1980" name="Google Shape;1980;p47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981" name="Google Shape;1981;p47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1982" name="Google Shape;1982;p47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Q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1983" name="Google Shape;1983;p47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1984" name="Google Shape;1984;p47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1985" name="Google Shape;1985;p47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1986" name="Google Shape;1986;p47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1987" name="Google Shape;1987;p47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88" name="Google Shape;1988;p47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89" name="Google Shape;1989;p47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1990" name="Google Shape;1990;p47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91" name="Google Shape;1991;p47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2" name="Google Shape;1992;p47"/>
          <p:cNvSpPr/>
          <p:nvPr/>
        </p:nvSpPr>
        <p:spPr>
          <a:xfrm rot="5400000">
            <a:off x="6014481" y="5000771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93" name="Google Shape;1993;p47"/>
          <p:cNvSpPr/>
          <p:nvPr/>
        </p:nvSpPr>
        <p:spPr>
          <a:xfrm rot="5400000">
            <a:off x="5471243" y="48969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994" name="Google Shape;1994;p47"/>
          <p:cNvSpPr/>
          <p:nvPr/>
        </p:nvSpPr>
        <p:spPr>
          <a:xfrm rot="5400000">
            <a:off x="11127146" y="6106439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T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95" name="Google Shape;1995;p47"/>
          <p:cNvSpPr/>
          <p:nvPr/>
        </p:nvSpPr>
        <p:spPr>
          <a:xfrm rot="5400000">
            <a:off x="5900324" y="117313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6" name="Google Shape;1996;p47"/>
          <p:cNvSpPr/>
          <p:nvPr/>
        </p:nvSpPr>
        <p:spPr>
          <a:xfrm rot="5400000">
            <a:off x="5213725" y="755151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97" name="Google Shape;1997;p47"/>
          <p:cNvSpPr/>
          <p:nvPr/>
        </p:nvSpPr>
        <p:spPr>
          <a:xfrm rot="5400000">
            <a:off x="6014481" y="5000771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1998" name="Google Shape;1998;p47">
            <a:hlinkClick action="ppaction://hlinksldjump" r:id="rId3"/>
          </p:cNvPr>
          <p:cNvSpPr/>
          <p:nvPr/>
        </p:nvSpPr>
        <p:spPr>
          <a:xfrm rot="5400000">
            <a:off x="5600250" y="929550"/>
            <a:ext cx="7013100" cy="490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9" name="Google Shape;1999;p47">
            <a:hlinkClick action="ppaction://hlinksldjump" r:id="rId4"/>
          </p:cNvPr>
          <p:cNvSpPr/>
          <p:nvPr/>
        </p:nvSpPr>
        <p:spPr>
          <a:xfrm>
            <a:off x="4722625" y="47953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0" name="Google Shape;2000;p47">
            <a:hlinkClick action="ppaction://hlinksldjump" r:id="rId5"/>
          </p:cNvPr>
          <p:cNvSpPr/>
          <p:nvPr/>
        </p:nvSpPr>
        <p:spPr>
          <a:xfrm>
            <a:off x="4113025" y="50376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1" name="Google Shape;2001;p47">
            <a:hlinkClick action="ppaction://hlinksldjump" r:id="rId6"/>
          </p:cNvPr>
          <p:cNvSpPr/>
          <p:nvPr/>
        </p:nvSpPr>
        <p:spPr>
          <a:xfrm>
            <a:off x="3579625" y="52800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opic 20B">
  <p:cSld name="CUSTOM_14_1_1_1_2_1_1_1_1_1_1_1_1_1_1">
    <p:spTree>
      <p:nvGrpSpPr>
        <p:cNvPr id="2002" name="Shape 20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3" name="Google Shape;2003;p48"/>
          <p:cNvSpPr/>
          <p:nvPr/>
        </p:nvSpPr>
        <p:spPr>
          <a:xfrm>
            <a:off x="3358275" y="4433925"/>
            <a:ext cx="2862000" cy="20703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04" name="Google Shape;2004;p48"/>
          <p:cNvGrpSpPr/>
          <p:nvPr/>
        </p:nvGrpSpPr>
        <p:grpSpPr>
          <a:xfrm>
            <a:off x="3367873" y="4441900"/>
            <a:ext cx="2862123" cy="3119357"/>
            <a:chOff x="5905698" y="309650"/>
            <a:chExt cx="2862123" cy="3119357"/>
          </a:xfrm>
        </p:grpSpPr>
        <p:grpSp>
          <p:nvGrpSpPr>
            <p:cNvPr id="2005" name="Google Shape;2005;p48"/>
            <p:cNvGrpSpPr/>
            <p:nvPr/>
          </p:nvGrpSpPr>
          <p:grpSpPr>
            <a:xfrm>
              <a:off x="5905698" y="309660"/>
              <a:ext cx="2862123" cy="3119347"/>
              <a:chOff x="6013448" y="-609478"/>
              <a:chExt cx="2862123" cy="3119347"/>
            </a:xfrm>
          </p:grpSpPr>
          <p:sp>
            <p:nvSpPr>
              <p:cNvPr id="2006" name="Google Shape;2006;p48"/>
              <p:cNvSpPr/>
              <p:nvPr/>
            </p:nvSpPr>
            <p:spPr>
              <a:xfrm>
                <a:off x="6404710" y="-609468"/>
                <a:ext cx="2079600" cy="2118600"/>
              </a:xfrm>
              <a:prstGeom prst="rect">
                <a:avLst/>
              </a:pr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07" name="Google Shape;2007;p48"/>
              <p:cNvSpPr/>
              <p:nvPr/>
            </p:nvSpPr>
            <p:spPr>
              <a:xfrm>
                <a:off x="6104400" y="-561187"/>
                <a:ext cx="2677500" cy="2070300"/>
              </a:xfrm>
              <a:prstGeom prst="rect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08" name="Google Shape;2008;p48"/>
              <p:cNvSpPr/>
              <p:nvPr/>
            </p:nvSpPr>
            <p:spPr>
              <a:xfrm>
                <a:off x="6404710" y="-609478"/>
                <a:ext cx="2079600" cy="2118600"/>
              </a:xfrm>
              <a:prstGeom prst="rect">
                <a:avLst/>
              </a:prstGeom>
              <a:solidFill>
                <a:srgbClr val="000000">
                  <a:alpha val="625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09" name="Google Shape;2009;p48"/>
              <p:cNvSpPr/>
              <p:nvPr/>
            </p:nvSpPr>
            <p:spPr>
              <a:xfrm flipH="1" rot="-941980">
                <a:off x="8605375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10" name="Google Shape;2010;p48"/>
              <p:cNvSpPr/>
              <p:nvPr/>
            </p:nvSpPr>
            <p:spPr>
              <a:xfrm rot="941980">
                <a:off x="6226024" y="-561105"/>
                <a:ext cx="57651" cy="1192484"/>
              </a:xfrm>
              <a:prstGeom prst="rect">
                <a:avLst/>
              </a:prstGeom>
              <a:gradFill>
                <a:gsLst>
                  <a:gs pos="0">
                    <a:srgbClr val="CCCCCC"/>
                  </a:gs>
                  <a:gs pos="13000">
                    <a:srgbClr val="F3F3F3"/>
                  </a:gs>
                  <a:gs pos="25000">
                    <a:srgbClr val="666666"/>
                  </a:gs>
                  <a:gs pos="76000">
                    <a:srgbClr val="B7B7B7"/>
                  </a:gs>
                  <a:gs pos="100000">
                    <a:srgbClr val="F3F3F3"/>
                  </a:gs>
                </a:gsLst>
                <a:lin ang="10800025" scaled="0"/>
              </a:gra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2011" name="Google Shape;2011;p48"/>
              <p:cNvGrpSpPr/>
              <p:nvPr/>
            </p:nvGrpSpPr>
            <p:grpSpPr>
              <a:xfrm>
                <a:off x="6235371" y="-242655"/>
                <a:ext cx="2417721" cy="1888727"/>
                <a:chOff x="5317248" y="1635653"/>
                <a:chExt cx="4276882" cy="3341106"/>
              </a:xfrm>
            </p:grpSpPr>
            <p:grpSp>
              <p:nvGrpSpPr>
                <p:cNvPr id="2012" name="Google Shape;2012;p48"/>
                <p:cNvGrpSpPr/>
                <p:nvPr/>
              </p:nvGrpSpPr>
              <p:grpSpPr>
                <a:xfrm>
                  <a:off x="5317248" y="1635653"/>
                  <a:ext cx="4276882" cy="3341106"/>
                  <a:chOff x="8307450" y="1713560"/>
                  <a:chExt cx="1828821" cy="1371554"/>
                </a:xfrm>
              </p:grpSpPr>
              <p:sp>
                <p:nvSpPr>
                  <p:cNvPr id="2013" name="Google Shape;2013;p48"/>
                  <p:cNvSpPr/>
                  <p:nvPr/>
                </p:nvSpPr>
                <p:spPr>
                  <a:xfrm>
                    <a:off x="8307459" y="171356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944544" y="0"/>
                        </a:moveTo>
                        <a:lnTo>
                          <a:pt x="1341459" y="0"/>
                        </a:lnTo>
                        <a:cubicBezTo>
                          <a:pt x="1358107" y="0"/>
                          <a:pt x="1371603" y="13496"/>
                          <a:pt x="1371603" y="30144"/>
                        </a:cubicBezTo>
                        <a:lnTo>
                          <a:pt x="13716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914400" y="74416"/>
                        </a:lnTo>
                        <a:lnTo>
                          <a:pt x="914400" y="30144"/>
                        </a:lnTo>
                        <a:cubicBezTo>
                          <a:pt x="914400" y="13496"/>
                          <a:pt x="927896" y="0"/>
                          <a:pt x="944544" y="0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014" name="Google Shape;2014;p48"/>
                  <p:cNvSpPr/>
                  <p:nvPr/>
                </p:nvSpPr>
                <p:spPr>
                  <a:xfrm>
                    <a:off x="8307450" y="182840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3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015" name="Google Shape;2015;p48"/>
                <p:cNvSpPr/>
                <p:nvPr/>
              </p:nvSpPr>
              <p:spPr>
                <a:xfrm>
                  <a:off x="7544153" y="1683517"/>
                  <a:ext cx="870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S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016" name="Google Shape;2016;p48"/>
              <p:cNvGrpSpPr/>
              <p:nvPr/>
            </p:nvGrpSpPr>
            <p:grpSpPr>
              <a:xfrm>
                <a:off x="6210198" y="-5523"/>
                <a:ext cx="2468067" cy="1888742"/>
                <a:chOff x="5316772" y="2099504"/>
                <a:chExt cx="4365942" cy="3341132"/>
              </a:xfrm>
            </p:grpSpPr>
            <p:grpSp>
              <p:nvGrpSpPr>
                <p:cNvPr id="2017" name="Google Shape;2017;p48"/>
                <p:cNvGrpSpPr/>
                <p:nvPr/>
              </p:nvGrpSpPr>
              <p:grpSpPr>
                <a:xfrm>
                  <a:off x="5316772" y="2099504"/>
                  <a:ext cx="4365942" cy="3341132"/>
                  <a:chOff x="7962968" y="185475"/>
                  <a:chExt cx="1828820" cy="1371565"/>
                </a:xfrm>
              </p:grpSpPr>
              <p:sp>
                <p:nvSpPr>
                  <p:cNvPr id="2018" name="Google Shape;2018;p48"/>
                  <p:cNvSpPr/>
                  <p:nvPr/>
                </p:nvSpPr>
                <p:spPr>
                  <a:xfrm>
                    <a:off x="7962976" y="185475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487344" y="0"/>
                        </a:moveTo>
                        <a:lnTo>
                          <a:pt x="884259" y="0"/>
                        </a:lnTo>
                        <a:cubicBezTo>
                          <a:pt x="900907" y="0"/>
                          <a:pt x="914403" y="13496"/>
                          <a:pt x="914403" y="30144"/>
                        </a:cubicBezTo>
                        <a:lnTo>
                          <a:pt x="9144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161584"/>
                        </a:lnTo>
                        <a:cubicBezTo>
                          <a:pt x="0" y="113442"/>
                          <a:pt x="39026" y="74416"/>
                          <a:pt x="87168" y="74416"/>
                        </a:cubicBezTo>
                        <a:lnTo>
                          <a:pt x="457200" y="74416"/>
                        </a:lnTo>
                        <a:lnTo>
                          <a:pt x="457200" y="30144"/>
                        </a:lnTo>
                        <a:cubicBezTo>
                          <a:pt x="457200" y="13496"/>
                          <a:pt x="470696" y="0"/>
                          <a:pt x="487344" y="0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019" name="Google Shape;2019;p48"/>
                  <p:cNvSpPr/>
                  <p:nvPr/>
                </p:nvSpPr>
                <p:spPr>
                  <a:xfrm>
                    <a:off x="7962968" y="31294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2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020" name="Google Shape;2020;p48"/>
                <p:cNvSpPr/>
                <p:nvPr/>
              </p:nvSpPr>
              <p:spPr>
                <a:xfrm>
                  <a:off x="6503459" y="2131298"/>
                  <a:ext cx="8886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R</a:t>
                  </a:r>
                  <a:endParaRPr b="1" sz="2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021" name="Google Shape;2021;p48"/>
              <p:cNvGrpSpPr/>
              <p:nvPr/>
            </p:nvGrpSpPr>
            <p:grpSpPr>
              <a:xfrm>
                <a:off x="6180609" y="231625"/>
                <a:ext cx="2527246" cy="1888727"/>
                <a:chOff x="5309438" y="2660600"/>
                <a:chExt cx="4470628" cy="3341106"/>
              </a:xfrm>
            </p:grpSpPr>
            <p:grpSp>
              <p:nvGrpSpPr>
                <p:cNvPr id="2022" name="Google Shape;2022;p48"/>
                <p:cNvGrpSpPr/>
                <p:nvPr/>
              </p:nvGrpSpPr>
              <p:grpSpPr>
                <a:xfrm>
                  <a:off x="5309438" y="2660600"/>
                  <a:ext cx="4470628" cy="3341106"/>
                  <a:chOff x="9169225" y="3147610"/>
                  <a:chExt cx="1835233" cy="1371554"/>
                </a:xfrm>
              </p:grpSpPr>
              <p:sp>
                <p:nvSpPr>
                  <p:cNvPr id="2023" name="Google Shape;2023;p48"/>
                  <p:cNvSpPr/>
                  <p:nvPr/>
                </p:nvSpPr>
                <p:spPr>
                  <a:xfrm>
                    <a:off x="9175646" y="3147610"/>
                    <a:ext cx="1828812" cy="1371554"/>
                  </a:xfrm>
                  <a:custGeom>
                    <a:rect b="b" l="l" r="r" t="t"/>
                    <a:pathLst>
                      <a:path extrusionOk="0" h="1371554" w="1828812">
                        <a:moveTo>
                          <a:pt x="30144" y="0"/>
                        </a:moveTo>
                        <a:lnTo>
                          <a:pt x="427059" y="0"/>
                        </a:lnTo>
                        <a:cubicBezTo>
                          <a:pt x="443707" y="0"/>
                          <a:pt x="457203" y="13496"/>
                          <a:pt x="457203" y="30144"/>
                        </a:cubicBezTo>
                        <a:lnTo>
                          <a:pt x="457203" y="74416"/>
                        </a:lnTo>
                        <a:lnTo>
                          <a:pt x="1741644" y="74416"/>
                        </a:lnTo>
                        <a:cubicBezTo>
                          <a:pt x="1789786" y="74416"/>
                          <a:pt x="1828812" y="113442"/>
                          <a:pt x="1828812" y="161584"/>
                        </a:cubicBezTo>
                        <a:lnTo>
                          <a:pt x="1828812" y="1284386"/>
                        </a:lnTo>
                        <a:cubicBezTo>
                          <a:pt x="1828812" y="1332528"/>
                          <a:pt x="1789786" y="1371554"/>
                          <a:pt x="1741644" y="1371554"/>
                        </a:cubicBezTo>
                        <a:lnTo>
                          <a:pt x="87168" y="1371554"/>
                        </a:lnTo>
                        <a:cubicBezTo>
                          <a:pt x="39026" y="1371554"/>
                          <a:pt x="0" y="1332528"/>
                          <a:pt x="0" y="1284386"/>
                        </a:cubicBezTo>
                        <a:lnTo>
                          <a:pt x="0" y="369802"/>
                        </a:lnTo>
                        <a:lnTo>
                          <a:pt x="0" y="161584"/>
                        </a:lnTo>
                        <a:lnTo>
                          <a:pt x="0" y="30144"/>
                        </a:lnTo>
                        <a:cubicBezTo>
                          <a:pt x="0" y="13496"/>
                          <a:pt x="13496" y="0"/>
                          <a:pt x="30144" y="0"/>
                        </a:cubicBez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024" name="Google Shape;2024;p48"/>
                  <p:cNvSpPr/>
                  <p:nvPr/>
                </p:nvSpPr>
                <p:spPr>
                  <a:xfrm>
                    <a:off x="9169225" y="3274950"/>
                    <a:ext cx="1828800" cy="1244100"/>
                  </a:xfrm>
                  <a:prstGeom prst="roundRect">
                    <a:avLst>
                      <a:gd fmla="val 6720" name="adj"/>
                    </a:avLst>
                  </a:prstGeom>
                  <a:solidFill>
                    <a:schemeClr val="accent1"/>
                  </a:solidFill>
                  <a:ln>
                    <a:noFill/>
                  </a:ln>
                  <a:effectLst>
                    <a:outerShdw blurRad="57150" rotWithShape="0" algn="bl" dir="10680000" dist="19050">
                      <a:srgbClr val="000000">
                        <a:alpha val="498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marR="0" rtl="0" algn="l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400"/>
                      <a:buFont typeface="Arial"/>
                      <a:buNone/>
                    </a:pPr>
                    <a:r>
                      <a:t/>
                    </a:r>
                    <a:endParaRPr b="0" i="0" sz="1400" u="none" cap="none" strike="noStrike">
                      <a:solidFill>
                        <a:srgbClr val="000000"/>
                      </a:solidFill>
                      <a:latin typeface="Arial"/>
                      <a:ea typeface="Arial"/>
                      <a:cs typeface="Arial"/>
                      <a:sym typeface="Arial"/>
                    </a:endParaRPr>
                  </a:p>
                </p:txBody>
              </p:sp>
            </p:grpSp>
            <p:sp>
              <p:nvSpPr>
                <p:cNvPr id="2025" name="Google Shape;2025;p48"/>
                <p:cNvSpPr/>
                <p:nvPr/>
              </p:nvSpPr>
              <p:spPr>
                <a:xfrm>
                  <a:off x="5446123" y="2704904"/>
                  <a:ext cx="906300" cy="2103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500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Topic Q</a:t>
                  </a:r>
                  <a:endParaRPr b="1" sz="500"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  <p:grpSp>
            <p:nvGrpSpPr>
              <p:cNvPr id="2026" name="Google Shape;2026;p48"/>
              <p:cNvGrpSpPr/>
              <p:nvPr/>
            </p:nvGrpSpPr>
            <p:grpSpPr>
              <a:xfrm>
                <a:off x="6013448" y="528782"/>
                <a:ext cx="2862123" cy="1981087"/>
                <a:chOff x="8489583" y="1484330"/>
                <a:chExt cx="2078370" cy="1438593"/>
              </a:xfrm>
            </p:grpSpPr>
            <p:grpSp>
              <p:nvGrpSpPr>
                <p:cNvPr id="2027" name="Google Shape;2027;p48"/>
                <p:cNvGrpSpPr/>
                <p:nvPr/>
              </p:nvGrpSpPr>
              <p:grpSpPr>
                <a:xfrm>
                  <a:off x="8489583" y="1484330"/>
                  <a:ext cx="2078370" cy="1438593"/>
                  <a:chOff x="3122850" y="739650"/>
                  <a:chExt cx="1910442" cy="1322358"/>
                </a:xfrm>
              </p:grpSpPr>
              <p:sp>
                <p:nvSpPr>
                  <p:cNvPr id="2028" name="Google Shape;2028;p48"/>
                  <p:cNvSpPr/>
                  <p:nvPr/>
                </p:nvSpPr>
                <p:spPr>
                  <a:xfrm>
                    <a:off x="3122850" y="739650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 cap="flat" cmpd="sng" w="9525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2029" name="Google Shape;2029;p48"/>
                  <p:cNvSpPr/>
                  <p:nvPr/>
                </p:nvSpPr>
                <p:spPr>
                  <a:xfrm>
                    <a:off x="3136392" y="749808"/>
                    <a:ext cx="1896900" cy="1312200"/>
                  </a:xfrm>
                  <a:prstGeom prst="rect">
                    <a:avLst/>
                  </a:prstGeom>
                  <a:solidFill>
                    <a:schemeClr val="dk2"/>
                  </a:solidFill>
                  <a:ln>
                    <a:noFill/>
                  </a:ln>
                  <a:effectLst>
                    <a:outerShdw blurRad="171450" rotWithShape="0" algn="bl" dir="5160000" dist="95250">
                      <a:srgbClr val="000000">
                        <a:alpha val="50000"/>
                      </a:srgbClr>
                    </a:outerShdw>
                  </a:effectLst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2030" name="Google Shape;2030;p48"/>
                <p:cNvSpPr/>
                <p:nvPr/>
              </p:nvSpPr>
              <p:spPr>
                <a:xfrm>
                  <a:off x="9161175" y="2453985"/>
                  <a:ext cx="735000" cy="1038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CCCCCC"/>
                    </a:gs>
                    <a:gs pos="13000">
                      <a:srgbClr val="F3F3F3"/>
                    </a:gs>
                    <a:gs pos="25000">
                      <a:srgbClr val="666666"/>
                    </a:gs>
                    <a:gs pos="76000">
                      <a:srgbClr val="B7B7B7"/>
                    </a:gs>
                    <a:gs pos="100000">
                      <a:srgbClr val="F3F3F3"/>
                    </a:gs>
                  </a:gsLst>
                  <a:lin ang="10800025" scaled="0"/>
                </a:gradFill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031" name="Google Shape;2031;p48"/>
                <p:cNvSpPr/>
                <p:nvPr/>
              </p:nvSpPr>
              <p:spPr>
                <a:xfrm>
                  <a:off x="9021323" y="1724913"/>
                  <a:ext cx="1014600" cy="306900"/>
                </a:xfrm>
                <a:prstGeom prst="roundRect">
                  <a:avLst>
                    <a:gd fmla="val 16667" name="adj"/>
                  </a:avLst>
                </a:prstGeom>
                <a:gradFill>
                  <a:gsLst>
                    <a:gs pos="0">
                      <a:srgbClr val="666666"/>
                    </a:gs>
                    <a:gs pos="12000">
                      <a:srgbClr val="D9D9D9"/>
                    </a:gs>
                    <a:gs pos="25000">
                      <a:srgbClr val="666666"/>
                    </a:gs>
                    <a:gs pos="55000">
                      <a:srgbClr val="B7B7B7"/>
                    </a:gs>
                    <a:gs pos="69000">
                      <a:srgbClr val="D9D9D9"/>
                    </a:gs>
                    <a:gs pos="82000">
                      <a:srgbClr val="999999"/>
                    </a:gs>
                    <a:gs pos="100000">
                      <a:srgbClr val="66666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032" name="Google Shape;2032;p48"/>
                <p:cNvSpPr/>
                <p:nvPr/>
              </p:nvSpPr>
              <p:spPr>
                <a:xfrm>
                  <a:off x="9060162" y="1760225"/>
                  <a:ext cx="936900" cy="236400"/>
                </a:xfrm>
                <a:prstGeom prst="roundRect">
                  <a:avLst>
                    <a:gd fmla="val 16667" name="adj"/>
                  </a:avLst>
                </a:prstGeom>
                <a:solidFill>
                  <a:srgbClr val="F3F3F3"/>
                </a:solidFill>
                <a:ln cap="flat" cmpd="sng" w="28575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lang="en">
                      <a:latin typeface="Share Tech Mono"/>
                      <a:ea typeface="Share Tech Mono"/>
                      <a:cs typeface="Share Tech Mono"/>
                      <a:sym typeface="Share Tech Mono"/>
                    </a:rPr>
                    <a:t>FRIDAY</a:t>
                  </a:r>
                  <a:endParaRPr>
                    <a:latin typeface="Share Tech Mono"/>
                    <a:ea typeface="Share Tech Mono"/>
                    <a:cs typeface="Share Tech Mono"/>
                    <a:sym typeface="Share Tech Mono"/>
                  </a:endParaRPr>
                </a:p>
              </p:txBody>
            </p:sp>
          </p:grpSp>
        </p:grpSp>
        <p:sp>
          <p:nvSpPr>
            <p:cNvPr id="2033" name="Google Shape;2033;p48"/>
            <p:cNvSpPr/>
            <p:nvPr/>
          </p:nvSpPr>
          <p:spPr>
            <a:xfrm>
              <a:off x="5924063" y="309650"/>
              <a:ext cx="2825400" cy="720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34" name="Google Shape;2034;p48">
            <a:hlinkClick action="ppaction://hlinksldjump" r:id="rId2"/>
          </p:cNvPr>
          <p:cNvSpPr/>
          <p:nvPr/>
        </p:nvSpPr>
        <p:spPr>
          <a:xfrm>
            <a:off x="3432625" y="56293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5" name="Google Shape;2035;p48"/>
          <p:cNvSpPr/>
          <p:nvPr/>
        </p:nvSpPr>
        <p:spPr>
          <a:xfrm rot="5400000">
            <a:off x="6014481" y="5000771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latin typeface="Share Tech Mono"/>
                <a:ea typeface="Share Tech Mono"/>
                <a:cs typeface="Share Tech Mono"/>
                <a:sym typeface="Share Tech Mono"/>
              </a:rPr>
              <a:t>Topic A</a:t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036" name="Google Shape;2036;p48"/>
          <p:cNvSpPr/>
          <p:nvPr/>
        </p:nvSpPr>
        <p:spPr>
          <a:xfrm rot="5400000">
            <a:off x="5471243" y="489692"/>
            <a:ext cx="7735875" cy="5705665"/>
          </a:xfrm>
          <a:custGeom>
            <a:rect b="b" l="l" r="r" t="t"/>
            <a:pathLst>
              <a:path extrusionOk="0" h="1371554" w="1828812">
                <a:moveTo>
                  <a:pt x="1401744" y="0"/>
                </a:moveTo>
                <a:lnTo>
                  <a:pt x="1798659" y="0"/>
                </a:lnTo>
                <a:cubicBezTo>
                  <a:pt x="1815307" y="0"/>
                  <a:pt x="1828803" y="13496"/>
                  <a:pt x="1828803" y="30144"/>
                </a:cubicBezTo>
                <a:lnTo>
                  <a:pt x="1828803" y="161540"/>
                </a:lnTo>
                <a:lnTo>
                  <a:pt x="1828812" y="161584"/>
                </a:lnTo>
                <a:lnTo>
                  <a:pt x="1828812" y="1284386"/>
                </a:lnTo>
                <a:cubicBezTo>
                  <a:pt x="1828812" y="1332528"/>
                  <a:pt x="1789786" y="1371554"/>
                  <a:pt x="1741644" y="1371554"/>
                </a:cubicBezTo>
                <a:lnTo>
                  <a:pt x="87168" y="1371554"/>
                </a:lnTo>
                <a:cubicBezTo>
                  <a:pt x="39026" y="1371554"/>
                  <a:pt x="0" y="1332528"/>
                  <a:pt x="0" y="1284386"/>
                </a:cubicBezTo>
                <a:lnTo>
                  <a:pt x="0" y="161584"/>
                </a:lnTo>
                <a:cubicBezTo>
                  <a:pt x="0" y="113442"/>
                  <a:pt x="39026" y="74416"/>
                  <a:pt x="87168" y="74416"/>
                </a:cubicBezTo>
                <a:lnTo>
                  <a:pt x="1371600" y="74416"/>
                </a:lnTo>
                <a:lnTo>
                  <a:pt x="1371600" y="30144"/>
                </a:lnTo>
                <a:cubicBezTo>
                  <a:pt x="1371600" y="13496"/>
                  <a:pt x="1385096" y="0"/>
                  <a:pt x="14017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2037" name="Google Shape;2037;p48"/>
          <p:cNvSpPr/>
          <p:nvPr/>
        </p:nvSpPr>
        <p:spPr>
          <a:xfrm rot="5400000">
            <a:off x="11127146" y="6106439"/>
            <a:ext cx="1575000" cy="3591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900">
                <a:latin typeface="Share Tech Mono"/>
                <a:ea typeface="Share Tech Mono"/>
                <a:cs typeface="Share Tech Mono"/>
                <a:sym typeface="Share Tech Mono"/>
              </a:rPr>
              <a:t>Topic T</a:t>
            </a:r>
            <a:endParaRPr sz="19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038" name="Google Shape;2038;p48"/>
          <p:cNvSpPr/>
          <p:nvPr/>
        </p:nvSpPr>
        <p:spPr>
          <a:xfrm rot="5400000">
            <a:off x="5213725" y="755151"/>
            <a:ext cx="7737900" cy="5176800"/>
          </a:xfrm>
          <a:prstGeom prst="roundRect">
            <a:avLst>
              <a:gd fmla="val 672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10680000" dist="19050">
              <a:srgbClr val="000000">
                <a:alpha val="498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39" name="Google Shape;2039;p48"/>
          <p:cNvSpPr/>
          <p:nvPr/>
        </p:nvSpPr>
        <p:spPr>
          <a:xfrm rot="5400000">
            <a:off x="6014481" y="5000771"/>
            <a:ext cx="2736600" cy="949200"/>
          </a:xfrm>
          <a:prstGeom prst="roundRect">
            <a:avLst>
              <a:gd fmla="val 16667" name="adj"/>
            </a:avLst>
          </a:pr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  <p:sp>
        <p:nvSpPr>
          <p:cNvPr id="2040" name="Google Shape;2040;p48"/>
          <p:cNvSpPr/>
          <p:nvPr/>
        </p:nvSpPr>
        <p:spPr>
          <a:xfrm rot="-5675134">
            <a:off x="5523570" y="1001214"/>
            <a:ext cx="7125910" cy="4639641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1" name="Google Shape;2041;p48">
            <a:hlinkClick action="ppaction://hlinksldjump" r:id="rId3"/>
          </p:cNvPr>
          <p:cNvSpPr/>
          <p:nvPr/>
        </p:nvSpPr>
        <p:spPr>
          <a:xfrm>
            <a:off x="4722625" y="4795308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2" name="Google Shape;2042;p48">
            <a:hlinkClick action="ppaction://hlinksldjump" r:id="rId4"/>
          </p:cNvPr>
          <p:cNvSpPr/>
          <p:nvPr/>
        </p:nvSpPr>
        <p:spPr>
          <a:xfrm>
            <a:off x="4113025" y="5037666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3" name="Google Shape;2043;p48">
            <a:hlinkClick action="ppaction://hlinksldjump" r:id="rId5"/>
          </p:cNvPr>
          <p:cNvSpPr/>
          <p:nvPr/>
        </p:nvSpPr>
        <p:spPr>
          <a:xfrm>
            <a:off x="3579625" y="5280024"/>
            <a:ext cx="658200" cy="1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4" name="Google Shape;2044;p48"/>
          <p:cNvSpPr/>
          <p:nvPr/>
        </p:nvSpPr>
        <p:spPr>
          <a:xfrm rot="-5400145">
            <a:off x="5523453" y="1153689"/>
            <a:ext cx="7125900" cy="4639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204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5" name="Google Shape;2045;p48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3C47D"/>
              </a:buClr>
              <a:buSzPts val="4000"/>
              <a:buNone/>
              <a:defRPr sz="4000">
                <a:solidFill>
                  <a:srgbClr val="93C47D"/>
                </a:solidFill>
              </a:defRPr>
            </a:lvl9pPr>
          </a:lstStyle>
          <a:p/>
        </p:txBody>
      </p:sp>
      <p:sp>
        <p:nvSpPr>
          <p:cNvPr id="2046" name="Google Shape;2046;p48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40" Type="http://schemas.openxmlformats.org/officeDocument/2006/relationships/slideLayout" Target="../slideLayouts/slideLayout32.xml"/><Relationship Id="rId42" Type="http://schemas.openxmlformats.org/officeDocument/2006/relationships/slideLayout" Target="../slideLayouts/slideLayout34.xml"/><Relationship Id="rId41" Type="http://schemas.openxmlformats.org/officeDocument/2006/relationships/slideLayout" Target="../slideLayouts/slideLayout33.xml"/><Relationship Id="rId44" Type="http://schemas.openxmlformats.org/officeDocument/2006/relationships/slideLayout" Target="../slideLayouts/slideLayout36.xml"/><Relationship Id="rId43" Type="http://schemas.openxmlformats.org/officeDocument/2006/relationships/slideLayout" Target="../slideLayouts/slideLayout35.xml"/><Relationship Id="rId46" Type="http://schemas.openxmlformats.org/officeDocument/2006/relationships/slideLayout" Target="../slideLayouts/slideLayout38.xml"/><Relationship Id="rId45" Type="http://schemas.openxmlformats.org/officeDocument/2006/relationships/slideLayout" Target="../slideLayouts/slideLayout37.xml"/><Relationship Id="rId1" Type="http://schemas.openxmlformats.org/officeDocument/2006/relationships/image" Target="../media/image3.png"/><Relationship Id="rId2" Type="http://schemas.openxmlformats.org/officeDocument/2006/relationships/image" Target="../media/image1.png"/><Relationship Id="rId3" Type="http://schemas.openxmlformats.org/officeDocument/2006/relationships/slide" Target="/ppt/slides/slide2.xml"/><Relationship Id="rId4" Type="http://schemas.openxmlformats.org/officeDocument/2006/relationships/slide" Target="/ppt/slides/slide11.xml"/><Relationship Id="rId9" Type="http://schemas.openxmlformats.org/officeDocument/2006/relationships/slideLayout" Target="../slideLayouts/slideLayout1.xml"/><Relationship Id="rId48" Type="http://schemas.openxmlformats.org/officeDocument/2006/relationships/slideLayout" Target="../slideLayouts/slideLayout40.xml"/><Relationship Id="rId47" Type="http://schemas.openxmlformats.org/officeDocument/2006/relationships/slideLayout" Target="../slideLayouts/slideLayout39.xml"/><Relationship Id="rId49" Type="http://schemas.openxmlformats.org/officeDocument/2006/relationships/slideLayout" Target="../slideLayouts/slideLayout41.xml"/><Relationship Id="rId5" Type="http://schemas.openxmlformats.org/officeDocument/2006/relationships/slide" Target="/ppt/slides/slide20.xml"/><Relationship Id="rId6" Type="http://schemas.openxmlformats.org/officeDocument/2006/relationships/image" Target="../media/image2.png"/><Relationship Id="rId7" Type="http://schemas.openxmlformats.org/officeDocument/2006/relationships/slide" Target="/ppt/slides/slide29.xml"/><Relationship Id="rId8" Type="http://schemas.openxmlformats.org/officeDocument/2006/relationships/slide" Target="/ppt/slides/slide38.xml"/><Relationship Id="rId31" Type="http://schemas.openxmlformats.org/officeDocument/2006/relationships/slideLayout" Target="../slideLayouts/slideLayout23.xml"/><Relationship Id="rId30" Type="http://schemas.openxmlformats.org/officeDocument/2006/relationships/slideLayout" Target="../slideLayouts/slideLayout22.xml"/><Relationship Id="rId33" Type="http://schemas.openxmlformats.org/officeDocument/2006/relationships/slideLayout" Target="../slideLayouts/slideLayout25.xml"/><Relationship Id="rId32" Type="http://schemas.openxmlformats.org/officeDocument/2006/relationships/slideLayout" Target="../slideLayouts/slideLayout24.xml"/><Relationship Id="rId35" Type="http://schemas.openxmlformats.org/officeDocument/2006/relationships/slideLayout" Target="../slideLayouts/slideLayout27.xml"/><Relationship Id="rId34" Type="http://schemas.openxmlformats.org/officeDocument/2006/relationships/slideLayout" Target="../slideLayouts/slideLayout26.xml"/><Relationship Id="rId37" Type="http://schemas.openxmlformats.org/officeDocument/2006/relationships/slideLayout" Target="../slideLayouts/slideLayout29.xml"/><Relationship Id="rId36" Type="http://schemas.openxmlformats.org/officeDocument/2006/relationships/slideLayout" Target="../slideLayouts/slideLayout28.xml"/><Relationship Id="rId39" Type="http://schemas.openxmlformats.org/officeDocument/2006/relationships/slideLayout" Target="../slideLayouts/slideLayout31.xml"/><Relationship Id="rId38" Type="http://schemas.openxmlformats.org/officeDocument/2006/relationships/slideLayout" Target="../slideLayouts/slideLayout30.xml"/><Relationship Id="rId20" Type="http://schemas.openxmlformats.org/officeDocument/2006/relationships/slideLayout" Target="../slideLayouts/slideLayout12.xml"/><Relationship Id="rId22" Type="http://schemas.openxmlformats.org/officeDocument/2006/relationships/slideLayout" Target="../slideLayouts/slideLayout14.xml"/><Relationship Id="rId21" Type="http://schemas.openxmlformats.org/officeDocument/2006/relationships/slideLayout" Target="../slideLayouts/slideLayout13.xml"/><Relationship Id="rId24" Type="http://schemas.openxmlformats.org/officeDocument/2006/relationships/slideLayout" Target="../slideLayouts/slideLayout16.xml"/><Relationship Id="rId23" Type="http://schemas.openxmlformats.org/officeDocument/2006/relationships/slideLayout" Target="../slideLayouts/slideLayout15.xml"/><Relationship Id="rId26" Type="http://schemas.openxmlformats.org/officeDocument/2006/relationships/slideLayout" Target="../slideLayouts/slideLayout18.xml"/><Relationship Id="rId25" Type="http://schemas.openxmlformats.org/officeDocument/2006/relationships/slideLayout" Target="../slideLayouts/slideLayout17.xml"/><Relationship Id="rId28" Type="http://schemas.openxmlformats.org/officeDocument/2006/relationships/slideLayout" Target="../slideLayouts/slideLayout20.xml"/><Relationship Id="rId27" Type="http://schemas.openxmlformats.org/officeDocument/2006/relationships/slideLayout" Target="../slideLayouts/slideLayout19.xml"/><Relationship Id="rId29" Type="http://schemas.openxmlformats.org/officeDocument/2006/relationships/slideLayout" Target="../slideLayouts/slideLayout21.xml"/><Relationship Id="rId51" Type="http://schemas.openxmlformats.org/officeDocument/2006/relationships/slideLayout" Target="../slideLayouts/slideLayout43.xml"/><Relationship Id="rId50" Type="http://schemas.openxmlformats.org/officeDocument/2006/relationships/slideLayout" Target="../slideLayouts/slideLayout42.xml"/><Relationship Id="rId53" Type="http://schemas.openxmlformats.org/officeDocument/2006/relationships/slideLayout" Target="../slideLayouts/slideLayout45.xml"/><Relationship Id="rId52" Type="http://schemas.openxmlformats.org/officeDocument/2006/relationships/slideLayout" Target="../slideLayouts/slideLayout44.xml"/><Relationship Id="rId11" Type="http://schemas.openxmlformats.org/officeDocument/2006/relationships/slideLayout" Target="../slideLayouts/slideLayout3.xml"/><Relationship Id="rId55" Type="http://schemas.openxmlformats.org/officeDocument/2006/relationships/slideLayout" Target="../slideLayouts/slideLayout47.xml"/><Relationship Id="rId10" Type="http://schemas.openxmlformats.org/officeDocument/2006/relationships/slideLayout" Target="../slideLayouts/slideLayout2.xml"/><Relationship Id="rId54" Type="http://schemas.openxmlformats.org/officeDocument/2006/relationships/slideLayout" Target="../slideLayouts/slideLayout46.xml"/><Relationship Id="rId13" Type="http://schemas.openxmlformats.org/officeDocument/2006/relationships/slideLayout" Target="../slideLayouts/slideLayout5.xml"/><Relationship Id="rId12" Type="http://schemas.openxmlformats.org/officeDocument/2006/relationships/slideLayout" Target="../slideLayouts/slideLayout4.xml"/><Relationship Id="rId56" Type="http://schemas.openxmlformats.org/officeDocument/2006/relationships/theme" Target="../theme/theme2.xml"/><Relationship Id="rId15" Type="http://schemas.openxmlformats.org/officeDocument/2006/relationships/slideLayout" Target="../slideLayouts/slideLayout7.xml"/><Relationship Id="rId14" Type="http://schemas.openxmlformats.org/officeDocument/2006/relationships/slideLayout" Target="../slideLayouts/slideLayout6.xml"/><Relationship Id="rId17" Type="http://schemas.openxmlformats.org/officeDocument/2006/relationships/slideLayout" Target="../slideLayouts/slideLayout9.xml"/><Relationship Id="rId16" Type="http://schemas.openxmlformats.org/officeDocument/2006/relationships/slideLayout" Target="../slideLayouts/slideLayout8.xml"/><Relationship Id="rId19" Type="http://schemas.openxmlformats.org/officeDocument/2006/relationships/slideLayout" Target="../slideLayouts/slideLayout11.xml"/><Relationship Id="rId18" Type="http://schemas.openxmlformats.org/officeDocument/2006/relationships/slideLayout" Target="../slideLayouts/slideLayout10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FF2CC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oogle Shape;6;p1"/>
          <p:cNvPicPr preferRelativeResize="0"/>
          <p:nvPr/>
        </p:nvPicPr>
        <p:blipFill>
          <a:blip r:embed="rId1">
            <a:alphaModFix/>
          </a:blip>
          <a:stretch>
            <a:fillRect/>
          </a:stretch>
        </p:blipFill>
        <p:spPr>
          <a:xfrm>
            <a:off x="6598850" y="917825"/>
            <a:ext cx="5064301" cy="3411847"/>
          </a:xfrm>
          <a:prstGeom prst="rect">
            <a:avLst/>
          </a:prstGeom>
          <a:noFill/>
          <a:ln cap="flat" cmpd="sng" w="76200">
            <a:solidFill>
              <a:srgbClr val="434343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pic>
        <p:nvPicPr>
          <p:cNvPr id="7" name="Google Shape;7;p1"/>
          <p:cNvPicPr preferRelativeResize="0"/>
          <p:nvPr/>
        </p:nvPicPr>
        <p:blipFill rotWithShape="1">
          <a:blip r:embed="rId2">
            <a:alphaModFix/>
          </a:blip>
          <a:srcRect b="0" l="9202" r="9793" t="0"/>
          <a:stretch/>
        </p:blipFill>
        <p:spPr>
          <a:xfrm>
            <a:off x="6850593" y="799550"/>
            <a:ext cx="4666740" cy="3648375"/>
          </a:xfrm>
          <a:prstGeom prst="rect">
            <a:avLst/>
          </a:prstGeom>
          <a:noFill/>
          <a:ln>
            <a:noFill/>
          </a:ln>
        </p:spPr>
      </p:pic>
      <p:sp>
        <p:nvSpPr>
          <p:cNvPr id="8" name="Google Shape;8;p1"/>
          <p:cNvSpPr txBox="1"/>
          <p:nvPr>
            <p:ph type="title"/>
          </p:nvPr>
        </p:nvSpPr>
        <p:spPr>
          <a:xfrm>
            <a:off x="415600" y="593375"/>
            <a:ext cx="73821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3700"/>
              <a:buFont typeface="Roboto Condensed"/>
              <a:buNone/>
              <a:defRPr b="1" sz="37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" type="body"/>
          </p:nvPr>
        </p:nvSpPr>
        <p:spPr>
          <a:xfrm>
            <a:off x="415600" y="1536639"/>
            <a:ext cx="73821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Roboto Condensed"/>
              <a:buChar char="●"/>
              <a:defRPr sz="24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Roboto Condensed"/>
              <a:buChar char="○"/>
              <a:defRPr sz="19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Roboto Condensed"/>
              <a:buChar char="■"/>
              <a:defRPr sz="19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Roboto Condensed"/>
              <a:buChar char="●"/>
              <a:defRPr sz="19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Roboto Condensed"/>
              <a:buChar char="○"/>
              <a:defRPr sz="19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Roboto Condensed"/>
              <a:buChar char="■"/>
              <a:defRPr sz="19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Roboto Condensed"/>
              <a:buChar char="●"/>
              <a:defRPr sz="19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Roboto Condensed"/>
              <a:buChar char="○"/>
              <a:defRPr sz="19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lt2"/>
              </a:buClr>
              <a:buSzPts val="1900"/>
              <a:buFont typeface="Roboto Condensed"/>
              <a:buChar char="■"/>
              <a:defRPr sz="1900">
                <a:solidFill>
                  <a:schemeClr val="lt2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1" name="Google Shape;11;p1"/>
          <p:cNvGrpSpPr/>
          <p:nvPr/>
        </p:nvGrpSpPr>
        <p:grpSpPr>
          <a:xfrm>
            <a:off x="238000" y="-1"/>
            <a:ext cx="3037800" cy="6857906"/>
            <a:chOff x="847600" y="-1"/>
            <a:chExt cx="3037800" cy="6857906"/>
          </a:xfrm>
        </p:grpSpPr>
        <p:sp>
          <p:nvSpPr>
            <p:cNvPr id="12" name="Google Shape;12;p1"/>
            <p:cNvSpPr/>
            <p:nvPr/>
          </p:nvSpPr>
          <p:spPr>
            <a:xfrm>
              <a:off x="847600" y="138805"/>
              <a:ext cx="3037800" cy="67191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1"/>
            <p:cNvSpPr/>
            <p:nvPr/>
          </p:nvSpPr>
          <p:spPr>
            <a:xfrm>
              <a:off x="847600" y="-1"/>
              <a:ext cx="3037800" cy="138600"/>
            </a:xfrm>
            <a:prstGeom prst="trapezoid">
              <a:avLst>
                <a:gd fmla="val 125052" name="adj"/>
              </a:avLst>
            </a:prstGeom>
            <a:solidFill>
              <a:schemeClr val="dk2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" name="Google Shape;14;p1"/>
            <p:cNvSpPr/>
            <p:nvPr/>
          </p:nvSpPr>
          <p:spPr>
            <a:xfrm>
              <a:off x="847600" y="-1"/>
              <a:ext cx="3037800" cy="138600"/>
            </a:xfrm>
            <a:prstGeom prst="trapezoid">
              <a:avLst>
                <a:gd fmla="val 125052" name="adj"/>
              </a:avLst>
            </a:prstGeom>
            <a:solidFill>
              <a:srgbClr val="FFFFFF">
                <a:alpha val="2849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5" name="Google Shape;15;p1"/>
            <p:cNvGrpSpPr/>
            <p:nvPr/>
          </p:nvGrpSpPr>
          <p:grpSpPr>
            <a:xfrm>
              <a:off x="986500" y="381867"/>
              <a:ext cx="2779884" cy="1924163"/>
              <a:chOff x="3122850" y="739650"/>
              <a:chExt cx="1910442" cy="1322358"/>
            </a:xfrm>
          </p:grpSpPr>
          <p:sp>
            <p:nvSpPr>
              <p:cNvPr id="16" name="Google Shape;16;p1"/>
              <p:cNvSpPr/>
              <p:nvPr/>
            </p:nvSpPr>
            <p:spPr>
              <a:xfrm>
                <a:off x="3122850" y="739650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" name="Google Shape;17;p1"/>
              <p:cNvSpPr/>
              <p:nvPr/>
            </p:nvSpPr>
            <p:spPr>
              <a:xfrm>
                <a:off x="3136392" y="749808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chemeClr val="l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8" name="Google Shape;18;p1"/>
            <p:cNvGrpSpPr/>
            <p:nvPr/>
          </p:nvGrpSpPr>
          <p:grpSpPr>
            <a:xfrm>
              <a:off x="976642" y="2446471"/>
              <a:ext cx="2779884" cy="1924163"/>
              <a:chOff x="3122850" y="739650"/>
              <a:chExt cx="1910442" cy="1322358"/>
            </a:xfrm>
          </p:grpSpPr>
          <p:sp>
            <p:nvSpPr>
              <p:cNvPr id="19" name="Google Shape;19;p1"/>
              <p:cNvSpPr/>
              <p:nvPr/>
            </p:nvSpPr>
            <p:spPr>
              <a:xfrm>
                <a:off x="3122850" y="739650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" name="Google Shape;20;p1"/>
              <p:cNvSpPr/>
              <p:nvPr/>
            </p:nvSpPr>
            <p:spPr>
              <a:xfrm>
                <a:off x="3136392" y="749808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chemeClr val="l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1" name="Google Shape;21;p1"/>
            <p:cNvGrpSpPr/>
            <p:nvPr/>
          </p:nvGrpSpPr>
          <p:grpSpPr>
            <a:xfrm>
              <a:off x="986500" y="4511075"/>
              <a:ext cx="2779884" cy="1924163"/>
              <a:chOff x="3122850" y="739650"/>
              <a:chExt cx="1910442" cy="1322358"/>
            </a:xfrm>
          </p:grpSpPr>
          <p:sp>
            <p:nvSpPr>
              <p:cNvPr id="22" name="Google Shape;22;p1"/>
              <p:cNvSpPr/>
              <p:nvPr/>
            </p:nvSpPr>
            <p:spPr>
              <a:xfrm>
                <a:off x="3122850" y="739650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" name="Google Shape;23;p1"/>
              <p:cNvSpPr/>
              <p:nvPr/>
            </p:nvSpPr>
            <p:spPr>
              <a:xfrm>
                <a:off x="3136392" y="749808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chemeClr val="l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4" name="Google Shape;24;p1"/>
            <p:cNvSpPr/>
            <p:nvPr/>
          </p:nvSpPr>
          <p:spPr>
            <a:xfrm>
              <a:off x="1884812" y="1678827"/>
              <a:ext cx="983100" cy="1386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CCCCCC"/>
                </a:gs>
                <a:gs pos="13000">
                  <a:srgbClr val="F3F3F3"/>
                </a:gs>
                <a:gs pos="25000">
                  <a:srgbClr val="666666"/>
                </a:gs>
                <a:gs pos="76000">
                  <a:srgbClr val="B7B7B7"/>
                </a:gs>
                <a:gs pos="100000">
                  <a:srgbClr val="F3F3F3"/>
                </a:gs>
              </a:gsLst>
              <a:lin ang="10800025" scaled="0"/>
            </a:gra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" name="Google Shape;25;p1"/>
            <p:cNvSpPr/>
            <p:nvPr/>
          </p:nvSpPr>
          <p:spPr>
            <a:xfrm>
              <a:off x="1884812" y="3785483"/>
              <a:ext cx="983100" cy="1386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CCCCCC"/>
                </a:gs>
                <a:gs pos="13000">
                  <a:srgbClr val="F3F3F3"/>
                </a:gs>
                <a:gs pos="25000">
                  <a:srgbClr val="666666"/>
                </a:gs>
                <a:gs pos="76000">
                  <a:srgbClr val="B7B7B7"/>
                </a:gs>
                <a:gs pos="100000">
                  <a:srgbClr val="F3F3F3"/>
                </a:gs>
              </a:gsLst>
              <a:lin ang="10800025" scaled="0"/>
            </a:gra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1"/>
            <p:cNvSpPr/>
            <p:nvPr/>
          </p:nvSpPr>
          <p:spPr>
            <a:xfrm>
              <a:off x="1884812" y="5781262"/>
              <a:ext cx="983100" cy="1386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CCCCCC"/>
                </a:gs>
                <a:gs pos="13000">
                  <a:srgbClr val="F3F3F3"/>
                </a:gs>
                <a:gs pos="25000">
                  <a:srgbClr val="666666"/>
                </a:gs>
                <a:gs pos="76000">
                  <a:srgbClr val="B7B7B7"/>
                </a:gs>
                <a:gs pos="100000">
                  <a:srgbClr val="F3F3F3"/>
                </a:gs>
              </a:gsLst>
              <a:lin ang="10800025" scaled="0"/>
            </a:gra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1"/>
            <p:cNvSpPr/>
            <p:nvPr/>
          </p:nvSpPr>
          <p:spPr>
            <a:xfrm>
              <a:off x="1697754" y="703663"/>
              <a:ext cx="1357200" cy="4104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666666"/>
                </a:gs>
                <a:gs pos="12000">
                  <a:srgbClr val="D9D9D9"/>
                </a:gs>
                <a:gs pos="25000">
                  <a:srgbClr val="666666"/>
                </a:gs>
                <a:gs pos="55000">
                  <a:srgbClr val="B7B7B7"/>
                </a:gs>
                <a:gs pos="69000">
                  <a:srgbClr val="D9D9D9"/>
                </a:gs>
                <a:gs pos="82000">
                  <a:srgbClr val="999999"/>
                </a:gs>
                <a:gs pos="100000">
                  <a:srgbClr val="66666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1"/>
            <p:cNvSpPr/>
            <p:nvPr/>
          </p:nvSpPr>
          <p:spPr>
            <a:xfrm>
              <a:off x="1749704" y="750894"/>
              <a:ext cx="1253100" cy="316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latin typeface="Share Tech Mono"/>
                  <a:ea typeface="Share Tech Mono"/>
                  <a:cs typeface="Share Tech Mono"/>
                  <a:sym typeface="Share Tech Mono"/>
                </a:rPr>
                <a:t>MONDAY</a:t>
              </a:r>
              <a:endParaRPr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  <p:sp>
          <p:nvSpPr>
            <p:cNvPr id="29" name="Google Shape;29;p1"/>
            <p:cNvSpPr/>
            <p:nvPr/>
          </p:nvSpPr>
          <p:spPr>
            <a:xfrm>
              <a:off x="1687896" y="2840548"/>
              <a:ext cx="1357200" cy="4104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666666"/>
                </a:gs>
                <a:gs pos="12000">
                  <a:srgbClr val="D9D9D9"/>
                </a:gs>
                <a:gs pos="25000">
                  <a:srgbClr val="666666"/>
                </a:gs>
                <a:gs pos="55000">
                  <a:srgbClr val="B7B7B7"/>
                </a:gs>
                <a:gs pos="69000">
                  <a:srgbClr val="D9D9D9"/>
                </a:gs>
                <a:gs pos="82000">
                  <a:srgbClr val="999999"/>
                </a:gs>
                <a:gs pos="100000">
                  <a:srgbClr val="66666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" name="Google Shape;30;p1"/>
            <p:cNvSpPr/>
            <p:nvPr/>
          </p:nvSpPr>
          <p:spPr>
            <a:xfrm>
              <a:off x="1739845" y="2887779"/>
              <a:ext cx="1253100" cy="316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latin typeface="Share Tech Mono"/>
                  <a:ea typeface="Share Tech Mono"/>
                  <a:cs typeface="Share Tech Mono"/>
                  <a:sym typeface="Share Tech Mono"/>
                </a:rPr>
                <a:t>TUESDAY</a:t>
              </a:r>
              <a:endParaRPr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  <p:sp>
          <p:nvSpPr>
            <p:cNvPr id="31" name="Google Shape;31;p1"/>
            <p:cNvSpPr/>
            <p:nvPr/>
          </p:nvSpPr>
          <p:spPr>
            <a:xfrm>
              <a:off x="1697754" y="4870740"/>
              <a:ext cx="1357200" cy="4104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666666"/>
                </a:gs>
                <a:gs pos="12000">
                  <a:srgbClr val="D9D9D9"/>
                </a:gs>
                <a:gs pos="25000">
                  <a:srgbClr val="666666"/>
                </a:gs>
                <a:gs pos="55000">
                  <a:srgbClr val="B7B7B7"/>
                </a:gs>
                <a:gs pos="69000">
                  <a:srgbClr val="D9D9D9"/>
                </a:gs>
                <a:gs pos="82000">
                  <a:srgbClr val="999999"/>
                </a:gs>
                <a:gs pos="100000">
                  <a:srgbClr val="66666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1"/>
            <p:cNvSpPr/>
            <p:nvPr/>
          </p:nvSpPr>
          <p:spPr>
            <a:xfrm>
              <a:off x="1749704" y="4917971"/>
              <a:ext cx="1253100" cy="316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latin typeface="Share Tech Mono"/>
                  <a:ea typeface="Share Tech Mono"/>
                  <a:cs typeface="Share Tech Mono"/>
                  <a:sym typeface="Share Tech Mono"/>
                </a:rPr>
                <a:t>WEDNESDAY</a:t>
              </a:r>
              <a:endParaRPr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</p:grpSp>
      <p:sp>
        <p:nvSpPr>
          <p:cNvPr id="33" name="Google Shape;33;p1">
            <a:hlinkClick action="ppaction://hlinksldjump" r:id="rId3"/>
          </p:cNvPr>
          <p:cNvSpPr/>
          <p:nvPr/>
        </p:nvSpPr>
        <p:spPr>
          <a:xfrm>
            <a:off x="384625" y="3715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1">
            <a:hlinkClick action="ppaction://hlinksldjump" r:id="rId4"/>
          </p:cNvPr>
          <p:cNvSpPr/>
          <p:nvPr/>
        </p:nvSpPr>
        <p:spPr>
          <a:xfrm>
            <a:off x="384625" y="245805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1">
            <a:hlinkClick action="ppaction://hlinksldjump" r:id="rId5"/>
          </p:cNvPr>
          <p:cNvSpPr/>
          <p:nvPr/>
        </p:nvSpPr>
        <p:spPr>
          <a:xfrm>
            <a:off x="384625" y="451545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6" name="Google Shape;36;p1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 flipH="1" rot="5252873">
            <a:off x="8963394" y="1087392"/>
            <a:ext cx="335215" cy="320763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7" name="Google Shape;37;p1"/>
          <p:cNvGrpSpPr/>
          <p:nvPr/>
        </p:nvGrpSpPr>
        <p:grpSpPr>
          <a:xfrm>
            <a:off x="3275800" y="2074199"/>
            <a:ext cx="3037800" cy="4783701"/>
            <a:chOff x="3885400" y="2074199"/>
            <a:chExt cx="3037800" cy="4783701"/>
          </a:xfrm>
        </p:grpSpPr>
        <p:sp>
          <p:nvSpPr>
            <p:cNvPr id="38" name="Google Shape;38;p1"/>
            <p:cNvSpPr/>
            <p:nvPr/>
          </p:nvSpPr>
          <p:spPr>
            <a:xfrm>
              <a:off x="3885400" y="2213000"/>
              <a:ext cx="3037800" cy="4644900"/>
            </a:xfrm>
            <a:prstGeom prst="rect">
              <a:avLst/>
            </a:prstGeom>
            <a:solidFill>
              <a:schemeClr val="dk2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" name="Google Shape;39;p1"/>
            <p:cNvSpPr/>
            <p:nvPr/>
          </p:nvSpPr>
          <p:spPr>
            <a:xfrm>
              <a:off x="3885400" y="2074199"/>
              <a:ext cx="3037800" cy="138600"/>
            </a:xfrm>
            <a:prstGeom prst="trapezoid">
              <a:avLst>
                <a:gd fmla="val 125052" name="adj"/>
              </a:avLst>
            </a:prstGeom>
            <a:solidFill>
              <a:schemeClr val="dk2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" name="Google Shape;40;p1"/>
            <p:cNvSpPr/>
            <p:nvPr/>
          </p:nvSpPr>
          <p:spPr>
            <a:xfrm>
              <a:off x="3885400" y="2074199"/>
              <a:ext cx="3037800" cy="138600"/>
            </a:xfrm>
            <a:prstGeom prst="trapezoid">
              <a:avLst>
                <a:gd fmla="val 125052" name="adj"/>
              </a:avLst>
            </a:prstGeom>
            <a:solidFill>
              <a:srgbClr val="FFFFFF">
                <a:alpha val="2849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1" name="Google Shape;41;p1"/>
            <p:cNvGrpSpPr/>
            <p:nvPr/>
          </p:nvGrpSpPr>
          <p:grpSpPr>
            <a:xfrm>
              <a:off x="4024300" y="2456067"/>
              <a:ext cx="2779884" cy="1924163"/>
              <a:chOff x="3122850" y="739650"/>
              <a:chExt cx="1910442" cy="1322358"/>
            </a:xfrm>
          </p:grpSpPr>
          <p:sp>
            <p:nvSpPr>
              <p:cNvPr id="42" name="Google Shape;42;p1"/>
              <p:cNvSpPr/>
              <p:nvPr/>
            </p:nvSpPr>
            <p:spPr>
              <a:xfrm>
                <a:off x="3122850" y="739650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" name="Google Shape;43;p1"/>
              <p:cNvSpPr/>
              <p:nvPr/>
            </p:nvSpPr>
            <p:spPr>
              <a:xfrm>
                <a:off x="3136392" y="749808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chemeClr val="l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" name="Google Shape;44;p1"/>
            <p:cNvGrpSpPr/>
            <p:nvPr/>
          </p:nvGrpSpPr>
          <p:grpSpPr>
            <a:xfrm>
              <a:off x="4014442" y="4520671"/>
              <a:ext cx="2779884" cy="1924163"/>
              <a:chOff x="3122850" y="739650"/>
              <a:chExt cx="1910442" cy="1322358"/>
            </a:xfrm>
          </p:grpSpPr>
          <p:sp>
            <p:nvSpPr>
              <p:cNvPr id="45" name="Google Shape;45;p1"/>
              <p:cNvSpPr/>
              <p:nvPr/>
            </p:nvSpPr>
            <p:spPr>
              <a:xfrm>
                <a:off x="3122850" y="739650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" name="Google Shape;46;p1"/>
              <p:cNvSpPr/>
              <p:nvPr/>
            </p:nvSpPr>
            <p:spPr>
              <a:xfrm>
                <a:off x="3136392" y="749808"/>
                <a:ext cx="1896900" cy="1312200"/>
              </a:xfrm>
              <a:prstGeom prst="rect">
                <a:avLst/>
              </a:prstGeom>
              <a:solidFill>
                <a:schemeClr val="dk2"/>
              </a:solidFill>
              <a:ln cap="flat" cmpd="sng" w="9525">
                <a:solidFill>
                  <a:schemeClr val="l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7" name="Google Shape;47;p1"/>
            <p:cNvSpPr/>
            <p:nvPr/>
          </p:nvSpPr>
          <p:spPr>
            <a:xfrm>
              <a:off x="4922612" y="3753027"/>
              <a:ext cx="983100" cy="1386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CCCCCC"/>
                </a:gs>
                <a:gs pos="13000">
                  <a:srgbClr val="F3F3F3"/>
                </a:gs>
                <a:gs pos="25000">
                  <a:srgbClr val="666666"/>
                </a:gs>
                <a:gs pos="76000">
                  <a:srgbClr val="B7B7B7"/>
                </a:gs>
                <a:gs pos="100000">
                  <a:srgbClr val="F3F3F3"/>
                </a:gs>
              </a:gsLst>
              <a:lin ang="10800025" scaled="0"/>
            </a:gra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" name="Google Shape;48;p1"/>
            <p:cNvSpPr/>
            <p:nvPr/>
          </p:nvSpPr>
          <p:spPr>
            <a:xfrm>
              <a:off x="4922612" y="5859683"/>
              <a:ext cx="983100" cy="1386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CCCCCC"/>
                </a:gs>
                <a:gs pos="13000">
                  <a:srgbClr val="F3F3F3"/>
                </a:gs>
                <a:gs pos="25000">
                  <a:srgbClr val="666666"/>
                </a:gs>
                <a:gs pos="76000">
                  <a:srgbClr val="B7B7B7"/>
                </a:gs>
                <a:gs pos="100000">
                  <a:srgbClr val="F3F3F3"/>
                </a:gs>
              </a:gsLst>
              <a:lin ang="10800025" scaled="0"/>
            </a:gra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1"/>
            <p:cNvSpPr/>
            <p:nvPr/>
          </p:nvSpPr>
          <p:spPr>
            <a:xfrm>
              <a:off x="4735554" y="2777863"/>
              <a:ext cx="1357200" cy="4104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666666"/>
                </a:gs>
                <a:gs pos="12000">
                  <a:srgbClr val="D9D9D9"/>
                </a:gs>
                <a:gs pos="25000">
                  <a:srgbClr val="666666"/>
                </a:gs>
                <a:gs pos="55000">
                  <a:srgbClr val="B7B7B7"/>
                </a:gs>
                <a:gs pos="69000">
                  <a:srgbClr val="D9D9D9"/>
                </a:gs>
                <a:gs pos="82000">
                  <a:srgbClr val="999999"/>
                </a:gs>
                <a:gs pos="100000">
                  <a:srgbClr val="66666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1"/>
            <p:cNvSpPr/>
            <p:nvPr/>
          </p:nvSpPr>
          <p:spPr>
            <a:xfrm>
              <a:off x="4787504" y="2825094"/>
              <a:ext cx="1253100" cy="316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latin typeface="Share Tech Mono"/>
                  <a:ea typeface="Share Tech Mono"/>
                  <a:cs typeface="Share Tech Mono"/>
                  <a:sym typeface="Share Tech Mono"/>
                </a:rPr>
                <a:t>THURSDAY</a:t>
              </a:r>
              <a:endParaRPr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  <p:sp>
          <p:nvSpPr>
            <p:cNvPr id="51" name="Google Shape;51;p1"/>
            <p:cNvSpPr/>
            <p:nvPr/>
          </p:nvSpPr>
          <p:spPr>
            <a:xfrm>
              <a:off x="4725696" y="4914748"/>
              <a:ext cx="1357200" cy="410400"/>
            </a:xfrm>
            <a:prstGeom prst="roundRect">
              <a:avLst>
                <a:gd fmla="val 16667" name="adj"/>
              </a:avLst>
            </a:prstGeom>
            <a:gradFill>
              <a:gsLst>
                <a:gs pos="0">
                  <a:srgbClr val="666666"/>
                </a:gs>
                <a:gs pos="12000">
                  <a:srgbClr val="D9D9D9"/>
                </a:gs>
                <a:gs pos="25000">
                  <a:srgbClr val="666666"/>
                </a:gs>
                <a:gs pos="55000">
                  <a:srgbClr val="B7B7B7"/>
                </a:gs>
                <a:gs pos="69000">
                  <a:srgbClr val="D9D9D9"/>
                </a:gs>
                <a:gs pos="82000">
                  <a:srgbClr val="999999"/>
                </a:gs>
                <a:gs pos="100000">
                  <a:srgbClr val="66666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1"/>
            <p:cNvSpPr/>
            <p:nvPr/>
          </p:nvSpPr>
          <p:spPr>
            <a:xfrm>
              <a:off x="4777645" y="4961979"/>
              <a:ext cx="1253100" cy="316200"/>
            </a:xfrm>
            <a:prstGeom prst="roundRect">
              <a:avLst>
                <a:gd fmla="val 16667" name="adj"/>
              </a:avLst>
            </a:prstGeom>
            <a:solidFill>
              <a:srgbClr val="F3F3F3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latin typeface="Share Tech Mono"/>
                  <a:ea typeface="Share Tech Mono"/>
                  <a:cs typeface="Share Tech Mono"/>
                  <a:sym typeface="Share Tech Mono"/>
                </a:rPr>
                <a:t>FRIDAY</a:t>
              </a:r>
              <a:endParaRPr>
                <a:latin typeface="Share Tech Mono"/>
                <a:ea typeface="Share Tech Mono"/>
                <a:cs typeface="Share Tech Mono"/>
                <a:sym typeface="Share Tech Mono"/>
              </a:endParaRPr>
            </a:p>
          </p:txBody>
        </p:sp>
      </p:grpSp>
      <p:sp>
        <p:nvSpPr>
          <p:cNvPr id="53" name="Google Shape;53;p1">
            <a:hlinkClick action="ppaction://hlinksldjump" r:id="rId7"/>
          </p:cNvPr>
          <p:cNvSpPr/>
          <p:nvPr/>
        </p:nvSpPr>
        <p:spPr>
          <a:xfrm>
            <a:off x="3428200" y="24580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1">
            <a:hlinkClick action="ppaction://hlinksldjump" r:id="rId8"/>
          </p:cNvPr>
          <p:cNvSpPr/>
          <p:nvPr/>
        </p:nvSpPr>
        <p:spPr>
          <a:xfrm>
            <a:off x="3428200" y="4515400"/>
            <a:ext cx="2786400" cy="194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9"/>
    <p:sldLayoutId id="2147483649" r:id="rId10"/>
    <p:sldLayoutId id="2147483650" r:id="rId11"/>
    <p:sldLayoutId id="2147483651" r:id="rId12"/>
    <p:sldLayoutId id="2147483652" r:id="rId13"/>
    <p:sldLayoutId id="2147483653" r:id="rId14"/>
    <p:sldLayoutId id="2147483654" r:id="rId15"/>
    <p:sldLayoutId id="2147483655" r:id="rId16"/>
    <p:sldLayoutId id="2147483656" r:id="rId17"/>
    <p:sldLayoutId id="2147483657" r:id="rId18"/>
    <p:sldLayoutId id="2147483658" r:id="rId19"/>
    <p:sldLayoutId id="2147483659" r:id="rId20"/>
    <p:sldLayoutId id="2147483660" r:id="rId21"/>
    <p:sldLayoutId id="2147483661" r:id="rId22"/>
    <p:sldLayoutId id="2147483662" r:id="rId23"/>
    <p:sldLayoutId id="2147483663" r:id="rId24"/>
    <p:sldLayoutId id="2147483664" r:id="rId25"/>
    <p:sldLayoutId id="2147483665" r:id="rId26"/>
    <p:sldLayoutId id="2147483666" r:id="rId27"/>
    <p:sldLayoutId id="2147483667" r:id="rId28"/>
    <p:sldLayoutId id="2147483668" r:id="rId29"/>
    <p:sldLayoutId id="2147483669" r:id="rId30"/>
    <p:sldLayoutId id="2147483670" r:id="rId31"/>
    <p:sldLayoutId id="2147483671" r:id="rId32"/>
    <p:sldLayoutId id="2147483672" r:id="rId33"/>
    <p:sldLayoutId id="2147483673" r:id="rId34"/>
    <p:sldLayoutId id="2147483674" r:id="rId35"/>
    <p:sldLayoutId id="2147483675" r:id="rId36"/>
    <p:sldLayoutId id="2147483676" r:id="rId37"/>
    <p:sldLayoutId id="2147483677" r:id="rId38"/>
    <p:sldLayoutId id="2147483678" r:id="rId39"/>
    <p:sldLayoutId id="2147483679" r:id="rId40"/>
    <p:sldLayoutId id="2147483680" r:id="rId41"/>
    <p:sldLayoutId id="2147483681" r:id="rId42"/>
    <p:sldLayoutId id="2147483682" r:id="rId43"/>
    <p:sldLayoutId id="2147483683" r:id="rId44"/>
    <p:sldLayoutId id="2147483684" r:id="rId45"/>
    <p:sldLayoutId id="2147483685" r:id="rId46"/>
    <p:sldLayoutId id="2147483686" r:id="rId47"/>
    <p:sldLayoutId id="2147483687" r:id="rId48"/>
    <p:sldLayoutId id="2147483688" r:id="rId49"/>
    <p:sldLayoutId id="2147483689" r:id="rId50"/>
    <p:sldLayoutId id="2147483690" r:id="rId51"/>
    <p:sldLayoutId id="2147483691" r:id="rId52"/>
    <p:sldLayoutId id="2147483692" r:id="rId53"/>
    <p:sldLayoutId id="2147483693" r:id="rId54"/>
    <p:sldLayoutId id="2147483694" r:id="rId5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4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7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8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0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1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2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4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5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6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7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8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9.xml"/><Relationship Id="rId2" Type="http://schemas.openxmlformats.org/officeDocument/2006/relationships/notesSlide" Target="../notesSlides/notesSlide38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0.xml"/><Relationship Id="rId2" Type="http://schemas.openxmlformats.org/officeDocument/2006/relationships/notesSlide" Target="../notesSlides/notesSlide39.xml"/></Relationships>
</file>

<file path=ppt/slides/_rels/slide4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1.xml"/><Relationship Id="rId2" Type="http://schemas.openxmlformats.org/officeDocument/2006/relationships/notesSlide" Target="../notesSlides/notesSlide40.xml"/></Relationships>
</file>

<file path=ppt/slides/_rels/slide4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2.xml"/><Relationship Id="rId2" Type="http://schemas.openxmlformats.org/officeDocument/2006/relationships/notesSlide" Target="../notesSlides/notesSlide41.xml"/></Relationships>
</file>

<file path=ppt/slides/_rels/slide4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3.xml"/><Relationship Id="rId2" Type="http://schemas.openxmlformats.org/officeDocument/2006/relationships/notesSlide" Target="../notesSlides/notesSlide42.xml"/></Relationships>
</file>

<file path=ppt/slides/_rels/slide4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4.xml"/><Relationship Id="rId2" Type="http://schemas.openxmlformats.org/officeDocument/2006/relationships/notesSlide" Target="../notesSlides/notesSlide43.xml"/></Relationships>
</file>

<file path=ppt/slides/_rels/slide4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5.xml"/><Relationship Id="rId2" Type="http://schemas.openxmlformats.org/officeDocument/2006/relationships/notesSlide" Target="../notesSlides/notesSlide44.xml"/></Relationships>
</file>

<file path=ppt/slides/_rels/slide4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6.xml"/><Relationship Id="rId2" Type="http://schemas.openxmlformats.org/officeDocument/2006/relationships/notesSlide" Target="../notesSlides/notesSlide45.xml"/></Relationships>
</file>

<file path=ppt/slides/_rels/slide4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7.xml"/><Relationship Id="rId2" Type="http://schemas.openxmlformats.org/officeDocument/2006/relationships/notesSlide" Target="../notesSlides/notesSlide46.xml"/></Relationships>
</file>

<file path=ppt/slides/_rels/slide4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50" name="Shape 20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1" name="Google Shape;2051;p49"/>
          <p:cNvSpPr txBox="1"/>
          <p:nvPr>
            <p:ph type="ctrTitle"/>
          </p:nvPr>
        </p:nvSpPr>
        <p:spPr>
          <a:xfrm>
            <a:off x="7214525" y="1566900"/>
            <a:ext cx="3984900" cy="199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5200">
                <a:solidFill>
                  <a:schemeClr val="lt2"/>
                </a:solidFill>
              </a:rPr>
              <a:t>Here goes your title</a:t>
            </a:r>
            <a:endParaRPr sz="5200">
              <a:solidFill>
                <a:schemeClr val="lt2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55" name="Shape 20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6" name="Google Shape;2056;p50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MONDAY</a:t>
            </a:r>
            <a:r>
              <a:rPr lang="en"/>
              <a:t> - Title</a:t>
            </a:r>
            <a:endParaRPr/>
          </a:p>
        </p:txBody>
      </p:sp>
      <p:sp>
        <p:nvSpPr>
          <p:cNvPr id="2057" name="Google Shape;2057;p50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A</a:t>
            </a:r>
            <a:r>
              <a:rPr lang="en"/>
              <a:t>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Topic B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Topic C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Topic D goes here.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61" name="Shape 20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2" name="Google Shape;2062;p51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66" name="Shape 20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7" name="Google Shape;2067;p52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068" name="Google Shape;2068;p52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72" name="Shape 20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3" name="Google Shape;2073;p53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77" name="Shape 20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8" name="Google Shape;2078;p54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079" name="Google Shape;2079;p54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83" name="Shape 20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4" name="Google Shape;2084;p55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88" name="Shape 20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9" name="Google Shape;2089;p56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090" name="Google Shape;2090;p56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94" name="Shape 20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5" name="Google Shape;2095;p57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99" name="Shape 20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0" name="Google Shape;2100;p58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101" name="Google Shape;2101;p58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05" name="Shape 2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6" name="Google Shape;2106;p59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TUESDAY - Title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7" name="Google Shape;2107;p59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Your title for Topic E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Your title for Topic F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Your title for Topic G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Your title for Topic H goes here.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1" name="Shape 2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2" name="Google Shape;2112;p60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6" name="Shape 2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7" name="Google Shape;2117;p61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118" name="Google Shape;2118;p61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22" name="Shape 2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3" name="Google Shape;2123;p62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27" name="Shape 2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8" name="Google Shape;2128;p63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129" name="Google Shape;2129;p63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33" name="Shape 2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4" name="Google Shape;2134;p64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38" name="Shape 2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9" name="Google Shape;2139;p65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140" name="Google Shape;2140;p65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44" name="Shape 2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5" name="Google Shape;2145;p66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49" name="Shape 2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0" name="Google Shape;2150;p67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151" name="Google Shape;2151;p67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55" name="Shape 2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6" name="Google Shape;2156;p68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WEDNESDAY - Title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7" name="Google Shape;2157;p68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Your title for Topic I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Your title for Topic J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Your title for Topic K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Your title for Topic L goes here.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61" name="Shape 2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2" name="Google Shape;2162;p69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66" name="Shape 2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7" name="Google Shape;2167;p70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168" name="Google Shape;2168;p70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72" name="Shape 2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3" name="Google Shape;2173;p71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77" name="Shape 2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8" name="Google Shape;2178;p72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179" name="Google Shape;2179;p72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83" name="Shape 2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4" name="Google Shape;2184;p73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88" name="Shape 2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9" name="Google Shape;2189;p74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190" name="Google Shape;2190;p74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4" name="Shape 2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5" name="Google Shape;2195;p75"/>
          <p:cNvSpPr/>
          <p:nvPr/>
        </p:nvSpPr>
        <p:spPr>
          <a:xfrm>
            <a:off x="8710582" y="473009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9" name="Shape 2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0" name="Google Shape;2200;p76"/>
          <p:cNvSpPr txBox="1"/>
          <p:nvPr>
            <p:ph type="title"/>
          </p:nvPr>
        </p:nvSpPr>
        <p:spPr>
          <a:xfrm>
            <a:off x="4572475" y="1355375"/>
            <a:ext cx="6724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201" name="Google Shape;2201;p76"/>
          <p:cNvSpPr txBox="1"/>
          <p:nvPr>
            <p:ph idx="1" type="body"/>
          </p:nvPr>
        </p:nvSpPr>
        <p:spPr>
          <a:xfrm>
            <a:off x="4572475" y="2082375"/>
            <a:ext cx="67242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05" name="Shape 2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6" name="Google Shape;2206;p77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THURSDAY</a:t>
            </a:r>
            <a:r>
              <a:rPr lang="en"/>
              <a:t> - Title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7" name="Google Shape;2207;p77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M</a:t>
            </a:r>
            <a:r>
              <a:rPr lang="en"/>
              <a:t>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N</a:t>
            </a:r>
            <a:r>
              <a:rPr lang="en"/>
              <a:t>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O</a:t>
            </a:r>
            <a:r>
              <a:rPr lang="en"/>
              <a:t>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P</a:t>
            </a:r>
            <a:r>
              <a:rPr lang="en"/>
              <a:t> goes here.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11" name="Shape 2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2" name="Google Shape;2212;p78"/>
          <p:cNvSpPr/>
          <p:nvPr/>
        </p:nvSpPr>
        <p:spPr>
          <a:xfrm rot="5400000">
            <a:off x="6043582" y="505394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16" name="Shape 2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7" name="Google Shape;2217;p79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218" name="Google Shape;2218;p79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22" name="Shape 2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3" name="Google Shape;2223;p80"/>
          <p:cNvSpPr/>
          <p:nvPr/>
        </p:nvSpPr>
        <p:spPr>
          <a:xfrm rot="5400000">
            <a:off x="6043582" y="505394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27" name="Shape 2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8" name="Google Shape;2228;p81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229" name="Google Shape;2229;p81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33" name="Shape 2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4" name="Google Shape;2234;p82"/>
          <p:cNvSpPr/>
          <p:nvPr/>
        </p:nvSpPr>
        <p:spPr>
          <a:xfrm rot="5400000">
            <a:off x="6043582" y="505394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38" name="Shape 2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9" name="Google Shape;2239;p83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240" name="Google Shape;2240;p83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44" name="Shape 2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5" name="Google Shape;2245;p84"/>
          <p:cNvSpPr/>
          <p:nvPr/>
        </p:nvSpPr>
        <p:spPr>
          <a:xfrm rot="5400000">
            <a:off x="6043582" y="505394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49" name="Shape 2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0" name="Google Shape;2250;p85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251" name="Google Shape;2251;p85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55" name="Shape 2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6" name="Google Shape;2256;p86"/>
          <p:cNvSpPr txBox="1"/>
          <p:nvPr>
            <p:ph type="title"/>
          </p:nvPr>
        </p:nvSpPr>
        <p:spPr>
          <a:xfrm>
            <a:off x="7443150" y="1276025"/>
            <a:ext cx="3596700" cy="49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FRIDAY</a:t>
            </a:r>
            <a:r>
              <a:rPr lang="en"/>
              <a:t> - Title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7" name="Google Shape;2257;p86"/>
          <p:cNvSpPr txBox="1"/>
          <p:nvPr>
            <p:ph idx="1" type="body"/>
          </p:nvPr>
        </p:nvSpPr>
        <p:spPr>
          <a:xfrm>
            <a:off x="7443150" y="1796472"/>
            <a:ext cx="3596700" cy="2050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Q</a:t>
            </a:r>
            <a:r>
              <a:rPr lang="en"/>
              <a:t>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R</a:t>
            </a:r>
            <a:r>
              <a:rPr lang="en"/>
              <a:t>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S</a:t>
            </a:r>
            <a:r>
              <a:rPr lang="en"/>
              <a:t> goes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title for </a:t>
            </a:r>
            <a:r>
              <a:rPr lang="en"/>
              <a:t>Topic T</a:t>
            </a:r>
            <a:r>
              <a:rPr lang="en"/>
              <a:t> goes here.</a:t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61" name="Shape 2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2" name="Google Shape;2262;p87"/>
          <p:cNvSpPr/>
          <p:nvPr/>
        </p:nvSpPr>
        <p:spPr>
          <a:xfrm rot="5400000">
            <a:off x="6043582" y="505394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66" name="Shape 2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7" name="Google Shape;2267;p88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268" name="Google Shape;2268;p88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72" name="Shape 2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3" name="Google Shape;2273;p89"/>
          <p:cNvSpPr/>
          <p:nvPr/>
        </p:nvSpPr>
        <p:spPr>
          <a:xfrm rot="5400000">
            <a:off x="6043582" y="505394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77" name="Shape 2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8" name="Google Shape;2278;p90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279" name="Google Shape;2279;p90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83" name="Shape 2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4" name="Google Shape;2284;p91"/>
          <p:cNvSpPr/>
          <p:nvPr/>
        </p:nvSpPr>
        <p:spPr>
          <a:xfrm rot="5400000">
            <a:off x="6043582" y="505394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88" name="Shape 2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9" name="Google Shape;2289;p92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290" name="Google Shape;2290;p92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94" name="Shape 2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5" name="Google Shape;2295;p93"/>
          <p:cNvSpPr/>
          <p:nvPr/>
        </p:nvSpPr>
        <p:spPr>
          <a:xfrm rot="5400000">
            <a:off x="6043582" y="5053943"/>
            <a:ext cx="2736600" cy="949200"/>
          </a:xfrm>
          <a:prstGeom prst="roundRect">
            <a:avLst>
              <a:gd fmla="val 16667" name="adj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Share Tech Mono"/>
                <a:ea typeface="Share Tech Mono"/>
                <a:cs typeface="Share Tech Mono"/>
                <a:sym typeface="Share Tech Mono"/>
              </a:rPr>
              <a:t>Add a title here.</a:t>
            </a:r>
            <a:endParaRPr sz="2000"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99" name="Shape 2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0" name="Google Shape;2300;p94"/>
          <p:cNvSpPr txBox="1"/>
          <p:nvPr>
            <p:ph type="title"/>
          </p:nvPr>
        </p:nvSpPr>
        <p:spPr>
          <a:xfrm>
            <a:off x="6984375" y="98075"/>
            <a:ext cx="4138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title</a:t>
            </a:r>
            <a:endParaRPr/>
          </a:p>
        </p:txBody>
      </p:sp>
      <p:sp>
        <p:nvSpPr>
          <p:cNvPr id="2301" name="Google Shape;2301;p94"/>
          <p:cNvSpPr txBox="1"/>
          <p:nvPr>
            <p:ph idx="1" type="body"/>
          </p:nvPr>
        </p:nvSpPr>
        <p:spPr>
          <a:xfrm>
            <a:off x="6984375" y="1581150"/>
            <a:ext cx="4138200" cy="510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text, videos, images or audios.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05" name="Shape 230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File Cabinets · SlidesMania">
  <a:themeElements>
    <a:clrScheme name="Simple Light">
      <a:dk1>
        <a:srgbClr val="434343"/>
      </a:dk1>
      <a:lt1>
        <a:srgbClr val="FFFFFF"/>
      </a:lt1>
      <a:dk2>
        <a:srgbClr val="A9A8A4"/>
      </a:dk2>
      <a:lt2>
        <a:srgbClr val="434343"/>
      </a:lt2>
      <a:accent1>
        <a:srgbClr val="EA9999"/>
      </a:accent1>
      <a:accent2>
        <a:srgbClr val="F9CB9C"/>
      </a:accent2>
      <a:accent3>
        <a:srgbClr val="FFE599"/>
      </a:accent3>
      <a:accent4>
        <a:srgbClr val="B6D7A8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