
<file path=[Content_Types].xml><?xml version="1.0" encoding="utf-8"?>
<Types xmlns="http://schemas.openxmlformats.org/package/2006/content-types">
  <Default Extension="jpeg" ContentType="image/jpeg"/>
  <Default Extension="rels" ContentType="application/vnd.openxmlformats-package.relationships+xml"/>
  <Default Extension="xml" ContentType="application/xml"/>
  <Default Extension="xlsx" ContentType="application/vnd.openxmlformats-officedocument.spreadsheetml.sheet"/>
  <Default Extension="jpg" ContentType="image/jpeg"/>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docProps/core.xml" ContentType="application/vnd.openxmlformats-package.core-properties+xml"/>
  <Override PartName="/docProps/app.xml" ContentType="application/vnd.openxmlformats-officedocument.extended-properties+xml"/>
  <Override PartName="/ppt/revisionInfo.xml" ContentType="application/vnd.ms-powerpoint.revisioninfo+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256" r:id="rId2"/>
    <p:sldId id="263" r:id="rId3"/>
    <p:sldId id="257" r:id="rId4"/>
    <p:sldId id="265" r:id="rId5"/>
    <p:sldId id="259" r:id="rId6"/>
    <p:sldId id="260" r:id="rId7"/>
    <p:sldId id="261" r:id="rId8"/>
    <p:sldId id="275" r:id="rId9"/>
    <p:sldId id="276" r:id="rId10"/>
    <p:sldId id="268" r:id="rId11"/>
    <p:sldId id="277" r:id="rId12"/>
    <p:sldId id="270" r:id="rId13"/>
    <p:sldId id="271" r:id="rId14"/>
    <p:sldId id="272" r:id="rId15"/>
    <p:sldId id="273" r:id="rId16"/>
    <p:sldId id="274" r:id="rId17"/>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CD94C0"/>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revisionInfo.xml><?xml version="1.0" encoding="utf-8"?>
<p1510:revInfo xmlns:a="http://schemas.openxmlformats.org/drawingml/2006/main" xmlns:r="http://schemas.openxmlformats.org/officeDocument/2006/relationships" xmlns:p1510="http://schemas.microsoft.com/office/powerpoint/2015/10/main"/>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 styleId="{00A15C55-8517-42AA-B614-E9B94910E393}" styleName="Medium Style 2 - Accent 4">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4">
              <a:tint val="20000"/>
            </a:schemeClr>
          </a:solidFill>
        </a:fill>
      </a:tcStyle>
    </a:wholeTbl>
    <a:band1H>
      <a:tcStyle>
        <a:tcBdr/>
        <a:fill>
          <a:solidFill>
            <a:schemeClr val="accent4">
              <a:tint val="40000"/>
            </a:schemeClr>
          </a:solidFill>
        </a:fill>
      </a:tcStyle>
    </a:band1H>
    <a:band2H>
      <a:tcStyle>
        <a:tcBdr/>
      </a:tcStyle>
    </a:band2H>
    <a:band1V>
      <a:tcStyle>
        <a:tcBdr/>
        <a:fill>
          <a:solidFill>
            <a:schemeClr val="accent4">
              <a:tint val="40000"/>
            </a:schemeClr>
          </a:solidFill>
        </a:fill>
      </a:tcStyle>
    </a:band1V>
    <a:band2V>
      <a:tcStyle>
        <a:tcBdr/>
      </a:tcStyle>
    </a:band2V>
    <a:lastCol>
      <a:tcTxStyle b="on">
        <a:fontRef idx="minor">
          <a:prstClr val="black"/>
        </a:fontRef>
        <a:schemeClr val="lt1"/>
      </a:tcTxStyle>
      <a:tcStyle>
        <a:tcBdr/>
        <a:fill>
          <a:solidFill>
            <a:schemeClr val="accent4"/>
          </a:solidFill>
        </a:fill>
      </a:tcStyle>
    </a:lastCol>
    <a:firstCol>
      <a:tcTxStyle b="on">
        <a:fontRef idx="minor">
          <a:prstClr val="black"/>
        </a:fontRef>
        <a:schemeClr val="lt1"/>
      </a:tcTxStyle>
      <a:tcStyle>
        <a:tcBdr/>
        <a:fill>
          <a:solidFill>
            <a:schemeClr val="accent4"/>
          </a:solidFill>
        </a:fill>
      </a:tcStyle>
    </a:firstCol>
    <a:lastRow>
      <a:tcTxStyle b="on">
        <a:fontRef idx="minor">
          <a:prstClr val="black"/>
        </a:fontRef>
        <a:schemeClr val="lt1"/>
      </a:tcTxStyle>
      <a:tcStyle>
        <a:tcBdr>
          <a:top>
            <a:ln w="38100" cmpd="sng">
              <a:solidFill>
                <a:schemeClr val="lt1"/>
              </a:solidFill>
            </a:ln>
          </a:top>
        </a:tcBdr>
        <a:fill>
          <a:solidFill>
            <a:schemeClr val="accent4"/>
          </a:solidFill>
        </a:fill>
      </a:tcStyle>
    </a:lastRow>
    <a:firstRow>
      <a:tcTxStyle b="on">
        <a:fontRef idx="minor">
          <a:prstClr val="black"/>
        </a:fontRef>
        <a:schemeClr val="lt1"/>
      </a:tcTxStyle>
      <a:tcStyle>
        <a:tcBdr>
          <a:bottom>
            <a:ln w="38100" cmpd="sng">
              <a:solidFill>
                <a:schemeClr val="lt1"/>
              </a:solidFill>
            </a:ln>
          </a:bottom>
        </a:tcBdr>
        <a:fill>
          <a:solidFill>
            <a:schemeClr val="accent4"/>
          </a:solidFill>
        </a:fill>
      </a:tcStyle>
    </a:firstRow>
  </a:tblStyle>
  <a:tblStyle styleId="{21E4AEA4-8DFA-4A89-87EB-49C32662AFE0}" styleName="Medium Style 2 - Accent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2">
              <a:tint val="20000"/>
            </a:schemeClr>
          </a:solidFill>
        </a:fill>
      </a:tcStyle>
    </a:wholeTbl>
    <a:band1H>
      <a:tcStyle>
        <a:tcBdr/>
        <a:fill>
          <a:solidFill>
            <a:schemeClr val="accent2">
              <a:tint val="40000"/>
            </a:schemeClr>
          </a:solidFill>
        </a:fill>
      </a:tcStyle>
    </a:band1H>
    <a:band2H>
      <a:tcStyle>
        <a:tcBdr/>
      </a:tcStyle>
    </a:band2H>
    <a:band1V>
      <a:tcStyle>
        <a:tcBdr/>
        <a:fill>
          <a:solidFill>
            <a:schemeClr val="accent2">
              <a:tint val="40000"/>
            </a:schemeClr>
          </a:solidFill>
        </a:fill>
      </a:tcStyle>
    </a:band1V>
    <a:band2V>
      <a:tcStyle>
        <a:tcBdr/>
      </a:tcStyle>
    </a:band2V>
    <a:lastCol>
      <a:tcTxStyle b="on">
        <a:fontRef idx="minor">
          <a:prstClr val="black"/>
        </a:fontRef>
        <a:schemeClr val="lt1"/>
      </a:tcTxStyle>
      <a:tcStyle>
        <a:tcBdr/>
        <a:fill>
          <a:solidFill>
            <a:schemeClr val="accent2"/>
          </a:solidFill>
        </a:fill>
      </a:tcStyle>
    </a:lastCol>
    <a:firstCol>
      <a:tcTxStyle b="on">
        <a:fontRef idx="minor">
          <a:prstClr val="black"/>
        </a:fontRef>
        <a:schemeClr val="lt1"/>
      </a:tcTxStyle>
      <a:tcStyle>
        <a:tcBdr/>
        <a:fill>
          <a:solidFill>
            <a:schemeClr val="accent2"/>
          </a:solidFill>
        </a:fill>
      </a:tcStyle>
    </a:firstCol>
    <a:lastRow>
      <a:tcTxStyle b="on">
        <a:fontRef idx="minor">
          <a:prstClr val="black"/>
        </a:fontRef>
        <a:schemeClr val="lt1"/>
      </a:tcTxStyle>
      <a:tcStyle>
        <a:tcBdr>
          <a:top>
            <a:ln w="38100" cmpd="sng">
              <a:solidFill>
                <a:schemeClr val="lt1"/>
              </a:solidFill>
            </a:ln>
          </a:top>
        </a:tcBdr>
        <a:fill>
          <a:solidFill>
            <a:schemeClr val="accent2"/>
          </a:solidFill>
        </a:fill>
      </a:tcStyle>
    </a:lastRow>
    <a:firstRow>
      <a:tcTxStyle b="on">
        <a:fontRef idx="minor">
          <a:prstClr val="black"/>
        </a:fontRef>
        <a:schemeClr val="lt1"/>
      </a:tcTxStyle>
      <a:tcStyle>
        <a:tcBdr>
          <a:bottom>
            <a:ln w="38100" cmpd="sng">
              <a:solidFill>
                <a:schemeClr val="lt1"/>
              </a:solidFill>
            </a:ln>
          </a:bottom>
        </a:tcBdr>
        <a:fill>
          <a:solidFill>
            <a:schemeClr val="accent2"/>
          </a:solidFill>
        </a:fill>
      </a:tcStyle>
    </a:firstRow>
  </a:tblStyle>
  <a:tblStyle styleId="{6E25E649-3F16-4E02-A733-19D2CDBF48F0}" styleName="Medium Style 3 - Accent 1">
    <a:wholeTbl>
      <a:tcTxStyle>
        <a:fontRef idx="minor">
          <a:scrgbClr r="0" g="0" b="0"/>
        </a:fontRef>
        <a:schemeClr val="dk1"/>
      </a:tcTxStyle>
      <a:tcStyle>
        <a:tcBdr>
          <a:left>
            <a:ln>
              <a:noFill/>
            </a:ln>
          </a:left>
          <a:right>
            <a:ln>
              <a:noFill/>
            </a:ln>
          </a:right>
          <a:top>
            <a:ln w="25400" cmpd="sng">
              <a:solidFill>
                <a:schemeClr val="dk1"/>
              </a:solidFill>
            </a:ln>
          </a:top>
          <a:bottom>
            <a:ln w="25400" cmpd="sng">
              <a:solidFill>
                <a:schemeClr val="dk1"/>
              </a:solidFill>
            </a:ln>
          </a:bottom>
          <a:insideH>
            <a:ln>
              <a:noFill/>
            </a:ln>
          </a:insideH>
          <a:insideV>
            <a:ln>
              <a:noFill/>
            </a:ln>
          </a:insideV>
        </a:tcBdr>
        <a:fill>
          <a:solidFill>
            <a:schemeClr val="lt1"/>
          </a:solidFill>
        </a:fill>
      </a:tcStyle>
    </a:wholeTbl>
    <a:band1H>
      <a:tcStyle>
        <a:tcBdr/>
        <a:fill>
          <a:solidFill>
            <a:schemeClr val="dk1">
              <a:tint val="20000"/>
            </a:schemeClr>
          </a:solidFill>
        </a:fill>
      </a:tcStyle>
    </a:band1H>
    <a:band1V>
      <a:tcStyle>
        <a:tcBdr/>
        <a:fill>
          <a:solidFill>
            <a:schemeClr val="dk1">
              <a:tint val="20000"/>
            </a:schemeClr>
          </a:solidFill>
        </a:fill>
      </a:tcStyle>
    </a:band1V>
    <a:lastCol>
      <a:tcTxStyle b="on">
        <a:fontRef idx="minor">
          <a:scrgbClr r="0" g="0" b="0"/>
        </a:fontRef>
        <a:schemeClr val="lt1"/>
      </a:tcTxStyle>
      <a:tcStyle>
        <a:tcBdr/>
        <a:fill>
          <a:solidFill>
            <a:schemeClr val="accent1"/>
          </a:solidFill>
        </a:fill>
      </a:tcStyle>
    </a:lastCol>
    <a:firstCol>
      <a:tcTxStyle b="on">
        <a:fontRef idx="minor">
          <a:scrgbClr r="0" g="0" b="0"/>
        </a:fontRef>
        <a:schemeClr val="lt1"/>
      </a:tcTxStyle>
      <a:tcStyle>
        <a:tcBdr/>
        <a:fill>
          <a:solidFill>
            <a:schemeClr val="accent1"/>
          </a:solidFill>
        </a:fill>
      </a:tcStyle>
    </a:firstCol>
    <a:lastRow>
      <a:tcTxStyle b="on"/>
      <a:tcStyle>
        <a:tcBdr>
          <a:top>
            <a:ln w="50800" cmpd="dbl">
              <a:solidFill>
                <a:schemeClr val="dk1"/>
              </a:solidFill>
            </a:ln>
          </a:top>
        </a:tcBdr>
        <a:fill>
          <a:solidFill>
            <a:schemeClr val="lt1"/>
          </a:solidFill>
        </a:fill>
      </a:tcStyle>
    </a:lastRow>
    <a:seCell>
      <a:tcTxStyle b="on">
        <a:fontRef idx="minor">
          <a:scrgbClr r="0" g="0" b="0"/>
        </a:fontRef>
        <a:schemeClr val="dk1"/>
      </a:tcTxStyle>
      <a:tcStyle>
        <a:tcBdr/>
      </a:tcStyle>
    </a:seCell>
    <a:swCell>
      <a:tcTxStyle b="on">
        <a:fontRef idx="minor">
          <a:scrgbClr r="0" g="0" b="0"/>
        </a:fontRef>
        <a:schemeClr val="dk1"/>
      </a:tcTxStyle>
      <a:tcStyle>
        <a:tcBdr/>
      </a:tcStyle>
    </a:swCell>
    <a:firstRow>
      <a:tcTxStyle b="on">
        <a:fontRef idx="minor">
          <a:scrgbClr r="0" g="0" b="0"/>
        </a:fontRef>
        <a:schemeClr val="lt1"/>
      </a:tcTxStyle>
      <a:tcStyle>
        <a:tcBdr>
          <a:bottom>
            <a:ln w="25400" cmpd="sng">
              <a:solidFill>
                <a:schemeClr val="dk1"/>
              </a:solidFill>
            </a:ln>
          </a:bottom>
        </a:tcBdr>
        <a:fill>
          <a:solidFill>
            <a:schemeClr val="accent1"/>
          </a:solidFill>
        </a:fill>
      </a:tcStyle>
    </a:firstRow>
  </a:tblStyle>
  <a:tblStyle styleId="{85BE263C-DBD7-4A20-BB59-AAB30ACAA65A}" styleName="Medium Style 3 - Accent 2">
    <a:wholeTbl>
      <a:tcTxStyle>
        <a:fontRef idx="minor">
          <a:scrgbClr r="0" g="0" b="0"/>
        </a:fontRef>
        <a:schemeClr val="dk1"/>
      </a:tcTxStyle>
      <a:tcStyle>
        <a:tcBdr>
          <a:left>
            <a:ln>
              <a:noFill/>
            </a:ln>
          </a:left>
          <a:right>
            <a:ln>
              <a:noFill/>
            </a:ln>
          </a:right>
          <a:top>
            <a:ln w="25400" cmpd="sng">
              <a:solidFill>
                <a:schemeClr val="dk1"/>
              </a:solidFill>
            </a:ln>
          </a:top>
          <a:bottom>
            <a:ln w="25400" cmpd="sng">
              <a:solidFill>
                <a:schemeClr val="dk1"/>
              </a:solidFill>
            </a:ln>
          </a:bottom>
          <a:insideH>
            <a:ln>
              <a:noFill/>
            </a:ln>
          </a:insideH>
          <a:insideV>
            <a:ln>
              <a:noFill/>
            </a:ln>
          </a:insideV>
        </a:tcBdr>
        <a:fill>
          <a:solidFill>
            <a:schemeClr val="lt1"/>
          </a:solidFill>
        </a:fill>
      </a:tcStyle>
    </a:wholeTbl>
    <a:band1H>
      <a:tcStyle>
        <a:tcBdr/>
        <a:fill>
          <a:solidFill>
            <a:schemeClr val="dk1">
              <a:tint val="20000"/>
            </a:schemeClr>
          </a:solidFill>
        </a:fill>
      </a:tcStyle>
    </a:band1H>
    <a:band1V>
      <a:tcStyle>
        <a:tcBdr/>
        <a:fill>
          <a:solidFill>
            <a:schemeClr val="dk1">
              <a:tint val="20000"/>
            </a:schemeClr>
          </a:solidFill>
        </a:fill>
      </a:tcStyle>
    </a:band1V>
    <a:lastCol>
      <a:tcTxStyle b="on">
        <a:fontRef idx="minor">
          <a:scrgbClr r="0" g="0" b="0"/>
        </a:fontRef>
        <a:schemeClr val="lt1"/>
      </a:tcTxStyle>
      <a:tcStyle>
        <a:tcBdr/>
        <a:fill>
          <a:solidFill>
            <a:schemeClr val="accent2"/>
          </a:solidFill>
        </a:fill>
      </a:tcStyle>
    </a:lastCol>
    <a:firstCol>
      <a:tcTxStyle b="on">
        <a:fontRef idx="minor">
          <a:scrgbClr r="0" g="0" b="0"/>
        </a:fontRef>
        <a:schemeClr val="lt1"/>
      </a:tcTxStyle>
      <a:tcStyle>
        <a:tcBdr/>
        <a:fill>
          <a:solidFill>
            <a:schemeClr val="accent2"/>
          </a:solidFill>
        </a:fill>
      </a:tcStyle>
    </a:firstCol>
    <a:lastRow>
      <a:tcTxStyle b="on"/>
      <a:tcStyle>
        <a:tcBdr>
          <a:top>
            <a:ln w="50800" cmpd="dbl">
              <a:solidFill>
                <a:schemeClr val="dk1"/>
              </a:solidFill>
            </a:ln>
          </a:top>
        </a:tcBdr>
        <a:fill>
          <a:solidFill>
            <a:schemeClr val="lt1"/>
          </a:solidFill>
        </a:fill>
      </a:tcStyle>
    </a:lastRow>
    <a:seCell>
      <a:tcTxStyle b="on">
        <a:fontRef idx="minor">
          <a:scrgbClr r="0" g="0" b="0"/>
        </a:fontRef>
        <a:schemeClr val="dk1"/>
      </a:tcTxStyle>
      <a:tcStyle>
        <a:tcBdr/>
      </a:tcStyle>
    </a:seCell>
    <a:swCell>
      <a:tcTxStyle b="on">
        <a:fontRef idx="minor">
          <a:scrgbClr r="0" g="0" b="0"/>
        </a:fontRef>
        <a:schemeClr val="dk1"/>
      </a:tcTxStyle>
      <a:tcStyle>
        <a:tcBdr/>
      </a:tcStyle>
    </a:swCell>
    <a:firstRow>
      <a:tcTxStyle b="on">
        <a:fontRef idx="minor">
          <a:scrgbClr r="0" g="0" b="0"/>
        </a:fontRef>
        <a:schemeClr val="lt1"/>
      </a:tcTxStyle>
      <a:tcStyle>
        <a:tcBdr>
          <a:bottom>
            <a:ln w="25400" cmpd="sng">
              <a:solidFill>
                <a:schemeClr val="dk1"/>
              </a:solidFill>
            </a:ln>
          </a:bottom>
        </a:tcBdr>
        <a:fill>
          <a:solidFill>
            <a:schemeClr val="accent2"/>
          </a:solidFill>
        </a:fill>
      </a:tcStyle>
    </a:firstRow>
  </a:tblStyle>
  <a:tblStyle styleId="{EB344D84-9AFB-497E-A393-DC336BA19D2E}" styleName="Medium Style 3 - Accent 3">
    <a:wholeTbl>
      <a:tcTxStyle>
        <a:fontRef idx="minor">
          <a:scrgbClr r="0" g="0" b="0"/>
        </a:fontRef>
        <a:schemeClr val="dk1"/>
      </a:tcTxStyle>
      <a:tcStyle>
        <a:tcBdr>
          <a:left>
            <a:ln>
              <a:noFill/>
            </a:ln>
          </a:left>
          <a:right>
            <a:ln>
              <a:noFill/>
            </a:ln>
          </a:right>
          <a:top>
            <a:ln w="25400" cmpd="sng">
              <a:solidFill>
                <a:schemeClr val="dk1"/>
              </a:solidFill>
            </a:ln>
          </a:top>
          <a:bottom>
            <a:ln w="25400" cmpd="sng">
              <a:solidFill>
                <a:schemeClr val="dk1"/>
              </a:solidFill>
            </a:ln>
          </a:bottom>
          <a:insideH>
            <a:ln>
              <a:noFill/>
            </a:ln>
          </a:insideH>
          <a:insideV>
            <a:ln>
              <a:noFill/>
            </a:ln>
          </a:insideV>
        </a:tcBdr>
        <a:fill>
          <a:solidFill>
            <a:schemeClr val="lt1"/>
          </a:solidFill>
        </a:fill>
      </a:tcStyle>
    </a:wholeTbl>
    <a:band1H>
      <a:tcStyle>
        <a:tcBdr/>
        <a:fill>
          <a:solidFill>
            <a:schemeClr val="dk1">
              <a:tint val="20000"/>
            </a:schemeClr>
          </a:solidFill>
        </a:fill>
      </a:tcStyle>
    </a:band1H>
    <a:band1V>
      <a:tcStyle>
        <a:tcBdr/>
        <a:fill>
          <a:solidFill>
            <a:schemeClr val="dk1">
              <a:tint val="20000"/>
            </a:schemeClr>
          </a:solidFill>
        </a:fill>
      </a:tcStyle>
    </a:band1V>
    <a:lastCol>
      <a:tcTxStyle b="on">
        <a:fontRef idx="minor">
          <a:scrgbClr r="0" g="0" b="0"/>
        </a:fontRef>
        <a:schemeClr val="lt1"/>
      </a:tcTxStyle>
      <a:tcStyle>
        <a:tcBdr/>
        <a:fill>
          <a:solidFill>
            <a:schemeClr val="accent3"/>
          </a:solidFill>
        </a:fill>
      </a:tcStyle>
    </a:lastCol>
    <a:firstCol>
      <a:tcTxStyle b="on">
        <a:fontRef idx="minor">
          <a:scrgbClr r="0" g="0" b="0"/>
        </a:fontRef>
        <a:schemeClr val="lt1"/>
      </a:tcTxStyle>
      <a:tcStyle>
        <a:tcBdr/>
        <a:fill>
          <a:solidFill>
            <a:schemeClr val="accent3"/>
          </a:solidFill>
        </a:fill>
      </a:tcStyle>
    </a:firstCol>
    <a:lastRow>
      <a:tcTxStyle b="on"/>
      <a:tcStyle>
        <a:tcBdr>
          <a:top>
            <a:ln w="50800" cmpd="dbl">
              <a:solidFill>
                <a:schemeClr val="dk1"/>
              </a:solidFill>
            </a:ln>
          </a:top>
        </a:tcBdr>
        <a:fill>
          <a:solidFill>
            <a:schemeClr val="lt1"/>
          </a:solidFill>
        </a:fill>
      </a:tcStyle>
    </a:lastRow>
    <a:seCell>
      <a:tcTxStyle b="on">
        <a:fontRef idx="minor">
          <a:scrgbClr r="0" g="0" b="0"/>
        </a:fontRef>
        <a:schemeClr val="dk1"/>
      </a:tcTxStyle>
      <a:tcStyle>
        <a:tcBdr/>
      </a:tcStyle>
    </a:seCell>
    <a:swCell>
      <a:tcTxStyle b="on">
        <a:fontRef idx="minor">
          <a:scrgbClr r="0" g="0" b="0"/>
        </a:fontRef>
        <a:schemeClr val="dk1"/>
      </a:tcTxStyle>
      <a:tcStyle>
        <a:tcBdr/>
      </a:tcStyle>
    </a:swCell>
    <a:firstRow>
      <a:tcTxStyle b="on">
        <a:fontRef idx="minor">
          <a:scrgbClr r="0" g="0" b="0"/>
        </a:fontRef>
        <a:schemeClr val="lt1"/>
      </a:tcTxStyle>
      <a:tcStyle>
        <a:tcBdr>
          <a:bottom>
            <a:ln w="25400" cmpd="sng">
              <a:solidFill>
                <a:schemeClr val="dk1"/>
              </a:solidFill>
            </a:ln>
          </a:bottom>
        </a:tcBdr>
        <a:fill>
          <a:solidFill>
            <a:schemeClr val="accent3"/>
          </a:solidFill>
        </a:fill>
      </a:tcStyle>
    </a:firstRow>
  </a:tblStyle>
  <a:tblStyle styleId="{F5AB1C69-6EDB-4FF4-983F-18BD219EF322}" styleName="Medium Style 2 - Accent 3">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3">
              <a:tint val="20000"/>
            </a:schemeClr>
          </a:solidFill>
        </a:fill>
      </a:tcStyle>
    </a:wholeTbl>
    <a:band1H>
      <a:tcStyle>
        <a:tcBdr/>
        <a:fill>
          <a:solidFill>
            <a:schemeClr val="accent3">
              <a:tint val="40000"/>
            </a:schemeClr>
          </a:solidFill>
        </a:fill>
      </a:tcStyle>
    </a:band1H>
    <a:band2H>
      <a:tcStyle>
        <a:tcBdr/>
      </a:tcStyle>
    </a:band2H>
    <a:band1V>
      <a:tcStyle>
        <a:tcBdr/>
        <a:fill>
          <a:solidFill>
            <a:schemeClr val="accent3">
              <a:tint val="40000"/>
            </a:schemeClr>
          </a:solidFill>
        </a:fill>
      </a:tcStyle>
    </a:band1V>
    <a:band2V>
      <a:tcStyle>
        <a:tcBdr/>
      </a:tcStyle>
    </a:band2V>
    <a:lastCol>
      <a:tcTxStyle b="on">
        <a:fontRef idx="minor">
          <a:prstClr val="black"/>
        </a:fontRef>
        <a:schemeClr val="lt1"/>
      </a:tcTxStyle>
      <a:tcStyle>
        <a:tcBdr/>
        <a:fill>
          <a:solidFill>
            <a:schemeClr val="accent3"/>
          </a:solidFill>
        </a:fill>
      </a:tcStyle>
    </a:lastCol>
    <a:firstCol>
      <a:tcTxStyle b="on">
        <a:fontRef idx="minor">
          <a:prstClr val="black"/>
        </a:fontRef>
        <a:schemeClr val="lt1"/>
      </a:tcTxStyle>
      <a:tcStyle>
        <a:tcBdr/>
        <a:fill>
          <a:solidFill>
            <a:schemeClr val="accent3"/>
          </a:solidFill>
        </a:fill>
      </a:tcStyle>
    </a:firstCol>
    <a:lastRow>
      <a:tcTxStyle b="on">
        <a:fontRef idx="minor">
          <a:prstClr val="black"/>
        </a:fontRef>
        <a:schemeClr val="lt1"/>
      </a:tcTxStyle>
      <a:tcStyle>
        <a:tcBdr>
          <a:top>
            <a:ln w="38100" cmpd="sng">
              <a:solidFill>
                <a:schemeClr val="lt1"/>
              </a:solidFill>
            </a:ln>
          </a:top>
        </a:tcBdr>
        <a:fill>
          <a:solidFill>
            <a:schemeClr val="accent3"/>
          </a:solidFill>
        </a:fill>
      </a:tcStyle>
    </a:lastRow>
    <a:firstRow>
      <a:tcTxStyle b="on">
        <a:fontRef idx="minor">
          <a:prstClr val="black"/>
        </a:fontRef>
        <a:schemeClr val="lt1"/>
      </a:tcTxStyle>
      <a:tcStyle>
        <a:tcBdr>
          <a:bottom>
            <a:ln w="38100" cmpd="sng">
              <a:solidFill>
                <a:schemeClr val="lt1"/>
              </a:solidFill>
            </a:ln>
          </a:bottom>
        </a:tcBdr>
        <a:fill>
          <a:solidFill>
            <a:schemeClr val="accent3"/>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p:normalViewPr horzBarState="maximized">
    <p:restoredLeft sz="15000" autoAdjust="0"/>
    <p:restoredTop sz="94660"/>
  </p:normalViewPr>
  <p:slideViewPr>
    <p:cSldViewPr snapToGrid="0">
      <p:cViewPr varScale="1">
        <p:scale>
          <a:sx n="65" d="100"/>
          <a:sy n="65" d="100"/>
        </p:scale>
        <p:origin x="132" y="66"/>
      </p:cViewPr>
      <p:guideLst/>
    </p:cSldViewPr>
  </p:slideViewPr>
  <p:notesTextViewPr>
    <p:cViewPr>
      <p:scale>
        <a:sx n="1" d="1"/>
        <a:sy n="1" d="1"/>
      </p:scale>
      <p:origin x="0" y="0"/>
    </p:cViewPr>
  </p:notesText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presProps" Target="presProps.xml"/><Relationship Id="rId3" Type="http://schemas.openxmlformats.org/officeDocument/2006/relationships/slide" Target="slides/slide2.xml"/><Relationship Id="rId21" Type="http://schemas.openxmlformats.org/officeDocument/2006/relationships/tableStyles" Target="tableStyles.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theme" Target="theme/theme1.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5" Type="http://schemas.openxmlformats.org/officeDocument/2006/relationships/slide" Target="slides/slide4.xml"/><Relationship Id="rId15" Type="http://schemas.openxmlformats.org/officeDocument/2006/relationships/slide" Target="slides/slide14.xml"/><Relationship Id="rId10" Type="http://schemas.openxmlformats.org/officeDocument/2006/relationships/slide" Target="slides/slide9.xml"/><Relationship Id="rId19" Type="http://schemas.openxmlformats.org/officeDocument/2006/relationships/viewProps" Target="viewProps.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microsoft.com/office/2015/10/relationships/revisionInfo" Target="revisionInfo.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manualLayout>
          <c:layoutTarget val="inner"/>
          <c:xMode val="edge"/>
          <c:yMode val="edge"/>
          <c:x val="6.9327731092436978E-2"/>
          <c:y val="0.11271855862252594"/>
          <c:w val="0.8613445378151261"/>
          <c:h val="0.85259880795515841"/>
        </c:manualLayout>
      </c:layout>
      <c:barChart>
        <c:barDir val="bar"/>
        <c:grouping val="clustered"/>
        <c:varyColors val="0"/>
        <c:ser>
          <c:idx val="0"/>
          <c:order val="0"/>
          <c:tx>
            <c:strRef>
              <c:f>Sheet1!$B$1</c:f>
              <c:strCache>
                <c:ptCount val="1"/>
                <c:pt idx="0">
                  <c:v>Series 1</c:v>
                </c:pt>
              </c:strCache>
            </c:strRef>
          </c:tx>
          <c:spPr>
            <a:solidFill>
              <a:schemeClr val="accent1"/>
            </a:solidFill>
            <a:ln>
              <a:noFill/>
            </a:ln>
            <a:effectLst/>
          </c:spPr>
          <c:invertIfNegative val="0"/>
          <c:dLbls>
            <c:spPr>
              <a:noFill/>
              <a:ln>
                <a:noFill/>
              </a:ln>
              <a:effectLst/>
            </c:spPr>
            <c:txPr>
              <a:bodyPr rot="0" spcFirstLastPara="1" vertOverflow="ellipsis" vert="horz" wrap="square" lIns="38100" tIns="19050" rIns="38100" bIns="19050" anchor="ctr" anchorCtr="1">
                <a:spAutoFit/>
              </a:bodyPr>
              <a:lstStyle/>
              <a:p>
                <a:pPr>
                  <a:defRPr sz="1197" b="0" i="0" u="none" strike="noStrike" kern="1200" baseline="0">
                    <a:solidFill>
                      <a:schemeClr val="tx1">
                        <a:lumMod val="75000"/>
                        <a:lumOff val="25000"/>
                      </a:schemeClr>
                    </a:solidFill>
                    <a:latin typeface="+mn-lt"/>
                    <a:ea typeface="+mn-ea"/>
                    <a:cs typeface="+mn-cs"/>
                  </a:defRPr>
                </a:pPr>
                <a:endParaRPr lang="en-US"/>
              </a:p>
            </c:txPr>
            <c:dLblPos val="outEnd"/>
            <c:showLegendKey val="0"/>
            <c:showVal val="1"/>
            <c:showCatName val="0"/>
            <c:showSerName val="0"/>
            <c:showPercent val="0"/>
            <c:showBubbleSize val="0"/>
            <c:showLeaderLines val="0"/>
            <c:extLst>
              <c:ext xmlns:c15="http://schemas.microsoft.com/office/drawing/2012/chart" uri="{CE6537A1-D6FC-4f65-9D91-7224C49458BB}">
                <c15:layout/>
                <c15:showLeaderLines val="1"/>
                <c15:leaderLines>
                  <c:spPr>
                    <a:ln w="9525" cap="flat" cmpd="sng" algn="ctr">
                      <a:solidFill>
                        <a:schemeClr val="tx1">
                          <a:lumMod val="35000"/>
                          <a:lumOff val="65000"/>
                        </a:schemeClr>
                      </a:solidFill>
                      <a:round/>
                    </a:ln>
                    <a:effectLst/>
                  </c:spPr>
                </c15:leaderLines>
              </c:ext>
            </c:extLst>
          </c:dLbls>
          <c:cat>
            <c:strRef>
              <c:f>Sheet1!$A$2:$A$3</c:f>
              <c:strCache>
                <c:ptCount val="2"/>
                <c:pt idx="0">
                  <c:v>Category 1</c:v>
                </c:pt>
                <c:pt idx="1">
                  <c:v>Category 2</c:v>
                </c:pt>
              </c:strCache>
            </c:strRef>
          </c:cat>
          <c:val>
            <c:numRef>
              <c:f>Sheet1!$B$2:$B$3</c:f>
              <c:numCache>
                <c:formatCode>General</c:formatCode>
                <c:ptCount val="2"/>
                <c:pt idx="0">
                  <c:v>4.3</c:v>
                </c:pt>
                <c:pt idx="1">
                  <c:v>2.5</c:v>
                </c:pt>
              </c:numCache>
            </c:numRef>
          </c:val>
          <c:extLst>
            <c:ext xmlns:c16="http://schemas.microsoft.com/office/drawing/2014/chart" uri="{C3380CC4-5D6E-409C-BE32-E72D297353CC}">
              <c16:uniqueId val="{00000000-A265-4EFE-8355-71289C3CC006}"/>
            </c:ext>
          </c:extLst>
        </c:ser>
        <c:ser>
          <c:idx val="1"/>
          <c:order val="1"/>
          <c:tx>
            <c:strRef>
              <c:f>Sheet1!$C$1</c:f>
              <c:strCache>
                <c:ptCount val="1"/>
                <c:pt idx="0">
                  <c:v>Series 2</c:v>
                </c:pt>
              </c:strCache>
            </c:strRef>
          </c:tx>
          <c:spPr>
            <a:solidFill>
              <a:schemeClr val="accent2"/>
            </a:solidFill>
            <a:ln>
              <a:noFill/>
            </a:ln>
            <a:effectLst/>
          </c:spPr>
          <c:invertIfNegative val="0"/>
          <c:dLbls>
            <c:spPr>
              <a:noFill/>
              <a:ln>
                <a:noFill/>
              </a:ln>
              <a:effectLst/>
            </c:spPr>
            <c:txPr>
              <a:bodyPr rot="0" spcFirstLastPara="1" vertOverflow="ellipsis" vert="horz" wrap="square" lIns="38100" tIns="19050" rIns="38100" bIns="19050" anchor="ctr" anchorCtr="1">
                <a:spAutoFit/>
              </a:bodyPr>
              <a:lstStyle/>
              <a:p>
                <a:pPr>
                  <a:defRPr sz="1197" b="0" i="0" u="none" strike="noStrike" kern="1200" baseline="0">
                    <a:solidFill>
                      <a:schemeClr val="tx1">
                        <a:lumMod val="75000"/>
                        <a:lumOff val="25000"/>
                      </a:schemeClr>
                    </a:solidFill>
                    <a:latin typeface="+mn-lt"/>
                    <a:ea typeface="+mn-ea"/>
                    <a:cs typeface="+mn-cs"/>
                  </a:defRPr>
                </a:pPr>
                <a:endParaRPr lang="en-US"/>
              </a:p>
            </c:txPr>
            <c:dLblPos val="outEnd"/>
            <c:showLegendKey val="0"/>
            <c:showVal val="1"/>
            <c:showCatName val="0"/>
            <c:showSerName val="0"/>
            <c:showPercent val="0"/>
            <c:showBubbleSize val="0"/>
            <c:showLeaderLines val="0"/>
            <c:extLst>
              <c:ext xmlns:c15="http://schemas.microsoft.com/office/drawing/2012/chart" uri="{CE6537A1-D6FC-4f65-9D91-7224C49458BB}">
                <c15:layout/>
                <c15:showLeaderLines val="1"/>
                <c15:leaderLines>
                  <c:spPr>
                    <a:ln w="9525" cap="flat" cmpd="sng" algn="ctr">
                      <a:solidFill>
                        <a:schemeClr val="tx1">
                          <a:lumMod val="35000"/>
                          <a:lumOff val="65000"/>
                        </a:schemeClr>
                      </a:solidFill>
                      <a:round/>
                    </a:ln>
                    <a:effectLst/>
                  </c:spPr>
                </c15:leaderLines>
              </c:ext>
            </c:extLst>
          </c:dLbls>
          <c:cat>
            <c:strRef>
              <c:f>Sheet1!$A$2:$A$3</c:f>
              <c:strCache>
                <c:ptCount val="2"/>
                <c:pt idx="0">
                  <c:v>Category 1</c:v>
                </c:pt>
                <c:pt idx="1">
                  <c:v>Category 2</c:v>
                </c:pt>
              </c:strCache>
            </c:strRef>
          </c:cat>
          <c:val>
            <c:numRef>
              <c:f>Sheet1!$C$2:$C$3</c:f>
              <c:numCache>
                <c:formatCode>General</c:formatCode>
                <c:ptCount val="2"/>
                <c:pt idx="0">
                  <c:v>2.4</c:v>
                </c:pt>
                <c:pt idx="1">
                  <c:v>4.4000000000000004</c:v>
                </c:pt>
              </c:numCache>
            </c:numRef>
          </c:val>
          <c:extLst>
            <c:ext xmlns:c16="http://schemas.microsoft.com/office/drawing/2014/chart" uri="{C3380CC4-5D6E-409C-BE32-E72D297353CC}">
              <c16:uniqueId val="{00000001-A265-4EFE-8355-71289C3CC006}"/>
            </c:ext>
          </c:extLst>
        </c:ser>
        <c:ser>
          <c:idx val="2"/>
          <c:order val="2"/>
          <c:tx>
            <c:strRef>
              <c:f>Sheet1!$D$1</c:f>
              <c:strCache>
                <c:ptCount val="1"/>
                <c:pt idx="0">
                  <c:v>Series 3</c:v>
                </c:pt>
              </c:strCache>
            </c:strRef>
          </c:tx>
          <c:spPr>
            <a:solidFill>
              <a:schemeClr val="accent3"/>
            </a:solidFill>
            <a:ln>
              <a:noFill/>
            </a:ln>
            <a:effectLst/>
          </c:spPr>
          <c:invertIfNegative val="0"/>
          <c:dLbls>
            <c:spPr>
              <a:noFill/>
              <a:ln>
                <a:noFill/>
              </a:ln>
              <a:effectLst/>
            </c:spPr>
            <c:txPr>
              <a:bodyPr rot="0" spcFirstLastPara="1" vertOverflow="ellipsis" vert="horz" wrap="square" lIns="38100" tIns="19050" rIns="38100" bIns="19050" anchor="ctr" anchorCtr="1">
                <a:spAutoFit/>
              </a:bodyPr>
              <a:lstStyle/>
              <a:p>
                <a:pPr>
                  <a:defRPr sz="1197" b="0" i="0" u="none" strike="noStrike" kern="1200" baseline="0">
                    <a:solidFill>
                      <a:schemeClr val="tx1">
                        <a:lumMod val="75000"/>
                        <a:lumOff val="25000"/>
                      </a:schemeClr>
                    </a:solidFill>
                    <a:latin typeface="+mn-lt"/>
                    <a:ea typeface="+mn-ea"/>
                    <a:cs typeface="+mn-cs"/>
                  </a:defRPr>
                </a:pPr>
                <a:endParaRPr lang="en-US"/>
              </a:p>
            </c:txPr>
            <c:dLblPos val="outEnd"/>
            <c:showLegendKey val="0"/>
            <c:showVal val="1"/>
            <c:showCatName val="0"/>
            <c:showSerName val="0"/>
            <c:showPercent val="0"/>
            <c:showBubbleSize val="0"/>
            <c:showLeaderLines val="0"/>
            <c:extLst>
              <c:ext xmlns:c15="http://schemas.microsoft.com/office/drawing/2012/chart" uri="{CE6537A1-D6FC-4f65-9D91-7224C49458BB}">
                <c15:layout/>
                <c15:showLeaderLines val="1"/>
                <c15:leaderLines>
                  <c:spPr>
                    <a:ln w="9525" cap="flat" cmpd="sng" algn="ctr">
                      <a:solidFill>
                        <a:schemeClr val="tx1">
                          <a:lumMod val="35000"/>
                          <a:lumOff val="65000"/>
                        </a:schemeClr>
                      </a:solidFill>
                      <a:round/>
                    </a:ln>
                    <a:effectLst/>
                  </c:spPr>
                </c15:leaderLines>
              </c:ext>
            </c:extLst>
          </c:dLbls>
          <c:cat>
            <c:strRef>
              <c:f>Sheet1!$A$2:$A$3</c:f>
              <c:strCache>
                <c:ptCount val="2"/>
                <c:pt idx="0">
                  <c:v>Category 1</c:v>
                </c:pt>
                <c:pt idx="1">
                  <c:v>Category 2</c:v>
                </c:pt>
              </c:strCache>
            </c:strRef>
          </c:cat>
          <c:val>
            <c:numRef>
              <c:f>Sheet1!$D$2:$D$3</c:f>
              <c:numCache>
                <c:formatCode>General</c:formatCode>
                <c:ptCount val="2"/>
                <c:pt idx="0">
                  <c:v>2</c:v>
                </c:pt>
                <c:pt idx="1">
                  <c:v>2</c:v>
                </c:pt>
              </c:numCache>
            </c:numRef>
          </c:val>
          <c:extLst>
            <c:ext xmlns:c16="http://schemas.microsoft.com/office/drawing/2014/chart" uri="{C3380CC4-5D6E-409C-BE32-E72D297353CC}">
              <c16:uniqueId val="{00000002-A265-4EFE-8355-71289C3CC006}"/>
            </c:ext>
          </c:extLst>
        </c:ser>
        <c:dLbls>
          <c:dLblPos val="outEnd"/>
          <c:showLegendKey val="0"/>
          <c:showVal val="1"/>
          <c:showCatName val="0"/>
          <c:showSerName val="0"/>
          <c:showPercent val="0"/>
          <c:showBubbleSize val="0"/>
        </c:dLbls>
        <c:gapWidth val="182"/>
        <c:axId val="392293760"/>
        <c:axId val="254659504"/>
      </c:barChart>
      <c:catAx>
        <c:axId val="392293760"/>
        <c:scaling>
          <c:orientation val="minMax"/>
        </c:scaling>
        <c:delete val="1"/>
        <c:axPos val="l"/>
        <c:numFmt formatCode="General" sourceLinked="1"/>
        <c:majorTickMark val="none"/>
        <c:minorTickMark val="none"/>
        <c:tickLblPos val="nextTo"/>
        <c:crossAx val="254659504"/>
        <c:crosses val="autoZero"/>
        <c:auto val="1"/>
        <c:lblAlgn val="ctr"/>
        <c:lblOffset val="100"/>
        <c:noMultiLvlLbl val="0"/>
      </c:catAx>
      <c:valAx>
        <c:axId val="254659504"/>
        <c:scaling>
          <c:orientation val="minMax"/>
        </c:scaling>
        <c:delete val="1"/>
        <c:axPos val="b"/>
        <c:majorGridlines>
          <c:spPr>
            <a:ln w="9525" cap="flat" cmpd="sng" algn="ctr">
              <a:solidFill>
                <a:schemeClr val="tx1">
                  <a:lumMod val="15000"/>
                  <a:lumOff val="85000"/>
                </a:schemeClr>
              </a:solidFill>
              <a:round/>
            </a:ln>
            <a:effectLst/>
          </c:spPr>
        </c:majorGridlines>
        <c:numFmt formatCode="General" sourceLinked="1"/>
        <c:majorTickMark val="none"/>
        <c:minorTickMark val="none"/>
        <c:tickLblPos val="nextTo"/>
        <c:crossAx val="392293760"/>
        <c:crosses val="autoZero"/>
        <c:crossBetween val="between"/>
      </c:valAx>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216">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spPr>
      <a:ln w="9525"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330"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dataPoint>
  <cs:dataPoint3D>
    <cs:lnRef idx="0"/>
    <cs:fillRef idx="1">
      <cs:styleClr val="auto"/>
    </cs:fillRef>
    <cs:effectRef idx="0"/>
    <cs:fontRef idx="minor">
      <a:schemeClr val="tx1"/>
    </cs:fontRef>
  </cs:dataPoint3D>
  <cs:dataPointLine>
    <cs:lnRef idx="0">
      <cs:styleClr val="auto"/>
    </cs:lnRef>
    <cs:fillRef idx="1"/>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1"/>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sp>
        <p:nvSpPr>
          <p:cNvPr id="7" name="Shape 9">
            <a:extLst>
              <a:ext uri="{FF2B5EF4-FFF2-40B4-BE49-F238E27FC236}">
                <a16:creationId xmlns:a16="http://schemas.microsoft.com/office/drawing/2014/main" id="{9AE1E74B-28DA-4575-9FCD-5EA3699C4169}"/>
              </a:ext>
            </a:extLst>
          </p:cNvPr>
          <p:cNvSpPr txBox="1">
            <a:spLocks noGrp="1"/>
          </p:cNvSpPr>
          <p:nvPr>
            <p:ph type="ctrTitle"/>
          </p:nvPr>
        </p:nvSpPr>
        <p:spPr>
          <a:xfrm>
            <a:off x="3043070" y="3113598"/>
            <a:ext cx="5983600" cy="1546399"/>
          </a:xfrm>
          <a:prstGeom prst="rect">
            <a:avLst/>
          </a:prstGeom>
        </p:spPr>
        <p:txBody>
          <a:bodyPr lIns="91425" tIns="91425" rIns="91425" bIns="91425" anchor="ctr" anchorCtr="0"/>
          <a:lstStyle>
            <a:lvl1pPr lvl="0" algn="ctr">
              <a:spcBef>
                <a:spcPts val="0"/>
              </a:spcBef>
              <a:buSzPct val="100000"/>
              <a:defRPr sz="6133"/>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grpSp>
        <p:nvGrpSpPr>
          <p:cNvPr id="3" name="Group 2">
            <a:extLst>
              <a:ext uri="{FF2B5EF4-FFF2-40B4-BE49-F238E27FC236}">
                <a16:creationId xmlns:a16="http://schemas.microsoft.com/office/drawing/2014/main" id="{C33632C4-241F-4E27-BA8C-6F733C5ACA74}"/>
              </a:ext>
            </a:extLst>
          </p:cNvPr>
          <p:cNvGrpSpPr/>
          <p:nvPr userDrawn="1"/>
        </p:nvGrpSpPr>
        <p:grpSpPr>
          <a:xfrm>
            <a:off x="0" y="4720646"/>
            <a:ext cx="4946027" cy="1937028"/>
            <a:chOff x="0" y="4315039"/>
            <a:chExt cx="5981707" cy="2342635"/>
          </a:xfrm>
        </p:grpSpPr>
        <p:sp>
          <p:nvSpPr>
            <p:cNvPr id="4" name="Hexagon 3">
              <a:extLst>
                <a:ext uri="{FF2B5EF4-FFF2-40B4-BE49-F238E27FC236}">
                  <a16:creationId xmlns:a16="http://schemas.microsoft.com/office/drawing/2014/main" id="{06321234-3275-475B-8295-A4D62FADBDBD}"/>
                </a:ext>
              </a:extLst>
            </p:cNvPr>
            <p:cNvSpPr/>
            <p:nvPr/>
          </p:nvSpPr>
          <p:spPr>
            <a:xfrm rot="10800000">
              <a:off x="4377793" y="5722065"/>
              <a:ext cx="421168" cy="356374"/>
            </a:xfrm>
            <a:prstGeom prst="hexagon">
              <a:avLst/>
            </a:prstGeom>
            <a:solidFill>
              <a:srgbClr val="9E6DAD">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 name="Hexagon 4">
              <a:extLst>
                <a:ext uri="{FF2B5EF4-FFF2-40B4-BE49-F238E27FC236}">
                  <a16:creationId xmlns:a16="http://schemas.microsoft.com/office/drawing/2014/main" id="{BE56AD6C-6012-41E7-919B-F974E279F832}"/>
                </a:ext>
              </a:extLst>
            </p:cNvPr>
            <p:cNvSpPr/>
            <p:nvPr/>
          </p:nvSpPr>
          <p:spPr>
            <a:xfrm rot="10800000">
              <a:off x="3468658" y="5827265"/>
              <a:ext cx="435639" cy="368619"/>
            </a:xfrm>
            <a:prstGeom prst="hexagon">
              <a:avLst/>
            </a:prstGeom>
            <a:solidFill>
              <a:srgbClr val="CEDC4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 name="Hexagon 5">
              <a:extLst>
                <a:ext uri="{FF2B5EF4-FFF2-40B4-BE49-F238E27FC236}">
                  <a16:creationId xmlns:a16="http://schemas.microsoft.com/office/drawing/2014/main" id="{AEFB7188-E01B-465A-A29A-9BFC906D4DDB}"/>
                </a:ext>
              </a:extLst>
            </p:cNvPr>
            <p:cNvSpPr/>
            <p:nvPr/>
          </p:nvSpPr>
          <p:spPr>
            <a:xfrm rot="10800000">
              <a:off x="2486193" y="5936612"/>
              <a:ext cx="622522" cy="526749"/>
            </a:xfrm>
            <a:prstGeom prst="hexagon">
              <a:avLst/>
            </a:prstGeom>
            <a:solidFill>
              <a:srgbClr val="FDD041">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Hexagon 7">
              <a:extLst>
                <a:ext uri="{FF2B5EF4-FFF2-40B4-BE49-F238E27FC236}">
                  <a16:creationId xmlns:a16="http://schemas.microsoft.com/office/drawing/2014/main" id="{55EDF845-ACE0-4BB8-A554-7E6D29507DB7}"/>
                </a:ext>
              </a:extLst>
            </p:cNvPr>
            <p:cNvSpPr/>
            <p:nvPr/>
          </p:nvSpPr>
          <p:spPr>
            <a:xfrm rot="10800000">
              <a:off x="2307839" y="5666461"/>
              <a:ext cx="486883" cy="411977"/>
            </a:xfrm>
            <a:prstGeom prst="hexagon">
              <a:avLst/>
            </a:prstGeom>
            <a:solidFill>
              <a:srgbClr val="F9A746">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 name="Hexagon 8">
              <a:extLst>
                <a:ext uri="{FF2B5EF4-FFF2-40B4-BE49-F238E27FC236}">
                  <a16:creationId xmlns:a16="http://schemas.microsoft.com/office/drawing/2014/main" id="{23524E8C-3DB8-4B3F-91FA-A2E521E5A15F}"/>
                </a:ext>
              </a:extLst>
            </p:cNvPr>
            <p:cNvSpPr/>
            <p:nvPr/>
          </p:nvSpPr>
          <p:spPr>
            <a:xfrm rot="10800000">
              <a:off x="1542157" y="5396900"/>
              <a:ext cx="944259" cy="798989"/>
            </a:xfrm>
            <a:prstGeom prst="hexagon">
              <a:avLst/>
            </a:prstGeom>
            <a:solidFill>
              <a:srgbClr val="EF6B71">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Hexagon 9">
              <a:extLst>
                <a:ext uri="{FF2B5EF4-FFF2-40B4-BE49-F238E27FC236}">
                  <a16:creationId xmlns:a16="http://schemas.microsoft.com/office/drawing/2014/main" id="{1FE4DF97-D5C3-432D-BD52-649854705136}"/>
                </a:ext>
              </a:extLst>
            </p:cNvPr>
            <p:cNvSpPr/>
            <p:nvPr/>
          </p:nvSpPr>
          <p:spPr>
            <a:xfrm rot="10800000">
              <a:off x="1353067" y="6149571"/>
              <a:ext cx="600486" cy="508103"/>
            </a:xfrm>
            <a:prstGeom prst="hexagon">
              <a:avLst/>
            </a:prstGeom>
            <a:solidFill>
              <a:srgbClr val="E360A4">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 name="Hexagon 10">
              <a:extLst>
                <a:ext uri="{FF2B5EF4-FFF2-40B4-BE49-F238E27FC236}">
                  <a16:creationId xmlns:a16="http://schemas.microsoft.com/office/drawing/2014/main" id="{6D5D5F2C-DE29-446B-9393-D952F957491B}"/>
                </a:ext>
              </a:extLst>
            </p:cNvPr>
            <p:cNvSpPr/>
            <p:nvPr/>
          </p:nvSpPr>
          <p:spPr>
            <a:xfrm rot="10800000">
              <a:off x="676042" y="5445442"/>
              <a:ext cx="1060333" cy="897205"/>
            </a:xfrm>
            <a:prstGeom prst="hexagon">
              <a:avLst/>
            </a:prstGeom>
            <a:solidFill>
              <a:srgbClr val="A74F9D">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 name="Arrow: Pentagon 11">
              <a:extLst>
                <a:ext uri="{FF2B5EF4-FFF2-40B4-BE49-F238E27FC236}">
                  <a16:creationId xmlns:a16="http://schemas.microsoft.com/office/drawing/2014/main" id="{FC50A67B-A006-4E87-9D4C-887ED5D2E922}"/>
                </a:ext>
              </a:extLst>
            </p:cNvPr>
            <p:cNvSpPr/>
            <p:nvPr/>
          </p:nvSpPr>
          <p:spPr>
            <a:xfrm>
              <a:off x="0" y="4796871"/>
              <a:ext cx="1308316" cy="1606753"/>
            </a:xfrm>
            <a:prstGeom prst="homePlate">
              <a:avLst>
                <a:gd name="adj" fmla="val 34873"/>
              </a:avLst>
            </a:prstGeom>
            <a:solidFill>
              <a:srgbClr val="6A4A9C">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Hexagon 12">
              <a:extLst>
                <a:ext uri="{FF2B5EF4-FFF2-40B4-BE49-F238E27FC236}">
                  <a16:creationId xmlns:a16="http://schemas.microsoft.com/office/drawing/2014/main" id="{65F3C0AB-4FE0-4973-BAE8-8B8B07893BDE}"/>
                </a:ext>
              </a:extLst>
            </p:cNvPr>
            <p:cNvSpPr/>
            <p:nvPr/>
          </p:nvSpPr>
          <p:spPr>
            <a:xfrm rot="10800000">
              <a:off x="2925783" y="5948041"/>
              <a:ext cx="486883" cy="411977"/>
            </a:xfrm>
            <a:prstGeom prst="hexagon">
              <a:avLst/>
            </a:prstGeom>
            <a:solidFill>
              <a:srgbClr val="CEDC4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 name="Hexagon 13">
              <a:extLst>
                <a:ext uri="{FF2B5EF4-FFF2-40B4-BE49-F238E27FC236}">
                  <a16:creationId xmlns:a16="http://schemas.microsoft.com/office/drawing/2014/main" id="{56B67C92-7D6A-4C07-96FB-16D259F157A4}"/>
                </a:ext>
              </a:extLst>
            </p:cNvPr>
            <p:cNvSpPr/>
            <p:nvPr/>
          </p:nvSpPr>
          <p:spPr>
            <a:xfrm rot="10800000">
              <a:off x="3288819" y="5931822"/>
              <a:ext cx="258819" cy="219001"/>
            </a:xfrm>
            <a:prstGeom prst="hexagon">
              <a:avLst/>
            </a:prstGeom>
            <a:solidFill>
              <a:srgbClr val="FFFF0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 name="Hexagon 14">
              <a:extLst>
                <a:ext uri="{FF2B5EF4-FFF2-40B4-BE49-F238E27FC236}">
                  <a16:creationId xmlns:a16="http://schemas.microsoft.com/office/drawing/2014/main" id="{36C7E77D-7388-4B1A-B4C6-80ECA6DF9944}"/>
                </a:ext>
              </a:extLst>
            </p:cNvPr>
            <p:cNvSpPr/>
            <p:nvPr/>
          </p:nvSpPr>
          <p:spPr>
            <a:xfrm rot="10800000">
              <a:off x="3764001" y="5761446"/>
              <a:ext cx="258819" cy="219001"/>
            </a:xfrm>
            <a:prstGeom prst="hexagon">
              <a:avLst/>
            </a:prstGeom>
            <a:solidFill>
              <a:srgbClr val="FFFF0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 name="Hexagon 15">
              <a:extLst>
                <a:ext uri="{FF2B5EF4-FFF2-40B4-BE49-F238E27FC236}">
                  <a16:creationId xmlns:a16="http://schemas.microsoft.com/office/drawing/2014/main" id="{6B4A973A-E250-4CDF-9C79-0F2982911F2B}"/>
                </a:ext>
              </a:extLst>
            </p:cNvPr>
            <p:cNvSpPr/>
            <p:nvPr/>
          </p:nvSpPr>
          <p:spPr>
            <a:xfrm rot="10800000">
              <a:off x="3753025" y="5877441"/>
              <a:ext cx="622522" cy="526749"/>
            </a:xfrm>
            <a:prstGeom prst="hexagon">
              <a:avLst/>
            </a:prstGeom>
            <a:solidFill>
              <a:srgbClr val="00B0F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 name="Hexagon 16">
              <a:extLst>
                <a:ext uri="{FF2B5EF4-FFF2-40B4-BE49-F238E27FC236}">
                  <a16:creationId xmlns:a16="http://schemas.microsoft.com/office/drawing/2014/main" id="{62226299-36E5-406F-8C87-A7A06649D383}"/>
                </a:ext>
              </a:extLst>
            </p:cNvPr>
            <p:cNvSpPr/>
            <p:nvPr/>
          </p:nvSpPr>
          <p:spPr>
            <a:xfrm rot="10800000">
              <a:off x="4088708" y="6303262"/>
              <a:ext cx="378416" cy="320197"/>
            </a:xfrm>
            <a:prstGeom prst="hexagon">
              <a:avLst/>
            </a:prstGeom>
            <a:solidFill>
              <a:srgbClr val="746BB3">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 name="Hexagon 17">
              <a:extLst>
                <a:ext uri="{FF2B5EF4-FFF2-40B4-BE49-F238E27FC236}">
                  <a16:creationId xmlns:a16="http://schemas.microsoft.com/office/drawing/2014/main" id="{B000769F-7432-4761-B273-CFB2D4253B7B}"/>
                </a:ext>
              </a:extLst>
            </p:cNvPr>
            <p:cNvSpPr/>
            <p:nvPr/>
          </p:nvSpPr>
          <p:spPr>
            <a:xfrm rot="10800000">
              <a:off x="4343889" y="6143164"/>
              <a:ext cx="378416" cy="320197"/>
            </a:xfrm>
            <a:prstGeom prst="hexagon">
              <a:avLst/>
            </a:prstGeom>
            <a:solidFill>
              <a:srgbClr val="0070C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 name="Hexagon 18">
              <a:extLst>
                <a:ext uri="{FF2B5EF4-FFF2-40B4-BE49-F238E27FC236}">
                  <a16:creationId xmlns:a16="http://schemas.microsoft.com/office/drawing/2014/main" id="{6D6DA56A-8AE0-4E66-964C-35B81689938A}"/>
                </a:ext>
              </a:extLst>
            </p:cNvPr>
            <p:cNvSpPr/>
            <p:nvPr/>
          </p:nvSpPr>
          <p:spPr>
            <a:xfrm rot="10800000">
              <a:off x="4603569" y="5476413"/>
              <a:ext cx="622522" cy="526749"/>
            </a:xfrm>
            <a:prstGeom prst="hexagon">
              <a:avLst/>
            </a:prstGeom>
            <a:solidFill>
              <a:srgbClr val="C37EB3">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 name="Hexagon 19">
              <a:extLst>
                <a:ext uri="{FF2B5EF4-FFF2-40B4-BE49-F238E27FC236}">
                  <a16:creationId xmlns:a16="http://schemas.microsoft.com/office/drawing/2014/main" id="{45E9A253-764C-4E02-8925-46AC6A2C9402}"/>
                </a:ext>
              </a:extLst>
            </p:cNvPr>
            <p:cNvSpPr/>
            <p:nvPr/>
          </p:nvSpPr>
          <p:spPr>
            <a:xfrm rot="10800000">
              <a:off x="5124931" y="5549590"/>
              <a:ext cx="335416" cy="283813"/>
            </a:xfrm>
            <a:prstGeom prst="hexagon">
              <a:avLst/>
            </a:prstGeom>
            <a:solidFill>
              <a:srgbClr val="00B0F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Hexagon 20">
              <a:extLst>
                <a:ext uri="{FF2B5EF4-FFF2-40B4-BE49-F238E27FC236}">
                  <a16:creationId xmlns:a16="http://schemas.microsoft.com/office/drawing/2014/main" id="{7242C4E3-0139-4C2E-811F-9F5CA9FB4940}"/>
                </a:ext>
              </a:extLst>
            </p:cNvPr>
            <p:cNvSpPr/>
            <p:nvPr/>
          </p:nvSpPr>
          <p:spPr>
            <a:xfrm rot="10800000">
              <a:off x="5437171" y="5352870"/>
              <a:ext cx="378492" cy="320263"/>
            </a:xfrm>
            <a:prstGeom prst="hexagon">
              <a:avLst/>
            </a:prstGeom>
            <a:solidFill>
              <a:srgbClr val="EB59A1">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 name="Hexagon 21">
              <a:extLst>
                <a:ext uri="{FF2B5EF4-FFF2-40B4-BE49-F238E27FC236}">
                  <a16:creationId xmlns:a16="http://schemas.microsoft.com/office/drawing/2014/main" id="{011AD425-0601-488C-B40F-97EA8033DE8A}"/>
                </a:ext>
              </a:extLst>
            </p:cNvPr>
            <p:cNvSpPr/>
            <p:nvPr/>
          </p:nvSpPr>
          <p:spPr>
            <a:xfrm rot="10800000">
              <a:off x="5722457" y="5352870"/>
              <a:ext cx="259250" cy="219366"/>
            </a:xfrm>
            <a:prstGeom prst="hexagon">
              <a:avLst/>
            </a:prstGeom>
            <a:solidFill>
              <a:srgbClr val="D9637E">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 name="Hexagon 22">
              <a:extLst>
                <a:ext uri="{FF2B5EF4-FFF2-40B4-BE49-F238E27FC236}">
                  <a16:creationId xmlns:a16="http://schemas.microsoft.com/office/drawing/2014/main" id="{5F7BDAAA-E406-4B1F-B836-8E58970A11E6}"/>
                </a:ext>
              </a:extLst>
            </p:cNvPr>
            <p:cNvSpPr/>
            <p:nvPr/>
          </p:nvSpPr>
          <p:spPr>
            <a:xfrm rot="10800000">
              <a:off x="338897" y="4315039"/>
              <a:ext cx="394263" cy="333607"/>
            </a:xfrm>
            <a:prstGeom prst="hexagon">
              <a:avLst/>
            </a:prstGeom>
            <a:solidFill>
              <a:srgbClr val="00B0F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24" name="Group 23">
            <a:extLst>
              <a:ext uri="{FF2B5EF4-FFF2-40B4-BE49-F238E27FC236}">
                <a16:creationId xmlns:a16="http://schemas.microsoft.com/office/drawing/2014/main" id="{6E371E66-75AD-4E0D-9337-942E9092AC4A}"/>
              </a:ext>
            </a:extLst>
          </p:cNvPr>
          <p:cNvGrpSpPr/>
          <p:nvPr userDrawn="1"/>
        </p:nvGrpSpPr>
        <p:grpSpPr>
          <a:xfrm>
            <a:off x="628306" y="114300"/>
            <a:ext cx="11563694" cy="3810000"/>
            <a:chOff x="637591" y="400050"/>
            <a:chExt cx="11563694" cy="3810000"/>
          </a:xfrm>
        </p:grpSpPr>
        <p:sp>
          <p:nvSpPr>
            <p:cNvPr id="25" name="Hexagon 24">
              <a:extLst>
                <a:ext uri="{FF2B5EF4-FFF2-40B4-BE49-F238E27FC236}">
                  <a16:creationId xmlns:a16="http://schemas.microsoft.com/office/drawing/2014/main" id="{4EDB19EE-6C21-4284-AD02-CAC216846B35}"/>
                </a:ext>
              </a:extLst>
            </p:cNvPr>
            <p:cNvSpPr/>
            <p:nvPr/>
          </p:nvSpPr>
          <p:spPr>
            <a:xfrm>
              <a:off x="2924047" y="1732554"/>
              <a:ext cx="814194" cy="688934"/>
            </a:xfrm>
            <a:prstGeom prst="hexagon">
              <a:avLst/>
            </a:prstGeom>
            <a:solidFill>
              <a:srgbClr val="9E6DAD">
                <a:alpha val="83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 name="Hexagon 25">
              <a:extLst>
                <a:ext uri="{FF2B5EF4-FFF2-40B4-BE49-F238E27FC236}">
                  <a16:creationId xmlns:a16="http://schemas.microsoft.com/office/drawing/2014/main" id="{61F76851-8821-4B10-8A87-6ED16B98F7C9}"/>
                </a:ext>
              </a:extLst>
            </p:cNvPr>
            <p:cNvSpPr/>
            <p:nvPr/>
          </p:nvSpPr>
          <p:spPr>
            <a:xfrm>
              <a:off x="4653589" y="1505509"/>
              <a:ext cx="842169" cy="712606"/>
            </a:xfrm>
            <a:prstGeom prst="hexagon">
              <a:avLst/>
            </a:prstGeom>
            <a:solidFill>
              <a:srgbClr val="CEDC4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 name="Hexagon 26">
              <a:extLst>
                <a:ext uri="{FF2B5EF4-FFF2-40B4-BE49-F238E27FC236}">
                  <a16:creationId xmlns:a16="http://schemas.microsoft.com/office/drawing/2014/main" id="{DDAC8738-1D3D-49BC-9770-19EFD30CE6CC}"/>
                </a:ext>
              </a:extLst>
            </p:cNvPr>
            <p:cNvSpPr/>
            <p:nvPr/>
          </p:nvSpPr>
          <p:spPr>
            <a:xfrm>
              <a:off x="6191591" y="988429"/>
              <a:ext cx="1203445" cy="1018300"/>
            </a:xfrm>
            <a:prstGeom prst="hexagon">
              <a:avLst/>
            </a:prstGeom>
            <a:solidFill>
              <a:srgbClr val="FDD041">
                <a:alpha val="83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 name="Hexagon 27">
              <a:extLst>
                <a:ext uri="{FF2B5EF4-FFF2-40B4-BE49-F238E27FC236}">
                  <a16:creationId xmlns:a16="http://schemas.microsoft.com/office/drawing/2014/main" id="{E3EE09C3-6C9C-43ED-ADCD-F9AF779301A5}"/>
                </a:ext>
              </a:extLst>
            </p:cNvPr>
            <p:cNvSpPr/>
            <p:nvPr/>
          </p:nvSpPr>
          <p:spPr>
            <a:xfrm>
              <a:off x="6798595" y="1732554"/>
              <a:ext cx="941230" cy="796425"/>
            </a:xfrm>
            <a:prstGeom prst="hexagon">
              <a:avLst/>
            </a:prstGeom>
            <a:solidFill>
              <a:srgbClr val="F9A746">
                <a:alpha val="83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 name="Hexagon 28">
              <a:extLst>
                <a:ext uri="{FF2B5EF4-FFF2-40B4-BE49-F238E27FC236}">
                  <a16:creationId xmlns:a16="http://schemas.microsoft.com/office/drawing/2014/main" id="{C7D83CB6-3E0F-49CE-BC5C-A7BC08DF783D}"/>
                </a:ext>
              </a:extLst>
            </p:cNvPr>
            <p:cNvSpPr/>
            <p:nvPr/>
          </p:nvSpPr>
          <p:spPr>
            <a:xfrm>
              <a:off x="7394602" y="1505502"/>
              <a:ext cx="1825420" cy="1544587"/>
            </a:xfrm>
            <a:prstGeom prst="hexagon">
              <a:avLst/>
            </a:prstGeom>
            <a:solidFill>
              <a:srgbClr val="EF6B71">
                <a:alpha val="83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 name="Hexagon 29">
              <a:extLst>
                <a:ext uri="{FF2B5EF4-FFF2-40B4-BE49-F238E27FC236}">
                  <a16:creationId xmlns:a16="http://schemas.microsoft.com/office/drawing/2014/main" id="{D6DC4E84-D714-4306-98C6-A65E7E868996}"/>
                </a:ext>
              </a:extLst>
            </p:cNvPr>
            <p:cNvSpPr/>
            <p:nvPr/>
          </p:nvSpPr>
          <p:spPr>
            <a:xfrm>
              <a:off x="8424723" y="612787"/>
              <a:ext cx="1160844" cy="982253"/>
            </a:xfrm>
            <a:prstGeom prst="hexagon">
              <a:avLst/>
            </a:prstGeom>
            <a:solidFill>
              <a:srgbClr val="E360A4">
                <a:alpha val="83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1" name="Hexagon 30">
              <a:extLst>
                <a:ext uri="{FF2B5EF4-FFF2-40B4-BE49-F238E27FC236}">
                  <a16:creationId xmlns:a16="http://schemas.microsoft.com/office/drawing/2014/main" id="{DE41F326-87C9-4A6F-8859-9099358CF356}"/>
                </a:ext>
              </a:extLst>
            </p:cNvPr>
            <p:cNvSpPr/>
            <p:nvPr/>
          </p:nvSpPr>
          <p:spPr>
            <a:xfrm>
              <a:off x="8844568" y="1221793"/>
              <a:ext cx="2049809" cy="1734454"/>
            </a:xfrm>
            <a:prstGeom prst="hexagon">
              <a:avLst/>
            </a:prstGeom>
            <a:solidFill>
              <a:srgbClr val="A74F9D">
                <a:alpha val="83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2" name="Arrow: Pentagon 31">
              <a:extLst>
                <a:ext uri="{FF2B5EF4-FFF2-40B4-BE49-F238E27FC236}">
                  <a16:creationId xmlns:a16="http://schemas.microsoft.com/office/drawing/2014/main" id="{C2EE2A71-6DCA-4069-9204-17707271FD3D}"/>
                </a:ext>
              </a:extLst>
            </p:cNvPr>
            <p:cNvSpPr/>
            <p:nvPr/>
          </p:nvSpPr>
          <p:spPr>
            <a:xfrm rot="10800000">
              <a:off x="9672079" y="1103913"/>
              <a:ext cx="2529206" cy="3106137"/>
            </a:xfrm>
            <a:prstGeom prst="homePlate">
              <a:avLst>
                <a:gd name="adj" fmla="val 34873"/>
              </a:avLst>
            </a:prstGeom>
            <a:solidFill>
              <a:srgbClr val="6A4A9C">
                <a:alpha val="83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3" name="Hexagon 32">
              <a:extLst>
                <a:ext uri="{FF2B5EF4-FFF2-40B4-BE49-F238E27FC236}">
                  <a16:creationId xmlns:a16="http://schemas.microsoft.com/office/drawing/2014/main" id="{D1C6E90D-DFF5-42E5-9241-A03E54FD6814}"/>
                </a:ext>
              </a:extLst>
            </p:cNvPr>
            <p:cNvSpPr/>
            <p:nvPr/>
          </p:nvSpPr>
          <p:spPr>
            <a:xfrm>
              <a:off x="5604000" y="1188209"/>
              <a:ext cx="941230" cy="796425"/>
            </a:xfrm>
            <a:prstGeom prst="hexagon">
              <a:avLst/>
            </a:prstGeom>
            <a:solidFill>
              <a:srgbClr val="CEDC40">
                <a:alpha val="83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 name="Hexagon 33">
              <a:extLst>
                <a:ext uri="{FF2B5EF4-FFF2-40B4-BE49-F238E27FC236}">
                  <a16:creationId xmlns:a16="http://schemas.microsoft.com/office/drawing/2014/main" id="{A49B11E4-CDCB-4C26-93CE-BD9C09AC5A6C}"/>
                </a:ext>
              </a:extLst>
            </p:cNvPr>
            <p:cNvSpPr/>
            <p:nvPr/>
          </p:nvSpPr>
          <p:spPr>
            <a:xfrm>
              <a:off x="5343075" y="1592619"/>
              <a:ext cx="500344" cy="423369"/>
            </a:xfrm>
            <a:prstGeom prst="hexagon">
              <a:avLst/>
            </a:prstGeom>
            <a:solidFill>
              <a:srgbClr val="FFFF00">
                <a:alpha val="71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5" name="Hexagon 34">
              <a:extLst>
                <a:ext uri="{FF2B5EF4-FFF2-40B4-BE49-F238E27FC236}">
                  <a16:creationId xmlns:a16="http://schemas.microsoft.com/office/drawing/2014/main" id="{4D5212C3-7779-4110-A1C8-97210C192690}"/>
                </a:ext>
              </a:extLst>
            </p:cNvPr>
            <p:cNvSpPr/>
            <p:nvPr/>
          </p:nvSpPr>
          <p:spPr>
            <a:xfrm>
              <a:off x="4424463" y="1921985"/>
              <a:ext cx="500344" cy="423369"/>
            </a:xfrm>
            <a:prstGeom prst="hexagon">
              <a:avLst/>
            </a:prstGeom>
            <a:solidFill>
              <a:srgbClr val="FFFF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6" name="Hexagon 35">
              <a:extLst>
                <a:ext uri="{FF2B5EF4-FFF2-40B4-BE49-F238E27FC236}">
                  <a16:creationId xmlns:a16="http://schemas.microsoft.com/office/drawing/2014/main" id="{4BED7D4E-C92E-4C56-9709-C48ED2D1F2CA}"/>
                </a:ext>
              </a:extLst>
            </p:cNvPr>
            <p:cNvSpPr/>
            <p:nvPr/>
          </p:nvSpPr>
          <p:spPr>
            <a:xfrm>
              <a:off x="3742582" y="1102817"/>
              <a:ext cx="1203445" cy="1018300"/>
            </a:xfrm>
            <a:prstGeom prst="hexagon">
              <a:avLst/>
            </a:prstGeom>
            <a:solidFill>
              <a:srgbClr val="00B0F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7" name="Hexagon 36">
              <a:extLst>
                <a:ext uri="{FF2B5EF4-FFF2-40B4-BE49-F238E27FC236}">
                  <a16:creationId xmlns:a16="http://schemas.microsoft.com/office/drawing/2014/main" id="{D32A5F9C-0B4A-4554-B8AB-6CA432B68B1C}"/>
                </a:ext>
              </a:extLst>
            </p:cNvPr>
            <p:cNvSpPr/>
            <p:nvPr/>
          </p:nvSpPr>
          <p:spPr>
            <a:xfrm>
              <a:off x="3565548" y="678929"/>
              <a:ext cx="731544" cy="618999"/>
            </a:xfrm>
            <a:prstGeom prst="hexagon">
              <a:avLst/>
            </a:prstGeom>
            <a:solidFill>
              <a:srgbClr val="746BB3">
                <a:alpha val="75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8" name="Hexagon 37">
              <a:extLst>
                <a:ext uri="{FF2B5EF4-FFF2-40B4-BE49-F238E27FC236}">
                  <a16:creationId xmlns:a16="http://schemas.microsoft.com/office/drawing/2014/main" id="{4F7E1984-E1D3-418E-B0BB-E83760249180}"/>
                </a:ext>
              </a:extLst>
            </p:cNvPr>
            <p:cNvSpPr/>
            <p:nvPr/>
          </p:nvSpPr>
          <p:spPr>
            <a:xfrm>
              <a:off x="3072239" y="988428"/>
              <a:ext cx="731544" cy="618999"/>
            </a:xfrm>
            <a:prstGeom prst="hexagon">
              <a:avLst/>
            </a:prstGeom>
            <a:solidFill>
              <a:srgbClr val="0070C0">
                <a:alpha val="75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9" name="Hexagon 38">
              <a:extLst>
                <a:ext uri="{FF2B5EF4-FFF2-40B4-BE49-F238E27FC236}">
                  <a16:creationId xmlns:a16="http://schemas.microsoft.com/office/drawing/2014/main" id="{D8505B16-517B-4EF8-9C3D-569A5DEE93FB}"/>
                </a:ext>
              </a:extLst>
            </p:cNvPr>
            <p:cNvSpPr/>
            <p:nvPr/>
          </p:nvSpPr>
          <p:spPr>
            <a:xfrm>
              <a:off x="2098329" y="1878074"/>
              <a:ext cx="1203445" cy="1018300"/>
            </a:xfrm>
            <a:prstGeom prst="hexagon">
              <a:avLst/>
            </a:prstGeom>
            <a:solidFill>
              <a:srgbClr val="C37EB3">
                <a:alpha val="83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0" name="Hexagon 39">
              <a:extLst>
                <a:ext uri="{FF2B5EF4-FFF2-40B4-BE49-F238E27FC236}">
                  <a16:creationId xmlns:a16="http://schemas.microsoft.com/office/drawing/2014/main" id="{4AB83997-07F8-46DE-A7FC-4E98B9E9EC7F}"/>
                </a:ext>
              </a:extLst>
            </p:cNvPr>
            <p:cNvSpPr/>
            <p:nvPr/>
          </p:nvSpPr>
          <p:spPr>
            <a:xfrm>
              <a:off x="1645474" y="2206250"/>
              <a:ext cx="648417" cy="548661"/>
            </a:xfrm>
            <a:prstGeom prst="hexagon">
              <a:avLst/>
            </a:prstGeom>
            <a:solidFill>
              <a:srgbClr val="00B0F0">
                <a:alpha val="83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 name="Hexagon 40">
              <a:extLst>
                <a:ext uri="{FF2B5EF4-FFF2-40B4-BE49-F238E27FC236}">
                  <a16:creationId xmlns:a16="http://schemas.microsoft.com/office/drawing/2014/main" id="{D42F524D-E752-4C1E-AFED-378AC9AA1D7A}"/>
                </a:ext>
              </a:extLst>
            </p:cNvPr>
            <p:cNvSpPr/>
            <p:nvPr/>
          </p:nvSpPr>
          <p:spPr>
            <a:xfrm>
              <a:off x="958582" y="2516081"/>
              <a:ext cx="731692" cy="619124"/>
            </a:xfrm>
            <a:prstGeom prst="hexagon">
              <a:avLst/>
            </a:prstGeom>
            <a:solidFill>
              <a:srgbClr val="EB59A1">
                <a:alpha val="83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2" name="Hexagon 41">
              <a:extLst>
                <a:ext uri="{FF2B5EF4-FFF2-40B4-BE49-F238E27FC236}">
                  <a16:creationId xmlns:a16="http://schemas.microsoft.com/office/drawing/2014/main" id="{507C4AE6-CAFC-4726-B08E-29F1888D89F5}"/>
                </a:ext>
              </a:extLst>
            </p:cNvPr>
            <p:cNvSpPr/>
            <p:nvPr/>
          </p:nvSpPr>
          <p:spPr>
            <a:xfrm>
              <a:off x="637591" y="2711132"/>
              <a:ext cx="501177" cy="424073"/>
            </a:xfrm>
            <a:prstGeom prst="hexagon">
              <a:avLst/>
            </a:prstGeom>
            <a:solidFill>
              <a:srgbClr val="D9637E">
                <a:alpha val="83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3" name="Hexagon 42">
              <a:extLst>
                <a:ext uri="{FF2B5EF4-FFF2-40B4-BE49-F238E27FC236}">
                  <a16:creationId xmlns:a16="http://schemas.microsoft.com/office/drawing/2014/main" id="{88E4B021-DB12-476F-9A46-801D697AE2AA}"/>
                </a:ext>
              </a:extLst>
            </p:cNvPr>
            <p:cNvSpPr/>
            <p:nvPr/>
          </p:nvSpPr>
          <p:spPr>
            <a:xfrm>
              <a:off x="10760487" y="400050"/>
              <a:ext cx="762180" cy="644922"/>
            </a:xfrm>
            <a:prstGeom prst="hexagon">
              <a:avLst/>
            </a:prstGeom>
            <a:solidFill>
              <a:srgbClr val="00B0F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4" name="Hexagon 43">
              <a:extLst>
                <a:ext uri="{FF2B5EF4-FFF2-40B4-BE49-F238E27FC236}">
                  <a16:creationId xmlns:a16="http://schemas.microsoft.com/office/drawing/2014/main" id="{534337C9-2C7D-4E96-AAC3-92632BD04D8F}"/>
                </a:ext>
              </a:extLst>
            </p:cNvPr>
            <p:cNvSpPr/>
            <p:nvPr/>
          </p:nvSpPr>
          <p:spPr>
            <a:xfrm rot="10800000">
              <a:off x="958581" y="1046626"/>
              <a:ext cx="542307" cy="458875"/>
            </a:xfrm>
            <a:prstGeom prst="hexagon">
              <a:avLst/>
            </a:prstGeom>
            <a:solidFill>
              <a:srgbClr val="00B0F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5" name="Hexagon 44">
              <a:extLst>
                <a:ext uri="{FF2B5EF4-FFF2-40B4-BE49-F238E27FC236}">
                  <a16:creationId xmlns:a16="http://schemas.microsoft.com/office/drawing/2014/main" id="{10261C75-2005-4ACD-90DA-4C74B77B2972}"/>
                </a:ext>
              </a:extLst>
            </p:cNvPr>
            <p:cNvSpPr/>
            <p:nvPr/>
          </p:nvSpPr>
          <p:spPr>
            <a:xfrm>
              <a:off x="637591" y="617479"/>
              <a:ext cx="250588" cy="212036"/>
            </a:xfrm>
            <a:prstGeom prst="hexagon">
              <a:avLst/>
            </a:prstGeom>
            <a:solidFill>
              <a:srgbClr val="D9637E">
                <a:alpha val="83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6" name="Hexagon 45">
              <a:extLst>
                <a:ext uri="{FF2B5EF4-FFF2-40B4-BE49-F238E27FC236}">
                  <a16:creationId xmlns:a16="http://schemas.microsoft.com/office/drawing/2014/main" id="{AB689D86-DB87-43E7-A3E3-440143EA4B61}"/>
                </a:ext>
              </a:extLst>
            </p:cNvPr>
            <p:cNvSpPr/>
            <p:nvPr/>
          </p:nvSpPr>
          <p:spPr>
            <a:xfrm>
              <a:off x="800046" y="1337479"/>
              <a:ext cx="412462" cy="349007"/>
            </a:xfrm>
            <a:prstGeom prst="hexagon">
              <a:avLst/>
            </a:prstGeom>
            <a:solidFill>
              <a:srgbClr val="FFFF00">
                <a:alpha val="83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p:cSld name="Subtitle">
    <p:spTree>
      <p:nvGrpSpPr>
        <p:cNvPr id="1" name="Shape 20"/>
        <p:cNvGrpSpPr/>
        <p:nvPr/>
      </p:nvGrpSpPr>
      <p:grpSpPr>
        <a:xfrm>
          <a:off x="0" y="0"/>
          <a:ext cx="0" cy="0"/>
          <a:chOff x="0" y="0"/>
          <a:chExt cx="0" cy="0"/>
        </a:xfrm>
      </p:grpSpPr>
      <p:sp>
        <p:nvSpPr>
          <p:cNvPr id="21" name="Shape 21"/>
          <p:cNvSpPr txBox="1">
            <a:spLocks noGrp="1"/>
          </p:cNvSpPr>
          <p:nvPr>
            <p:ph type="ctrTitle"/>
          </p:nvPr>
        </p:nvSpPr>
        <p:spPr>
          <a:xfrm>
            <a:off x="3530534" y="2212734"/>
            <a:ext cx="5130799" cy="1546399"/>
          </a:xfrm>
          <a:prstGeom prst="rect">
            <a:avLst/>
          </a:prstGeom>
        </p:spPr>
        <p:txBody>
          <a:bodyPr lIns="91425" tIns="91425" rIns="91425" bIns="91425" anchor="b" anchorCtr="0"/>
          <a:lstStyle>
            <a:lvl1pPr lvl="0" algn="ctr" rtl="0">
              <a:spcBef>
                <a:spcPts val="0"/>
              </a:spcBef>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a:p>
        </p:txBody>
      </p:sp>
      <p:sp>
        <p:nvSpPr>
          <p:cNvPr id="22" name="Shape 22"/>
          <p:cNvSpPr txBox="1">
            <a:spLocks noGrp="1"/>
          </p:cNvSpPr>
          <p:nvPr>
            <p:ph type="subTitle" idx="1"/>
          </p:nvPr>
        </p:nvSpPr>
        <p:spPr>
          <a:xfrm>
            <a:off x="3530634" y="3685134"/>
            <a:ext cx="5130799" cy="1046399"/>
          </a:xfrm>
          <a:prstGeom prst="rect">
            <a:avLst/>
          </a:prstGeom>
        </p:spPr>
        <p:txBody>
          <a:bodyPr lIns="91425" tIns="91425" rIns="91425" bIns="91425" anchor="t" anchorCtr="0"/>
          <a:lstStyle>
            <a:lvl1pPr lvl="0" algn="ctr" rtl="0">
              <a:spcBef>
                <a:spcPts val="0"/>
              </a:spcBef>
              <a:buClr>
                <a:srgbClr val="33CCFF"/>
              </a:buClr>
              <a:buSzPct val="100000"/>
              <a:buNone/>
              <a:defRPr sz="2400">
                <a:solidFill>
                  <a:srgbClr val="33CCFF"/>
                </a:solidFill>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a:p>
        </p:txBody>
      </p:sp>
      <p:sp>
        <p:nvSpPr>
          <p:cNvPr id="28" name="Shape 28"/>
          <p:cNvSpPr/>
          <p:nvPr/>
        </p:nvSpPr>
        <p:spPr>
          <a:xfrm rot="-5400000">
            <a:off x="-256797" y="2600789"/>
            <a:ext cx="1314399" cy="800800"/>
          </a:xfrm>
          <a:prstGeom prst="parallelogram">
            <a:avLst>
              <a:gd name="adj" fmla="val 81897"/>
            </a:avLst>
          </a:prstGeom>
          <a:solidFill>
            <a:srgbClr val="FFFFFF">
              <a:alpha val="14229"/>
            </a:srgbClr>
          </a:solidFill>
          <a:ln>
            <a:noFill/>
          </a:ln>
        </p:spPr>
        <p:txBody>
          <a:bodyPr lIns="121900" tIns="60933" rIns="121900" bIns="60933" anchor="ctr" anchorCtr="0">
            <a:noAutofit/>
          </a:bodyPr>
          <a:lstStyle/>
          <a:p>
            <a:pPr marL="0" marR="0" lvl="0" indent="0" algn="ctr" rtl="0">
              <a:spcBef>
                <a:spcPts val="0"/>
              </a:spcBef>
              <a:buNone/>
            </a:pPr>
            <a:endParaRPr sz="2400" b="0" i="0" u="none" strike="noStrike" cap="none">
              <a:solidFill>
                <a:srgbClr val="FFFFFF"/>
              </a:solidFill>
              <a:latin typeface="Calibri"/>
              <a:ea typeface="Calibri"/>
              <a:cs typeface="Calibri"/>
              <a:sym typeface="Calibri"/>
            </a:endParaRPr>
          </a:p>
        </p:txBody>
      </p:sp>
      <p:sp>
        <p:nvSpPr>
          <p:cNvPr id="31" name="Shape 31"/>
          <p:cNvSpPr/>
          <p:nvPr/>
        </p:nvSpPr>
        <p:spPr>
          <a:xfrm rot="-5400000" flipH="1">
            <a:off x="9754537" y="3736365"/>
            <a:ext cx="1370399" cy="834800"/>
          </a:xfrm>
          <a:prstGeom prst="parallelogram">
            <a:avLst>
              <a:gd name="adj" fmla="val 81897"/>
            </a:avLst>
          </a:prstGeom>
          <a:solidFill>
            <a:srgbClr val="FFFFFF">
              <a:alpha val="14229"/>
            </a:srgbClr>
          </a:solidFill>
          <a:ln>
            <a:noFill/>
          </a:ln>
        </p:spPr>
        <p:txBody>
          <a:bodyPr lIns="121900" tIns="60933" rIns="121900" bIns="60933" anchor="ctr" anchorCtr="0">
            <a:noAutofit/>
          </a:bodyPr>
          <a:lstStyle/>
          <a:p>
            <a:pPr marL="0" marR="0" lvl="0" indent="0" algn="ctr" rtl="0">
              <a:spcBef>
                <a:spcPts val="0"/>
              </a:spcBef>
              <a:buNone/>
            </a:pPr>
            <a:endParaRPr sz="2400" b="0" i="0" u="none" strike="noStrike" cap="none">
              <a:solidFill>
                <a:srgbClr val="FFFFFF"/>
              </a:solidFill>
              <a:latin typeface="Calibri"/>
              <a:ea typeface="Calibri"/>
              <a:cs typeface="Calibri"/>
              <a:sym typeface="Calibri"/>
            </a:endParaRPr>
          </a:p>
        </p:txBody>
      </p:sp>
      <p:grpSp>
        <p:nvGrpSpPr>
          <p:cNvPr id="6" name="Group 5">
            <a:extLst>
              <a:ext uri="{FF2B5EF4-FFF2-40B4-BE49-F238E27FC236}">
                <a16:creationId xmlns:a16="http://schemas.microsoft.com/office/drawing/2014/main" id="{DA595946-0304-4502-9936-3E0D6BBD38D8}"/>
              </a:ext>
            </a:extLst>
          </p:cNvPr>
          <p:cNvGrpSpPr/>
          <p:nvPr userDrawn="1"/>
        </p:nvGrpSpPr>
        <p:grpSpPr>
          <a:xfrm rot="16200000">
            <a:off x="-1752420" y="2135251"/>
            <a:ext cx="6368937" cy="2098434"/>
            <a:chOff x="637591" y="400050"/>
            <a:chExt cx="11563694" cy="3810000"/>
          </a:xfrm>
        </p:grpSpPr>
        <p:sp>
          <p:nvSpPr>
            <p:cNvPr id="7" name="Hexagon 6">
              <a:extLst>
                <a:ext uri="{FF2B5EF4-FFF2-40B4-BE49-F238E27FC236}">
                  <a16:creationId xmlns:a16="http://schemas.microsoft.com/office/drawing/2014/main" id="{7A0D10E7-4D3D-4D5A-A021-C226B097CD11}"/>
                </a:ext>
              </a:extLst>
            </p:cNvPr>
            <p:cNvSpPr/>
            <p:nvPr/>
          </p:nvSpPr>
          <p:spPr>
            <a:xfrm>
              <a:off x="2924047" y="1732554"/>
              <a:ext cx="814194" cy="688934"/>
            </a:xfrm>
            <a:prstGeom prst="hexagon">
              <a:avLst/>
            </a:prstGeom>
            <a:solidFill>
              <a:srgbClr val="9E6DAD">
                <a:alpha val="83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Hexagon 7">
              <a:extLst>
                <a:ext uri="{FF2B5EF4-FFF2-40B4-BE49-F238E27FC236}">
                  <a16:creationId xmlns:a16="http://schemas.microsoft.com/office/drawing/2014/main" id="{B68AEC24-F453-4AB0-9B32-BC786B43F73C}"/>
                </a:ext>
              </a:extLst>
            </p:cNvPr>
            <p:cNvSpPr/>
            <p:nvPr/>
          </p:nvSpPr>
          <p:spPr>
            <a:xfrm>
              <a:off x="4653589" y="1505509"/>
              <a:ext cx="842169" cy="712606"/>
            </a:xfrm>
            <a:prstGeom prst="hexagon">
              <a:avLst/>
            </a:prstGeom>
            <a:solidFill>
              <a:srgbClr val="CEDC4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 name="Hexagon 8">
              <a:extLst>
                <a:ext uri="{FF2B5EF4-FFF2-40B4-BE49-F238E27FC236}">
                  <a16:creationId xmlns:a16="http://schemas.microsoft.com/office/drawing/2014/main" id="{013DE45E-D06E-409A-8DB3-ABB3C34BDD51}"/>
                </a:ext>
              </a:extLst>
            </p:cNvPr>
            <p:cNvSpPr/>
            <p:nvPr/>
          </p:nvSpPr>
          <p:spPr>
            <a:xfrm>
              <a:off x="6191591" y="988429"/>
              <a:ext cx="1203445" cy="1018300"/>
            </a:xfrm>
            <a:prstGeom prst="hexagon">
              <a:avLst/>
            </a:prstGeom>
            <a:solidFill>
              <a:srgbClr val="FDD041">
                <a:alpha val="83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Hexagon 9">
              <a:extLst>
                <a:ext uri="{FF2B5EF4-FFF2-40B4-BE49-F238E27FC236}">
                  <a16:creationId xmlns:a16="http://schemas.microsoft.com/office/drawing/2014/main" id="{E6F69427-002C-446B-BDBA-52E53829C452}"/>
                </a:ext>
              </a:extLst>
            </p:cNvPr>
            <p:cNvSpPr/>
            <p:nvPr/>
          </p:nvSpPr>
          <p:spPr>
            <a:xfrm>
              <a:off x="6798595" y="1732554"/>
              <a:ext cx="941230" cy="796425"/>
            </a:xfrm>
            <a:prstGeom prst="hexagon">
              <a:avLst/>
            </a:prstGeom>
            <a:solidFill>
              <a:srgbClr val="F9A746">
                <a:alpha val="83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 name="Hexagon 10">
              <a:extLst>
                <a:ext uri="{FF2B5EF4-FFF2-40B4-BE49-F238E27FC236}">
                  <a16:creationId xmlns:a16="http://schemas.microsoft.com/office/drawing/2014/main" id="{85815956-9D0D-4385-8EE6-5E65915AD557}"/>
                </a:ext>
              </a:extLst>
            </p:cNvPr>
            <p:cNvSpPr/>
            <p:nvPr/>
          </p:nvSpPr>
          <p:spPr>
            <a:xfrm>
              <a:off x="7394602" y="1505502"/>
              <a:ext cx="1825420" cy="1544587"/>
            </a:xfrm>
            <a:prstGeom prst="hexagon">
              <a:avLst/>
            </a:prstGeom>
            <a:solidFill>
              <a:srgbClr val="EF6B71">
                <a:alpha val="83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 name="Hexagon 11">
              <a:extLst>
                <a:ext uri="{FF2B5EF4-FFF2-40B4-BE49-F238E27FC236}">
                  <a16:creationId xmlns:a16="http://schemas.microsoft.com/office/drawing/2014/main" id="{39D566BE-DA66-4562-A39C-C897BA7A48C8}"/>
                </a:ext>
              </a:extLst>
            </p:cNvPr>
            <p:cNvSpPr/>
            <p:nvPr/>
          </p:nvSpPr>
          <p:spPr>
            <a:xfrm>
              <a:off x="8424723" y="612787"/>
              <a:ext cx="1160844" cy="982253"/>
            </a:xfrm>
            <a:prstGeom prst="hexagon">
              <a:avLst/>
            </a:prstGeom>
            <a:solidFill>
              <a:srgbClr val="E360A4">
                <a:alpha val="83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Hexagon 12">
              <a:extLst>
                <a:ext uri="{FF2B5EF4-FFF2-40B4-BE49-F238E27FC236}">
                  <a16:creationId xmlns:a16="http://schemas.microsoft.com/office/drawing/2014/main" id="{3B3F1BBA-EBD4-405F-95F7-ECF03FE38D03}"/>
                </a:ext>
              </a:extLst>
            </p:cNvPr>
            <p:cNvSpPr/>
            <p:nvPr/>
          </p:nvSpPr>
          <p:spPr>
            <a:xfrm>
              <a:off x="8844568" y="1221793"/>
              <a:ext cx="2049809" cy="1734454"/>
            </a:xfrm>
            <a:prstGeom prst="hexagon">
              <a:avLst/>
            </a:prstGeom>
            <a:solidFill>
              <a:srgbClr val="A74F9D">
                <a:alpha val="83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 name="Arrow: Pentagon 13">
              <a:extLst>
                <a:ext uri="{FF2B5EF4-FFF2-40B4-BE49-F238E27FC236}">
                  <a16:creationId xmlns:a16="http://schemas.microsoft.com/office/drawing/2014/main" id="{FAB1F28A-88E7-46A5-9A4E-194F8B141AD0}"/>
                </a:ext>
              </a:extLst>
            </p:cNvPr>
            <p:cNvSpPr/>
            <p:nvPr/>
          </p:nvSpPr>
          <p:spPr>
            <a:xfrm rot="10800000">
              <a:off x="9672079" y="1103913"/>
              <a:ext cx="2529206" cy="3106137"/>
            </a:xfrm>
            <a:prstGeom prst="homePlate">
              <a:avLst>
                <a:gd name="adj" fmla="val 34873"/>
              </a:avLst>
            </a:prstGeom>
            <a:solidFill>
              <a:srgbClr val="6A4A9C">
                <a:alpha val="83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 name="Hexagon 14">
              <a:extLst>
                <a:ext uri="{FF2B5EF4-FFF2-40B4-BE49-F238E27FC236}">
                  <a16:creationId xmlns:a16="http://schemas.microsoft.com/office/drawing/2014/main" id="{C523AF79-6B09-40AD-852A-D4FF00B8B7FB}"/>
                </a:ext>
              </a:extLst>
            </p:cNvPr>
            <p:cNvSpPr/>
            <p:nvPr/>
          </p:nvSpPr>
          <p:spPr>
            <a:xfrm>
              <a:off x="5604000" y="1188209"/>
              <a:ext cx="941230" cy="796425"/>
            </a:xfrm>
            <a:prstGeom prst="hexagon">
              <a:avLst/>
            </a:prstGeom>
            <a:solidFill>
              <a:srgbClr val="CEDC40">
                <a:alpha val="83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 name="Hexagon 15">
              <a:extLst>
                <a:ext uri="{FF2B5EF4-FFF2-40B4-BE49-F238E27FC236}">
                  <a16:creationId xmlns:a16="http://schemas.microsoft.com/office/drawing/2014/main" id="{147A9020-1D10-484A-9153-D12047DE2F8A}"/>
                </a:ext>
              </a:extLst>
            </p:cNvPr>
            <p:cNvSpPr/>
            <p:nvPr/>
          </p:nvSpPr>
          <p:spPr>
            <a:xfrm>
              <a:off x="5343075" y="1592619"/>
              <a:ext cx="500344" cy="423369"/>
            </a:xfrm>
            <a:prstGeom prst="hexagon">
              <a:avLst/>
            </a:prstGeom>
            <a:solidFill>
              <a:srgbClr val="FFFF00">
                <a:alpha val="71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 name="Hexagon 16">
              <a:extLst>
                <a:ext uri="{FF2B5EF4-FFF2-40B4-BE49-F238E27FC236}">
                  <a16:creationId xmlns:a16="http://schemas.microsoft.com/office/drawing/2014/main" id="{EF307D46-C8FE-4C5C-A16D-0D560BE4755F}"/>
                </a:ext>
              </a:extLst>
            </p:cNvPr>
            <p:cNvSpPr/>
            <p:nvPr/>
          </p:nvSpPr>
          <p:spPr>
            <a:xfrm>
              <a:off x="4424463" y="1921985"/>
              <a:ext cx="500344" cy="423369"/>
            </a:xfrm>
            <a:prstGeom prst="hexagon">
              <a:avLst/>
            </a:prstGeom>
            <a:solidFill>
              <a:srgbClr val="FFFF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 name="Hexagon 17">
              <a:extLst>
                <a:ext uri="{FF2B5EF4-FFF2-40B4-BE49-F238E27FC236}">
                  <a16:creationId xmlns:a16="http://schemas.microsoft.com/office/drawing/2014/main" id="{ECF04716-24A6-467B-8885-32EE2309B163}"/>
                </a:ext>
              </a:extLst>
            </p:cNvPr>
            <p:cNvSpPr/>
            <p:nvPr/>
          </p:nvSpPr>
          <p:spPr>
            <a:xfrm>
              <a:off x="3742582" y="1102817"/>
              <a:ext cx="1203445" cy="1018300"/>
            </a:xfrm>
            <a:prstGeom prst="hexagon">
              <a:avLst/>
            </a:prstGeom>
            <a:solidFill>
              <a:srgbClr val="00B0F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 name="Hexagon 18">
              <a:extLst>
                <a:ext uri="{FF2B5EF4-FFF2-40B4-BE49-F238E27FC236}">
                  <a16:creationId xmlns:a16="http://schemas.microsoft.com/office/drawing/2014/main" id="{5C9056EC-C296-44C2-8287-97FC27AC056E}"/>
                </a:ext>
              </a:extLst>
            </p:cNvPr>
            <p:cNvSpPr/>
            <p:nvPr/>
          </p:nvSpPr>
          <p:spPr>
            <a:xfrm>
              <a:off x="3565548" y="678929"/>
              <a:ext cx="731544" cy="618999"/>
            </a:xfrm>
            <a:prstGeom prst="hexagon">
              <a:avLst/>
            </a:prstGeom>
            <a:solidFill>
              <a:srgbClr val="746BB3">
                <a:alpha val="75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 name="Hexagon 19">
              <a:extLst>
                <a:ext uri="{FF2B5EF4-FFF2-40B4-BE49-F238E27FC236}">
                  <a16:creationId xmlns:a16="http://schemas.microsoft.com/office/drawing/2014/main" id="{2F3B9581-CA87-4102-B100-CAEC2B306A27}"/>
                </a:ext>
              </a:extLst>
            </p:cNvPr>
            <p:cNvSpPr/>
            <p:nvPr/>
          </p:nvSpPr>
          <p:spPr>
            <a:xfrm>
              <a:off x="3072239" y="988428"/>
              <a:ext cx="731544" cy="618999"/>
            </a:xfrm>
            <a:prstGeom prst="hexagon">
              <a:avLst/>
            </a:prstGeom>
            <a:solidFill>
              <a:srgbClr val="0070C0">
                <a:alpha val="75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 name="Hexagon 22">
              <a:extLst>
                <a:ext uri="{FF2B5EF4-FFF2-40B4-BE49-F238E27FC236}">
                  <a16:creationId xmlns:a16="http://schemas.microsoft.com/office/drawing/2014/main" id="{D078CE26-6812-4391-8743-ED12CBC31CED}"/>
                </a:ext>
              </a:extLst>
            </p:cNvPr>
            <p:cNvSpPr/>
            <p:nvPr/>
          </p:nvSpPr>
          <p:spPr>
            <a:xfrm>
              <a:off x="2098329" y="1878074"/>
              <a:ext cx="1203445" cy="1018300"/>
            </a:xfrm>
            <a:prstGeom prst="hexagon">
              <a:avLst/>
            </a:prstGeom>
            <a:solidFill>
              <a:srgbClr val="C37EB3">
                <a:alpha val="83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 name="Hexagon 23">
              <a:extLst>
                <a:ext uri="{FF2B5EF4-FFF2-40B4-BE49-F238E27FC236}">
                  <a16:creationId xmlns:a16="http://schemas.microsoft.com/office/drawing/2014/main" id="{597FE93B-F8C7-4278-AEA8-E5DADC231164}"/>
                </a:ext>
              </a:extLst>
            </p:cNvPr>
            <p:cNvSpPr/>
            <p:nvPr/>
          </p:nvSpPr>
          <p:spPr>
            <a:xfrm>
              <a:off x="1645474" y="2206250"/>
              <a:ext cx="648417" cy="548661"/>
            </a:xfrm>
            <a:prstGeom prst="hexagon">
              <a:avLst/>
            </a:prstGeom>
            <a:solidFill>
              <a:srgbClr val="00B0F0">
                <a:alpha val="83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 name="Hexagon 24">
              <a:extLst>
                <a:ext uri="{FF2B5EF4-FFF2-40B4-BE49-F238E27FC236}">
                  <a16:creationId xmlns:a16="http://schemas.microsoft.com/office/drawing/2014/main" id="{205B794E-7E42-4414-B205-6E8CE1051674}"/>
                </a:ext>
              </a:extLst>
            </p:cNvPr>
            <p:cNvSpPr/>
            <p:nvPr/>
          </p:nvSpPr>
          <p:spPr>
            <a:xfrm>
              <a:off x="958582" y="2516081"/>
              <a:ext cx="731692" cy="619124"/>
            </a:xfrm>
            <a:prstGeom prst="hexagon">
              <a:avLst/>
            </a:prstGeom>
            <a:solidFill>
              <a:srgbClr val="EB59A1">
                <a:alpha val="83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 name="Hexagon 25">
              <a:extLst>
                <a:ext uri="{FF2B5EF4-FFF2-40B4-BE49-F238E27FC236}">
                  <a16:creationId xmlns:a16="http://schemas.microsoft.com/office/drawing/2014/main" id="{50E080CB-F4D8-4FBF-9E43-99CF0392D260}"/>
                </a:ext>
              </a:extLst>
            </p:cNvPr>
            <p:cNvSpPr/>
            <p:nvPr/>
          </p:nvSpPr>
          <p:spPr>
            <a:xfrm>
              <a:off x="637591" y="2711132"/>
              <a:ext cx="501177" cy="424073"/>
            </a:xfrm>
            <a:prstGeom prst="hexagon">
              <a:avLst/>
            </a:prstGeom>
            <a:solidFill>
              <a:srgbClr val="D9637E">
                <a:alpha val="83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 name="Hexagon 26">
              <a:extLst>
                <a:ext uri="{FF2B5EF4-FFF2-40B4-BE49-F238E27FC236}">
                  <a16:creationId xmlns:a16="http://schemas.microsoft.com/office/drawing/2014/main" id="{B218CC48-A1FF-4D1B-91E8-4DD2D37CFD75}"/>
                </a:ext>
              </a:extLst>
            </p:cNvPr>
            <p:cNvSpPr/>
            <p:nvPr/>
          </p:nvSpPr>
          <p:spPr>
            <a:xfrm>
              <a:off x="10760487" y="400050"/>
              <a:ext cx="762180" cy="644922"/>
            </a:xfrm>
            <a:prstGeom prst="hexagon">
              <a:avLst/>
            </a:prstGeom>
            <a:solidFill>
              <a:srgbClr val="00B0F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 name="Hexagon 28">
              <a:extLst>
                <a:ext uri="{FF2B5EF4-FFF2-40B4-BE49-F238E27FC236}">
                  <a16:creationId xmlns:a16="http://schemas.microsoft.com/office/drawing/2014/main" id="{88C9EA5F-ACF0-4E20-B370-04BF8D09F5AB}"/>
                </a:ext>
              </a:extLst>
            </p:cNvPr>
            <p:cNvSpPr/>
            <p:nvPr/>
          </p:nvSpPr>
          <p:spPr>
            <a:xfrm rot="10800000">
              <a:off x="958581" y="1046626"/>
              <a:ext cx="542307" cy="458875"/>
            </a:xfrm>
            <a:prstGeom prst="hexagon">
              <a:avLst/>
            </a:prstGeom>
            <a:solidFill>
              <a:srgbClr val="00B0F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 name="Hexagon 29">
              <a:extLst>
                <a:ext uri="{FF2B5EF4-FFF2-40B4-BE49-F238E27FC236}">
                  <a16:creationId xmlns:a16="http://schemas.microsoft.com/office/drawing/2014/main" id="{952B42A9-E844-4A16-A330-18DFF4A37129}"/>
                </a:ext>
              </a:extLst>
            </p:cNvPr>
            <p:cNvSpPr/>
            <p:nvPr/>
          </p:nvSpPr>
          <p:spPr>
            <a:xfrm>
              <a:off x="637591" y="617479"/>
              <a:ext cx="250588" cy="212036"/>
            </a:xfrm>
            <a:prstGeom prst="hexagon">
              <a:avLst/>
            </a:prstGeom>
            <a:solidFill>
              <a:srgbClr val="D9637E">
                <a:alpha val="83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2" name="Hexagon 31">
              <a:extLst>
                <a:ext uri="{FF2B5EF4-FFF2-40B4-BE49-F238E27FC236}">
                  <a16:creationId xmlns:a16="http://schemas.microsoft.com/office/drawing/2014/main" id="{5F8AB126-7ED8-4E99-B7AB-90110BBC33CB}"/>
                </a:ext>
              </a:extLst>
            </p:cNvPr>
            <p:cNvSpPr/>
            <p:nvPr/>
          </p:nvSpPr>
          <p:spPr>
            <a:xfrm>
              <a:off x="800046" y="1337479"/>
              <a:ext cx="412462" cy="349007"/>
            </a:xfrm>
            <a:prstGeom prst="hexagon">
              <a:avLst/>
            </a:prstGeom>
            <a:solidFill>
              <a:srgbClr val="FFFF00">
                <a:alpha val="83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33" name="Arrow: Pentagon 32">
            <a:extLst>
              <a:ext uri="{FF2B5EF4-FFF2-40B4-BE49-F238E27FC236}">
                <a16:creationId xmlns:a16="http://schemas.microsoft.com/office/drawing/2014/main" id="{CA75FF72-77BC-4166-B97E-0546B0C8DA68}"/>
              </a:ext>
            </a:extLst>
          </p:cNvPr>
          <p:cNvSpPr/>
          <p:nvPr userDrawn="1"/>
        </p:nvSpPr>
        <p:spPr>
          <a:xfrm rot="10800000">
            <a:off x="8981768" y="-2"/>
            <a:ext cx="3210232" cy="6858001"/>
          </a:xfrm>
          <a:prstGeom prst="homePlate">
            <a:avLst>
              <a:gd name="adj" fmla="val 34873"/>
            </a:avLst>
          </a:prstGeom>
          <a:solidFill>
            <a:srgbClr val="6A4A9C">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 name="Hexagon 33">
            <a:extLst>
              <a:ext uri="{FF2B5EF4-FFF2-40B4-BE49-F238E27FC236}">
                <a16:creationId xmlns:a16="http://schemas.microsoft.com/office/drawing/2014/main" id="{6949A927-382E-4BDC-B6B1-B50BA295E217}"/>
              </a:ext>
            </a:extLst>
          </p:cNvPr>
          <p:cNvSpPr/>
          <p:nvPr userDrawn="1"/>
        </p:nvSpPr>
        <p:spPr>
          <a:xfrm>
            <a:off x="9347148" y="0"/>
            <a:ext cx="960620" cy="812833"/>
          </a:xfrm>
          <a:prstGeom prst="hexagon">
            <a:avLst/>
          </a:prstGeom>
          <a:solidFill>
            <a:srgbClr val="00B0F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5" name="Hexagon 34">
            <a:extLst>
              <a:ext uri="{FF2B5EF4-FFF2-40B4-BE49-F238E27FC236}">
                <a16:creationId xmlns:a16="http://schemas.microsoft.com/office/drawing/2014/main" id="{28D53DC7-5F57-41FD-B95F-5D04A85F96C6}"/>
              </a:ext>
            </a:extLst>
          </p:cNvPr>
          <p:cNvSpPr/>
          <p:nvPr userDrawn="1"/>
        </p:nvSpPr>
        <p:spPr>
          <a:xfrm>
            <a:off x="9136427" y="486200"/>
            <a:ext cx="626162" cy="529830"/>
          </a:xfrm>
          <a:prstGeom prst="hexagon">
            <a:avLst/>
          </a:prstGeom>
          <a:solidFill>
            <a:srgbClr val="FFFF0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6" name="Hexagon 35">
            <a:extLst>
              <a:ext uri="{FF2B5EF4-FFF2-40B4-BE49-F238E27FC236}">
                <a16:creationId xmlns:a16="http://schemas.microsoft.com/office/drawing/2014/main" id="{2BEA8C2E-543B-4F36-9358-62ADC1B30EB9}"/>
              </a:ext>
            </a:extLst>
          </p:cNvPr>
          <p:cNvSpPr/>
          <p:nvPr userDrawn="1"/>
        </p:nvSpPr>
        <p:spPr>
          <a:xfrm>
            <a:off x="8828244" y="373761"/>
            <a:ext cx="518903" cy="439072"/>
          </a:xfrm>
          <a:prstGeom prst="hexagon">
            <a:avLst/>
          </a:prstGeom>
          <a:solidFill>
            <a:srgbClr val="FF0000">
              <a:alpha val="39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7" name="Hexagon 36">
            <a:extLst>
              <a:ext uri="{FF2B5EF4-FFF2-40B4-BE49-F238E27FC236}">
                <a16:creationId xmlns:a16="http://schemas.microsoft.com/office/drawing/2014/main" id="{94921298-CDBD-4C5A-9B50-DCA035C1549D}"/>
              </a:ext>
            </a:extLst>
          </p:cNvPr>
          <p:cNvSpPr/>
          <p:nvPr userDrawn="1"/>
        </p:nvSpPr>
        <p:spPr>
          <a:xfrm>
            <a:off x="8278167" y="86314"/>
            <a:ext cx="626162" cy="529830"/>
          </a:xfrm>
          <a:prstGeom prst="hexagon">
            <a:avLst/>
          </a:prstGeom>
          <a:solidFill>
            <a:srgbClr val="CD94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p:cSld name="Quote">
    <p:spTree>
      <p:nvGrpSpPr>
        <p:cNvPr id="1" name="Shape 33"/>
        <p:cNvGrpSpPr/>
        <p:nvPr/>
      </p:nvGrpSpPr>
      <p:grpSpPr>
        <a:xfrm>
          <a:off x="0" y="0"/>
          <a:ext cx="0" cy="0"/>
          <a:chOff x="0" y="0"/>
          <a:chExt cx="0" cy="0"/>
        </a:xfrm>
      </p:grpSpPr>
      <p:sp>
        <p:nvSpPr>
          <p:cNvPr id="34" name="Shape 34"/>
          <p:cNvSpPr txBox="1">
            <a:spLocks noGrp="1"/>
          </p:cNvSpPr>
          <p:nvPr>
            <p:ph type="body" idx="1"/>
          </p:nvPr>
        </p:nvSpPr>
        <p:spPr>
          <a:xfrm>
            <a:off x="1908257" y="2506324"/>
            <a:ext cx="8361821" cy="1844450"/>
          </a:xfrm>
          <a:prstGeom prst="rect">
            <a:avLst/>
          </a:prstGeom>
          <a:ln>
            <a:solidFill>
              <a:srgbClr val="00B0F0"/>
            </a:solidFill>
          </a:ln>
        </p:spPr>
        <p:txBody>
          <a:bodyPr lIns="91425" tIns="91425" rIns="91425" bIns="91425" anchor="ctr" anchorCtr="0"/>
          <a:lstStyle>
            <a:lvl1pPr lvl="0" algn="ctr" rtl="0">
              <a:lnSpc>
                <a:spcPct val="100000"/>
              </a:lnSpc>
              <a:spcBef>
                <a:spcPts val="0"/>
              </a:spcBef>
              <a:defRPr b="1" i="1"/>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grpSp>
        <p:nvGrpSpPr>
          <p:cNvPr id="3" name="Group 2">
            <a:extLst>
              <a:ext uri="{FF2B5EF4-FFF2-40B4-BE49-F238E27FC236}">
                <a16:creationId xmlns:a16="http://schemas.microsoft.com/office/drawing/2014/main" id="{381C9912-75B0-42D4-8472-14514989DFF0}"/>
              </a:ext>
            </a:extLst>
          </p:cNvPr>
          <p:cNvGrpSpPr/>
          <p:nvPr userDrawn="1"/>
        </p:nvGrpSpPr>
        <p:grpSpPr>
          <a:xfrm>
            <a:off x="0" y="4720646"/>
            <a:ext cx="4946027" cy="1937028"/>
            <a:chOff x="0" y="4315039"/>
            <a:chExt cx="5981707" cy="2342635"/>
          </a:xfrm>
        </p:grpSpPr>
        <p:sp>
          <p:nvSpPr>
            <p:cNvPr id="4" name="Hexagon 3">
              <a:extLst>
                <a:ext uri="{FF2B5EF4-FFF2-40B4-BE49-F238E27FC236}">
                  <a16:creationId xmlns:a16="http://schemas.microsoft.com/office/drawing/2014/main" id="{900282F5-4958-4401-ACA9-4D12DC22ED87}"/>
                </a:ext>
              </a:extLst>
            </p:cNvPr>
            <p:cNvSpPr/>
            <p:nvPr/>
          </p:nvSpPr>
          <p:spPr>
            <a:xfrm rot="10800000">
              <a:off x="4377793" y="5722065"/>
              <a:ext cx="421168" cy="356374"/>
            </a:xfrm>
            <a:prstGeom prst="hexagon">
              <a:avLst/>
            </a:prstGeom>
            <a:solidFill>
              <a:srgbClr val="9E6DAD">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 name="Hexagon 4">
              <a:extLst>
                <a:ext uri="{FF2B5EF4-FFF2-40B4-BE49-F238E27FC236}">
                  <a16:creationId xmlns:a16="http://schemas.microsoft.com/office/drawing/2014/main" id="{75CC6B19-5704-4EC8-ABB7-6403EBD583CB}"/>
                </a:ext>
              </a:extLst>
            </p:cNvPr>
            <p:cNvSpPr/>
            <p:nvPr/>
          </p:nvSpPr>
          <p:spPr>
            <a:xfrm rot="10800000">
              <a:off x="3468658" y="5827265"/>
              <a:ext cx="435639" cy="368619"/>
            </a:xfrm>
            <a:prstGeom prst="hexagon">
              <a:avLst/>
            </a:prstGeom>
            <a:solidFill>
              <a:srgbClr val="CEDC4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 name="Hexagon 5">
              <a:extLst>
                <a:ext uri="{FF2B5EF4-FFF2-40B4-BE49-F238E27FC236}">
                  <a16:creationId xmlns:a16="http://schemas.microsoft.com/office/drawing/2014/main" id="{AF2956D1-21A4-4217-88B3-CB1B84B1B004}"/>
                </a:ext>
              </a:extLst>
            </p:cNvPr>
            <p:cNvSpPr/>
            <p:nvPr/>
          </p:nvSpPr>
          <p:spPr>
            <a:xfrm rot="10800000">
              <a:off x="2486193" y="5936612"/>
              <a:ext cx="622522" cy="526749"/>
            </a:xfrm>
            <a:prstGeom prst="hexagon">
              <a:avLst/>
            </a:prstGeom>
            <a:solidFill>
              <a:srgbClr val="FDD041">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Hexagon 6">
              <a:extLst>
                <a:ext uri="{FF2B5EF4-FFF2-40B4-BE49-F238E27FC236}">
                  <a16:creationId xmlns:a16="http://schemas.microsoft.com/office/drawing/2014/main" id="{A155D19D-A042-457C-A45C-4DEF63A810F5}"/>
                </a:ext>
              </a:extLst>
            </p:cNvPr>
            <p:cNvSpPr/>
            <p:nvPr/>
          </p:nvSpPr>
          <p:spPr>
            <a:xfrm rot="10800000">
              <a:off x="2307839" y="5666461"/>
              <a:ext cx="486883" cy="411977"/>
            </a:xfrm>
            <a:prstGeom prst="hexagon">
              <a:avLst/>
            </a:prstGeom>
            <a:solidFill>
              <a:srgbClr val="F9A746">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Hexagon 7">
              <a:extLst>
                <a:ext uri="{FF2B5EF4-FFF2-40B4-BE49-F238E27FC236}">
                  <a16:creationId xmlns:a16="http://schemas.microsoft.com/office/drawing/2014/main" id="{84CDDD71-CEA2-4B1F-8141-12CF12D20772}"/>
                </a:ext>
              </a:extLst>
            </p:cNvPr>
            <p:cNvSpPr/>
            <p:nvPr/>
          </p:nvSpPr>
          <p:spPr>
            <a:xfrm rot="10800000">
              <a:off x="1542157" y="5396900"/>
              <a:ext cx="944259" cy="798989"/>
            </a:xfrm>
            <a:prstGeom prst="hexagon">
              <a:avLst/>
            </a:prstGeom>
            <a:solidFill>
              <a:srgbClr val="EF6B71">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 name="Hexagon 8">
              <a:extLst>
                <a:ext uri="{FF2B5EF4-FFF2-40B4-BE49-F238E27FC236}">
                  <a16:creationId xmlns:a16="http://schemas.microsoft.com/office/drawing/2014/main" id="{C135584B-4A5F-4302-BB97-E400763DABFD}"/>
                </a:ext>
              </a:extLst>
            </p:cNvPr>
            <p:cNvSpPr/>
            <p:nvPr/>
          </p:nvSpPr>
          <p:spPr>
            <a:xfrm rot="10800000">
              <a:off x="1353067" y="6149571"/>
              <a:ext cx="600486" cy="508103"/>
            </a:xfrm>
            <a:prstGeom prst="hexagon">
              <a:avLst/>
            </a:prstGeom>
            <a:solidFill>
              <a:srgbClr val="E360A4">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Hexagon 9">
              <a:extLst>
                <a:ext uri="{FF2B5EF4-FFF2-40B4-BE49-F238E27FC236}">
                  <a16:creationId xmlns:a16="http://schemas.microsoft.com/office/drawing/2014/main" id="{74191922-D1A3-401D-9FD3-6437878BEA7A}"/>
                </a:ext>
              </a:extLst>
            </p:cNvPr>
            <p:cNvSpPr/>
            <p:nvPr/>
          </p:nvSpPr>
          <p:spPr>
            <a:xfrm rot="10800000">
              <a:off x="676042" y="5445442"/>
              <a:ext cx="1060333" cy="897205"/>
            </a:xfrm>
            <a:prstGeom prst="hexagon">
              <a:avLst/>
            </a:prstGeom>
            <a:solidFill>
              <a:srgbClr val="A74F9D">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 name="Arrow: Pentagon 10">
              <a:extLst>
                <a:ext uri="{FF2B5EF4-FFF2-40B4-BE49-F238E27FC236}">
                  <a16:creationId xmlns:a16="http://schemas.microsoft.com/office/drawing/2014/main" id="{CEC6E0C3-DF85-4577-843D-27C9B2561D99}"/>
                </a:ext>
              </a:extLst>
            </p:cNvPr>
            <p:cNvSpPr/>
            <p:nvPr/>
          </p:nvSpPr>
          <p:spPr>
            <a:xfrm>
              <a:off x="0" y="4796871"/>
              <a:ext cx="1308316" cy="1606753"/>
            </a:xfrm>
            <a:prstGeom prst="homePlate">
              <a:avLst>
                <a:gd name="adj" fmla="val 34873"/>
              </a:avLst>
            </a:prstGeom>
            <a:solidFill>
              <a:srgbClr val="6A4A9C">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 name="Hexagon 11">
              <a:extLst>
                <a:ext uri="{FF2B5EF4-FFF2-40B4-BE49-F238E27FC236}">
                  <a16:creationId xmlns:a16="http://schemas.microsoft.com/office/drawing/2014/main" id="{51A714EB-3766-4903-99D0-46142F7C5FB4}"/>
                </a:ext>
              </a:extLst>
            </p:cNvPr>
            <p:cNvSpPr/>
            <p:nvPr/>
          </p:nvSpPr>
          <p:spPr>
            <a:xfrm rot="10800000">
              <a:off x="2925783" y="5948041"/>
              <a:ext cx="486883" cy="411977"/>
            </a:xfrm>
            <a:prstGeom prst="hexagon">
              <a:avLst/>
            </a:prstGeom>
            <a:solidFill>
              <a:srgbClr val="CEDC4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Hexagon 12">
              <a:extLst>
                <a:ext uri="{FF2B5EF4-FFF2-40B4-BE49-F238E27FC236}">
                  <a16:creationId xmlns:a16="http://schemas.microsoft.com/office/drawing/2014/main" id="{9ACD1197-143D-4DC8-AA77-A138B5E530D5}"/>
                </a:ext>
              </a:extLst>
            </p:cNvPr>
            <p:cNvSpPr/>
            <p:nvPr/>
          </p:nvSpPr>
          <p:spPr>
            <a:xfrm rot="10800000">
              <a:off x="3288819" y="5931822"/>
              <a:ext cx="258819" cy="219001"/>
            </a:xfrm>
            <a:prstGeom prst="hexagon">
              <a:avLst/>
            </a:prstGeom>
            <a:solidFill>
              <a:srgbClr val="FFFF0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 name="Hexagon 13">
              <a:extLst>
                <a:ext uri="{FF2B5EF4-FFF2-40B4-BE49-F238E27FC236}">
                  <a16:creationId xmlns:a16="http://schemas.microsoft.com/office/drawing/2014/main" id="{D6FF3DF5-E7C2-47CF-8C6B-67E3B43F0EEF}"/>
                </a:ext>
              </a:extLst>
            </p:cNvPr>
            <p:cNvSpPr/>
            <p:nvPr/>
          </p:nvSpPr>
          <p:spPr>
            <a:xfrm rot="10800000">
              <a:off x="3764001" y="5761446"/>
              <a:ext cx="258819" cy="219001"/>
            </a:xfrm>
            <a:prstGeom prst="hexagon">
              <a:avLst/>
            </a:prstGeom>
            <a:solidFill>
              <a:srgbClr val="FFFF0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 name="Hexagon 14">
              <a:extLst>
                <a:ext uri="{FF2B5EF4-FFF2-40B4-BE49-F238E27FC236}">
                  <a16:creationId xmlns:a16="http://schemas.microsoft.com/office/drawing/2014/main" id="{15D7811A-5B6A-44EF-9765-9D285251413A}"/>
                </a:ext>
              </a:extLst>
            </p:cNvPr>
            <p:cNvSpPr/>
            <p:nvPr/>
          </p:nvSpPr>
          <p:spPr>
            <a:xfrm rot="10800000">
              <a:off x="3753025" y="5877441"/>
              <a:ext cx="622522" cy="526749"/>
            </a:xfrm>
            <a:prstGeom prst="hexagon">
              <a:avLst/>
            </a:prstGeom>
            <a:solidFill>
              <a:srgbClr val="00B0F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 name="Hexagon 15">
              <a:extLst>
                <a:ext uri="{FF2B5EF4-FFF2-40B4-BE49-F238E27FC236}">
                  <a16:creationId xmlns:a16="http://schemas.microsoft.com/office/drawing/2014/main" id="{3B1557E3-2A3D-43AA-A1B0-DEEDFEAB0B85}"/>
                </a:ext>
              </a:extLst>
            </p:cNvPr>
            <p:cNvSpPr/>
            <p:nvPr/>
          </p:nvSpPr>
          <p:spPr>
            <a:xfrm rot="10800000">
              <a:off x="4088708" y="6303262"/>
              <a:ext cx="378416" cy="320197"/>
            </a:xfrm>
            <a:prstGeom prst="hexagon">
              <a:avLst/>
            </a:prstGeom>
            <a:solidFill>
              <a:srgbClr val="746BB3">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 name="Hexagon 16">
              <a:extLst>
                <a:ext uri="{FF2B5EF4-FFF2-40B4-BE49-F238E27FC236}">
                  <a16:creationId xmlns:a16="http://schemas.microsoft.com/office/drawing/2014/main" id="{CF268CE9-ADE7-4379-80EE-01C10C713CD1}"/>
                </a:ext>
              </a:extLst>
            </p:cNvPr>
            <p:cNvSpPr/>
            <p:nvPr/>
          </p:nvSpPr>
          <p:spPr>
            <a:xfrm rot="10800000">
              <a:off x="4343889" y="6143164"/>
              <a:ext cx="378416" cy="320197"/>
            </a:xfrm>
            <a:prstGeom prst="hexagon">
              <a:avLst/>
            </a:prstGeom>
            <a:solidFill>
              <a:srgbClr val="0070C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 name="Hexagon 17">
              <a:extLst>
                <a:ext uri="{FF2B5EF4-FFF2-40B4-BE49-F238E27FC236}">
                  <a16:creationId xmlns:a16="http://schemas.microsoft.com/office/drawing/2014/main" id="{2B229DD9-C558-444F-8BA2-EAB6A78C756A}"/>
                </a:ext>
              </a:extLst>
            </p:cNvPr>
            <p:cNvSpPr/>
            <p:nvPr/>
          </p:nvSpPr>
          <p:spPr>
            <a:xfrm rot="10800000">
              <a:off x="4603569" y="5476413"/>
              <a:ext cx="622522" cy="526749"/>
            </a:xfrm>
            <a:prstGeom prst="hexagon">
              <a:avLst/>
            </a:prstGeom>
            <a:solidFill>
              <a:srgbClr val="C37EB3">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 name="Hexagon 18">
              <a:extLst>
                <a:ext uri="{FF2B5EF4-FFF2-40B4-BE49-F238E27FC236}">
                  <a16:creationId xmlns:a16="http://schemas.microsoft.com/office/drawing/2014/main" id="{BA5A323C-2162-4063-99C8-F539A3FC335C}"/>
                </a:ext>
              </a:extLst>
            </p:cNvPr>
            <p:cNvSpPr/>
            <p:nvPr/>
          </p:nvSpPr>
          <p:spPr>
            <a:xfrm rot="10800000">
              <a:off x="5124931" y="5549590"/>
              <a:ext cx="335416" cy="283813"/>
            </a:xfrm>
            <a:prstGeom prst="hexagon">
              <a:avLst/>
            </a:prstGeom>
            <a:solidFill>
              <a:srgbClr val="00B0F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 name="Hexagon 19">
              <a:extLst>
                <a:ext uri="{FF2B5EF4-FFF2-40B4-BE49-F238E27FC236}">
                  <a16:creationId xmlns:a16="http://schemas.microsoft.com/office/drawing/2014/main" id="{45477879-D012-4F1D-B124-0DA9FB1A8F6B}"/>
                </a:ext>
              </a:extLst>
            </p:cNvPr>
            <p:cNvSpPr/>
            <p:nvPr/>
          </p:nvSpPr>
          <p:spPr>
            <a:xfrm rot="10800000">
              <a:off x="5437171" y="5352870"/>
              <a:ext cx="378492" cy="320263"/>
            </a:xfrm>
            <a:prstGeom prst="hexagon">
              <a:avLst/>
            </a:prstGeom>
            <a:solidFill>
              <a:srgbClr val="EB59A1">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Hexagon 20">
              <a:extLst>
                <a:ext uri="{FF2B5EF4-FFF2-40B4-BE49-F238E27FC236}">
                  <a16:creationId xmlns:a16="http://schemas.microsoft.com/office/drawing/2014/main" id="{113A96FD-96D9-4861-80A8-1BB749623DA4}"/>
                </a:ext>
              </a:extLst>
            </p:cNvPr>
            <p:cNvSpPr/>
            <p:nvPr/>
          </p:nvSpPr>
          <p:spPr>
            <a:xfrm rot="10800000">
              <a:off x="5722457" y="5352870"/>
              <a:ext cx="259250" cy="219366"/>
            </a:xfrm>
            <a:prstGeom prst="hexagon">
              <a:avLst/>
            </a:prstGeom>
            <a:solidFill>
              <a:srgbClr val="D9637E">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 name="Hexagon 21">
              <a:extLst>
                <a:ext uri="{FF2B5EF4-FFF2-40B4-BE49-F238E27FC236}">
                  <a16:creationId xmlns:a16="http://schemas.microsoft.com/office/drawing/2014/main" id="{43222181-C0F1-4C1D-AE29-E2EF76F46073}"/>
                </a:ext>
              </a:extLst>
            </p:cNvPr>
            <p:cNvSpPr/>
            <p:nvPr/>
          </p:nvSpPr>
          <p:spPr>
            <a:xfrm rot="10800000">
              <a:off x="338897" y="4315039"/>
              <a:ext cx="394263" cy="333607"/>
            </a:xfrm>
            <a:prstGeom prst="hexagon">
              <a:avLst/>
            </a:prstGeom>
            <a:solidFill>
              <a:srgbClr val="00B0F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23" name="Group 22">
            <a:extLst>
              <a:ext uri="{FF2B5EF4-FFF2-40B4-BE49-F238E27FC236}">
                <a16:creationId xmlns:a16="http://schemas.microsoft.com/office/drawing/2014/main" id="{319D9782-1D52-4BC2-A660-B25C831F7B60}"/>
              </a:ext>
            </a:extLst>
          </p:cNvPr>
          <p:cNvGrpSpPr/>
          <p:nvPr userDrawn="1"/>
        </p:nvGrpSpPr>
        <p:grpSpPr>
          <a:xfrm rot="10800000">
            <a:off x="7245973" y="148042"/>
            <a:ext cx="4946027" cy="1937028"/>
            <a:chOff x="0" y="4315039"/>
            <a:chExt cx="5981707" cy="2342635"/>
          </a:xfrm>
        </p:grpSpPr>
        <p:sp>
          <p:nvSpPr>
            <p:cNvPr id="24" name="Hexagon 23">
              <a:extLst>
                <a:ext uri="{FF2B5EF4-FFF2-40B4-BE49-F238E27FC236}">
                  <a16:creationId xmlns:a16="http://schemas.microsoft.com/office/drawing/2014/main" id="{A6D20695-E38C-45DB-BD45-E190558745C1}"/>
                </a:ext>
              </a:extLst>
            </p:cNvPr>
            <p:cNvSpPr/>
            <p:nvPr/>
          </p:nvSpPr>
          <p:spPr>
            <a:xfrm rot="10800000">
              <a:off x="4377793" y="5722065"/>
              <a:ext cx="421168" cy="356374"/>
            </a:xfrm>
            <a:prstGeom prst="hexagon">
              <a:avLst/>
            </a:prstGeom>
            <a:solidFill>
              <a:srgbClr val="9E6DAD">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 name="Hexagon 24">
              <a:extLst>
                <a:ext uri="{FF2B5EF4-FFF2-40B4-BE49-F238E27FC236}">
                  <a16:creationId xmlns:a16="http://schemas.microsoft.com/office/drawing/2014/main" id="{7F3F5C91-8FBB-4AE9-913F-5E7B3FC8DD51}"/>
                </a:ext>
              </a:extLst>
            </p:cNvPr>
            <p:cNvSpPr/>
            <p:nvPr/>
          </p:nvSpPr>
          <p:spPr>
            <a:xfrm rot="10800000">
              <a:off x="3468658" y="5827265"/>
              <a:ext cx="435639" cy="368619"/>
            </a:xfrm>
            <a:prstGeom prst="hexagon">
              <a:avLst/>
            </a:prstGeom>
            <a:solidFill>
              <a:srgbClr val="CEDC4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 name="Hexagon 25">
              <a:extLst>
                <a:ext uri="{FF2B5EF4-FFF2-40B4-BE49-F238E27FC236}">
                  <a16:creationId xmlns:a16="http://schemas.microsoft.com/office/drawing/2014/main" id="{FAA0C4ED-CB87-422C-96A5-D74045CBB1DA}"/>
                </a:ext>
              </a:extLst>
            </p:cNvPr>
            <p:cNvSpPr/>
            <p:nvPr/>
          </p:nvSpPr>
          <p:spPr>
            <a:xfrm rot="10800000">
              <a:off x="2486193" y="5936612"/>
              <a:ext cx="622522" cy="526749"/>
            </a:xfrm>
            <a:prstGeom prst="hexagon">
              <a:avLst/>
            </a:prstGeom>
            <a:solidFill>
              <a:srgbClr val="FDD041">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 name="Hexagon 26">
              <a:extLst>
                <a:ext uri="{FF2B5EF4-FFF2-40B4-BE49-F238E27FC236}">
                  <a16:creationId xmlns:a16="http://schemas.microsoft.com/office/drawing/2014/main" id="{065E4A4E-A16B-4B36-8420-C4F1F88C9AD0}"/>
                </a:ext>
              </a:extLst>
            </p:cNvPr>
            <p:cNvSpPr/>
            <p:nvPr/>
          </p:nvSpPr>
          <p:spPr>
            <a:xfrm rot="10800000">
              <a:off x="2307839" y="5666461"/>
              <a:ext cx="486883" cy="411977"/>
            </a:xfrm>
            <a:prstGeom prst="hexagon">
              <a:avLst/>
            </a:prstGeom>
            <a:solidFill>
              <a:srgbClr val="F9A746">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 name="Hexagon 27">
              <a:extLst>
                <a:ext uri="{FF2B5EF4-FFF2-40B4-BE49-F238E27FC236}">
                  <a16:creationId xmlns:a16="http://schemas.microsoft.com/office/drawing/2014/main" id="{58F5E733-E6D9-43B0-A22A-C8C2A2BFEDE9}"/>
                </a:ext>
              </a:extLst>
            </p:cNvPr>
            <p:cNvSpPr/>
            <p:nvPr/>
          </p:nvSpPr>
          <p:spPr>
            <a:xfrm rot="10800000">
              <a:off x="1542157" y="5396900"/>
              <a:ext cx="944259" cy="798989"/>
            </a:xfrm>
            <a:prstGeom prst="hexagon">
              <a:avLst/>
            </a:prstGeom>
            <a:solidFill>
              <a:srgbClr val="EF6B71">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 name="Hexagon 28">
              <a:extLst>
                <a:ext uri="{FF2B5EF4-FFF2-40B4-BE49-F238E27FC236}">
                  <a16:creationId xmlns:a16="http://schemas.microsoft.com/office/drawing/2014/main" id="{C32EC144-33DA-4D6B-893F-71392DFDF09F}"/>
                </a:ext>
              </a:extLst>
            </p:cNvPr>
            <p:cNvSpPr/>
            <p:nvPr/>
          </p:nvSpPr>
          <p:spPr>
            <a:xfrm rot="10800000">
              <a:off x="1353067" y="6149571"/>
              <a:ext cx="600486" cy="508103"/>
            </a:xfrm>
            <a:prstGeom prst="hexagon">
              <a:avLst/>
            </a:prstGeom>
            <a:solidFill>
              <a:srgbClr val="E360A4">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 name="Hexagon 29">
              <a:extLst>
                <a:ext uri="{FF2B5EF4-FFF2-40B4-BE49-F238E27FC236}">
                  <a16:creationId xmlns:a16="http://schemas.microsoft.com/office/drawing/2014/main" id="{6FE746B0-7252-4B13-8CF8-D09F6EA346D2}"/>
                </a:ext>
              </a:extLst>
            </p:cNvPr>
            <p:cNvSpPr/>
            <p:nvPr/>
          </p:nvSpPr>
          <p:spPr>
            <a:xfrm rot="10800000">
              <a:off x="676042" y="5445442"/>
              <a:ext cx="1060333" cy="897205"/>
            </a:xfrm>
            <a:prstGeom prst="hexagon">
              <a:avLst/>
            </a:prstGeom>
            <a:solidFill>
              <a:srgbClr val="A74F9D">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1" name="Arrow: Pentagon 30">
              <a:extLst>
                <a:ext uri="{FF2B5EF4-FFF2-40B4-BE49-F238E27FC236}">
                  <a16:creationId xmlns:a16="http://schemas.microsoft.com/office/drawing/2014/main" id="{98D03D2F-382B-4CDE-B3F6-0F5163CCEB39}"/>
                </a:ext>
              </a:extLst>
            </p:cNvPr>
            <p:cNvSpPr/>
            <p:nvPr/>
          </p:nvSpPr>
          <p:spPr>
            <a:xfrm>
              <a:off x="0" y="4796871"/>
              <a:ext cx="1308316" cy="1606753"/>
            </a:xfrm>
            <a:prstGeom prst="homePlate">
              <a:avLst>
                <a:gd name="adj" fmla="val 34873"/>
              </a:avLst>
            </a:prstGeom>
            <a:solidFill>
              <a:srgbClr val="6A4A9C">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2" name="Hexagon 31">
              <a:extLst>
                <a:ext uri="{FF2B5EF4-FFF2-40B4-BE49-F238E27FC236}">
                  <a16:creationId xmlns:a16="http://schemas.microsoft.com/office/drawing/2014/main" id="{B0FCDF3A-B5B3-4C81-860E-6ECD2CEDEECA}"/>
                </a:ext>
              </a:extLst>
            </p:cNvPr>
            <p:cNvSpPr/>
            <p:nvPr/>
          </p:nvSpPr>
          <p:spPr>
            <a:xfrm rot="10800000">
              <a:off x="2925783" y="5948041"/>
              <a:ext cx="486883" cy="411977"/>
            </a:xfrm>
            <a:prstGeom prst="hexagon">
              <a:avLst/>
            </a:prstGeom>
            <a:solidFill>
              <a:srgbClr val="CEDC4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3" name="Hexagon 32">
              <a:extLst>
                <a:ext uri="{FF2B5EF4-FFF2-40B4-BE49-F238E27FC236}">
                  <a16:creationId xmlns:a16="http://schemas.microsoft.com/office/drawing/2014/main" id="{F2B43FE1-407E-4039-B24C-8A80562AC535}"/>
                </a:ext>
              </a:extLst>
            </p:cNvPr>
            <p:cNvSpPr/>
            <p:nvPr/>
          </p:nvSpPr>
          <p:spPr>
            <a:xfrm rot="10800000">
              <a:off x="3288819" y="5931822"/>
              <a:ext cx="258819" cy="219001"/>
            </a:xfrm>
            <a:prstGeom prst="hexagon">
              <a:avLst/>
            </a:prstGeom>
            <a:solidFill>
              <a:srgbClr val="FFFF0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5" name="Hexagon 34">
              <a:extLst>
                <a:ext uri="{FF2B5EF4-FFF2-40B4-BE49-F238E27FC236}">
                  <a16:creationId xmlns:a16="http://schemas.microsoft.com/office/drawing/2014/main" id="{DE746F31-3514-447C-852A-FEF2F5DB293C}"/>
                </a:ext>
              </a:extLst>
            </p:cNvPr>
            <p:cNvSpPr/>
            <p:nvPr/>
          </p:nvSpPr>
          <p:spPr>
            <a:xfrm rot="10800000">
              <a:off x="3764001" y="5761446"/>
              <a:ext cx="258819" cy="219001"/>
            </a:xfrm>
            <a:prstGeom prst="hexagon">
              <a:avLst/>
            </a:prstGeom>
            <a:solidFill>
              <a:srgbClr val="FFFF0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6" name="Hexagon 35">
              <a:extLst>
                <a:ext uri="{FF2B5EF4-FFF2-40B4-BE49-F238E27FC236}">
                  <a16:creationId xmlns:a16="http://schemas.microsoft.com/office/drawing/2014/main" id="{6D76ED67-CD7A-4132-BFD7-D802446C06EA}"/>
                </a:ext>
              </a:extLst>
            </p:cNvPr>
            <p:cNvSpPr/>
            <p:nvPr/>
          </p:nvSpPr>
          <p:spPr>
            <a:xfrm rot="10800000">
              <a:off x="3753025" y="5877441"/>
              <a:ext cx="622522" cy="526749"/>
            </a:xfrm>
            <a:prstGeom prst="hexagon">
              <a:avLst/>
            </a:prstGeom>
            <a:solidFill>
              <a:srgbClr val="00B0F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7" name="Hexagon 36">
              <a:extLst>
                <a:ext uri="{FF2B5EF4-FFF2-40B4-BE49-F238E27FC236}">
                  <a16:creationId xmlns:a16="http://schemas.microsoft.com/office/drawing/2014/main" id="{D2D23183-7DEB-497B-B71C-1DB99480C589}"/>
                </a:ext>
              </a:extLst>
            </p:cNvPr>
            <p:cNvSpPr/>
            <p:nvPr/>
          </p:nvSpPr>
          <p:spPr>
            <a:xfrm rot="10800000">
              <a:off x="4088708" y="6303262"/>
              <a:ext cx="378416" cy="320197"/>
            </a:xfrm>
            <a:prstGeom prst="hexagon">
              <a:avLst/>
            </a:prstGeom>
            <a:solidFill>
              <a:srgbClr val="746BB3">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8" name="Hexagon 37">
              <a:extLst>
                <a:ext uri="{FF2B5EF4-FFF2-40B4-BE49-F238E27FC236}">
                  <a16:creationId xmlns:a16="http://schemas.microsoft.com/office/drawing/2014/main" id="{0AE63E44-4A84-4BE2-8175-70ABEDDC4049}"/>
                </a:ext>
              </a:extLst>
            </p:cNvPr>
            <p:cNvSpPr/>
            <p:nvPr/>
          </p:nvSpPr>
          <p:spPr>
            <a:xfrm rot="10800000">
              <a:off x="4343889" y="6143164"/>
              <a:ext cx="378416" cy="320197"/>
            </a:xfrm>
            <a:prstGeom prst="hexagon">
              <a:avLst/>
            </a:prstGeom>
            <a:solidFill>
              <a:srgbClr val="0070C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9" name="Hexagon 38">
              <a:extLst>
                <a:ext uri="{FF2B5EF4-FFF2-40B4-BE49-F238E27FC236}">
                  <a16:creationId xmlns:a16="http://schemas.microsoft.com/office/drawing/2014/main" id="{50C00593-143C-4297-B362-007841960FDA}"/>
                </a:ext>
              </a:extLst>
            </p:cNvPr>
            <p:cNvSpPr/>
            <p:nvPr/>
          </p:nvSpPr>
          <p:spPr>
            <a:xfrm rot="10800000">
              <a:off x="4603569" y="5476413"/>
              <a:ext cx="622522" cy="526749"/>
            </a:xfrm>
            <a:prstGeom prst="hexagon">
              <a:avLst/>
            </a:prstGeom>
            <a:solidFill>
              <a:srgbClr val="C37EB3">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0" name="Hexagon 39">
              <a:extLst>
                <a:ext uri="{FF2B5EF4-FFF2-40B4-BE49-F238E27FC236}">
                  <a16:creationId xmlns:a16="http://schemas.microsoft.com/office/drawing/2014/main" id="{90B11366-75AA-4E98-9D4C-F2046E5BCC0E}"/>
                </a:ext>
              </a:extLst>
            </p:cNvPr>
            <p:cNvSpPr/>
            <p:nvPr/>
          </p:nvSpPr>
          <p:spPr>
            <a:xfrm rot="10800000">
              <a:off x="5124931" y="5549590"/>
              <a:ext cx="335416" cy="283813"/>
            </a:xfrm>
            <a:prstGeom prst="hexagon">
              <a:avLst/>
            </a:prstGeom>
            <a:solidFill>
              <a:srgbClr val="00B0F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 name="Hexagon 40">
              <a:extLst>
                <a:ext uri="{FF2B5EF4-FFF2-40B4-BE49-F238E27FC236}">
                  <a16:creationId xmlns:a16="http://schemas.microsoft.com/office/drawing/2014/main" id="{027CAA4F-08E9-43B5-B7D9-E99798974E85}"/>
                </a:ext>
              </a:extLst>
            </p:cNvPr>
            <p:cNvSpPr/>
            <p:nvPr/>
          </p:nvSpPr>
          <p:spPr>
            <a:xfrm rot="10800000">
              <a:off x="5437171" y="5352870"/>
              <a:ext cx="378492" cy="320263"/>
            </a:xfrm>
            <a:prstGeom prst="hexagon">
              <a:avLst/>
            </a:prstGeom>
            <a:solidFill>
              <a:srgbClr val="EB59A1">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2" name="Hexagon 41">
              <a:extLst>
                <a:ext uri="{FF2B5EF4-FFF2-40B4-BE49-F238E27FC236}">
                  <a16:creationId xmlns:a16="http://schemas.microsoft.com/office/drawing/2014/main" id="{63B28678-9EF3-409F-B2AB-E2D0331F9C82}"/>
                </a:ext>
              </a:extLst>
            </p:cNvPr>
            <p:cNvSpPr/>
            <p:nvPr/>
          </p:nvSpPr>
          <p:spPr>
            <a:xfrm rot="10800000">
              <a:off x="5722457" y="5352870"/>
              <a:ext cx="259250" cy="219366"/>
            </a:xfrm>
            <a:prstGeom prst="hexagon">
              <a:avLst/>
            </a:prstGeom>
            <a:solidFill>
              <a:srgbClr val="D9637E">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3" name="Hexagon 42">
              <a:extLst>
                <a:ext uri="{FF2B5EF4-FFF2-40B4-BE49-F238E27FC236}">
                  <a16:creationId xmlns:a16="http://schemas.microsoft.com/office/drawing/2014/main" id="{26F11105-609D-4923-8B4F-378647D0387E}"/>
                </a:ext>
              </a:extLst>
            </p:cNvPr>
            <p:cNvSpPr/>
            <p:nvPr/>
          </p:nvSpPr>
          <p:spPr>
            <a:xfrm rot="10800000">
              <a:off x="338897" y="4315039"/>
              <a:ext cx="394263" cy="333607"/>
            </a:xfrm>
            <a:prstGeom prst="hexagon">
              <a:avLst/>
            </a:prstGeom>
            <a:solidFill>
              <a:srgbClr val="00B0F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44" name="Arrow: Pentagon 43">
            <a:extLst>
              <a:ext uri="{FF2B5EF4-FFF2-40B4-BE49-F238E27FC236}">
                <a16:creationId xmlns:a16="http://schemas.microsoft.com/office/drawing/2014/main" id="{59402E6B-3E66-4A84-92E1-2E468A6513B1}"/>
              </a:ext>
            </a:extLst>
          </p:cNvPr>
          <p:cNvSpPr/>
          <p:nvPr userDrawn="1"/>
        </p:nvSpPr>
        <p:spPr>
          <a:xfrm rot="5400000">
            <a:off x="1279814" y="-550903"/>
            <a:ext cx="1476586" cy="2578392"/>
          </a:xfrm>
          <a:prstGeom prst="homePlate">
            <a:avLst>
              <a:gd name="adj" fmla="val 27848"/>
            </a:avLst>
          </a:prstGeom>
          <a:solidFill>
            <a:srgbClr val="6A4A9C">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5" name="Rectangle 44">
            <a:extLst>
              <a:ext uri="{FF2B5EF4-FFF2-40B4-BE49-F238E27FC236}">
                <a16:creationId xmlns:a16="http://schemas.microsoft.com/office/drawing/2014/main" id="{1C06CF20-3A6C-4D5A-9247-39569A10C18B}"/>
              </a:ext>
            </a:extLst>
          </p:cNvPr>
          <p:cNvSpPr/>
          <p:nvPr userDrawn="1"/>
        </p:nvSpPr>
        <p:spPr>
          <a:xfrm>
            <a:off x="1295751" y="-386831"/>
            <a:ext cx="1334020" cy="3154710"/>
          </a:xfrm>
          <a:prstGeom prst="rect">
            <a:avLst/>
          </a:prstGeom>
          <a:noFill/>
        </p:spPr>
        <p:txBody>
          <a:bodyPr wrap="none" lIns="91440" tIns="45720" rIns="91440" bIns="45720">
            <a:spAutoFit/>
          </a:bodyPr>
          <a:lstStyle/>
          <a:p>
            <a:pPr algn="ctr"/>
            <a:r>
              <a:rPr lang="en-US" sz="19900" b="0" cap="none" spc="0" dirty="0">
                <a:ln w="0"/>
                <a:solidFill>
                  <a:schemeClr val="bg1"/>
                </a:solidFill>
                <a:effectLst/>
              </a:rPr>
              <a:t>“</a:t>
            </a:r>
          </a:p>
        </p:txBody>
      </p:sp>
    </p:spTree>
    <p:extLst>
      <p:ext uri="{BB962C8B-B14F-4D97-AF65-F5344CB8AC3E}">
        <p14:creationId xmlns:p14="http://schemas.microsoft.com/office/powerpoint/2010/main" val="8254357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tx" preserve="1">
  <p:cSld name="Title + 1 column">
    <p:spTree>
      <p:nvGrpSpPr>
        <p:cNvPr id="1" name="Shape 46"/>
        <p:cNvGrpSpPr/>
        <p:nvPr/>
      </p:nvGrpSpPr>
      <p:grpSpPr>
        <a:xfrm>
          <a:off x="0" y="0"/>
          <a:ext cx="0" cy="0"/>
          <a:chOff x="0" y="0"/>
          <a:chExt cx="0" cy="0"/>
        </a:xfrm>
      </p:grpSpPr>
      <p:sp>
        <p:nvSpPr>
          <p:cNvPr id="47" name="Shape 47"/>
          <p:cNvSpPr txBox="1">
            <a:spLocks noGrp="1"/>
          </p:cNvSpPr>
          <p:nvPr>
            <p:ph type="title"/>
          </p:nvPr>
        </p:nvSpPr>
        <p:spPr>
          <a:xfrm>
            <a:off x="405145" y="1246630"/>
            <a:ext cx="5449965" cy="847999"/>
          </a:xfrm>
          <a:prstGeom prst="rect">
            <a:avLst/>
          </a:prstGeom>
        </p:spPr>
        <p:txBody>
          <a:bodyPr lIns="91425" tIns="91425" rIns="91425" bIns="91425" anchor="b" anchorCtr="0">
            <a:normAutofit/>
          </a:bodyPr>
          <a:lstStyle>
            <a:lvl1pPr lvl="0">
              <a:spcBef>
                <a:spcPts val="0"/>
              </a:spcBef>
              <a:defRPr sz="36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a:p>
        </p:txBody>
      </p:sp>
      <p:sp>
        <p:nvSpPr>
          <p:cNvPr id="48" name="Shape 48"/>
          <p:cNvSpPr txBox="1">
            <a:spLocks noGrp="1"/>
          </p:cNvSpPr>
          <p:nvPr>
            <p:ph type="body" idx="1"/>
          </p:nvPr>
        </p:nvSpPr>
        <p:spPr>
          <a:xfrm>
            <a:off x="405145" y="2230225"/>
            <a:ext cx="5449965" cy="3686000"/>
          </a:xfrm>
          <a:prstGeom prst="rect">
            <a:avLst/>
          </a:prstGeom>
        </p:spPr>
        <p:txBody>
          <a:bodyPr lIns="91425" tIns="91425" rIns="91425" bIns="91425" anchor="t" anchorCtr="0">
            <a:normAutofit/>
          </a:bodyPr>
          <a:lstStyle>
            <a:lvl1pPr lvl="0">
              <a:spcBef>
                <a:spcPts val="0"/>
              </a:spcBef>
              <a:defRPr sz="20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grpSp>
        <p:nvGrpSpPr>
          <p:cNvPr id="42" name="Group 41">
            <a:extLst>
              <a:ext uri="{FF2B5EF4-FFF2-40B4-BE49-F238E27FC236}">
                <a16:creationId xmlns:a16="http://schemas.microsoft.com/office/drawing/2014/main" id="{785C03B8-A5F0-4CC5-B0F3-4F3C0E9F291C}"/>
              </a:ext>
            </a:extLst>
          </p:cNvPr>
          <p:cNvGrpSpPr/>
          <p:nvPr userDrawn="1"/>
        </p:nvGrpSpPr>
        <p:grpSpPr>
          <a:xfrm>
            <a:off x="7064479" y="-18583"/>
            <a:ext cx="5120796" cy="6879565"/>
            <a:chOff x="7064479" y="-18583"/>
            <a:chExt cx="5120796" cy="6879565"/>
          </a:xfrm>
        </p:grpSpPr>
        <p:sp>
          <p:nvSpPr>
            <p:cNvPr id="45" name="Freeform: Shape 44">
              <a:extLst>
                <a:ext uri="{FF2B5EF4-FFF2-40B4-BE49-F238E27FC236}">
                  <a16:creationId xmlns:a16="http://schemas.microsoft.com/office/drawing/2014/main" id="{8877231E-7A4A-4853-8BB6-688E4CA4EB8E}"/>
                </a:ext>
              </a:extLst>
            </p:cNvPr>
            <p:cNvSpPr/>
            <p:nvPr/>
          </p:nvSpPr>
          <p:spPr>
            <a:xfrm rot="16200000">
              <a:off x="7866615" y="5718190"/>
              <a:ext cx="1048831" cy="1230788"/>
            </a:xfrm>
            <a:custGeom>
              <a:avLst/>
              <a:gdLst>
                <a:gd name="connsiteX0" fmla="*/ 1048831 w 1048831"/>
                <a:gd name="connsiteY0" fmla="*/ 615394 h 1230788"/>
                <a:gd name="connsiteX1" fmla="*/ 741134 w 1048831"/>
                <a:gd name="connsiteY1" fmla="*/ 1230788 h 1230788"/>
                <a:gd name="connsiteX2" fmla="*/ 0 w 1048831"/>
                <a:gd name="connsiteY2" fmla="*/ 1230788 h 1230788"/>
                <a:gd name="connsiteX3" fmla="*/ 0 w 1048831"/>
                <a:gd name="connsiteY3" fmla="*/ 0 h 1230788"/>
                <a:gd name="connsiteX4" fmla="*/ 741134 w 1048831"/>
                <a:gd name="connsiteY4" fmla="*/ 0 h 12307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48831" h="1230788">
                  <a:moveTo>
                    <a:pt x="1048831" y="615394"/>
                  </a:moveTo>
                  <a:lnTo>
                    <a:pt x="741134" y="1230788"/>
                  </a:lnTo>
                  <a:lnTo>
                    <a:pt x="0" y="1230788"/>
                  </a:lnTo>
                  <a:lnTo>
                    <a:pt x="0" y="0"/>
                  </a:lnTo>
                  <a:lnTo>
                    <a:pt x="741134" y="0"/>
                  </a:lnTo>
                  <a:close/>
                </a:path>
              </a:pathLst>
            </a:custGeom>
            <a:solidFill>
              <a:srgbClr val="FDD041">
                <a:alpha val="83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Hexagon 7">
              <a:extLst>
                <a:ext uri="{FF2B5EF4-FFF2-40B4-BE49-F238E27FC236}">
                  <a16:creationId xmlns:a16="http://schemas.microsoft.com/office/drawing/2014/main" id="{DF2A9BB7-32B0-40FB-88CD-D6E01957AB3B}"/>
                </a:ext>
              </a:extLst>
            </p:cNvPr>
            <p:cNvSpPr/>
            <p:nvPr/>
          </p:nvSpPr>
          <p:spPr>
            <a:xfrm rot="16200000">
              <a:off x="8587526" y="5479944"/>
              <a:ext cx="1137636" cy="962615"/>
            </a:xfrm>
            <a:prstGeom prst="hexagon">
              <a:avLst/>
            </a:prstGeom>
            <a:solidFill>
              <a:srgbClr val="F9A746">
                <a:alpha val="83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 name="Hexagon 8">
              <a:extLst>
                <a:ext uri="{FF2B5EF4-FFF2-40B4-BE49-F238E27FC236}">
                  <a16:creationId xmlns:a16="http://schemas.microsoft.com/office/drawing/2014/main" id="{420898B2-8E65-41AE-8BDC-C64F47646CE1}"/>
                </a:ext>
              </a:extLst>
            </p:cNvPr>
            <p:cNvSpPr/>
            <p:nvPr/>
          </p:nvSpPr>
          <p:spPr>
            <a:xfrm rot="16200000">
              <a:off x="8230889" y="3773081"/>
              <a:ext cx="2206330" cy="1866896"/>
            </a:xfrm>
            <a:prstGeom prst="hexagon">
              <a:avLst/>
            </a:prstGeom>
            <a:solidFill>
              <a:srgbClr val="EF6B71">
                <a:alpha val="83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Hexagon 9">
              <a:extLst>
                <a:ext uri="{FF2B5EF4-FFF2-40B4-BE49-F238E27FC236}">
                  <a16:creationId xmlns:a16="http://schemas.microsoft.com/office/drawing/2014/main" id="{FFC5182A-9144-43DE-8D91-5F1E376BAAE5}"/>
                </a:ext>
              </a:extLst>
            </p:cNvPr>
            <p:cNvSpPr/>
            <p:nvPr/>
          </p:nvSpPr>
          <p:spPr>
            <a:xfrm rot="16200000">
              <a:off x="7213679" y="3269469"/>
              <a:ext cx="1403077" cy="1187220"/>
            </a:xfrm>
            <a:prstGeom prst="hexagon">
              <a:avLst/>
            </a:prstGeom>
            <a:solidFill>
              <a:srgbClr val="E360A4">
                <a:alpha val="83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 name="Hexagon 10">
              <a:extLst>
                <a:ext uri="{FF2B5EF4-FFF2-40B4-BE49-F238E27FC236}">
                  <a16:creationId xmlns:a16="http://schemas.microsoft.com/office/drawing/2014/main" id="{2B6819C1-B274-4FDB-9450-9D6967471302}"/>
                </a:ext>
              </a:extLst>
            </p:cNvPr>
            <p:cNvSpPr/>
            <p:nvPr/>
          </p:nvSpPr>
          <p:spPr>
            <a:xfrm rot="16200000">
              <a:off x="7867115" y="1770201"/>
              <a:ext cx="2477542" cy="2096382"/>
            </a:xfrm>
            <a:prstGeom prst="hexagon">
              <a:avLst/>
            </a:prstGeom>
            <a:solidFill>
              <a:srgbClr val="A74F9D">
                <a:alpha val="83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 name="Arrow: Pentagon 11">
              <a:extLst>
                <a:ext uri="{FF2B5EF4-FFF2-40B4-BE49-F238E27FC236}">
                  <a16:creationId xmlns:a16="http://schemas.microsoft.com/office/drawing/2014/main" id="{285309BE-F571-47C7-B2A6-EAE0AA785A6F}"/>
                </a:ext>
              </a:extLst>
            </p:cNvPr>
            <p:cNvSpPr/>
            <p:nvPr/>
          </p:nvSpPr>
          <p:spPr>
            <a:xfrm rot="5400000">
              <a:off x="8779640" y="-367242"/>
              <a:ext cx="3056975" cy="3754294"/>
            </a:xfrm>
            <a:prstGeom prst="homePlate">
              <a:avLst>
                <a:gd name="adj" fmla="val 34873"/>
              </a:avLst>
            </a:prstGeom>
            <a:solidFill>
              <a:srgbClr val="6A4A9C">
                <a:alpha val="83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 name="Hexagon 22">
              <a:extLst>
                <a:ext uri="{FF2B5EF4-FFF2-40B4-BE49-F238E27FC236}">
                  <a16:creationId xmlns:a16="http://schemas.microsoft.com/office/drawing/2014/main" id="{59C6C1D4-2FF1-445A-A775-A806CCFAAD6E}"/>
                </a:ext>
              </a:extLst>
            </p:cNvPr>
            <p:cNvSpPr/>
            <p:nvPr/>
          </p:nvSpPr>
          <p:spPr>
            <a:xfrm rot="16200000">
              <a:off x="6993616" y="891089"/>
              <a:ext cx="921224" cy="779498"/>
            </a:xfrm>
            <a:prstGeom prst="hexagon">
              <a:avLst/>
            </a:prstGeom>
            <a:solidFill>
              <a:srgbClr val="00B0F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2" name="Group 1">
              <a:extLst>
                <a:ext uri="{FF2B5EF4-FFF2-40B4-BE49-F238E27FC236}">
                  <a16:creationId xmlns:a16="http://schemas.microsoft.com/office/drawing/2014/main" id="{9E506D7E-258D-47B7-8C85-5A9779C27C94}"/>
                </a:ext>
              </a:extLst>
            </p:cNvPr>
            <p:cNvGrpSpPr/>
            <p:nvPr userDrawn="1"/>
          </p:nvGrpSpPr>
          <p:grpSpPr>
            <a:xfrm rot="10800000">
              <a:off x="10624402" y="3566546"/>
              <a:ext cx="1217347" cy="2856406"/>
              <a:chOff x="7327279" y="6836305"/>
              <a:chExt cx="3043100" cy="7140385"/>
            </a:xfrm>
          </p:grpSpPr>
          <p:sp>
            <p:nvSpPr>
              <p:cNvPr id="27" name="Hexagon 26">
                <a:extLst>
                  <a:ext uri="{FF2B5EF4-FFF2-40B4-BE49-F238E27FC236}">
                    <a16:creationId xmlns:a16="http://schemas.microsoft.com/office/drawing/2014/main" id="{8D087F60-039E-4C62-B23B-E5E18E286219}"/>
                  </a:ext>
                </a:extLst>
              </p:cNvPr>
              <p:cNvSpPr/>
              <p:nvPr userDrawn="1"/>
            </p:nvSpPr>
            <p:spPr>
              <a:xfrm rot="16200000">
                <a:off x="8599338" y="10304726"/>
                <a:ext cx="984092" cy="832694"/>
              </a:xfrm>
              <a:prstGeom prst="hexagon">
                <a:avLst/>
              </a:prstGeom>
              <a:solidFill>
                <a:srgbClr val="9E6DAD">
                  <a:alpha val="83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 name="Hexagon 27">
                <a:extLst>
                  <a:ext uri="{FF2B5EF4-FFF2-40B4-BE49-F238E27FC236}">
                    <a16:creationId xmlns:a16="http://schemas.microsoft.com/office/drawing/2014/main" id="{953F25D6-2C27-41C4-9147-0053BFE968CC}"/>
                  </a:ext>
                </a:extLst>
              </p:cNvPr>
              <p:cNvSpPr/>
              <p:nvPr userDrawn="1"/>
            </p:nvSpPr>
            <p:spPr>
              <a:xfrm rot="16200000">
                <a:off x="8322315" y="8183069"/>
                <a:ext cx="1017904" cy="861305"/>
              </a:xfrm>
              <a:prstGeom prst="hexagon">
                <a:avLst/>
              </a:prstGeom>
              <a:solidFill>
                <a:srgbClr val="CEDC4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 name="Hexagon 28">
                <a:extLst>
                  <a:ext uri="{FF2B5EF4-FFF2-40B4-BE49-F238E27FC236}">
                    <a16:creationId xmlns:a16="http://schemas.microsoft.com/office/drawing/2014/main" id="{F8E85C3E-E153-4DE7-B6BD-BFF787314444}"/>
                  </a:ext>
                </a:extLst>
              </p:cNvPr>
              <p:cNvSpPr/>
              <p:nvPr userDrawn="1"/>
            </p:nvSpPr>
            <p:spPr>
              <a:xfrm rot="16200000">
                <a:off x="7929593" y="6923815"/>
                <a:ext cx="1137636" cy="962615"/>
              </a:xfrm>
              <a:prstGeom prst="hexagon">
                <a:avLst/>
              </a:prstGeom>
              <a:solidFill>
                <a:srgbClr val="CEDC40">
                  <a:alpha val="83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 name="Hexagon 29">
                <a:extLst>
                  <a:ext uri="{FF2B5EF4-FFF2-40B4-BE49-F238E27FC236}">
                    <a16:creationId xmlns:a16="http://schemas.microsoft.com/office/drawing/2014/main" id="{BD805824-205A-4BEE-8693-1FF2F629B1C8}"/>
                  </a:ext>
                </a:extLst>
              </p:cNvPr>
              <p:cNvSpPr/>
              <p:nvPr userDrawn="1"/>
            </p:nvSpPr>
            <p:spPr>
              <a:xfrm rot="16200000">
                <a:off x="8459383" y="7731081"/>
                <a:ext cx="604751" cy="511713"/>
              </a:xfrm>
              <a:prstGeom prst="hexagon">
                <a:avLst/>
              </a:prstGeom>
              <a:solidFill>
                <a:srgbClr val="FFFF00">
                  <a:alpha val="71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1" name="Hexagon 30">
                <a:extLst>
                  <a:ext uri="{FF2B5EF4-FFF2-40B4-BE49-F238E27FC236}">
                    <a16:creationId xmlns:a16="http://schemas.microsoft.com/office/drawing/2014/main" id="{18FBEC2E-7EBE-4A7D-85FB-2FB383727963}"/>
                  </a:ext>
                </a:extLst>
              </p:cNvPr>
              <p:cNvSpPr/>
              <p:nvPr userDrawn="1"/>
            </p:nvSpPr>
            <p:spPr>
              <a:xfrm rot="16200000">
                <a:off x="8857478" y="8841379"/>
                <a:ext cx="604751" cy="511713"/>
              </a:xfrm>
              <a:prstGeom prst="hexagon">
                <a:avLst/>
              </a:prstGeom>
              <a:solidFill>
                <a:srgbClr val="FFFF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2" name="Hexagon 31">
                <a:extLst>
                  <a:ext uri="{FF2B5EF4-FFF2-40B4-BE49-F238E27FC236}">
                    <a16:creationId xmlns:a16="http://schemas.microsoft.com/office/drawing/2014/main" id="{F3CDDF26-524F-41C1-86E9-CA283BA7AA88}"/>
                  </a:ext>
                </a:extLst>
              </p:cNvPr>
              <p:cNvSpPr/>
              <p:nvPr userDrawn="1"/>
            </p:nvSpPr>
            <p:spPr>
              <a:xfrm rot="16200000">
                <a:off x="7802003" y="8881102"/>
                <a:ext cx="1454568" cy="1230788"/>
              </a:xfrm>
              <a:prstGeom prst="hexagon">
                <a:avLst/>
              </a:prstGeom>
              <a:solidFill>
                <a:srgbClr val="00B0F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3" name="Hexagon 32">
                <a:extLst>
                  <a:ext uri="{FF2B5EF4-FFF2-40B4-BE49-F238E27FC236}">
                    <a16:creationId xmlns:a16="http://schemas.microsoft.com/office/drawing/2014/main" id="{BFE87D7F-71F8-4298-9F17-16F00716F30A}"/>
                  </a:ext>
                </a:extLst>
              </p:cNvPr>
              <p:cNvSpPr/>
              <p:nvPr userDrawn="1"/>
            </p:nvSpPr>
            <p:spPr>
              <a:xfrm rot="16200000">
                <a:off x="7333537" y="9621576"/>
                <a:ext cx="884195" cy="748165"/>
              </a:xfrm>
              <a:prstGeom prst="hexagon">
                <a:avLst/>
              </a:prstGeom>
              <a:solidFill>
                <a:srgbClr val="746BB3">
                  <a:alpha val="75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 name="Hexagon 33">
                <a:extLst>
                  <a:ext uri="{FF2B5EF4-FFF2-40B4-BE49-F238E27FC236}">
                    <a16:creationId xmlns:a16="http://schemas.microsoft.com/office/drawing/2014/main" id="{FD67B6F6-677D-4B64-8AE0-00FEF1A09FC7}"/>
                  </a:ext>
                </a:extLst>
              </p:cNvPr>
              <p:cNvSpPr/>
              <p:nvPr userDrawn="1"/>
            </p:nvSpPr>
            <p:spPr>
              <a:xfrm rot="16200000">
                <a:off x="7707619" y="10217823"/>
                <a:ext cx="884195" cy="748165"/>
              </a:xfrm>
              <a:prstGeom prst="hexagon">
                <a:avLst/>
              </a:prstGeom>
              <a:solidFill>
                <a:srgbClr val="0070C0">
                  <a:alpha val="75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5" name="Hexagon 34">
                <a:extLst>
                  <a:ext uri="{FF2B5EF4-FFF2-40B4-BE49-F238E27FC236}">
                    <a16:creationId xmlns:a16="http://schemas.microsoft.com/office/drawing/2014/main" id="{CCB127E2-578A-472A-82B7-1B3AF114C8ED}"/>
                  </a:ext>
                </a:extLst>
              </p:cNvPr>
              <p:cNvSpPr/>
              <p:nvPr userDrawn="1"/>
            </p:nvSpPr>
            <p:spPr>
              <a:xfrm rot="16200000">
                <a:off x="8739033" y="10868461"/>
                <a:ext cx="1454568" cy="1230788"/>
              </a:xfrm>
              <a:prstGeom prst="hexagon">
                <a:avLst/>
              </a:prstGeom>
              <a:solidFill>
                <a:srgbClr val="C37EB3">
                  <a:alpha val="83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6" name="Hexagon 35">
                <a:extLst>
                  <a:ext uri="{FF2B5EF4-FFF2-40B4-BE49-F238E27FC236}">
                    <a16:creationId xmlns:a16="http://schemas.microsoft.com/office/drawing/2014/main" id="{3875A23E-24B8-4564-8A94-AE08EAED3DA7}"/>
                  </a:ext>
                </a:extLst>
              </p:cNvPr>
              <p:cNvSpPr/>
              <p:nvPr userDrawn="1"/>
            </p:nvSpPr>
            <p:spPr>
              <a:xfrm rot="16200000">
                <a:off x="9187293" y="12035056"/>
                <a:ext cx="783722" cy="663150"/>
              </a:xfrm>
              <a:prstGeom prst="hexagon">
                <a:avLst/>
              </a:prstGeom>
              <a:solidFill>
                <a:srgbClr val="00B0F0">
                  <a:alpha val="83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7" name="Hexagon 36">
                <a:extLst>
                  <a:ext uri="{FF2B5EF4-FFF2-40B4-BE49-F238E27FC236}">
                    <a16:creationId xmlns:a16="http://schemas.microsoft.com/office/drawing/2014/main" id="{E75C0DD8-C37C-4786-BE14-817A2B704739}"/>
                  </a:ext>
                </a:extLst>
              </p:cNvPr>
              <p:cNvSpPr/>
              <p:nvPr userDrawn="1"/>
            </p:nvSpPr>
            <p:spPr>
              <a:xfrm rot="16200000">
                <a:off x="9554033" y="12772372"/>
                <a:ext cx="884374" cy="748316"/>
              </a:xfrm>
              <a:prstGeom prst="hexagon">
                <a:avLst/>
              </a:prstGeom>
              <a:solidFill>
                <a:srgbClr val="EB59A1">
                  <a:alpha val="83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8" name="Hexagon 37">
                <a:extLst>
                  <a:ext uri="{FF2B5EF4-FFF2-40B4-BE49-F238E27FC236}">
                    <a16:creationId xmlns:a16="http://schemas.microsoft.com/office/drawing/2014/main" id="{9CAB3528-AB6C-4F43-8B02-BBB787F6739A}"/>
                  </a:ext>
                </a:extLst>
              </p:cNvPr>
              <p:cNvSpPr/>
              <p:nvPr userDrawn="1"/>
            </p:nvSpPr>
            <p:spPr>
              <a:xfrm rot="16200000">
                <a:off x="9811218" y="13417529"/>
                <a:ext cx="605758" cy="512564"/>
              </a:xfrm>
              <a:prstGeom prst="hexagon">
                <a:avLst/>
              </a:prstGeom>
              <a:solidFill>
                <a:srgbClr val="D9637E">
                  <a:alpha val="83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9" name="Hexagon 38">
                <a:extLst>
                  <a:ext uri="{FF2B5EF4-FFF2-40B4-BE49-F238E27FC236}">
                    <a16:creationId xmlns:a16="http://schemas.microsoft.com/office/drawing/2014/main" id="{5F30EB1A-A504-4FD9-A00E-331019B09B07}"/>
                  </a:ext>
                </a:extLst>
              </p:cNvPr>
              <p:cNvSpPr/>
              <p:nvPr userDrawn="1"/>
            </p:nvSpPr>
            <p:spPr>
              <a:xfrm rot="5400000">
                <a:off x="7795555" y="12983669"/>
                <a:ext cx="655470" cy="554628"/>
              </a:xfrm>
              <a:prstGeom prst="hexagon">
                <a:avLst/>
              </a:prstGeom>
              <a:solidFill>
                <a:srgbClr val="00B0F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0" name="Hexagon 39">
                <a:extLst>
                  <a:ext uri="{FF2B5EF4-FFF2-40B4-BE49-F238E27FC236}">
                    <a16:creationId xmlns:a16="http://schemas.microsoft.com/office/drawing/2014/main" id="{1BA5F01B-6397-40B7-8DC9-50B1FC811A73}"/>
                  </a:ext>
                </a:extLst>
              </p:cNvPr>
              <p:cNvSpPr/>
              <p:nvPr userDrawn="1"/>
            </p:nvSpPr>
            <p:spPr>
              <a:xfrm rot="16200000">
                <a:off x="7303981" y="13697110"/>
                <a:ext cx="302878" cy="256282"/>
              </a:xfrm>
              <a:prstGeom prst="hexagon">
                <a:avLst/>
              </a:prstGeom>
              <a:solidFill>
                <a:srgbClr val="D9637E">
                  <a:alpha val="83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 name="Hexagon 40">
                <a:extLst>
                  <a:ext uri="{FF2B5EF4-FFF2-40B4-BE49-F238E27FC236}">
                    <a16:creationId xmlns:a16="http://schemas.microsoft.com/office/drawing/2014/main" id="{4021137F-E067-4C7E-9685-3888AD3E8DD7}"/>
                  </a:ext>
                </a:extLst>
              </p:cNvPr>
              <p:cNvSpPr/>
              <p:nvPr userDrawn="1"/>
            </p:nvSpPr>
            <p:spPr>
              <a:xfrm rot="16200000">
                <a:off x="8159174" y="13320153"/>
                <a:ext cx="498530" cy="421834"/>
              </a:xfrm>
              <a:prstGeom prst="hexagon">
                <a:avLst/>
              </a:prstGeom>
              <a:solidFill>
                <a:srgbClr val="FFFF00">
                  <a:alpha val="83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43" name="Arrow: Pentagon 42">
              <a:extLst>
                <a:ext uri="{FF2B5EF4-FFF2-40B4-BE49-F238E27FC236}">
                  <a16:creationId xmlns:a16="http://schemas.microsoft.com/office/drawing/2014/main" id="{997EAC70-E5CA-414B-B4CA-831F30760F5F}"/>
                </a:ext>
              </a:extLst>
            </p:cNvPr>
            <p:cNvSpPr/>
            <p:nvPr userDrawn="1"/>
          </p:nvSpPr>
          <p:spPr>
            <a:xfrm rot="16200000">
              <a:off x="11355090" y="6030797"/>
              <a:ext cx="745193" cy="915177"/>
            </a:xfrm>
            <a:prstGeom prst="homePlate">
              <a:avLst>
                <a:gd name="adj" fmla="val 34873"/>
              </a:avLst>
            </a:prstGeom>
            <a:solidFill>
              <a:srgbClr val="6A4A9C">
                <a:alpha val="83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Tree>
    <p:extLst>
      <p:ext uri="{BB962C8B-B14F-4D97-AF65-F5344CB8AC3E}">
        <p14:creationId xmlns:p14="http://schemas.microsoft.com/office/powerpoint/2010/main" val="2017924313"/>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type="twoColTx" preserve="1">
  <p:cSld name="Title + 2 columns">
    <p:spTree>
      <p:nvGrpSpPr>
        <p:cNvPr id="1" name="Shape 61"/>
        <p:cNvGrpSpPr/>
        <p:nvPr/>
      </p:nvGrpSpPr>
      <p:grpSpPr>
        <a:xfrm>
          <a:off x="0" y="0"/>
          <a:ext cx="0" cy="0"/>
          <a:chOff x="0" y="0"/>
          <a:chExt cx="0" cy="0"/>
        </a:xfrm>
      </p:grpSpPr>
      <p:sp>
        <p:nvSpPr>
          <p:cNvPr id="62" name="Shape 62"/>
          <p:cNvSpPr txBox="1">
            <a:spLocks noGrp="1"/>
          </p:cNvSpPr>
          <p:nvPr>
            <p:ph type="title"/>
          </p:nvPr>
        </p:nvSpPr>
        <p:spPr>
          <a:xfrm>
            <a:off x="5023233" y="798034"/>
            <a:ext cx="6641992" cy="847999"/>
          </a:xfrm>
          <a:prstGeom prst="rect">
            <a:avLst/>
          </a:prstGeom>
        </p:spPr>
        <p:txBody>
          <a:bodyPr lIns="91425" tIns="91425" rIns="91425" bIns="91425" anchor="b" anchorCtr="0">
            <a:normAutofit/>
          </a:bodyPr>
          <a:lstStyle>
            <a:lvl1pPr lvl="0">
              <a:spcBef>
                <a:spcPts val="0"/>
              </a:spcBef>
              <a:defRPr sz="40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a:p>
        </p:txBody>
      </p:sp>
      <p:sp>
        <p:nvSpPr>
          <p:cNvPr id="63" name="Shape 63"/>
          <p:cNvSpPr txBox="1">
            <a:spLocks noGrp="1"/>
          </p:cNvSpPr>
          <p:nvPr>
            <p:ph type="body" idx="1"/>
          </p:nvPr>
        </p:nvSpPr>
        <p:spPr>
          <a:xfrm>
            <a:off x="5023250" y="1856833"/>
            <a:ext cx="3167099" cy="4291600"/>
          </a:xfrm>
          <a:prstGeom prst="rect">
            <a:avLst/>
          </a:prstGeom>
        </p:spPr>
        <p:txBody>
          <a:bodyPr lIns="91425" tIns="91425" rIns="91425" bIns="91425" anchor="t" anchorCtr="0">
            <a:normAutofit/>
          </a:bodyPr>
          <a:lstStyle>
            <a:lvl1pPr lvl="0">
              <a:spcBef>
                <a:spcPts val="0"/>
              </a:spcBef>
              <a:buSzPct val="100000"/>
              <a:defRPr sz="20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64" name="Shape 64"/>
          <p:cNvSpPr txBox="1">
            <a:spLocks noGrp="1"/>
          </p:cNvSpPr>
          <p:nvPr>
            <p:ph type="body" idx="2"/>
          </p:nvPr>
        </p:nvSpPr>
        <p:spPr>
          <a:xfrm>
            <a:off x="8534422" y="1884866"/>
            <a:ext cx="3130803" cy="4291600"/>
          </a:xfrm>
          <a:prstGeom prst="rect">
            <a:avLst/>
          </a:prstGeom>
        </p:spPr>
        <p:txBody>
          <a:bodyPr lIns="91425" tIns="91425" rIns="91425" bIns="91425" anchor="t" anchorCtr="0">
            <a:normAutofit/>
          </a:bodyPr>
          <a:lstStyle>
            <a:lvl1pPr lvl="0">
              <a:spcBef>
                <a:spcPts val="0"/>
              </a:spcBef>
              <a:buSzPct val="100000"/>
              <a:defRPr sz="20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a:p>
        </p:txBody>
      </p:sp>
      <p:grpSp>
        <p:nvGrpSpPr>
          <p:cNvPr id="3" name="Group 2">
            <a:extLst>
              <a:ext uri="{FF2B5EF4-FFF2-40B4-BE49-F238E27FC236}">
                <a16:creationId xmlns:a16="http://schemas.microsoft.com/office/drawing/2014/main" id="{7218A12D-ECAB-4B74-A8CA-C91FF1266294}"/>
              </a:ext>
            </a:extLst>
          </p:cNvPr>
          <p:cNvGrpSpPr/>
          <p:nvPr userDrawn="1"/>
        </p:nvGrpSpPr>
        <p:grpSpPr>
          <a:xfrm>
            <a:off x="0" y="0"/>
            <a:ext cx="4806683" cy="6839921"/>
            <a:chOff x="0" y="0"/>
            <a:chExt cx="4806683" cy="6839921"/>
          </a:xfrm>
        </p:grpSpPr>
        <p:sp>
          <p:nvSpPr>
            <p:cNvPr id="7" name="Hexagon 6">
              <a:extLst>
                <a:ext uri="{FF2B5EF4-FFF2-40B4-BE49-F238E27FC236}">
                  <a16:creationId xmlns:a16="http://schemas.microsoft.com/office/drawing/2014/main" id="{069131F6-F1AC-4C69-80E4-7D96C33E214D}"/>
                </a:ext>
              </a:extLst>
            </p:cNvPr>
            <p:cNvSpPr/>
            <p:nvPr/>
          </p:nvSpPr>
          <p:spPr>
            <a:xfrm rot="10800000">
              <a:off x="675912" y="4524857"/>
              <a:ext cx="814194" cy="688934"/>
            </a:xfrm>
            <a:prstGeom prst="hexagon">
              <a:avLst/>
            </a:prstGeom>
            <a:solidFill>
              <a:srgbClr val="9E6DAD">
                <a:alpha val="83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 name="Hexagon 10">
              <a:extLst>
                <a:ext uri="{FF2B5EF4-FFF2-40B4-BE49-F238E27FC236}">
                  <a16:creationId xmlns:a16="http://schemas.microsoft.com/office/drawing/2014/main" id="{AB6544A1-3325-4909-98D3-7123E6FF34A4}"/>
                </a:ext>
              </a:extLst>
            </p:cNvPr>
            <p:cNvSpPr/>
            <p:nvPr/>
          </p:nvSpPr>
          <p:spPr>
            <a:xfrm rot="10800000">
              <a:off x="2981263" y="1159961"/>
              <a:ext cx="1825420" cy="1544587"/>
            </a:xfrm>
            <a:prstGeom prst="hexagon">
              <a:avLst/>
            </a:prstGeom>
            <a:solidFill>
              <a:srgbClr val="EF6B71">
                <a:alpha val="83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 name="Hexagon 11">
              <a:extLst>
                <a:ext uri="{FF2B5EF4-FFF2-40B4-BE49-F238E27FC236}">
                  <a16:creationId xmlns:a16="http://schemas.microsoft.com/office/drawing/2014/main" id="{5CA37519-B671-408F-A3A4-3801511A43C0}"/>
                </a:ext>
              </a:extLst>
            </p:cNvPr>
            <p:cNvSpPr/>
            <p:nvPr/>
          </p:nvSpPr>
          <p:spPr>
            <a:xfrm rot="10800000">
              <a:off x="2615718" y="2615010"/>
              <a:ext cx="1160844" cy="982253"/>
            </a:xfrm>
            <a:prstGeom prst="hexagon">
              <a:avLst/>
            </a:prstGeom>
            <a:solidFill>
              <a:srgbClr val="E360A4">
                <a:alpha val="83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Hexagon 12">
              <a:extLst>
                <a:ext uri="{FF2B5EF4-FFF2-40B4-BE49-F238E27FC236}">
                  <a16:creationId xmlns:a16="http://schemas.microsoft.com/office/drawing/2014/main" id="{50F8ABDF-DB55-4234-B46C-D10AD83D0D5F}"/>
                </a:ext>
              </a:extLst>
            </p:cNvPr>
            <p:cNvSpPr/>
            <p:nvPr/>
          </p:nvSpPr>
          <p:spPr>
            <a:xfrm rot="10800000">
              <a:off x="1306908" y="1253803"/>
              <a:ext cx="2049809" cy="1734454"/>
            </a:xfrm>
            <a:prstGeom prst="hexagon">
              <a:avLst/>
            </a:prstGeom>
            <a:solidFill>
              <a:srgbClr val="A74F9D">
                <a:alpha val="83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 name="Arrow: Pentagon 13">
              <a:extLst>
                <a:ext uri="{FF2B5EF4-FFF2-40B4-BE49-F238E27FC236}">
                  <a16:creationId xmlns:a16="http://schemas.microsoft.com/office/drawing/2014/main" id="{507276A6-336A-41CC-A0BA-827747972C1C}"/>
                </a:ext>
              </a:extLst>
            </p:cNvPr>
            <p:cNvSpPr/>
            <p:nvPr/>
          </p:nvSpPr>
          <p:spPr>
            <a:xfrm>
              <a:off x="0" y="0"/>
              <a:ext cx="2529206" cy="3106137"/>
            </a:xfrm>
            <a:prstGeom prst="homePlate">
              <a:avLst>
                <a:gd name="adj" fmla="val 34873"/>
              </a:avLst>
            </a:prstGeom>
            <a:solidFill>
              <a:srgbClr val="6A4A9C">
                <a:alpha val="83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 name="Freeform: Shape 29">
              <a:extLst>
                <a:ext uri="{FF2B5EF4-FFF2-40B4-BE49-F238E27FC236}">
                  <a16:creationId xmlns:a16="http://schemas.microsoft.com/office/drawing/2014/main" id="{53369741-C49A-44F3-914E-7FCBA45389CC}"/>
                </a:ext>
              </a:extLst>
            </p:cNvPr>
            <p:cNvSpPr/>
            <p:nvPr/>
          </p:nvSpPr>
          <p:spPr>
            <a:xfrm rot="10800000">
              <a:off x="0" y="5821621"/>
              <a:ext cx="675911" cy="1018300"/>
            </a:xfrm>
            <a:custGeom>
              <a:avLst/>
              <a:gdLst>
                <a:gd name="connsiteX0" fmla="*/ 675911 w 675911"/>
                <a:gd name="connsiteY0" fmla="*/ 1018300 h 1018300"/>
                <a:gd name="connsiteX1" fmla="*/ 254575 w 675911"/>
                <a:gd name="connsiteY1" fmla="*/ 1018300 h 1018300"/>
                <a:gd name="connsiteX2" fmla="*/ 0 w 675911"/>
                <a:gd name="connsiteY2" fmla="*/ 509150 h 1018300"/>
                <a:gd name="connsiteX3" fmla="*/ 254575 w 675911"/>
                <a:gd name="connsiteY3" fmla="*/ 0 h 1018300"/>
                <a:gd name="connsiteX4" fmla="*/ 675911 w 675911"/>
                <a:gd name="connsiteY4" fmla="*/ 0 h 101830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75911" h="1018300">
                  <a:moveTo>
                    <a:pt x="675911" y="1018300"/>
                  </a:moveTo>
                  <a:lnTo>
                    <a:pt x="254575" y="1018300"/>
                  </a:lnTo>
                  <a:lnTo>
                    <a:pt x="0" y="509150"/>
                  </a:lnTo>
                  <a:lnTo>
                    <a:pt x="254575" y="0"/>
                  </a:lnTo>
                  <a:lnTo>
                    <a:pt x="675911" y="0"/>
                  </a:lnTo>
                  <a:close/>
                </a:path>
              </a:pathLst>
            </a:custGeom>
            <a:solidFill>
              <a:srgbClr val="00B0F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 name="Hexagon 18">
              <a:extLst>
                <a:ext uri="{FF2B5EF4-FFF2-40B4-BE49-F238E27FC236}">
                  <a16:creationId xmlns:a16="http://schemas.microsoft.com/office/drawing/2014/main" id="{A543BBF8-FF37-4F10-B8E7-FABD4E3CA19D}"/>
                </a:ext>
              </a:extLst>
            </p:cNvPr>
            <p:cNvSpPr/>
            <p:nvPr/>
          </p:nvSpPr>
          <p:spPr>
            <a:xfrm rot="10800000">
              <a:off x="117061" y="5496017"/>
              <a:ext cx="731544" cy="618999"/>
            </a:xfrm>
            <a:prstGeom prst="hexagon">
              <a:avLst/>
            </a:prstGeom>
            <a:solidFill>
              <a:srgbClr val="746BB3">
                <a:alpha val="75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 name="Hexagon 19">
              <a:extLst>
                <a:ext uri="{FF2B5EF4-FFF2-40B4-BE49-F238E27FC236}">
                  <a16:creationId xmlns:a16="http://schemas.microsoft.com/office/drawing/2014/main" id="{223DE2D6-158D-4727-BC64-3EF7F6352A93}"/>
                </a:ext>
              </a:extLst>
            </p:cNvPr>
            <p:cNvSpPr/>
            <p:nvPr/>
          </p:nvSpPr>
          <p:spPr>
            <a:xfrm rot="10800000">
              <a:off x="610370" y="5186518"/>
              <a:ext cx="731544" cy="618999"/>
            </a:xfrm>
            <a:prstGeom prst="hexagon">
              <a:avLst/>
            </a:prstGeom>
            <a:solidFill>
              <a:srgbClr val="0070C0">
                <a:alpha val="75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Hexagon 20">
              <a:extLst>
                <a:ext uri="{FF2B5EF4-FFF2-40B4-BE49-F238E27FC236}">
                  <a16:creationId xmlns:a16="http://schemas.microsoft.com/office/drawing/2014/main" id="{BF56A8EA-4BE7-4D45-8E29-2BFACF1403C1}"/>
                </a:ext>
              </a:extLst>
            </p:cNvPr>
            <p:cNvSpPr/>
            <p:nvPr/>
          </p:nvSpPr>
          <p:spPr>
            <a:xfrm rot="10800000">
              <a:off x="1112379" y="4049971"/>
              <a:ext cx="1203445" cy="1018300"/>
            </a:xfrm>
            <a:prstGeom prst="hexagon">
              <a:avLst/>
            </a:prstGeom>
            <a:solidFill>
              <a:srgbClr val="C37EB3">
                <a:alpha val="83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 name="Hexagon 21">
              <a:extLst>
                <a:ext uri="{FF2B5EF4-FFF2-40B4-BE49-F238E27FC236}">
                  <a16:creationId xmlns:a16="http://schemas.microsoft.com/office/drawing/2014/main" id="{40AB268F-30BE-4117-AE6D-54212F55F091}"/>
                </a:ext>
              </a:extLst>
            </p:cNvPr>
            <p:cNvSpPr/>
            <p:nvPr/>
          </p:nvSpPr>
          <p:spPr>
            <a:xfrm rot="10800000">
              <a:off x="2120262" y="4191434"/>
              <a:ext cx="648417" cy="548661"/>
            </a:xfrm>
            <a:prstGeom prst="hexagon">
              <a:avLst/>
            </a:prstGeom>
            <a:solidFill>
              <a:srgbClr val="00B0F0">
                <a:alpha val="83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 name="Hexagon 22">
              <a:extLst>
                <a:ext uri="{FF2B5EF4-FFF2-40B4-BE49-F238E27FC236}">
                  <a16:creationId xmlns:a16="http://schemas.microsoft.com/office/drawing/2014/main" id="{2C42A2E1-B464-472C-A331-86044AFD9A29}"/>
                </a:ext>
              </a:extLst>
            </p:cNvPr>
            <p:cNvSpPr/>
            <p:nvPr/>
          </p:nvSpPr>
          <p:spPr>
            <a:xfrm rot="10800000">
              <a:off x="2723879" y="3811140"/>
              <a:ext cx="731692" cy="619124"/>
            </a:xfrm>
            <a:prstGeom prst="hexagon">
              <a:avLst/>
            </a:prstGeom>
            <a:solidFill>
              <a:srgbClr val="EB59A1">
                <a:alpha val="83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 name="Hexagon 23">
              <a:extLst>
                <a:ext uri="{FF2B5EF4-FFF2-40B4-BE49-F238E27FC236}">
                  <a16:creationId xmlns:a16="http://schemas.microsoft.com/office/drawing/2014/main" id="{EE993626-2CE4-4456-B9F4-F9AFAB7BCB93}"/>
                </a:ext>
              </a:extLst>
            </p:cNvPr>
            <p:cNvSpPr/>
            <p:nvPr/>
          </p:nvSpPr>
          <p:spPr>
            <a:xfrm rot="10800000">
              <a:off x="3275385" y="3811140"/>
              <a:ext cx="501177" cy="424073"/>
            </a:xfrm>
            <a:prstGeom prst="hexagon">
              <a:avLst/>
            </a:prstGeom>
            <a:solidFill>
              <a:srgbClr val="D9637E">
                <a:alpha val="83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 name="Hexagon 24">
              <a:extLst>
                <a:ext uri="{FF2B5EF4-FFF2-40B4-BE49-F238E27FC236}">
                  <a16:creationId xmlns:a16="http://schemas.microsoft.com/office/drawing/2014/main" id="{7BBF3A2C-F630-4486-BA5B-0DD77805ADCA}"/>
                </a:ext>
              </a:extLst>
            </p:cNvPr>
            <p:cNvSpPr/>
            <p:nvPr/>
          </p:nvSpPr>
          <p:spPr>
            <a:xfrm rot="10800000">
              <a:off x="678618" y="3317478"/>
              <a:ext cx="762180" cy="644922"/>
            </a:xfrm>
            <a:prstGeom prst="hexagon">
              <a:avLst/>
            </a:prstGeom>
            <a:solidFill>
              <a:srgbClr val="00B0F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 name="Hexagon 25">
              <a:extLst>
                <a:ext uri="{FF2B5EF4-FFF2-40B4-BE49-F238E27FC236}">
                  <a16:creationId xmlns:a16="http://schemas.microsoft.com/office/drawing/2014/main" id="{7AC99692-EF2D-41A3-9852-29B5392CFDE9}"/>
                </a:ext>
              </a:extLst>
            </p:cNvPr>
            <p:cNvSpPr/>
            <p:nvPr/>
          </p:nvSpPr>
          <p:spPr>
            <a:xfrm>
              <a:off x="2913265" y="5288444"/>
              <a:ext cx="542307" cy="458875"/>
            </a:xfrm>
            <a:prstGeom prst="hexagon">
              <a:avLst/>
            </a:prstGeom>
            <a:solidFill>
              <a:srgbClr val="00B0F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 name="Hexagon 26">
              <a:extLst>
                <a:ext uri="{FF2B5EF4-FFF2-40B4-BE49-F238E27FC236}">
                  <a16:creationId xmlns:a16="http://schemas.microsoft.com/office/drawing/2014/main" id="{D4578448-1D36-4A9D-AACD-266CAC9B9423}"/>
                </a:ext>
              </a:extLst>
            </p:cNvPr>
            <p:cNvSpPr/>
            <p:nvPr/>
          </p:nvSpPr>
          <p:spPr>
            <a:xfrm rot="10800000">
              <a:off x="3525974" y="5964430"/>
              <a:ext cx="250588" cy="212036"/>
            </a:xfrm>
            <a:prstGeom prst="hexagon">
              <a:avLst/>
            </a:prstGeom>
            <a:solidFill>
              <a:srgbClr val="D9637E">
                <a:alpha val="83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 name="Hexagon 27">
              <a:extLst>
                <a:ext uri="{FF2B5EF4-FFF2-40B4-BE49-F238E27FC236}">
                  <a16:creationId xmlns:a16="http://schemas.microsoft.com/office/drawing/2014/main" id="{B3BFF720-290A-4A2C-A02C-961B917DA789}"/>
                </a:ext>
              </a:extLst>
            </p:cNvPr>
            <p:cNvSpPr/>
            <p:nvPr/>
          </p:nvSpPr>
          <p:spPr>
            <a:xfrm rot="10800000">
              <a:off x="3201645" y="5107459"/>
              <a:ext cx="412462" cy="349007"/>
            </a:xfrm>
            <a:prstGeom prst="hexagon">
              <a:avLst/>
            </a:prstGeom>
            <a:solidFill>
              <a:srgbClr val="FFFF00">
                <a:alpha val="83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Tree>
    <p:extLst>
      <p:ext uri="{BB962C8B-B14F-4D97-AF65-F5344CB8AC3E}">
        <p14:creationId xmlns:p14="http://schemas.microsoft.com/office/powerpoint/2010/main" val="3717722713"/>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p:cSld name="Title + 3 columns">
    <p:spTree>
      <p:nvGrpSpPr>
        <p:cNvPr id="1" name="Shape 77"/>
        <p:cNvGrpSpPr/>
        <p:nvPr/>
      </p:nvGrpSpPr>
      <p:grpSpPr>
        <a:xfrm>
          <a:off x="0" y="0"/>
          <a:ext cx="0" cy="0"/>
          <a:chOff x="0" y="0"/>
          <a:chExt cx="0" cy="0"/>
        </a:xfrm>
      </p:grpSpPr>
      <p:sp>
        <p:nvSpPr>
          <p:cNvPr id="78" name="Shape 78"/>
          <p:cNvSpPr txBox="1">
            <a:spLocks noGrp="1"/>
          </p:cNvSpPr>
          <p:nvPr>
            <p:ph type="title"/>
          </p:nvPr>
        </p:nvSpPr>
        <p:spPr>
          <a:xfrm>
            <a:off x="375032" y="855184"/>
            <a:ext cx="8372685" cy="847999"/>
          </a:xfrm>
          <a:prstGeom prst="rect">
            <a:avLst/>
          </a:prstGeom>
        </p:spPr>
        <p:txBody>
          <a:bodyPr lIns="91425" tIns="91425" rIns="91425" bIns="91425" anchor="b" anchorCtr="0">
            <a:normAutofit/>
          </a:bodyPr>
          <a:lstStyle>
            <a:lvl1pPr lvl="0" rtl="0">
              <a:spcBef>
                <a:spcPts val="0"/>
              </a:spcBef>
              <a:defRPr sz="4000"/>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a:p>
        </p:txBody>
      </p:sp>
      <p:sp>
        <p:nvSpPr>
          <p:cNvPr id="79" name="Shape 79"/>
          <p:cNvSpPr txBox="1">
            <a:spLocks noGrp="1"/>
          </p:cNvSpPr>
          <p:nvPr>
            <p:ph type="body" idx="1"/>
          </p:nvPr>
        </p:nvSpPr>
        <p:spPr>
          <a:xfrm>
            <a:off x="375050" y="1873784"/>
            <a:ext cx="2698800" cy="4331999"/>
          </a:xfrm>
          <a:prstGeom prst="rect">
            <a:avLst/>
          </a:prstGeom>
        </p:spPr>
        <p:txBody>
          <a:bodyPr lIns="91425" tIns="91425" rIns="91425" bIns="91425" anchor="t" anchorCtr="0">
            <a:normAutofit/>
          </a:bodyPr>
          <a:lstStyle>
            <a:lvl1pPr lvl="0" rtl="0">
              <a:spcBef>
                <a:spcPts val="0"/>
              </a:spcBef>
              <a:buSzPct val="100000"/>
              <a:defRPr sz="20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sp>
        <p:nvSpPr>
          <p:cNvPr id="80" name="Shape 80"/>
          <p:cNvSpPr txBox="1">
            <a:spLocks noGrp="1"/>
          </p:cNvSpPr>
          <p:nvPr>
            <p:ph type="body" idx="2"/>
          </p:nvPr>
        </p:nvSpPr>
        <p:spPr>
          <a:xfrm>
            <a:off x="3211983" y="1873784"/>
            <a:ext cx="2698800" cy="4331999"/>
          </a:xfrm>
          <a:prstGeom prst="rect">
            <a:avLst/>
          </a:prstGeom>
        </p:spPr>
        <p:txBody>
          <a:bodyPr lIns="91425" tIns="91425" rIns="91425" bIns="91425" anchor="t" anchorCtr="0">
            <a:normAutofit/>
          </a:bodyPr>
          <a:lstStyle>
            <a:lvl1pPr lvl="0" rtl="0">
              <a:spcBef>
                <a:spcPts val="0"/>
              </a:spcBef>
              <a:buSzPct val="100000"/>
              <a:defRPr sz="20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sp>
        <p:nvSpPr>
          <p:cNvPr id="81" name="Shape 81"/>
          <p:cNvSpPr txBox="1">
            <a:spLocks noGrp="1"/>
          </p:cNvSpPr>
          <p:nvPr>
            <p:ph type="body" idx="3"/>
          </p:nvPr>
        </p:nvSpPr>
        <p:spPr>
          <a:xfrm>
            <a:off x="6048918" y="1873784"/>
            <a:ext cx="2698800" cy="4331999"/>
          </a:xfrm>
          <a:prstGeom prst="rect">
            <a:avLst/>
          </a:prstGeom>
        </p:spPr>
        <p:txBody>
          <a:bodyPr lIns="91425" tIns="91425" rIns="91425" bIns="91425" anchor="t" anchorCtr="0">
            <a:normAutofit/>
          </a:bodyPr>
          <a:lstStyle>
            <a:lvl1pPr lvl="0" rtl="0">
              <a:spcBef>
                <a:spcPts val="0"/>
              </a:spcBef>
              <a:buSzPct val="100000"/>
              <a:defRPr sz="20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grpSp>
        <p:nvGrpSpPr>
          <p:cNvPr id="6" name="Group 5">
            <a:extLst>
              <a:ext uri="{FF2B5EF4-FFF2-40B4-BE49-F238E27FC236}">
                <a16:creationId xmlns:a16="http://schemas.microsoft.com/office/drawing/2014/main" id="{BECCB095-0D84-4893-B981-78BA2990BDAE}"/>
              </a:ext>
            </a:extLst>
          </p:cNvPr>
          <p:cNvGrpSpPr/>
          <p:nvPr userDrawn="1"/>
        </p:nvGrpSpPr>
        <p:grpSpPr>
          <a:xfrm>
            <a:off x="0" y="4863822"/>
            <a:ext cx="4946027" cy="1937028"/>
            <a:chOff x="0" y="4315039"/>
            <a:chExt cx="5981707" cy="2342635"/>
          </a:xfrm>
        </p:grpSpPr>
        <p:sp>
          <p:nvSpPr>
            <p:cNvPr id="7" name="Hexagon 6">
              <a:extLst>
                <a:ext uri="{FF2B5EF4-FFF2-40B4-BE49-F238E27FC236}">
                  <a16:creationId xmlns:a16="http://schemas.microsoft.com/office/drawing/2014/main" id="{8E56C53F-A75B-4988-9706-40C3529AA161}"/>
                </a:ext>
              </a:extLst>
            </p:cNvPr>
            <p:cNvSpPr/>
            <p:nvPr/>
          </p:nvSpPr>
          <p:spPr>
            <a:xfrm rot="10800000">
              <a:off x="4377793" y="5722065"/>
              <a:ext cx="421168" cy="356374"/>
            </a:xfrm>
            <a:prstGeom prst="hexagon">
              <a:avLst/>
            </a:prstGeom>
            <a:solidFill>
              <a:srgbClr val="9E6DAD">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Hexagon 7">
              <a:extLst>
                <a:ext uri="{FF2B5EF4-FFF2-40B4-BE49-F238E27FC236}">
                  <a16:creationId xmlns:a16="http://schemas.microsoft.com/office/drawing/2014/main" id="{6460FBE8-9EDA-49FD-8DDA-F346BB22B495}"/>
                </a:ext>
              </a:extLst>
            </p:cNvPr>
            <p:cNvSpPr/>
            <p:nvPr/>
          </p:nvSpPr>
          <p:spPr>
            <a:xfrm rot="10800000">
              <a:off x="3468658" y="5827265"/>
              <a:ext cx="435639" cy="368619"/>
            </a:xfrm>
            <a:prstGeom prst="hexagon">
              <a:avLst/>
            </a:prstGeom>
            <a:solidFill>
              <a:srgbClr val="CEDC4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 name="Hexagon 8">
              <a:extLst>
                <a:ext uri="{FF2B5EF4-FFF2-40B4-BE49-F238E27FC236}">
                  <a16:creationId xmlns:a16="http://schemas.microsoft.com/office/drawing/2014/main" id="{5D8A6E75-AE77-4F65-9B39-A62BD3AE75CA}"/>
                </a:ext>
              </a:extLst>
            </p:cNvPr>
            <p:cNvSpPr/>
            <p:nvPr/>
          </p:nvSpPr>
          <p:spPr>
            <a:xfrm rot="10800000">
              <a:off x="2486193" y="5936612"/>
              <a:ext cx="622522" cy="526749"/>
            </a:xfrm>
            <a:prstGeom prst="hexagon">
              <a:avLst/>
            </a:prstGeom>
            <a:solidFill>
              <a:srgbClr val="FDD041">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Hexagon 9">
              <a:extLst>
                <a:ext uri="{FF2B5EF4-FFF2-40B4-BE49-F238E27FC236}">
                  <a16:creationId xmlns:a16="http://schemas.microsoft.com/office/drawing/2014/main" id="{83765298-3A7A-4E4D-91F8-1C393C92AA37}"/>
                </a:ext>
              </a:extLst>
            </p:cNvPr>
            <p:cNvSpPr/>
            <p:nvPr/>
          </p:nvSpPr>
          <p:spPr>
            <a:xfrm rot="10800000">
              <a:off x="2307839" y="5666461"/>
              <a:ext cx="486883" cy="411977"/>
            </a:xfrm>
            <a:prstGeom prst="hexagon">
              <a:avLst/>
            </a:prstGeom>
            <a:solidFill>
              <a:srgbClr val="F9A746">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 name="Hexagon 10">
              <a:extLst>
                <a:ext uri="{FF2B5EF4-FFF2-40B4-BE49-F238E27FC236}">
                  <a16:creationId xmlns:a16="http://schemas.microsoft.com/office/drawing/2014/main" id="{0CAB967C-A82A-4FD8-AC02-58B953D28D68}"/>
                </a:ext>
              </a:extLst>
            </p:cNvPr>
            <p:cNvSpPr/>
            <p:nvPr/>
          </p:nvSpPr>
          <p:spPr>
            <a:xfrm rot="10800000">
              <a:off x="1542157" y="5396900"/>
              <a:ext cx="944259" cy="798989"/>
            </a:xfrm>
            <a:prstGeom prst="hexagon">
              <a:avLst/>
            </a:prstGeom>
            <a:solidFill>
              <a:srgbClr val="EF6B71">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 name="Hexagon 11">
              <a:extLst>
                <a:ext uri="{FF2B5EF4-FFF2-40B4-BE49-F238E27FC236}">
                  <a16:creationId xmlns:a16="http://schemas.microsoft.com/office/drawing/2014/main" id="{C59048F4-928C-4D2F-BF34-52A256015CAB}"/>
                </a:ext>
              </a:extLst>
            </p:cNvPr>
            <p:cNvSpPr/>
            <p:nvPr/>
          </p:nvSpPr>
          <p:spPr>
            <a:xfrm rot="10800000">
              <a:off x="1353067" y="6149571"/>
              <a:ext cx="600486" cy="508103"/>
            </a:xfrm>
            <a:prstGeom prst="hexagon">
              <a:avLst/>
            </a:prstGeom>
            <a:solidFill>
              <a:srgbClr val="E360A4">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Hexagon 12">
              <a:extLst>
                <a:ext uri="{FF2B5EF4-FFF2-40B4-BE49-F238E27FC236}">
                  <a16:creationId xmlns:a16="http://schemas.microsoft.com/office/drawing/2014/main" id="{F158DE63-C598-484C-8FEA-DB18BED90FB4}"/>
                </a:ext>
              </a:extLst>
            </p:cNvPr>
            <p:cNvSpPr/>
            <p:nvPr/>
          </p:nvSpPr>
          <p:spPr>
            <a:xfrm rot="10800000">
              <a:off x="676042" y="5445442"/>
              <a:ext cx="1060333" cy="897205"/>
            </a:xfrm>
            <a:prstGeom prst="hexagon">
              <a:avLst/>
            </a:prstGeom>
            <a:solidFill>
              <a:srgbClr val="A74F9D">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 name="Arrow: Pentagon 13">
              <a:extLst>
                <a:ext uri="{FF2B5EF4-FFF2-40B4-BE49-F238E27FC236}">
                  <a16:creationId xmlns:a16="http://schemas.microsoft.com/office/drawing/2014/main" id="{A6590CFD-5C01-4255-BAEB-3859A1EC8D5E}"/>
                </a:ext>
              </a:extLst>
            </p:cNvPr>
            <p:cNvSpPr/>
            <p:nvPr/>
          </p:nvSpPr>
          <p:spPr>
            <a:xfrm>
              <a:off x="0" y="4796871"/>
              <a:ext cx="1308316" cy="1606753"/>
            </a:xfrm>
            <a:prstGeom prst="homePlate">
              <a:avLst>
                <a:gd name="adj" fmla="val 34873"/>
              </a:avLst>
            </a:prstGeom>
            <a:solidFill>
              <a:srgbClr val="6A4A9C">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 name="Hexagon 14">
              <a:extLst>
                <a:ext uri="{FF2B5EF4-FFF2-40B4-BE49-F238E27FC236}">
                  <a16:creationId xmlns:a16="http://schemas.microsoft.com/office/drawing/2014/main" id="{28FFCBE9-145F-489E-B5E6-9BCB63A527F2}"/>
                </a:ext>
              </a:extLst>
            </p:cNvPr>
            <p:cNvSpPr/>
            <p:nvPr/>
          </p:nvSpPr>
          <p:spPr>
            <a:xfrm rot="10800000">
              <a:off x="2925783" y="5948041"/>
              <a:ext cx="486883" cy="411977"/>
            </a:xfrm>
            <a:prstGeom prst="hexagon">
              <a:avLst/>
            </a:prstGeom>
            <a:solidFill>
              <a:srgbClr val="CEDC4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 name="Hexagon 15">
              <a:extLst>
                <a:ext uri="{FF2B5EF4-FFF2-40B4-BE49-F238E27FC236}">
                  <a16:creationId xmlns:a16="http://schemas.microsoft.com/office/drawing/2014/main" id="{DAB695AB-320A-4A31-99AF-591FCBA4B720}"/>
                </a:ext>
              </a:extLst>
            </p:cNvPr>
            <p:cNvSpPr/>
            <p:nvPr/>
          </p:nvSpPr>
          <p:spPr>
            <a:xfrm rot="10800000">
              <a:off x="3288819" y="5931822"/>
              <a:ext cx="258819" cy="219001"/>
            </a:xfrm>
            <a:prstGeom prst="hexagon">
              <a:avLst/>
            </a:prstGeom>
            <a:solidFill>
              <a:srgbClr val="FFFF0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 name="Hexagon 16">
              <a:extLst>
                <a:ext uri="{FF2B5EF4-FFF2-40B4-BE49-F238E27FC236}">
                  <a16:creationId xmlns:a16="http://schemas.microsoft.com/office/drawing/2014/main" id="{02F4636D-96F3-42CB-9318-DBFD571DB34C}"/>
                </a:ext>
              </a:extLst>
            </p:cNvPr>
            <p:cNvSpPr/>
            <p:nvPr/>
          </p:nvSpPr>
          <p:spPr>
            <a:xfrm rot="10800000">
              <a:off x="3764001" y="5761446"/>
              <a:ext cx="258819" cy="219001"/>
            </a:xfrm>
            <a:prstGeom prst="hexagon">
              <a:avLst/>
            </a:prstGeom>
            <a:solidFill>
              <a:srgbClr val="FFFF0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 name="Hexagon 17">
              <a:extLst>
                <a:ext uri="{FF2B5EF4-FFF2-40B4-BE49-F238E27FC236}">
                  <a16:creationId xmlns:a16="http://schemas.microsoft.com/office/drawing/2014/main" id="{4342E475-90B0-451F-9F98-BD229FCB0DD8}"/>
                </a:ext>
              </a:extLst>
            </p:cNvPr>
            <p:cNvSpPr/>
            <p:nvPr/>
          </p:nvSpPr>
          <p:spPr>
            <a:xfrm rot="10800000">
              <a:off x="3753025" y="5877441"/>
              <a:ext cx="622522" cy="526749"/>
            </a:xfrm>
            <a:prstGeom prst="hexagon">
              <a:avLst/>
            </a:prstGeom>
            <a:solidFill>
              <a:srgbClr val="00B0F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 name="Hexagon 18">
              <a:extLst>
                <a:ext uri="{FF2B5EF4-FFF2-40B4-BE49-F238E27FC236}">
                  <a16:creationId xmlns:a16="http://schemas.microsoft.com/office/drawing/2014/main" id="{6104E24C-3DEB-485E-A2D6-7AEE15C14F30}"/>
                </a:ext>
              </a:extLst>
            </p:cNvPr>
            <p:cNvSpPr/>
            <p:nvPr/>
          </p:nvSpPr>
          <p:spPr>
            <a:xfrm rot="10800000">
              <a:off x="4088708" y="6303262"/>
              <a:ext cx="378416" cy="320197"/>
            </a:xfrm>
            <a:prstGeom prst="hexagon">
              <a:avLst/>
            </a:prstGeom>
            <a:solidFill>
              <a:srgbClr val="746BB3">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 name="Hexagon 19">
              <a:extLst>
                <a:ext uri="{FF2B5EF4-FFF2-40B4-BE49-F238E27FC236}">
                  <a16:creationId xmlns:a16="http://schemas.microsoft.com/office/drawing/2014/main" id="{DFDC89DF-6964-42A3-BEAE-0658F2E043EA}"/>
                </a:ext>
              </a:extLst>
            </p:cNvPr>
            <p:cNvSpPr/>
            <p:nvPr/>
          </p:nvSpPr>
          <p:spPr>
            <a:xfrm rot="10800000">
              <a:off x="4343889" y="6143164"/>
              <a:ext cx="378416" cy="320197"/>
            </a:xfrm>
            <a:prstGeom prst="hexagon">
              <a:avLst/>
            </a:prstGeom>
            <a:solidFill>
              <a:srgbClr val="0070C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Hexagon 20">
              <a:extLst>
                <a:ext uri="{FF2B5EF4-FFF2-40B4-BE49-F238E27FC236}">
                  <a16:creationId xmlns:a16="http://schemas.microsoft.com/office/drawing/2014/main" id="{03FC5104-C998-43A8-BD8E-EEF79496E403}"/>
                </a:ext>
              </a:extLst>
            </p:cNvPr>
            <p:cNvSpPr/>
            <p:nvPr/>
          </p:nvSpPr>
          <p:spPr>
            <a:xfrm rot="10800000">
              <a:off x="4603569" y="5476413"/>
              <a:ext cx="622522" cy="526749"/>
            </a:xfrm>
            <a:prstGeom prst="hexagon">
              <a:avLst/>
            </a:prstGeom>
            <a:solidFill>
              <a:srgbClr val="C37EB3">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 name="Hexagon 21">
              <a:extLst>
                <a:ext uri="{FF2B5EF4-FFF2-40B4-BE49-F238E27FC236}">
                  <a16:creationId xmlns:a16="http://schemas.microsoft.com/office/drawing/2014/main" id="{900D444E-2AB4-4952-AFB9-41C0D5FC6AF9}"/>
                </a:ext>
              </a:extLst>
            </p:cNvPr>
            <p:cNvSpPr/>
            <p:nvPr/>
          </p:nvSpPr>
          <p:spPr>
            <a:xfrm rot="10800000">
              <a:off x="5124931" y="5549590"/>
              <a:ext cx="335416" cy="283813"/>
            </a:xfrm>
            <a:prstGeom prst="hexagon">
              <a:avLst/>
            </a:prstGeom>
            <a:solidFill>
              <a:srgbClr val="00B0F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 name="Hexagon 22">
              <a:extLst>
                <a:ext uri="{FF2B5EF4-FFF2-40B4-BE49-F238E27FC236}">
                  <a16:creationId xmlns:a16="http://schemas.microsoft.com/office/drawing/2014/main" id="{FF70F295-107F-4AC2-AC83-76D0930CD493}"/>
                </a:ext>
              </a:extLst>
            </p:cNvPr>
            <p:cNvSpPr/>
            <p:nvPr/>
          </p:nvSpPr>
          <p:spPr>
            <a:xfrm rot="10800000">
              <a:off x="5437171" y="5352870"/>
              <a:ext cx="378492" cy="320263"/>
            </a:xfrm>
            <a:prstGeom prst="hexagon">
              <a:avLst/>
            </a:prstGeom>
            <a:solidFill>
              <a:srgbClr val="EB59A1">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 name="Hexagon 23">
              <a:extLst>
                <a:ext uri="{FF2B5EF4-FFF2-40B4-BE49-F238E27FC236}">
                  <a16:creationId xmlns:a16="http://schemas.microsoft.com/office/drawing/2014/main" id="{5EE8D360-FEF8-4A5D-B810-056437884ABD}"/>
                </a:ext>
              </a:extLst>
            </p:cNvPr>
            <p:cNvSpPr/>
            <p:nvPr/>
          </p:nvSpPr>
          <p:spPr>
            <a:xfrm rot="10800000">
              <a:off x="5722457" y="5352870"/>
              <a:ext cx="259250" cy="219366"/>
            </a:xfrm>
            <a:prstGeom prst="hexagon">
              <a:avLst/>
            </a:prstGeom>
            <a:solidFill>
              <a:srgbClr val="D9637E">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 name="Hexagon 24">
              <a:extLst>
                <a:ext uri="{FF2B5EF4-FFF2-40B4-BE49-F238E27FC236}">
                  <a16:creationId xmlns:a16="http://schemas.microsoft.com/office/drawing/2014/main" id="{C5845DA6-54DE-4F89-956D-A22BC8823A16}"/>
                </a:ext>
              </a:extLst>
            </p:cNvPr>
            <p:cNvSpPr/>
            <p:nvPr/>
          </p:nvSpPr>
          <p:spPr>
            <a:xfrm rot="10800000">
              <a:off x="338897" y="4315039"/>
              <a:ext cx="394263" cy="333607"/>
            </a:xfrm>
            <a:prstGeom prst="hexagon">
              <a:avLst/>
            </a:prstGeom>
            <a:solidFill>
              <a:srgbClr val="00B0F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60" name="Group 59">
            <a:extLst>
              <a:ext uri="{FF2B5EF4-FFF2-40B4-BE49-F238E27FC236}">
                <a16:creationId xmlns:a16="http://schemas.microsoft.com/office/drawing/2014/main" id="{46C2838C-F13B-4AD6-AFE0-FD1C48D275F6}"/>
              </a:ext>
            </a:extLst>
          </p:cNvPr>
          <p:cNvGrpSpPr/>
          <p:nvPr userDrawn="1"/>
        </p:nvGrpSpPr>
        <p:grpSpPr>
          <a:xfrm>
            <a:off x="8409191" y="-2"/>
            <a:ext cx="3842414" cy="6069773"/>
            <a:chOff x="8409191" y="-2"/>
            <a:chExt cx="3842414" cy="6069773"/>
          </a:xfrm>
        </p:grpSpPr>
        <p:sp>
          <p:nvSpPr>
            <p:cNvPr id="31" name="Hexagon 30">
              <a:extLst>
                <a:ext uri="{FF2B5EF4-FFF2-40B4-BE49-F238E27FC236}">
                  <a16:creationId xmlns:a16="http://schemas.microsoft.com/office/drawing/2014/main" id="{C1421423-B756-4EA1-A845-9C129AC9A273}"/>
                </a:ext>
              </a:extLst>
            </p:cNvPr>
            <p:cNvSpPr/>
            <p:nvPr/>
          </p:nvSpPr>
          <p:spPr>
            <a:xfrm>
              <a:off x="9159114" y="563275"/>
              <a:ext cx="1151790" cy="974592"/>
            </a:xfrm>
            <a:prstGeom prst="hexagon">
              <a:avLst/>
            </a:prstGeom>
            <a:solidFill>
              <a:srgbClr val="EF6B71">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2" name="Hexagon 31">
              <a:extLst>
                <a:ext uri="{FF2B5EF4-FFF2-40B4-BE49-F238E27FC236}">
                  <a16:creationId xmlns:a16="http://schemas.microsoft.com/office/drawing/2014/main" id="{2979853D-9216-4D86-95FC-DB3F10263141}"/>
                </a:ext>
              </a:extLst>
            </p:cNvPr>
            <p:cNvSpPr/>
            <p:nvPr/>
          </p:nvSpPr>
          <p:spPr>
            <a:xfrm>
              <a:off x="9809090" y="-2"/>
              <a:ext cx="732462" cy="619774"/>
            </a:xfrm>
            <a:prstGeom prst="hexagon">
              <a:avLst/>
            </a:prstGeom>
            <a:solidFill>
              <a:srgbClr val="E360A4">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3" name="Hexagon 32">
              <a:extLst>
                <a:ext uri="{FF2B5EF4-FFF2-40B4-BE49-F238E27FC236}">
                  <a16:creationId xmlns:a16="http://schemas.microsoft.com/office/drawing/2014/main" id="{39E26BDC-7843-4351-9D08-CB61AC4363F6}"/>
                </a:ext>
              </a:extLst>
            </p:cNvPr>
            <p:cNvSpPr/>
            <p:nvPr/>
          </p:nvSpPr>
          <p:spPr>
            <a:xfrm>
              <a:off x="10074000" y="384262"/>
              <a:ext cx="1293374" cy="1094394"/>
            </a:xfrm>
            <a:prstGeom prst="hexagon">
              <a:avLst/>
            </a:prstGeom>
            <a:solidFill>
              <a:srgbClr val="A74F9D">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 name="Arrow: Pentagon 33">
              <a:extLst>
                <a:ext uri="{FF2B5EF4-FFF2-40B4-BE49-F238E27FC236}">
                  <a16:creationId xmlns:a16="http://schemas.microsoft.com/office/drawing/2014/main" id="{49B624B5-F54C-4305-A176-7E28B66304CF}"/>
                </a:ext>
              </a:extLst>
            </p:cNvPr>
            <p:cNvSpPr/>
            <p:nvPr/>
          </p:nvSpPr>
          <p:spPr>
            <a:xfrm rot="10800000">
              <a:off x="10596138" y="309883"/>
              <a:ext cx="1595860" cy="1959887"/>
            </a:xfrm>
            <a:prstGeom prst="homePlate">
              <a:avLst>
                <a:gd name="adj" fmla="val 34873"/>
              </a:avLst>
            </a:prstGeom>
            <a:solidFill>
              <a:srgbClr val="6A4A9C">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4" name="Group 3">
              <a:extLst>
                <a:ext uri="{FF2B5EF4-FFF2-40B4-BE49-F238E27FC236}">
                  <a16:creationId xmlns:a16="http://schemas.microsoft.com/office/drawing/2014/main" id="{8C77431E-3455-4EED-8C08-DF3DEB4F3BC8}"/>
                </a:ext>
              </a:extLst>
            </p:cNvPr>
            <p:cNvGrpSpPr/>
            <p:nvPr userDrawn="1"/>
          </p:nvGrpSpPr>
          <p:grpSpPr>
            <a:xfrm>
              <a:off x="9410550" y="2353090"/>
              <a:ext cx="2841055" cy="1761123"/>
              <a:chOff x="10744873" y="2982666"/>
              <a:chExt cx="1589136" cy="985079"/>
            </a:xfrm>
          </p:grpSpPr>
          <p:sp>
            <p:nvSpPr>
              <p:cNvPr id="47" name="Hexagon 46">
                <a:extLst>
                  <a:ext uri="{FF2B5EF4-FFF2-40B4-BE49-F238E27FC236}">
                    <a16:creationId xmlns:a16="http://schemas.microsoft.com/office/drawing/2014/main" id="{046E1DA2-45D6-4D8A-BC4D-A6C555751FE9}"/>
                  </a:ext>
                </a:extLst>
              </p:cNvPr>
              <p:cNvSpPr/>
              <p:nvPr userDrawn="1"/>
            </p:nvSpPr>
            <p:spPr>
              <a:xfrm>
                <a:off x="10744873" y="3518110"/>
                <a:ext cx="531384" cy="449635"/>
              </a:xfrm>
              <a:prstGeom prst="hexagon">
                <a:avLst/>
              </a:prstGeom>
              <a:solidFill>
                <a:srgbClr val="CEDC4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8" name="Hexagon 47">
                <a:extLst>
                  <a:ext uri="{FF2B5EF4-FFF2-40B4-BE49-F238E27FC236}">
                    <a16:creationId xmlns:a16="http://schemas.microsoft.com/office/drawing/2014/main" id="{9E210719-E3A4-46E3-BE16-487AE2EFEF61}"/>
                  </a:ext>
                </a:extLst>
              </p:cNvPr>
              <p:cNvSpPr/>
              <p:nvPr userDrawn="1"/>
            </p:nvSpPr>
            <p:spPr>
              <a:xfrm>
                <a:off x="11574668" y="2982666"/>
                <a:ext cx="759341" cy="642518"/>
              </a:xfrm>
              <a:prstGeom prst="hexagon">
                <a:avLst/>
              </a:prstGeom>
              <a:solidFill>
                <a:srgbClr val="FDD041">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9" name="Hexagon 48">
                <a:extLst>
                  <a:ext uri="{FF2B5EF4-FFF2-40B4-BE49-F238E27FC236}">
                    <a16:creationId xmlns:a16="http://schemas.microsoft.com/office/drawing/2014/main" id="{56D6564A-3DDD-419C-BB7A-B691B4C60DC1}"/>
                  </a:ext>
                </a:extLst>
              </p:cNvPr>
              <p:cNvSpPr/>
              <p:nvPr userDrawn="1"/>
            </p:nvSpPr>
            <p:spPr>
              <a:xfrm>
                <a:off x="11502377" y="3518110"/>
                <a:ext cx="368769" cy="312035"/>
              </a:xfrm>
              <a:prstGeom prst="hexagon">
                <a:avLst/>
              </a:prstGeom>
              <a:solidFill>
                <a:srgbClr val="F9A746">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0" name="Hexagon 49">
                <a:extLst>
                  <a:ext uri="{FF2B5EF4-FFF2-40B4-BE49-F238E27FC236}">
                    <a16:creationId xmlns:a16="http://schemas.microsoft.com/office/drawing/2014/main" id="{C2E51DCE-1F63-4CF1-88B4-568EA436DB94}"/>
                  </a:ext>
                </a:extLst>
              </p:cNvPr>
              <p:cNvSpPr/>
              <p:nvPr userDrawn="1"/>
            </p:nvSpPr>
            <p:spPr>
              <a:xfrm>
                <a:off x="11203914" y="3108722"/>
                <a:ext cx="593891" cy="502522"/>
              </a:xfrm>
              <a:prstGeom prst="hexagon">
                <a:avLst/>
              </a:prstGeom>
              <a:solidFill>
                <a:srgbClr val="CEDC4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1" name="Hexagon 50">
                <a:extLst>
                  <a:ext uri="{FF2B5EF4-FFF2-40B4-BE49-F238E27FC236}">
                    <a16:creationId xmlns:a16="http://schemas.microsoft.com/office/drawing/2014/main" id="{24FAAADB-2A63-4738-A8AB-01999B8FC809}"/>
                  </a:ext>
                </a:extLst>
              </p:cNvPr>
              <p:cNvSpPr/>
              <p:nvPr userDrawn="1"/>
            </p:nvSpPr>
            <p:spPr>
              <a:xfrm>
                <a:off x="11039278" y="3363894"/>
                <a:ext cx="315703" cy="267133"/>
              </a:xfrm>
              <a:prstGeom prst="hexagon">
                <a:avLst/>
              </a:prstGeom>
              <a:solidFill>
                <a:srgbClr val="FFFF0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61" name="Hexagon 60">
              <a:extLst>
                <a:ext uri="{FF2B5EF4-FFF2-40B4-BE49-F238E27FC236}">
                  <a16:creationId xmlns:a16="http://schemas.microsoft.com/office/drawing/2014/main" id="{89825B5A-F054-467D-B50D-2736DE1EE441}"/>
                </a:ext>
              </a:extLst>
            </p:cNvPr>
            <p:cNvSpPr/>
            <p:nvPr userDrawn="1"/>
          </p:nvSpPr>
          <p:spPr>
            <a:xfrm>
              <a:off x="10689948" y="4670615"/>
              <a:ext cx="812162" cy="687216"/>
            </a:xfrm>
            <a:prstGeom prst="hexagon">
              <a:avLst/>
            </a:prstGeom>
            <a:solidFill>
              <a:srgbClr val="9E6DAD">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2" name="Hexagon 61">
              <a:extLst>
                <a:ext uri="{FF2B5EF4-FFF2-40B4-BE49-F238E27FC236}">
                  <a16:creationId xmlns:a16="http://schemas.microsoft.com/office/drawing/2014/main" id="{688227F2-B8C9-44C0-A624-E133D5FEA554}"/>
                </a:ext>
              </a:extLst>
            </p:cNvPr>
            <p:cNvSpPr/>
            <p:nvPr userDrawn="1"/>
          </p:nvSpPr>
          <p:spPr>
            <a:xfrm>
              <a:off x="10332237" y="4207596"/>
              <a:ext cx="537355" cy="454685"/>
            </a:xfrm>
            <a:prstGeom prst="hexagon">
              <a:avLst/>
            </a:prstGeom>
            <a:solidFill>
              <a:srgbClr val="FFFF0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3" name="Freeform: Shape 72">
              <a:extLst>
                <a:ext uri="{FF2B5EF4-FFF2-40B4-BE49-F238E27FC236}">
                  <a16:creationId xmlns:a16="http://schemas.microsoft.com/office/drawing/2014/main" id="{8B78CCC6-EF96-4EA7-8111-DB352FB45345}"/>
                </a:ext>
              </a:extLst>
            </p:cNvPr>
            <p:cNvSpPr/>
            <p:nvPr userDrawn="1"/>
          </p:nvSpPr>
          <p:spPr>
            <a:xfrm>
              <a:off x="11506440" y="4042450"/>
              <a:ext cx="687522" cy="1015759"/>
            </a:xfrm>
            <a:custGeom>
              <a:avLst/>
              <a:gdLst>
                <a:gd name="connsiteX0" fmla="*/ 253940 w 687522"/>
                <a:gd name="connsiteY0" fmla="*/ 0 h 1015759"/>
                <a:gd name="connsiteX1" fmla="*/ 687522 w 687522"/>
                <a:gd name="connsiteY1" fmla="*/ 0 h 1015759"/>
                <a:gd name="connsiteX2" fmla="*/ 687522 w 687522"/>
                <a:gd name="connsiteY2" fmla="*/ 1015759 h 1015759"/>
                <a:gd name="connsiteX3" fmla="*/ 253940 w 687522"/>
                <a:gd name="connsiteY3" fmla="*/ 1015759 h 1015759"/>
                <a:gd name="connsiteX4" fmla="*/ 0 w 687522"/>
                <a:gd name="connsiteY4" fmla="*/ 507880 h 1015759"/>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87522" h="1015759">
                  <a:moveTo>
                    <a:pt x="253940" y="0"/>
                  </a:moveTo>
                  <a:lnTo>
                    <a:pt x="687522" y="0"/>
                  </a:lnTo>
                  <a:lnTo>
                    <a:pt x="687522" y="1015759"/>
                  </a:lnTo>
                  <a:lnTo>
                    <a:pt x="253940" y="1015759"/>
                  </a:lnTo>
                  <a:lnTo>
                    <a:pt x="0" y="507880"/>
                  </a:lnTo>
                  <a:close/>
                </a:path>
              </a:pathLst>
            </a:custGeom>
            <a:solidFill>
              <a:srgbClr val="00B0F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4" name="Hexagon 63">
              <a:extLst>
                <a:ext uri="{FF2B5EF4-FFF2-40B4-BE49-F238E27FC236}">
                  <a16:creationId xmlns:a16="http://schemas.microsoft.com/office/drawing/2014/main" id="{86E4717B-7A06-4FE4-85F1-1C4B747C4A76}"/>
                </a:ext>
              </a:extLst>
            </p:cNvPr>
            <p:cNvSpPr/>
            <p:nvPr userDrawn="1"/>
          </p:nvSpPr>
          <p:spPr>
            <a:xfrm>
              <a:off x="11329847" y="3619622"/>
              <a:ext cx="729721" cy="617453"/>
            </a:xfrm>
            <a:prstGeom prst="hexagon">
              <a:avLst/>
            </a:prstGeom>
            <a:solidFill>
              <a:srgbClr val="746BB3">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5" name="Hexagon 64">
              <a:extLst>
                <a:ext uri="{FF2B5EF4-FFF2-40B4-BE49-F238E27FC236}">
                  <a16:creationId xmlns:a16="http://schemas.microsoft.com/office/drawing/2014/main" id="{E5037E82-BA9B-453C-B6B3-2638506AD584}"/>
                </a:ext>
              </a:extLst>
            </p:cNvPr>
            <p:cNvSpPr/>
            <p:nvPr userDrawn="1"/>
          </p:nvSpPr>
          <p:spPr>
            <a:xfrm>
              <a:off x="10837767" y="3928347"/>
              <a:ext cx="729721" cy="617453"/>
            </a:xfrm>
            <a:prstGeom prst="hexagon">
              <a:avLst/>
            </a:prstGeom>
            <a:solidFill>
              <a:srgbClr val="0070C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6" name="Hexagon 65">
              <a:extLst>
                <a:ext uri="{FF2B5EF4-FFF2-40B4-BE49-F238E27FC236}">
                  <a16:creationId xmlns:a16="http://schemas.microsoft.com/office/drawing/2014/main" id="{571DF12A-7C4E-4D53-AEC1-DB8731A8584F}"/>
                </a:ext>
              </a:extLst>
            </p:cNvPr>
            <p:cNvSpPr/>
            <p:nvPr userDrawn="1"/>
          </p:nvSpPr>
          <p:spPr>
            <a:xfrm>
              <a:off x="9866288" y="4815775"/>
              <a:ext cx="1200445" cy="1015759"/>
            </a:xfrm>
            <a:prstGeom prst="hexagon">
              <a:avLst/>
            </a:prstGeom>
            <a:solidFill>
              <a:srgbClr val="C37EB3">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7" name="Hexagon 66">
              <a:extLst>
                <a:ext uri="{FF2B5EF4-FFF2-40B4-BE49-F238E27FC236}">
                  <a16:creationId xmlns:a16="http://schemas.microsoft.com/office/drawing/2014/main" id="{8AF4EC31-EC7A-4E3E-A5CE-2D4E157CB64D}"/>
                </a:ext>
              </a:extLst>
            </p:cNvPr>
            <p:cNvSpPr/>
            <p:nvPr userDrawn="1"/>
          </p:nvSpPr>
          <p:spPr>
            <a:xfrm>
              <a:off x="9414559" y="5143131"/>
              <a:ext cx="646801" cy="547293"/>
            </a:xfrm>
            <a:prstGeom prst="hexagon">
              <a:avLst/>
            </a:prstGeom>
            <a:solidFill>
              <a:srgbClr val="00B0F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8" name="Hexagon 67">
              <a:extLst>
                <a:ext uri="{FF2B5EF4-FFF2-40B4-BE49-F238E27FC236}">
                  <a16:creationId xmlns:a16="http://schemas.microsoft.com/office/drawing/2014/main" id="{5DE2A618-8C31-4B24-BDF6-3A6B1450292C}"/>
                </a:ext>
              </a:extLst>
            </p:cNvPr>
            <p:cNvSpPr/>
            <p:nvPr userDrawn="1"/>
          </p:nvSpPr>
          <p:spPr>
            <a:xfrm>
              <a:off x="8729382" y="5452189"/>
              <a:ext cx="729868" cy="617582"/>
            </a:xfrm>
            <a:prstGeom prst="hexagon">
              <a:avLst/>
            </a:prstGeom>
            <a:solidFill>
              <a:srgbClr val="EB59A1">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9" name="Hexagon 68">
              <a:extLst>
                <a:ext uri="{FF2B5EF4-FFF2-40B4-BE49-F238E27FC236}">
                  <a16:creationId xmlns:a16="http://schemas.microsoft.com/office/drawing/2014/main" id="{3D49E170-F6AE-44F6-93B6-B219D08D0599}"/>
                </a:ext>
              </a:extLst>
            </p:cNvPr>
            <p:cNvSpPr/>
            <p:nvPr userDrawn="1"/>
          </p:nvSpPr>
          <p:spPr>
            <a:xfrm>
              <a:off x="8409191" y="5646754"/>
              <a:ext cx="499926" cy="423017"/>
            </a:xfrm>
            <a:prstGeom prst="hexagon">
              <a:avLst/>
            </a:prstGeom>
            <a:solidFill>
              <a:srgbClr val="D9637E">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Tree>
    <p:extLst>
      <p:ext uri="{BB962C8B-B14F-4D97-AF65-F5344CB8AC3E}">
        <p14:creationId xmlns:p14="http://schemas.microsoft.com/office/powerpoint/2010/main" val="2432262262"/>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Shape 94"/>
        <p:cNvGrpSpPr/>
        <p:nvPr/>
      </p:nvGrpSpPr>
      <p:grpSpPr>
        <a:xfrm>
          <a:off x="0" y="0"/>
          <a:ext cx="0" cy="0"/>
          <a:chOff x="0" y="0"/>
          <a:chExt cx="0" cy="0"/>
        </a:xfrm>
      </p:grpSpPr>
      <p:sp>
        <p:nvSpPr>
          <p:cNvPr id="95" name="Shape 95"/>
          <p:cNvSpPr txBox="1">
            <a:spLocks noGrp="1"/>
          </p:cNvSpPr>
          <p:nvPr>
            <p:ph type="title"/>
          </p:nvPr>
        </p:nvSpPr>
        <p:spPr>
          <a:xfrm>
            <a:off x="3454559" y="1900100"/>
            <a:ext cx="7962800"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a:p>
        </p:txBody>
      </p:sp>
      <p:sp>
        <p:nvSpPr>
          <p:cNvPr id="5" name="Hexagon 4">
            <a:extLst>
              <a:ext uri="{FF2B5EF4-FFF2-40B4-BE49-F238E27FC236}">
                <a16:creationId xmlns:a16="http://schemas.microsoft.com/office/drawing/2014/main" id="{6926EFF0-C6FC-46E3-82F0-7C26A6307632}"/>
              </a:ext>
            </a:extLst>
          </p:cNvPr>
          <p:cNvSpPr/>
          <p:nvPr/>
        </p:nvSpPr>
        <p:spPr>
          <a:xfrm rot="10800000">
            <a:off x="9220098" y="5063011"/>
            <a:ext cx="1157982" cy="979833"/>
          </a:xfrm>
          <a:prstGeom prst="hexagon">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 name="Hexagon 5">
            <a:extLst>
              <a:ext uri="{FF2B5EF4-FFF2-40B4-BE49-F238E27FC236}">
                <a16:creationId xmlns:a16="http://schemas.microsoft.com/office/drawing/2014/main" id="{5BEC68ED-8C1C-4A47-8B04-0F67851A9F03}"/>
              </a:ext>
            </a:extLst>
          </p:cNvPr>
          <p:cNvSpPr/>
          <p:nvPr/>
        </p:nvSpPr>
        <p:spPr>
          <a:xfrm rot="10800000">
            <a:off x="6608591" y="5353666"/>
            <a:ext cx="1654737" cy="1400163"/>
          </a:xfrm>
          <a:prstGeom prst="hexagon">
            <a:avLst/>
          </a:prstGeom>
          <a:solidFill>
            <a:schemeClr val="accent4">
              <a:lumMod val="60000"/>
              <a:lumOff val="40000"/>
              <a:alpha val="83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Hexagon 6">
            <a:extLst>
              <a:ext uri="{FF2B5EF4-FFF2-40B4-BE49-F238E27FC236}">
                <a16:creationId xmlns:a16="http://schemas.microsoft.com/office/drawing/2014/main" id="{8B265446-BDB2-4C5C-A877-A5B324DEC0CA}"/>
              </a:ext>
            </a:extLst>
          </p:cNvPr>
          <p:cNvSpPr/>
          <p:nvPr/>
        </p:nvSpPr>
        <p:spPr>
          <a:xfrm rot="10800000">
            <a:off x="6134506" y="4635573"/>
            <a:ext cx="1294191" cy="1095084"/>
          </a:xfrm>
          <a:prstGeom prst="hexagon">
            <a:avLst/>
          </a:prstGeom>
          <a:solidFill>
            <a:srgbClr val="F9A746">
              <a:alpha val="83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Hexagon 7">
            <a:extLst>
              <a:ext uri="{FF2B5EF4-FFF2-40B4-BE49-F238E27FC236}">
                <a16:creationId xmlns:a16="http://schemas.microsoft.com/office/drawing/2014/main" id="{19A33C89-D65A-4067-A143-E949B418F648}"/>
              </a:ext>
            </a:extLst>
          </p:cNvPr>
          <p:cNvSpPr/>
          <p:nvPr/>
        </p:nvSpPr>
        <p:spPr>
          <a:xfrm rot="10800000">
            <a:off x="4099236" y="3919046"/>
            <a:ext cx="2509952" cy="2123807"/>
          </a:xfrm>
          <a:prstGeom prst="hexagon">
            <a:avLst/>
          </a:prstGeom>
          <a:solidFill>
            <a:srgbClr val="7030A0">
              <a:alpha val="75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 name="Freeform: Shape 26">
            <a:extLst>
              <a:ext uri="{FF2B5EF4-FFF2-40B4-BE49-F238E27FC236}">
                <a16:creationId xmlns:a16="http://schemas.microsoft.com/office/drawing/2014/main" id="{08E867CE-CF83-429D-B591-FB52F2CDFADA}"/>
              </a:ext>
            </a:extLst>
          </p:cNvPr>
          <p:cNvSpPr/>
          <p:nvPr/>
        </p:nvSpPr>
        <p:spPr>
          <a:xfrm rot="10800000">
            <a:off x="3596611" y="5919739"/>
            <a:ext cx="1596160" cy="938261"/>
          </a:xfrm>
          <a:custGeom>
            <a:avLst/>
            <a:gdLst>
              <a:gd name="connsiteX0" fmla="*/ 1258511 w 1596160"/>
              <a:gd name="connsiteY0" fmla="*/ 938261 h 938261"/>
              <a:gd name="connsiteX1" fmla="*/ 337650 w 1596160"/>
              <a:gd name="connsiteY1" fmla="*/ 938261 h 938261"/>
              <a:gd name="connsiteX2" fmla="*/ 0 w 1596160"/>
              <a:gd name="connsiteY2" fmla="*/ 262962 h 938261"/>
              <a:gd name="connsiteX3" fmla="*/ 131481 w 1596160"/>
              <a:gd name="connsiteY3" fmla="*/ 0 h 938261"/>
              <a:gd name="connsiteX4" fmla="*/ 1464679 w 1596160"/>
              <a:gd name="connsiteY4" fmla="*/ 0 h 938261"/>
              <a:gd name="connsiteX5" fmla="*/ 1596160 w 1596160"/>
              <a:gd name="connsiteY5" fmla="*/ 262962 h 93826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1596160" h="938261">
                <a:moveTo>
                  <a:pt x="1258511" y="938261"/>
                </a:moveTo>
                <a:lnTo>
                  <a:pt x="337650" y="938261"/>
                </a:lnTo>
                <a:lnTo>
                  <a:pt x="0" y="262962"/>
                </a:lnTo>
                <a:lnTo>
                  <a:pt x="131481" y="0"/>
                </a:lnTo>
                <a:lnTo>
                  <a:pt x="1464679" y="0"/>
                </a:lnTo>
                <a:lnTo>
                  <a:pt x="1596160" y="262962"/>
                </a:lnTo>
                <a:close/>
              </a:path>
            </a:pathLst>
          </a:custGeom>
          <a:solidFill>
            <a:srgbClr val="E360A4">
              <a:alpha val="83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Hexagon 9">
            <a:extLst>
              <a:ext uri="{FF2B5EF4-FFF2-40B4-BE49-F238E27FC236}">
                <a16:creationId xmlns:a16="http://schemas.microsoft.com/office/drawing/2014/main" id="{57D185AC-F2FA-4998-9EB5-6570A8466089}"/>
              </a:ext>
            </a:extLst>
          </p:cNvPr>
          <p:cNvSpPr/>
          <p:nvPr/>
        </p:nvSpPr>
        <p:spPr>
          <a:xfrm rot="10800000">
            <a:off x="1796997" y="4048079"/>
            <a:ext cx="2818487" cy="2384874"/>
          </a:xfrm>
          <a:prstGeom prst="hexagon">
            <a:avLst/>
          </a:prstGeom>
          <a:solidFill>
            <a:schemeClr val="accent2">
              <a:lumMod val="60000"/>
              <a:lumOff val="40000"/>
              <a:alpha val="83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 name="Arrow: Pentagon 10">
            <a:extLst>
              <a:ext uri="{FF2B5EF4-FFF2-40B4-BE49-F238E27FC236}">
                <a16:creationId xmlns:a16="http://schemas.microsoft.com/office/drawing/2014/main" id="{33146BA1-00B4-44B5-B60C-33C69B98F91D}"/>
              </a:ext>
            </a:extLst>
          </p:cNvPr>
          <p:cNvSpPr/>
          <p:nvPr/>
        </p:nvSpPr>
        <p:spPr>
          <a:xfrm>
            <a:off x="-1" y="2324100"/>
            <a:ext cx="3477658" cy="4270938"/>
          </a:xfrm>
          <a:prstGeom prst="homePlate">
            <a:avLst>
              <a:gd name="adj" fmla="val 34873"/>
            </a:avLst>
          </a:prstGeom>
          <a:solidFill>
            <a:srgbClr val="FF0000">
              <a:alpha val="59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 name="Hexagon 11">
            <a:extLst>
              <a:ext uri="{FF2B5EF4-FFF2-40B4-BE49-F238E27FC236}">
                <a16:creationId xmlns:a16="http://schemas.microsoft.com/office/drawing/2014/main" id="{D24552DE-D9AF-4428-AF62-D5110655E8F7}"/>
              </a:ext>
            </a:extLst>
          </p:cNvPr>
          <p:cNvSpPr/>
          <p:nvPr/>
        </p:nvSpPr>
        <p:spPr>
          <a:xfrm rot="10800000">
            <a:off x="7777075" y="5384047"/>
            <a:ext cx="1294191" cy="1095084"/>
          </a:xfrm>
          <a:prstGeom prst="hexagon">
            <a:avLst/>
          </a:prstGeom>
          <a:solidFill>
            <a:srgbClr val="CEDC40">
              <a:alpha val="83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Hexagon 12">
            <a:extLst>
              <a:ext uri="{FF2B5EF4-FFF2-40B4-BE49-F238E27FC236}">
                <a16:creationId xmlns:a16="http://schemas.microsoft.com/office/drawing/2014/main" id="{9ABF2F71-DF02-4ECF-A244-C3EDF1E94BA4}"/>
              </a:ext>
            </a:extLst>
          </p:cNvPr>
          <p:cNvSpPr/>
          <p:nvPr/>
        </p:nvSpPr>
        <p:spPr>
          <a:xfrm rot="10800000">
            <a:off x="8742065" y="5340935"/>
            <a:ext cx="687973" cy="582132"/>
          </a:xfrm>
          <a:prstGeom prst="hexagon">
            <a:avLst/>
          </a:prstGeom>
          <a:solidFill>
            <a:srgbClr val="FFFF00">
              <a:alpha val="71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 name="Hexagon 13">
            <a:extLst>
              <a:ext uri="{FF2B5EF4-FFF2-40B4-BE49-F238E27FC236}">
                <a16:creationId xmlns:a16="http://schemas.microsoft.com/office/drawing/2014/main" id="{EEFA4080-47EF-43B1-A921-BBF3671555B3}"/>
              </a:ext>
            </a:extLst>
          </p:cNvPr>
          <p:cNvSpPr/>
          <p:nvPr/>
        </p:nvSpPr>
        <p:spPr>
          <a:xfrm rot="10800000">
            <a:off x="10005156" y="4888057"/>
            <a:ext cx="687973" cy="582132"/>
          </a:xfrm>
          <a:prstGeom prst="hexagon">
            <a:avLst/>
          </a:prstGeom>
          <a:solidFill>
            <a:srgbClr val="FFFF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 name="Hexagon 14">
            <a:extLst>
              <a:ext uri="{FF2B5EF4-FFF2-40B4-BE49-F238E27FC236}">
                <a16:creationId xmlns:a16="http://schemas.microsoft.com/office/drawing/2014/main" id="{D4F398BB-D9DA-4DE7-AE49-0EF6EF13DCCB}"/>
              </a:ext>
            </a:extLst>
          </p:cNvPr>
          <p:cNvSpPr/>
          <p:nvPr/>
        </p:nvSpPr>
        <p:spPr>
          <a:xfrm rot="10800000">
            <a:off x="9975979" y="5196383"/>
            <a:ext cx="1654737" cy="1400163"/>
          </a:xfrm>
          <a:prstGeom prst="hexagon">
            <a:avLst/>
          </a:prstGeom>
          <a:solidFill>
            <a:srgbClr val="00B0F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2193982474"/>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p:cSld name="Caption">
    <p:spTree>
      <p:nvGrpSpPr>
        <p:cNvPr id="1" name="Shape 108"/>
        <p:cNvGrpSpPr/>
        <p:nvPr/>
      </p:nvGrpSpPr>
      <p:grpSpPr>
        <a:xfrm>
          <a:off x="0" y="0"/>
          <a:ext cx="0" cy="0"/>
          <a:chOff x="0" y="0"/>
          <a:chExt cx="0" cy="0"/>
        </a:xfrm>
      </p:grpSpPr>
      <p:sp>
        <p:nvSpPr>
          <p:cNvPr id="109" name="Shape 109"/>
          <p:cNvSpPr txBox="1">
            <a:spLocks noGrp="1"/>
          </p:cNvSpPr>
          <p:nvPr>
            <p:ph type="body" idx="1"/>
          </p:nvPr>
        </p:nvSpPr>
        <p:spPr>
          <a:xfrm>
            <a:off x="2124836" y="5889816"/>
            <a:ext cx="8335991" cy="692799"/>
          </a:xfrm>
          <a:prstGeom prst="rect">
            <a:avLst/>
          </a:prstGeom>
        </p:spPr>
        <p:txBody>
          <a:bodyPr lIns="91425" tIns="91425" rIns="91425" bIns="91425" anchor="t" anchorCtr="0"/>
          <a:lstStyle>
            <a:lvl1pPr lvl="0" algn="ctr">
              <a:spcBef>
                <a:spcPts val="480"/>
              </a:spcBef>
              <a:buSzPct val="100000"/>
              <a:buNone/>
              <a:defRPr sz="2400" b="1"/>
            </a:lvl1pPr>
          </a:lstStyle>
          <a:p>
            <a:endParaRPr dirty="0"/>
          </a:p>
        </p:txBody>
      </p:sp>
      <p:sp>
        <p:nvSpPr>
          <p:cNvPr id="5" name="Hexagon 4">
            <a:extLst>
              <a:ext uri="{FF2B5EF4-FFF2-40B4-BE49-F238E27FC236}">
                <a16:creationId xmlns:a16="http://schemas.microsoft.com/office/drawing/2014/main" id="{26877FB1-F701-4EC5-9E19-1817DA349A42}"/>
              </a:ext>
            </a:extLst>
          </p:cNvPr>
          <p:cNvSpPr/>
          <p:nvPr/>
        </p:nvSpPr>
        <p:spPr>
          <a:xfrm>
            <a:off x="1483911" y="1424826"/>
            <a:ext cx="1194641" cy="1010854"/>
          </a:xfrm>
          <a:prstGeom prst="hexagon">
            <a:avLst/>
          </a:prstGeom>
          <a:solidFill>
            <a:srgbClr val="CEDC4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 name="Hexagon 5">
            <a:extLst>
              <a:ext uri="{FF2B5EF4-FFF2-40B4-BE49-F238E27FC236}">
                <a16:creationId xmlns:a16="http://schemas.microsoft.com/office/drawing/2014/main" id="{EF9BC1FC-E305-42A1-9E36-2D1A02D53B3E}"/>
              </a:ext>
            </a:extLst>
          </p:cNvPr>
          <p:cNvSpPr/>
          <p:nvPr/>
        </p:nvSpPr>
        <p:spPr>
          <a:xfrm>
            <a:off x="3665614" y="691331"/>
            <a:ext cx="1707125" cy="1444489"/>
          </a:xfrm>
          <a:prstGeom prst="hexagon">
            <a:avLst/>
          </a:prstGeom>
          <a:solidFill>
            <a:srgbClr val="FDD041">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Hexagon 6">
            <a:extLst>
              <a:ext uri="{FF2B5EF4-FFF2-40B4-BE49-F238E27FC236}">
                <a16:creationId xmlns:a16="http://schemas.microsoft.com/office/drawing/2014/main" id="{E6732389-6D6C-4E30-B243-991B49672978}"/>
              </a:ext>
            </a:extLst>
          </p:cNvPr>
          <p:cNvSpPr/>
          <p:nvPr/>
        </p:nvSpPr>
        <p:spPr>
          <a:xfrm>
            <a:off x="4526668" y="1746895"/>
            <a:ext cx="1335166" cy="1129753"/>
          </a:xfrm>
          <a:prstGeom prst="hexagon">
            <a:avLst/>
          </a:prstGeom>
          <a:solidFill>
            <a:srgbClr val="F9A746">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Hexagon 7">
            <a:extLst>
              <a:ext uri="{FF2B5EF4-FFF2-40B4-BE49-F238E27FC236}">
                <a16:creationId xmlns:a16="http://schemas.microsoft.com/office/drawing/2014/main" id="{6B218CA8-35C2-4D44-B618-5EE5A6911DF7}"/>
              </a:ext>
            </a:extLst>
          </p:cNvPr>
          <p:cNvSpPr/>
          <p:nvPr/>
        </p:nvSpPr>
        <p:spPr>
          <a:xfrm>
            <a:off x="5372127" y="1424812"/>
            <a:ext cx="2589416" cy="2191045"/>
          </a:xfrm>
          <a:prstGeom prst="hexagon">
            <a:avLst/>
          </a:prstGeom>
          <a:solidFill>
            <a:srgbClr val="EF6B71">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 name="Hexagon 8">
            <a:extLst>
              <a:ext uri="{FF2B5EF4-FFF2-40B4-BE49-F238E27FC236}">
                <a16:creationId xmlns:a16="http://schemas.microsoft.com/office/drawing/2014/main" id="{7C9C7F44-7B26-4AB2-BFEE-A56DA0FF6E85}"/>
              </a:ext>
            </a:extLst>
          </p:cNvPr>
          <p:cNvSpPr/>
          <p:nvPr/>
        </p:nvSpPr>
        <p:spPr>
          <a:xfrm>
            <a:off x="6833383" y="158472"/>
            <a:ext cx="1646696" cy="1393357"/>
          </a:xfrm>
          <a:prstGeom prst="hexagon">
            <a:avLst/>
          </a:prstGeom>
          <a:solidFill>
            <a:srgbClr val="E360A4">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Hexagon 9">
            <a:extLst>
              <a:ext uri="{FF2B5EF4-FFF2-40B4-BE49-F238E27FC236}">
                <a16:creationId xmlns:a16="http://schemas.microsoft.com/office/drawing/2014/main" id="{E34BC08B-C083-4B51-87DD-1656D6877DEC}"/>
              </a:ext>
            </a:extLst>
          </p:cNvPr>
          <p:cNvSpPr/>
          <p:nvPr/>
        </p:nvSpPr>
        <p:spPr>
          <a:xfrm>
            <a:off x="7428944" y="1022362"/>
            <a:ext cx="2907722" cy="2460380"/>
          </a:xfrm>
          <a:prstGeom prst="hexagon">
            <a:avLst/>
          </a:prstGeom>
          <a:solidFill>
            <a:srgbClr val="A74F9D">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 name="Arrow: Pentagon 10">
            <a:extLst>
              <a:ext uri="{FF2B5EF4-FFF2-40B4-BE49-F238E27FC236}">
                <a16:creationId xmlns:a16="http://schemas.microsoft.com/office/drawing/2014/main" id="{9EAF6A78-98C0-4F4D-96DC-AEFC5AC1B769}"/>
              </a:ext>
            </a:extLst>
          </p:cNvPr>
          <p:cNvSpPr/>
          <p:nvPr/>
        </p:nvSpPr>
        <p:spPr>
          <a:xfrm rot="10800000">
            <a:off x="8602799" y="855146"/>
            <a:ext cx="3587759" cy="4406154"/>
          </a:xfrm>
          <a:prstGeom prst="homePlate">
            <a:avLst>
              <a:gd name="adj" fmla="val 34873"/>
            </a:avLst>
          </a:prstGeom>
          <a:solidFill>
            <a:schemeClr val="tx2">
              <a:lumMod val="60000"/>
              <a:lumOff val="40000"/>
              <a:alpha val="57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 name="Hexagon 11">
            <a:extLst>
              <a:ext uri="{FF2B5EF4-FFF2-40B4-BE49-F238E27FC236}">
                <a16:creationId xmlns:a16="http://schemas.microsoft.com/office/drawing/2014/main" id="{A4520A5B-75B6-49DD-A438-970E8E193C4A}"/>
              </a:ext>
            </a:extLst>
          </p:cNvPr>
          <p:cNvSpPr/>
          <p:nvPr/>
        </p:nvSpPr>
        <p:spPr>
          <a:xfrm>
            <a:off x="2832097" y="974726"/>
            <a:ext cx="1335166" cy="1129753"/>
          </a:xfrm>
          <a:prstGeom prst="hexagon">
            <a:avLst/>
          </a:prstGeom>
          <a:solidFill>
            <a:srgbClr val="CEDC4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Hexagon 12">
            <a:extLst>
              <a:ext uri="{FF2B5EF4-FFF2-40B4-BE49-F238E27FC236}">
                <a16:creationId xmlns:a16="http://schemas.microsoft.com/office/drawing/2014/main" id="{767DE081-1853-462A-90E9-3FBBD9E2AD38}"/>
              </a:ext>
            </a:extLst>
          </p:cNvPr>
          <p:cNvSpPr/>
          <p:nvPr/>
        </p:nvSpPr>
        <p:spPr>
          <a:xfrm>
            <a:off x="2461967" y="1548395"/>
            <a:ext cx="709752" cy="600560"/>
          </a:xfrm>
          <a:prstGeom prst="hexagon">
            <a:avLst/>
          </a:prstGeom>
          <a:solidFill>
            <a:srgbClr val="FFFF0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 name="Hexagon 13">
            <a:extLst>
              <a:ext uri="{FF2B5EF4-FFF2-40B4-BE49-F238E27FC236}">
                <a16:creationId xmlns:a16="http://schemas.microsoft.com/office/drawing/2014/main" id="{0F735BE3-3F34-4506-80C1-9A82DBACF2F1}"/>
              </a:ext>
            </a:extLst>
          </p:cNvPr>
          <p:cNvSpPr/>
          <p:nvPr/>
        </p:nvSpPr>
        <p:spPr>
          <a:xfrm>
            <a:off x="1158888" y="2015613"/>
            <a:ext cx="709752" cy="600560"/>
          </a:xfrm>
          <a:prstGeom prst="hexagon">
            <a:avLst/>
          </a:prstGeom>
          <a:solidFill>
            <a:srgbClr val="FFFF0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 name="Hexagon 21">
            <a:extLst>
              <a:ext uri="{FF2B5EF4-FFF2-40B4-BE49-F238E27FC236}">
                <a16:creationId xmlns:a16="http://schemas.microsoft.com/office/drawing/2014/main" id="{E08BF16C-E393-4436-B200-006747068FB7}"/>
              </a:ext>
            </a:extLst>
          </p:cNvPr>
          <p:cNvSpPr/>
          <p:nvPr/>
        </p:nvSpPr>
        <p:spPr>
          <a:xfrm>
            <a:off x="10795818" y="5321375"/>
            <a:ext cx="1081177" cy="914841"/>
          </a:xfrm>
          <a:prstGeom prst="hexagon">
            <a:avLst/>
          </a:prstGeom>
          <a:solidFill>
            <a:srgbClr val="FF0000">
              <a:alpha val="31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 name="Hexagon 22">
            <a:extLst>
              <a:ext uri="{FF2B5EF4-FFF2-40B4-BE49-F238E27FC236}">
                <a16:creationId xmlns:a16="http://schemas.microsoft.com/office/drawing/2014/main" id="{C54670B5-C35B-4531-910C-196F777FC40D}"/>
              </a:ext>
            </a:extLst>
          </p:cNvPr>
          <p:cNvSpPr/>
          <p:nvPr userDrawn="1"/>
        </p:nvSpPr>
        <p:spPr>
          <a:xfrm>
            <a:off x="2062362" y="2902451"/>
            <a:ext cx="1154958" cy="977275"/>
          </a:xfrm>
          <a:prstGeom prst="hexagon">
            <a:avLst/>
          </a:prstGeom>
          <a:solidFill>
            <a:srgbClr val="9E6DAD">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 name="Hexagon 23">
            <a:extLst>
              <a:ext uri="{FF2B5EF4-FFF2-40B4-BE49-F238E27FC236}">
                <a16:creationId xmlns:a16="http://schemas.microsoft.com/office/drawing/2014/main" id="{B3BF2BB2-9FCD-4AE7-8F3D-E489353BCDB6}"/>
              </a:ext>
            </a:extLst>
          </p:cNvPr>
          <p:cNvSpPr/>
          <p:nvPr userDrawn="1"/>
        </p:nvSpPr>
        <p:spPr>
          <a:xfrm>
            <a:off x="3062570" y="2166574"/>
            <a:ext cx="1707125" cy="1444489"/>
          </a:xfrm>
          <a:prstGeom prst="hexagon">
            <a:avLst/>
          </a:prstGeom>
          <a:solidFill>
            <a:srgbClr val="00B0F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 name="Hexagon 26">
            <a:extLst>
              <a:ext uri="{FF2B5EF4-FFF2-40B4-BE49-F238E27FC236}">
                <a16:creationId xmlns:a16="http://schemas.microsoft.com/office/drawing/2014/main" id="{894F7ACF-E9DB-4B98-93FE-A59B765B5488}"/>
              </a:ext>
            </a:extLst>
          </p:cNvPr>
          <p:cNvSpPr/>
          <p:nvPr userDrawn="1"/>
        </p:nvSpPr>
        <p:spPr>
          <a:xfrm>
            <a:off x="543732" y="3171114"/>
            <a:ext cx="1707125" cy="1444489"/>
          </a:xfrm>
          <a:prstGeom prst="hexagon">
            <a:avLst/>
          </a:prstGeom>
          <a:solidFill>
            <a:srgbClr val="C37EB3">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 name="Hexagon 27">
            <a:extLst>
              <a:ext uri="{FF2B5EF4-FFF2-40B4-BE49-F238E27FC236}">
                <a16:creationId xmlns:a16="http://schemas.microsoft.com/office/drawing/2014/main" id="{8CCD0B3B-4312-4E73-A88F-B822CCADF5B1}"/>
              </a:ext>
            </a:extLst>
          </p:cNvPr>
          <p:cNvSpPr/>
          <p:nvPr userDrawn="1"/>
        </p:nvSpPr>
        <p:spPr>
          <a:xfrm>
            <a:off x="1381651" y="2781967"/>
            <a:ext cx="919802" cy="778293"/>
          </a:xfrm>
          <a:prstGeom prst="hexagon">
            <a:avLst/>
          </a:prstGeom>
          <a:solidFill>
            <a:srgbClr val="00B0F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 name="Hexagon 28">
            <a:extLst>
              <a:ext uri="{FF2B5EF4-FFF2-40B4-BE49-F238E27FC236}">
                <a16:creationId xmlns:a16="http://schemas.microsoft.com/office/drawing/2014/main" id="{D00C58AB-A456-40DF-8B62-7CF60794A2E1}"/>
              </a:ext>
            </a:extLst>
          </p:cNvPr>
          <p:cNvSpPr/>
          <p:nvPr userDrawn="1"/>
        </p:nvSpPr>
        <p:spPr>
          <a:xfrm>
            <a:off x="4577226" y="2951964"/>
            <a:ext cx="1037928" cy="878248"/>
          </a:xfrm>
          <a:prstGeom prst="hexagon">
            <a:avLst/>
          </a:prstGeom>
          <a:solidFill>
            <a:srgbClr val="EB59A1">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 name="Hexagon 29">
            <a:extLst>
              <a:ext uri="{FF2B5EF4-FFF2-40B4-BE49-F238E27FC236}">
                <a16:creationId xmlns:a16="http://schemas.microsoft.com/office/drawing/2014/main" id="{6132F8F5-B76C-44B2-8764-C57884066CCF}"/>
              </a:ext>
            </a:extLst>
          </p:cNvPr>
          <p:cNvSpPr/>
          <p:nvPr userDrawn="1"/>
        </p:nvSpPr>
        <p:spPr>
          <a:xfrm>
            <a:off x="2009505" y="3744421"/>
            <a:ext cx="710934" cy="601561"/>
          </a:xfrm>
          <a:prstGeom prst="hexagon">
            <a:avLst/>
          </a:prstGeom>
          <a:solidFill>
            <a:srgbClr val="D9637E">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3471332256"/>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type="blank" preserve="1">
  <p:cSld name="Blank small">
    <p:spTree>
      <p:nvGrpSpPr>
        <p:cNvPr id="1" name="Shape 122"/>
        <p:cNvGrpSpPr/>
        <p:nvPr/>
      </p:nvGrpSpPr>
      <p:grpSpPr>
        <a:xfrm>
          <a:off x="0" y="0"/>
          <a:ext cx="0" cy="0"/>
          <a:chOff x="0" y="0"/>
          <a:chExt cx="0" cy="0"/>
        </a:xfrm>
      </p:grpSpPr>
      <p:grpSp>
        <p:nvGrpSpPr>
          <p:cNvPr id="2" name="Group 1">
            <a:extLst>
              <a:ext uri="{FF2B5EF4-FFF2-40B4-BE49-F238E27FC236}">
                <a16:creationId xmlns:a16="http://schemas.microsoft.com/office/drawing/2014/main" id="{116E14DC-B88C-4C84-8166-54683988D1F3}"/>
              </a:ext>
            </a:extLst>
          </p:cNvPr>
          <p:cNvGrpSpPr/>
          <p:nvPr userDrawn="1"/>
        </p:nvGrpSpPr>
        <p:grpSpPr>
          <a:xfrm>
            <a:off x="0" y="6000750"/>
            <a:ext cx="2675336" cy="1047750"/>
            <a:chOff x="0" y="4315039"/>
            <a:chExt cx="5981707" cy="2342635"/>
          </a:xfrm>
        </p:grpSpPr>
        <p:sp>
          <p:nvSpPr>
            <p:cNvPr id="3" name="Hexagon 2">
              <a:extLst>
                <a:ext uri="{FF2B5EF4-FFF2-40B4-BE49-F238E27FC236}">
                  <a16:creationId xmlns:a16="http://schemas.microsoft.com/office/drawing/2014/main" id="{A5ED7432-566B-450E-B8C1-A03E9EB3586E}"/>
                </a:ext>
              </a:extLst>
            </p:cNvPr>
            <p:cNvSpPr/>
            <p:nvPr/>
          </p:nvSpPr>
          <p:spPr>
            <a:xfrm rot="10800000">
              <a:off x="4377793" y="5722065"/>
              <a:ext cx="421168" cy="356374"/>
            </a:xfrm>
            <a:prstGeom prst="hexagon">
              <a:avLst/>
            </a:prstGeom>
            <a:solidFill>
              <a:srgbClr val="9E6DAD">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 name="Hexagon 3">
              <a:extLst>
                <a:ext uri="{FF2B5EF4-FFF2-40B4-BE49-F238E27FC236}">
                  <a16:creationId xmlns:a16="http://schemas.microsoft.com/office/drawing/2014/main" id="{2852D650-DE34-4555-A51D-366C29780FEB}"/>
                </a:ext>
              </a:extLst>
            </p:cNvPr>
            <p:cNvSpPr/>
            <p:nvPr/>
          </p:nvSpPr>
          <p:spPr>
            <a:xfrm rot="10800000">
              <a:off x="3468658" y="5827265"/>
              <a:ext cx="435639" cy="368619"/>
            </a:xfrm>
            <a:prstGeom prst="hexagon">
              <a:avLst/>
            </a:prstGeom>
            <a:solidFill>
              <a:srgbClr val="CEDC4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 name="Hexagon 4">
              <a:extLst>
                <a:ext uri="{FF2B5EF4-FFF2-40B4-BE49-F238E27FC236}">
                  <a16:creationId xmlns:a16="http://schemas.microsoft.com/office/drawing/2014/main" id="{75AFC96C-C50E-4797-842A-C49BF9B4E9AF}"/>
                </a:ext>
              </a:extLst>
            </p:cNvPr>
            <p:cNvSpPr/>
            <p:nvPr/>
          </p:nvSpPr>
          <p:spPr>
            <a:xfrm rot="10800000">
              <a:off x="2486193" y="5936612"/>
              <a:ext cx="622522" cy="526749"/>
            </a:xfrm>
            <a:prstGeom prst="hexagon">
              <a:avLst/>
            </a:prstGeom>
            <a:solidFill>
              <a:srgbClr val="FDD041">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 name="Hexagon 5">
              <a:extLst>
                <a:ext uri="{FF2B5EF4-FFF2-40B4-BE49-F238E27FC236}">
                  <a16:creationId xmlns:a16="http://schemas.microsoft.com/office/drawing/2014/main" id="{A6A0D793-3C3F-4313-BFD9-76AE98489FA0}"/>
                </a:ext>
              </a:extLst>
            </p:cNvPr>
            <p:cNvSpPr/>
            <p:nvPr/>
          </p:nvSpPr>
          <p:spPr>
            <a:xfrm rot="10800000">
              <a:off x="2307839" y="5666461"/>
              <a:ext cx="486883" cy="411977"/>
            </a:xfrm>
            <a:prstGeom prst="hexagon">
              <a:avLst/>
            </a:prstGeom>
            <a:solidFill>
              <a:srgbClr val="F9A746">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Hexagon 6">
              <a:extLst>
                <a:ext uri="{FF2B5EF4-FFF2-40B4-BE49-F238E27FC236}">
                  <a16:creationId xmlns:a16="http://schemas.microsoft.com/office/drawing/2014/main" id="{1A7F21F1-9E7B-4653-9C95-AE8B63C04F7D}"/>
                </a:ext>
              </a:extLst>
            </p:cNvPr>
            <p:cNvSpPr/>
            <p:nvPr/>
          </p:nvSpPr>
          <p:spPr>
            <a:xfrm rot="10800000">
              <a:off x="1542157" y="5396900"/>
              <a:ext cx="944259" cy="798989"/>
            </a:xfrm>
            <a:prstGeom prst="hexagon">
              <a:avLst/>
            </a:prstGeom>
            <a:solidFill>
              <a:srgbClr val="EF6B71">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Hexagon 7">
              <a:extLst>
                <a:ext uri="{FF2B5EF4-FFF2-40B4-BE49-F238E27FC236}">
                  <a16:creationId xmlns:a16="http://schemas.microsoft.com/office/drawing/2014/main" id="{080E0DDB-C252-48BC-A868-C3B46BAB946D}"/>
                </a:ext>
              </a:extLst>
            </p:cNvPr>
            <p:cNvSpPr/>
            <p:nvPr/>
          </p:nvSpPr>
          <p:spPr>
            <a:xfrm rot="10800000">
              <a:off x="1353067" y="6149571"/>
              <a:ext cx="600486" cy="508103"/>
            </a:xfrm>
            <a:prstGeom prst="hexagon">
              <a:avLst/>
            </a:prstGeom>
            <a:solidFill>
              <a:srgbClr val="E360A4">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 name="Hexagon 8">
              <a:extLst>
                <a:ext uri="{FF2B5EF4-FFF2-40B4-BE49-F238E27FC236}">
                  <a16:creationId xmlns:a16="http://schemas.microsoft.com/office/drawing/2014/main" id="{DF44F8C5-6973-47CF-89AE-DFDD35665348}"/>
                </a:ext>
              </a:extLst>
            </p:cNvPr>
            <p:cNvSpPr/>
            <p:nvPr/>
          </p:nvSpPr>
          <p:spPr>
            <a:xfrm rot="10800000">
              <a:off x="676042" y="5445442"/>
              <a:ext cx="1060333" cy="897205"/>
            </a:xfrm>
            <a:prstGeom prst="hexagon">
              <a:avLst/>
            </a:prstGeom>
            <a:solidFill>
              <a:srgbClr val="A74F9D">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Arrow: Pentagon 9">
              <a:extLst>
                <a:ext uri="{FF2B5EF4-FFF2-40B4-BE49-F238E27FC236}">
                  <a16:creationId xmlns:a16="http://schemas.microsoft.com/office/drawing/2014/main" id="{2DE82955-2E9A-4E17-BC16-B92F8A0FB7BA}"/>
                </a:ext>
              </a:extLst>
            </p:cNvPr>
            <p:cNvSpPr/>
            <p:nvPr/>
          </p:nvSpPr>
          <p:spPr>
            <a:xfrm>
              <a:off x="0" y="4796871"/>
              <a:ext cx="1308316" cy="1606753"/>
            </a:xfrm>
            <a:prstGeom prst="homePlate">
              <a:avLst>
                <a:gd name="adj" fmla="val 34873"/>
              </a:avLst>
            </a:prstGeom>
            <a:solidFill>
              <a:srgbClr val="6A4A9C">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 name="Hexagon 10">
              <a:extLst>
                <a:ext uri="{FF2B5EF4-FFF2-40B4-BE49-F238E27FC236}">
                  <a16:creationId xmlns:a16="http://schemas.microsoft.com/office/drawing/2014/main" id="{58EEB7EB-1D80-472A-9FFC-D644F37284DC}"/>
                </a:ext>
              </a:extLst>
            </p:cNvPr>
            <p:cNvSpPr/>
            <p:nvPr/>
          </p:nvSpPr>
          <p:spPr>
            <a:xfrm rot="10800000">
              <a:off x="2925783" y="5948041"/>
              <a:ext cx="486883" cy="411977"/>
            </a:xfrm>
            <a:prstGeom prst="hexagon">
              <a:avLst/>
            </a:prstGeom>
            <a:solidFill>
              <a:srgbClr val="CEDC4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 name="Hexagon 11">
              <a:extLst>
                <a:ext uri="{FF2B5EF4-FFF2-40B4-BE49-F238E27FC236}">
                  <a16:creationId xmlns:a16="http://schemas.microsoft.com/office/drawing/2014/main" id="{B62F6E52-59BD-4172-8F9F-6CA603F4049B}"/>
                </a:ext>
              </a:extLst>
            </p:cNvPr>
            <p:cNvSpPr/>
            <p:nvPr/>
          </p:nvSpPr>
          <p:spPr>
            <a:xfrm rot="10800000">
              <a:off x="3288819" y="5931822"/>
              <a:ext cx="258819" cy="219001"/>
            </a:xfrm>
            <a:prstGeom prst="hexagon">
              <a:avLst/>
            </a:prstGeom>
            <a:solidFill>
              <a:srgbClr val="FFFF0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Hexagon 12">
              <a:extLst>
                <a:ext uri="{FF2B5EF4-FFF2-40B4-BE49-F238E27FC236}">
                  <a16:creationId xmlns:a16="http://schemas.microsoft.com/office/drawing/2014/main" id="{92920AB6-0F26-41AC-B60F-EC62480E3737}"/>
                </a:ext>
              </a:extLst>
            </p:cNvPr>
            <p:cNvSpPr/>
            <p:nvPr/>
          </p:nvSpPr>
          <p:spPr>
            <a:xfrm rot="10800000">
              <a:off x="3764001" y="5761446"/>
              <a:ext cx="258819" cy="219001"/>
            </a:xfrm>
            <a:prstGeom prst="hexagon">
              <a:avLst/>
            </a:prstGeom>
            <a:solidFill>
              <a:srgbClr val="FFFF0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 name="Hexagon 13">
              <a:extLst>
                <a:ext uri="{FF2B5EF4-FFF2-40B4-BE49-F238E27FC236}">
                  <a16:creationId xmlns:a16="http://schemas.microsoft.com/office/drawing/2014/main" id="{72F65CC2-7901-46E2-BCDE-5F5F4D7C5122}"/>
                </a:ext>
              </a:extLst>
            </p:cNvPr>
            <p:cNvSpPr/>
            <p:nvPr/>
          </p:nvSpPr>
          <p:spPr>
            <a:xfrm rot="10800000">
              <a:off x="3753025" y="5877441"/>
              <a:ext cx="622522" cy="526749"/>
            </a:xfrm>
            <a:prstGeom prst="hexagon">
              <a:avLst/>
            </a:prstGeom>
            <a:solidFill>
              <a:srgbClr val="00B0F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 name="Hexagon 14">
              <a:extLst>
                <a:ext uri="{FF2B5EF4-FFF2-40B4-BE49-F238E27FC236}">
                  <a16:creationId xmlns:a16="http://schemas.microsoft.com/office/drawing/2014/main" id="{F7332A03-3F6D-47A3-9147-B79A97042E2E}"/>
                </a:ext>
              </a:extLst>
            </p:cNvPr>
            <p:cNvSpPr/>
            <p:nvPr/>
          </p:nvSpPr>
          <p:spPr>
            <a:xfrm rot="10800000">
              <a:off x="4088708" y="6303262"/>
              <a:ext cx="378416" cy="320197"/>
            </a:xfrm>
            <a:prstGeom prst="hexagon">
              <a:avLst/>
            </a:prstGeom>
            <a:solidFill>
              <a:srgbClr val="746BB3">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 name="Hexagon 15">
              <a:extLst>
                <a:ext uri="{FF2B5EF4-FFF2-40B4-BE49-F238E27FC236}">
                  <a16:creationId xmlns:a16="http://schemas.microsoft.com/office/drawing/2014/main" id="{28A5ECB7-773F-41B3-86B7-2279351BC1C6}"/>
                </a:ext>
              </a:extLst>
            </p:cNvPr>
            <p:cNvSpPr/>
            <p:nvPr/>
          </p:nvSpPr>
          <p:spPr>
            <a:xfrm rot="10800000">
              <a:off x="4343889" y="6143164"/>
              <a:ext cx="378416" cy="320197"/>
            </a:xfrm>
            <a:prstGeom prst="hexagon">
              <a:avLst/>
            </a:prstGeom>
            <a:solidFill>
              <a:srgbClr val="0070C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 name="Hexagon 16">
              <a:extLst>
                <a:ext uri="{FF2B5EF4-FFF2-40B4-BE49-F238E27FC236}">
                  <a16:creationId xmlns:a16="http://schemas.microsoft.com/office/drawing/2014/main" id="{7A6B56E4-F142-4E7C-899F-EFF6FA0A512D}"/>
                </a:ext>
              </a:extLst>
            </p:cNvPr>
            <p:cNvSpPr/>
            <p:nvPr/>
          </p:nvSpPr>
          <p:spPr>
            <a:xfrm rot="10800000">
              <a:off x="4603569" y="5476413"/>
              <a:ext cx="622522" cy="526749"/>
            </a:xfrm>
            <a:prstGeom prst="hexagon">
              <a:avLst/>
            </a:prstGeom>
            <a:solidFill>
              <a:srgbClr val="C37EB3">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 name="Hexagon 17">
              <a:extLst>
                <a:ext uri="{FF2B5EF4-FFF2-40B4-BE49-F238E27FC236}">
                  <a16:creationId xmlns:a16="http://schemas.microsoft.com/office/drawing/2014/main" id="{29D6BBD5-0245-443C-805F-E190772130FF}"/>
                </a:ext>
              </a:extLst>
            </p:cNvPr>
            <p:cNvSpPr/>
            <p:nvPr/>
          </p:nvSpPr>
          <p:spPr>
            <a:xfrm rot="10800000">
              <a:off x="5124931" y="5549590"/>
              <a:ext cx="335416" cy="283813"/>
            </a:xfrm>
            <a:prstGeom prst="hexagon">
              <a:avLst/>
            </a:prstGeom>
            <a:solidFill>
              <a:srgbClr val="00B0F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 name="Hexagon 18">
              <a:extLst>
                <a:ext uri="{FF2B5EF4-FFF2-40B4-BE49-F238E27FC236}">
                  <a16:creationId xmlns:a16="http://schemas.microsoft.com/office/drawing/2014/main" id="{C5847005-D0CF-4D31-A807-FD60FE7FEC85}"/>
                </a:ext>
              </a:extLst>
            </p:cNvPr>
            <p:cNvSpPr/>
            <p:nvPr/>
          </p:nvSpPr>
          <p:spPr>
            <a:xfrm rot="10800000">
              <a:off x="5437171" y="5352870"/>
              <a:ext cx="378492" cy="320263"/>
            </a:xfrm>
            <a:prstGeom prst="hexagon">
              <a:avLst/>
            </a:prstGeom>
            <a:solidFill>
              <a:srgbClr val="EB59A1">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 name="Hexagon 19">
              <a:extLst>
                <a:ext uri="{FF2B5EF4-FFF2-40B4-BE49-F238E27FC236}">
                  <a16:creationId xmlns:a16="http://schemas.microsoft.com/office/drawing/2014/main" id="{FC5E06BB-C77F-4E2C-BD47-1052CC2B74BA}"/>
                </a:ext>
              </a:extLst>
            </p:cNvPr>
            <p:cNvSpPr/>
            <p:nvPr/>
          </p:nvSpPr>
          <p:spPr>
            <a:xfrm rot="10800000">
              <a:off x="5722457" y="5352870"/>
              <a:ext cx="259250" cy="219366"/>
            </a:xfrm>
            <a:prstGeom prst="hexagon">
              <a:avLst/>
            </a:prstGeom>
            <a:solidFill>
              <a:srgbClr val="D9637E">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Hexagon 20">
              <a:extLst>
                <a:ext uri="{FF2B5EF4-FFF2-40B4-BE49-F238E27FC236}">
                  <a16:creationId xmlns:a16="http://schemas.microsoft.com/office/drawing/2014/main" id="{1428DF50-236A-484D-B1FA-04F896763C06}"/>
                </a:ext>
              </a:extLst>
            </p:cNvPr>
            <p:cNvSpPr/>
            <p:nvPr/>
          </p:nvSpPr>
          <p:spPr>
            <a:xfrm rot="10800000">
              <a:off x="338897" y="4315039"/>
              <a:ext cx="394263" cy="333607"/>
            </a:xfrm>
            <a:prstGeom prst="hexagon">
              <a:avLst/>
            </a:prstGeom>
            <a:solidFill>
              <a:srgbClr val="00B0F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23" name="Group 22">
            <a:extLst>
              <a:ext uri="{FF2B5EF4-FFF2-40B4-BE49-F238E27FC236}">
                <a16:creationId xmlns:a16="http://schemas.microsoft.com/office/drawing/2014/main" id="{24E5F16E-9B23-466F-95F0-539D120805B1}"/>
              </a:ext>
            </a:extLst>
          </p:cNvPr>
          <p:cNvGrpSpPr/>
          <p:nvPr userDrawn="1"/>
        </p:nvGrpSpPr>
        <p:grpSpPr>
          <a:xfrm rot="10800000">
            <a:off x="9529105" y="-171450"/>
            <a:ext cx="2675336" cy="1047750"/>
            <a:chOff x="0" y="4315039"/>
            <a:chExt cx="5981707" cy="2342635"/>
          </a:xfrm>
        </p:grpSpPr>
        <p:sp>
          <p:nvSpPr>
            <p:cNvPr id="24" name="Hexagon 23">
              <a:extLst>
                <a:ext uri="{FF2B5EF4-FFF2-40B4-BE49-F238E27FC236}">
                  <a16:creationId xmlns:a16="http://schemas.microsoft.com/office/drawing/2014/main" id="{5B92BBEC-0B9D-4A64-9AE4-6289801C4192}"/>
                </a:ext>
              </a:extLst>
            </p:cNvPr>
            <p:cNvSpPr/>
            <p:nvPr/>
          </p:nvSpPr>
          <p:spPr>
            <a:xfrm rot="10800000">
              <a:off x="4377793" y="5722065"/>
              <a:ext cx="421168" cy="356374"/>
            </a:xfrm>
            <a:prstGeom prst="hexagon">
              <a:avLst/>
            </a:prstGeom>
            <a:solidFill>
              <a:srgbClr val="9E6DAD">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 name="Hexagon 24">
              <a:extLst>
                <a:ext uri="{FF2B5EF4-FFF2-40B4-BE49-F238E27FC236}">
                  <a16:creationId xmlns:a16="http://schemas.microsoft.com/office/drawing/2014/main" id="{9DD7E59F-59C0-45B7-9EB4-D799549C9B6E}"/>
                </a:ext>
              </a:extLst>
            </p:cNvPr>
            <p:cNvSpPr/>
            <p:nvPr/>
          </p:nvSpPr>
          <p:spPr>
            <a:xfrm rot="10800000">
              <a:off x="3468658" y="5827265"/>
              <a:ext cx="435639" cy="368619"/>
            </a:xfrm>
            <a:prstGeom prst="hexagon">
              <a:avLst/>
            </a:prstGeom>
            <a:solidFill>
              <a:srgbClr val="CEDC4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 name="Hexagon 25">
              <a:extLst>
                <a:ext uri="{FF2B5EF4-FFF2-40B4-BE49-F238E27FC236}">
                  <a16:creationId xmlns:a16="http://schemas.microsoft.com/office/drawing/2014/main" id="{E1D7B442-4105-49EE-819B-70AF519F380F}"/>
                </a:ext>
              </a:extLst>
            </p:cNvPr>
            <p:cNvSpPr/>
            <p:nvPr/>
          </p:nvSpPr>
          <p:spPr>
            <a:xfrm rot="10800000">
              <a:off x="2486193" y="5936612"/>
              <a:ext cx="622522" cy="526749"/>
            </a:xfrm>
            <a:prstGeom prst="hexagon">
              <a:avLst/>
            </a:prstGeom>
            <a:solidFill>
              <a:srgbClr val="FDD041">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 name="Hexagon 26">
              <a:extLst>
                <a:ext uri="{FF2B5EF4-FFF2-40B4-BE49-F238E27FC236}">
                  <a16:creationId xmlns:a16="http://schemas.microsoft.com/office/drawing/2014/main" id="{C9622103-1F72-4722-9B6F-6F6E9BD7C9F4}"/>
                </a:ext>
              </a:extLst>
            </p:cNvPr>
            <p:cNvSpPr/>
            <p:nvPr/>
          </p:nvSpPr>
          <p:spPr>
            <a:xfrm rot="10800000">
              <a:off x="2307839" y="5666461"/>
              <a:ext cx="486883" cy="411977"/>
            </a:xfrm>
            <a:prstGeom prst="hexagon">
              <a:avLst/>
            </a:prstGeom>
            <a:solidFill>
              <a:srgbClr val="F9A746">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 name="Hexagon 27">
              <a:extLst>
                <a:ext uri="{FF2B5EF4-FFF2-40B4-BE49-F238E27FC236}">
                  <a16:creationId xmlns:a16="http://schemas.microsoft.com/office/drawing/2014/main" id="{36A2FCE0-9F5F-4C57-8CC5-46767FC93407}"/>
                </a:ext>
              </a:extLst>
            </p:cNvPr>
            <p:cNvSpPr/>
            <p:nvPr/>
          </p:nvSpPr>
          <p:spPr>
            <a:xfrm rot="10800000">
              <a:off x="1542157" y="5396900"/>
              <a:ext cx="944259" cy="798989"/>
            </a:xfrm>
            <a:prstGeom prst="hexagon">
              <a:avLst/>
            </a:prstGeom>
            <a:solidFill>
              <a:srgbClr val="EF6B71">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 name="Hexagon 28">
              <a:extLst>
                <a:ext uri="{FF2B5EF4-FFF2-40B4-BE49-F238E27FC236}">
                  <a16:creationId xmlns:a16="http://schemas.microsoft.com/office/drawing/2014/main" id="{806829AF-955A-4A5C-8728-3C86AB4A27C5}"/>
                </a:ext>
              </a:extLst>
            </p:cNvPr>
            <p:cNvSpPr/>
            <p:nvPr/>
          </p:nvSpPr>
          <p:spPr>
            <a:xfrm rot="10800000">
              <a:off x="1353067" y="6149571"/>
              <a:ext cx="600486" cy="508103"/>
            </a:xfrm>
            <a:prstGeom prst="hexagon">
              <a:avLst/>
            </a:prstGeom>
            <a:solidFill>
              <a:srgbClr val="E360A4">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 name="Hexagon 29">
              <a:extLst>
                <a:ext uri="{FF2B5EF4-FFF2-40B4-BE49-F238E27FC236}">
                  <a16:creationId xmlns:a16="http://schemas.microsoft.com/office/drawing/2014/main" id="{86F3D180-30EB-40B2-B708-D7A4084A99E6}"/>
                </a:ext>
              </a:extLst>
            </p:cNvPr>
            <p:cNvSpPr/>
            <p:nvPr/>
          </p:nvSpPr>
          <p:spPr>
            <a:xfrm rot="10800000">
              <a:off x="676042" y="5445442"/>
              <a:ext cx="1060333" cy="897205"/>
            </a:xfrm>
            <a:prstGeom prst="hexagon">
              <a:avLst/>
            </a:prstGeom>
            <a:solidFill>
              <a:srgbClr val="A74F9D">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1" name="Arrow: Pentagon 30">
              <a:extLst>
                <a:ext uri="{FF2B5EF4-FFF2-40B4-BE49-F238E27FC236}">
                  <a16:creationId xmlns:a16="http://schemas.microsoft.com/office/drawing/2014/main" id="{47E8D256-C822-47EA-9680-C908A93EE97E}"/>
                </a:ext>
              </a:extLst>
            </p:cNvPr>
            <p:cNvSpPr/>
            <p:nvPr/>
          </p:nvSpPr>
          <p:spPr>
            <a:xfrm>
              <a:off x="0" y="4796871"/>
              <a:ext cx="1308316" cy="1606753"/>
            </a:xfrm>
            <a:prstGeom prst="homePlate">
              <a:avLst>
                <a:gd name="adj" fmla="val 34873"/>
              </a:avLst>
            </a:prstGeom>
            <a:solidFill>
              <a:srgbClr val="6A4A9C">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2" name="Hexagon 31">
              <a:extLst>
                <a:ext uri="{FF2B5EF4-FFF2-40B4-BE49-F238E27FC236}">
                  <a16:creationId xmlns:a16="http://schemas.microsoft.com/office/drawing/2014/main" id="{BEECD94D-6767-4829-9092-843879B54660}"/>
                </a:ext>
              </a:extLst>
            </p:cNvPr>
            <p:cNvSpPr/>
            <p:nvPr/>
          </p:nvSpPr>
          <p:spPr>
            <a:xfrm rot="10800000">
              <a:off x="2925783" y="5948041"/>
              <a:ext cx="486883" cy="411977"/>
            </a:xfrm>
            <a:prstGeom prst="hexagon">
              <a:avLst/>
            </a:prstGeom>
            <a:solidFill>
              <a:srgbClr val="CEDC4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3" name="Hexagon 32">
              <a:extLst>
                <a:ext uri="{FF2B5EF4-FFF2-40B4-BE49-F238E27FC236}">
                  <a16:creationId xmlns:a16="http://schemas.microsoft.com/office/drawing/2014/main" id="{89D2AD15-A161-4946-A19C-FBA30469602E}"/>
                </a:ext>
              </a:extLst>
            </p:cNvPr>
            <p:cNvSpPr/>
            <p:nvPr/>
          </p:nvSpPr>
          <p:spPr>
            <a:xfrm rot="10800000">
              <a:off x="3288819" y="5931822"/>
              <a:ext cx="258819" cy="219001"/>
            </a:xfrm>
            <a:prstGeom prst="hexagon">
              <a:avLst/>
            </a:prstGeom>
            <a:solidFill>
              <a:srgbClr val="FFFF0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 name="Hexagon 33">
              <a:extLst>
                <a:ext uri="{FF2B5EF4-FFF2-40B4-BE49-F238E27FC236}">
                  <a16:creationId xmlns:a16="http://schemas.microsoft.com/office/drawing/2014/main" id="{9B021831-47F9-41AB-B855-AE0B85C25ED2}"/>
                </a:ext>
              </a:extLst>
            </p:cNvPr>
            <p:cNvSpPr/>
            <p:nvPr/>
          </p:nvSpPr>
          <p:spPr>
            <a:xfrm rot="10800000">
              <a:off x="3764001" y="5761446"/>
              <a:ext cx="258819" cy="219001"/>
            </a:xfrm>
            <a:prstGeom prst="hexagon">
              <a:avLst/>
            </a:prstGeom>
            <a:solidFill>
              <a:srgbClr val="FFFF0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5" name="Hexagon 34">
              <a:extLst>
                <a:ext uri="{FF2B5EF4-FFF2-40B4-BE49-F238E27FC236}">
                  <a16:creationId xmlns:a16="http://schemas.microsoft.com/office/drawing/2014/main" id="{E4215A23-633F-4A75-8413-E2267A081A09}"/>
                </a:ext>
              </a:extLst>
            </p:cNvPr>
            <p:cNvSpPr/>
            <p:nvPr/>
          </p:nvSpPr>
          <p:spPr>
            <a:xfrm rot="10800000">
              <a:off x="3753025" y="5877441"/>
              <a:ext cx="622522" cy="526749"/>
            </a:xfrm>
            <a:prstGeom prst="hexagon">
              <a:avLst/>
            </a:prstGeom>
            <a:solidFill>
              <a:srgbClr val="00B0F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6" name="Hexagon 35">
              <a:extLst>
                <a:ext uri="{FF2B5EF4-FFF2-40B4-BE49-F238E27FC236}">
                  <a16:creationId xmlns:a16="http://schemas.microsoft.com/office/drawing/2014/main" id="{58EA5A33-C83A-4107-A7C4-8FCDD4D5B702}"/>
                </a:ext>
              </a:extLst>
            </p:cNvPr>
            <p:cNvSpPr/>
            <p:nvPr/>
          </p:nvSpPr>
          <p:spPr>
            <a:xfrm rot="10800000">
              <a:off x="4088708" y="6303262"/>
              <a:ext cx="378416" cy="320197"/>
            </a:xfrm>
            <a:prstGeom prst="hexagon">
              <a:avLst/>
            </a:prstGeom>
            <a:solidFill>
              <a:srgbClr val="746BB3">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7" name="Hexagon 36">
              <a:extLst>
                <a:ext uri="{FF2B5EF4-FFF2-40B4-BE49-F238E27FC236}">
                  <a16:creationId xmlns:a16="http://schemas.microsoft.com/office/drawing/2014/main" id="{583E86A7-390D-4435-B7DD-F4B270994324}"/>
                </a:ext>
              </a:extLst>
            </p:cNvPr>
            <p:cNvSpPr/>
            <p:nvPr/>
          </p:nvSpPr>
          <p:spPr>
            <a:xfrm rot="10800000">
              <a:off x="4343889" y="6143164"/>
              <a:ext cx="378416" cy="320197"/>
            </a:xfrm>
            <a:prstGeom prst="hexagon">
              <a:avLst/>
            </a:prstGeom>
            <a:solidFill>
              <a:srgbClr val="0070C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8" name="Hexagon 37">
              <a:extLst>
                <a:ext uri="{FF2B5EF4-FFF2-40B4-BE49-F238E27FC236}">
                  <a16:creationId xmlns:a16="http://schemas.microsoft.com/office/drawing/2014/main" id="{0CDED173-8545-4575-9C86-23AF4EAEEB43}"/>
                </a:ext>
              </a:extLst>
            </p:cNvPr>
            <p:cNvSpPr/>
            <p:nvPr/>
          </p:nvSpPr>
          <p:spPr>
            <a:xfrm rot="10800000">
              <a:off x="4603569" y="5476413"/>
              <a:ext cx="622522" cy="526749"/>
            </a:xfrm>
            <a:prstGeom prst="hexagon">
              <a:avLst/>
            </a:prstGeom>
            <a:solidFill>
              <a:srgbClr val="C37EB3">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9" name="Hexagon 38">
              <a:extLst>
                <a:ext uri="{FF2B5EF4-FFF2-40B4-BE49-F238E27FC236}">
                  <a16:creationId xmlns:a16="http://schemas.microsoft.com/office/drawing/2014/main" id="{6F8DB8E7-2B21-4D68-8AE7-3157AF4CD336}"/>
                </a:ext>
              </a:extLst>
            </p:cNvPr>
            <p:cNvSpPr/>
            <p:nvPr/>
          </p:nvSpPr>
          <p:spPr>
            <a:xfrm rot="10800000">
              <a:off x="5124931" y="5549590"/>
              <a:ext cx="335416" cy="283813"/>
            </a:xfrm>
            <a:prstGeom prst="hexagon">
              <a:avLst/>
            </a:prstGeom>
            <a:solidFill>
              <a:srgbClr val="00B0F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0" name="Hexagon 39">
              <a:extLst>
                <a:ext uri="{FF2B5EF4-FFF2-40B4-BE49-F238E27FC236}">
                  <a16:creationId xmlns:a16="http://schemas.microsoft.com/office/drawing/2014/main" id="{1C96891D-CC39-4A92-B0DE-678A2DFC1EF5}"/>
                </a:ext>
              </a:extLst>
            </p:cNvPr>
            <p:cNvSpPr/>
            <p:nvPr/>
          </p:nvSpPr>
          <p:spPr>
            <a:xfrm rot="10800000">
              <a:off x="5437171" y="5352870"/>
              <a:ext cx="378492" cy="320263"/>
            </a:xfrm>
            <a:prstGeom prst="hexagon">
              <a:avLst/>
            </a:prstGeom>
            <a:solidFill>
              <a:srgbClr val="EB59A1">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 name="Hexagon 40">
              <a:extLst>
                <a:ext uri="{FF2B5EF4-FFF2-40B4-BE49-F238E27FC236}">
                  <a16:creationId xmlns:a16="http://schemas.microsoft.com/office/drawing/2014/main" id="{267AE4F1-AE02-4450-899A-FE83461FD54C}"/>
                </a:ext>
              </a:extLst>
            </p:cNvPr>
            <p:cNvSpPr/>
            <p:nvPr/>
          </p:nvSpPr>
          <p:spPr>
            <a:xfrm rot="10800000">
              <a:off x="5722457" y="5352870"/>
              <a:ext cx="259250" cy="219366"/>
            </a:xfrm>
            <a:prstGeom prst="hexagon">
              <a:avLst/>
            </a:prstGeom>
            <a:solidFill>
              <a:srgbClr val="D9637E">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2" name="Hexagon 41">
              <a:extLst>
                <a:ext uri="{FF2B5EF4-FFF2-40B4-BE49-F238E27FC236}">
                  <a16:creationId xmlns:a16="http://schemas.microsoft.com/office/drawing/2014/main" id="{818E62A1-C677-4F22-B4DD-1AC7A3AAEFDF}"/>
                </a:ext>
              </a:extLst>
            </p:cNvPr>
            <p:cNvSpPr/>
            <p:nvPr/>
          </p:nvSpPr>
          <p:spPr>
            <a:xfrm rot="10800000">
              <a:off x="338897" y="4315039"/>
              <a:ext cx="394263" cy="333607"/>
            </a:xfrm>
            <a:prstGeom prst="hexagon">
              <a:avLst/>
            </a:prstGeom>
            <a:solidFill>
              <a:srgbClr val="00B0F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43" name="Group 42">
            <a:extLst>
              <a:ext uri="{FF2B5EF4-FFF2-40B4-BE49-F238E27FC236}">
                <a16:creationId xmlns:a16="http://schemas.microsoft.com/office/drawing/2014/main" id="{47F9B1FF-BEDB-4D1C-A8BF-FAD50E4A999C}"/>
              </a:ext>
            </a:extLst>
          </p:cNvPr>
          <p:cNvGrpSpPr/>
          <p:nvPr userDrawn="1"/>
        </p:nvGrpSpPr>
        <p:grpSpPr>
          <a:xfrm rot="10800000" flipV="1">
            <a:off x="9529105" y="6076950"/>
            <a:ext cx="2675336" cy="971860"/>
            <a:chOff x="0" y="4315039"/>
            <a:chExt cx="5981707" cy="2342635"/>
          </a:xfrm>
        </p:grpSpPr>
        <p:sp>
          <p:nvSpPr>
            <p:cNvPr id="44" name="Hexagon 43">
              <a:extLst>
                <a:ext uri="{FF2B5EF4-FFF2-40B4-BE49-F238E27FC236}">
                  <a16:creationId xmlns:a16="http://schemas.microsoft.com/office/drawing/2014/main" id="{A29A79AB-1714-4B6D-9B89-F8CA5B580AE3}"/>
                </a:ext>
              </a:extLst>
            </p:cNvPr>
            <p:cNvSpPr/>
            <p:nvPr/>
          </p:nvSpPr>
          <p:spPr>
            <a:xfrm rot="10800000">
              <a:off x="4377793" y="5722065"/>
              <a:ext cx="421168" cy="356374"/>
            </a:xfrm>
            <a:prstGeom prst="hexagon">
              <a:avLst/>
            </a:prstGeom>
            <a:solidFill>
              <a:srgbClr val="9E6DAD">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5" name="Hexagon 44">
              <a:extLst>
                <a:ext uri="{FF2B5EF4-FFF2-40B4-BE49-F238E27FC236}">
                  <a16:creationId xmlns:a16="http://schemas.microsoft.com/office/drawing/2014/main" id="{79E1B39D-0AB0-463E-A0C1-0738F862018F}"/>
                </a:ext>
              </a:extLst>
            </p:cNvPr>
            <p:cNvSpPr/>
            <p:nvPr/>
          </p:nvSpPr>
          <p:spPr>
            <a:xfrm rot="10800000">
              <a:off x="3468658" y="5827265"/>
              <a:ext cx="435639" cy="368619"/>
            </a:xfrm>
            <a:prstGeom prst="hexagon">
              <a:avLst/>
            </a:prstGeom>
            <a:solidFill>
              <a:srgbClr val="CEDC4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6" name="Hexagon 45">
              <a:extLst>
                <a:ext uri="{FF2B5EF4-FFF2-40B4-BE49-F238E27FC236}">
                  <a16:creationId xmlns:a16="http://schemas.microsoft.com/office/drawing/2014/main" id="{93DE55C4-B67E-4D27-B140-AE90606E1F6B}"/>
                </a:ext>
              </a:extLst>
            </p:cNvPr>
            <p:cNvSpPr/>
            <p:nvPr/>
          </p:nvSpPr>
          <p:spPr>
            <a:xfrm rot="10800000">
              <a:off x="2486193" y="5936612"/>
              <a:ext cx="622522" cy="526749"/>
            </a:xfrm>
            <a:prstGeom prst="hexagon">
              <a:avLst/>
            </a:prstGeom>
            <a:solidFill>
              <a:srgbClr val="FDD041">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 name="Hexagon 46">
              <a:extLst>
                <a:ext uri="{FF2B5EF4-FFF2-40B4-BE49-F238E27FC236}">
                  <a16:creationId xmlns:a16="http://schemas.microsoft.com/office/drawing/2014/main" id="{477460E4-C76B-478C-A443-2F2710ECE89C}"/>
                </a:ext>
              </a:extLst>
            </p:cNvPr>
            <p:cNvSpPr/>
            <p:nvPr/>
          </p:nvSpPr>
          <p:spPr>
            <a:xfrm rot="10800000">
              <a:off x="2307839" y="5666461"/>
              <a:ext cx="486883" cy="411977"/>
            </a:xfrm>
            <a:prstGeom prst="hexagon">
              <a:avLst/>
            </a:prstGeom>
            <a:solidFill>
              <a:srgbClr val="F9A746">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8" name="Hexagon 47">
              <a:extLst>
                <a:ext uri="{FF2B5EF4-FFF2-40B4-BE49-F238E27FC236}">
                  <a16:creationId xmlns:a16="http://schemas.microsoft.com/office/drawing/2014/main" id="{192BC5F6-6C57-4C7C-AC53-755C9C9CCC9D}"/>
                </a:ext>
              </a:extLst>
            </p:cNvPr>
            <p:cNvSpPr/>
            <p:nvPr/>
          </p:nvSpPr>
          <p:spPr>
            <a:xfrm rot="10800000">
              <a:off x="1542157" y="5396900"/>
              <a:ext cx="944259" cy="798989"/>
            </a:xfrm>
            <a:prstGeom prst="hexagon">
              <a:avLst/>
            </a:prstGeom>
            <a:solidFill>
              <a:srgbClr val="EF6B71">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9" name="Hexagon 48">
              <a:extLst>
                <a:ext uri="{FF2B5EF4-FFF2-40B4-BE49-F238E27FC236}">
                  <a16:creationId xmlns:a16="http://schemas.microsoft.com/office/drawing/2014/main" id="{A544B2F8-77FE-4D8A-86D0-6C4701DC4506}"/>
                </a:ext>
              </a:extLst>
            </p:cNvPr>
            <p:cNvSpPr/>
            <p:nvPr/>
          </p:nvSpPr>
          <p:spPr>
            <a:xfrm rot="10800000">
              <a:off x="1353067" y="6149571"/>
              <a:ext cx="600486" cy="508103"/>
            </a:xfrm>
            <a:prstGeom prst="hexagon">
              <a:avLst/>
            </a:prstGeom>
            <a:solidFill>
              <a:srgbClr val="E360A4">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0" name="Hexagon 49">
              <a:extLst>
                <a:ext uri="{FF2B5EF4-FFF2-40B4-BE49-F238E27FC236}">
                  <a16:creationId xmlns:a16="http://schemas.microsoft.com/office/drawing/2014/main" id="{F6D88D3D-E16F-4F79-A8A1-B089483D5841}"/>
                </a:ext>
              </a:extLst>
            </p:cNvPr>
            <p:cNvSpPr/>
            <p:nvPr/>
          </p:nvSpPr>
          <p:spPr>
            <a:xfrm rot="10800000">
              <a:off x="676042" y="5445442"/>
              <a:ext cx="1060333" cy="897205"/>
            </a:xfrm>
            <a:prstGeom prst="hexagon">
              <a:avLst/>
            </a:prstGeom>
            <a:solidFill>
              <a:srgbClr val="A74F9D">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1" name="Arrow: Pentagon 50">
              <a:extLst>
                <a:ext uri="{FF2B5EF4-FFF2-40B4-BE49-F238E27FC236}">
                  <a16:creationId xmlns:a16="http://schemas.microsoft.com/office/drawing/2014/main" id="{5D02FC45-7654-417E-BAEC-DA7834B8BD3A}"/>
                </a:ext>
              </a:extLst>
            </p:cNvPr>
            <p:cNvSpPr/>
            <p:nvPr/>
          </p:nvSpPr>
          <p:spPr>
            <a:xfrm>
              <a:off x="0" y="4796871"/>
              <a:ext cx="1308316" cy="1606753"/>
            </a:xfrm>
            <a:prstGeom prst="homePlate">
              <a:avLst>
                <a:gd name="adj" fmla="val 34873"/>
              </a:avLst>
            </a:prstGeom>
            <a:solidFill>
              <a:srgbClr val="6A4A9C">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2" name="Hexagon 51">
              <a:extLst>
                <a:ext uri="{FF2B5EF4-FFF2-40B4-BE49-F238E27FC236}">
                  <a16:creationId xmlns:a16="http://schemas.microsoft.com/office/drawing/2014/main" id="{85089A87-4CA5-4847-BEE2-222AAE9C7609}"/>
                </a:ext>
              </a:extLst>
            </p:cNvPr>
            <p:cNvSpPr/>
            <p:nvPr/>
          </p:nvSpPr>
          <p:spPr>
            <a:xfrm rot="10800000">
              <a:off x="2925783" y="5948041"/>
              <a:ext cx="486883" cy="411977"/>
            </a:xfrm>
            <a:prstGeom prst="hexagon">
              <a:avLst/>
            </a:prstGeom>
            <a:solidFill>
              <a:srgbClr val="CEDC4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3" name="Hexagon 52">
              <a:extLst>
                <a:ext uri="{FF2B5EF4-FFF2-40B4-BE49-F238E27FC236}">
                  <a16:creationId xmlns:a16="http://schemas.microsoft.com/office/drawing/2014/main" id="{586F82F6-75BE-4CEA-BE67-584CAAEA3FF8}"/>
                </a:ext>
              </a:extLst>
            </p:cNvPr>
            <p:cNvSpPr/>
            <p:nvPr/>
          </p:nvSpPr>
          <p:spPr>
            <a:xfrm rot="10800000">
              <a:off x="3288819" y="5931822"/>
              <a:ext cx="258819" cy="219001"/>
            </a:xfrm>
            <a:prstGeom prst="hexagon">
              <a:avLst/>
            </a:prstGeom>
            <a:solidFill>
              <a:srgbClr val="FFFF0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4" name="Hexagon 53">
              <a:extLst>
                <a:ext uri="{FF2B5EF4-FFF2-40B4-BE49-F238E27FC236}">
                  <a16:creationId xmlns:a16="http://schemas.microsoft.com/office/drawing/2014/main" id="{E2F062AE-F075-4DD1-BD21-F03571E8CF6F}"/>
                </a:ext>
              </a:extLst>
            </p:cNvPr>
            <p:cNvSpPr/>
            <p:nvPr/>
          </p:nvSpPr>
          <p:spPr>
            <a:xfrm rot="10800000">
              <a:off x="3764001" y="5761446"/>
              <a:ext cx="258819" cy="219001"/>
            </a:xfrm>
            <a:prstGeom prst="hexagon">
              <a:avLst/>
            </a:prstGeom>
            <a:solidFill>
              <a:srgbClr val="FFFF0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5" name="Hexagon 54">
              <a:extLst>
                <a:ext uri="{FF2B5EF4-FFF2-40B4-BE49-F238E27FC236}">
                  <a16:creationId xmlns:a16="http://schemas.microsoft.com/office/drawing/2014/main" id="{E2C3219E-D016-4D38-9BFB-37CF561A648B}"/>
                </a:ext>
              </a:extLst>
            </p:cNvPr>
            <p:cNvSpPr/>
            <p:nvPr/>
          </p:nvSpPr>
          <p:spPr>
            <a:xfrm rot="10800000">
              <a:off x="3753025" y="5877441"/>
              <a:ext cx="622522" cy="526749"/>
            </a:xfrm>
            <a:prstGeom prst="hexagon">
              <a:avLst/>
            </a:prstGeom>
            <a:solidFill>
              <a:srgbClr val="00B0F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6" name="Hexagon 55">
              <a:extLst>
                <a:ext uri="{FF2B5EF4-FFF2-40B4-BE49-F238E27FC236}">
                  <a16:creationId xmlns:a16="http://schemas.microsoft.com/office/drawing/2014/main" id="{8CE01050-ADF6-41D6-8334-28B92EDB294F}"/>
                </a:ext>
              </a:extLst>
            </p:cNvPr>
            <p:cNvSpPr/>
            <p:nvPr/>
          </p:nvSpPr>
          <p:spPr>
            <a:xfrm rot="10800000">
              <a:off x="4088708" y="6303262"/>
              <a:ext cx="378416" cy="320197"/>
            </a:xfrm>
            <a:prstGeom prst="hexagon">
              <a:avLst/>
            </a:prstGeom>
            <a:solidFill>
              <a:srgbClr val="746BB3">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7" name="Hexagon 56">
              <a:extLst>
                <a:ext uri="{FF2B5EF4-FFF2-40B4-BE49-F238E27FC236}">
                  <a16:creationId xmlns:a16="http://schemas.microsoft.com/office/drawing/2014/main" id="{3FF01C22-11BE-474C-84CA-E6671538A9CE}"/>
                </a:ext>
              </a:extLst>
            </p:cNvPr>
            <p:cNvSpPr/>
            <p:nvPr/>
          </p:nvSpPr>
          <p:spPr>
            <a:xfrm rot="10800000">
              <a:off x="4343889" y="6143164"/>
              <a:ext cx="378416" cy="320197"/>
            </a:xfrm>
            <a:prstGeom prst="hexagon">
              <a:avLst/>
            </a:prstGeom>
            <a:solidFill>
              <a:srgbClr val="0070C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8" name="Hexagon 57">
              <a:extLst>
                <a:ext uri="{FF2B5EF4-FFF2-40B4-BE49-F238E27FC236}">
                  <a16:creationId xmlns:a16="http://schemas.microsoft.com/office/drawing/2014/main" id="{70B4F196-B573-4EDB-BA95-72AD4868D6E9}"/>
                </a:ext>
              </a:extLst>
            </p:cNvPr>
            <p:cNvSpPr/>
            <p:nvPr/>
          </p:nvSpPr>
          <p:spPr>
            <a:xfrm rot="10800000">
              <a:off x="4603569" y="5476413"/>
              <a:ext cx="622522" cy="526749"/>
            </a:xfrm>
            <a:prstGeom prst="hexagon">
              <a:avLst/>
            </a:prstGeom>
            <a:solidFill>
              <a:srgbClr val="C37EB3">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9" name="Hexagon 58">
              <a:extLst>
                <a:ext uri="{FF2B5EF4-FFF2-40B4-BE49-F238E27FC236}">
                  <a16:creationId xmlns:a16="http://schemas.microsoft.com/office/drawing/2014/main" id="{9C298536-1FB0-42D2-A77F-DA54C85346C1}"/>
                </a:ext>
              </a:extLst>
            </p:cNvPr>
            <p:cNvSpPr/>
            <p:nvPr/>
          </p:nvSpPr>
          <p:spPr>
            <a:xfrm rot="10800000">
              <a:off x="5124931" y="5549590"/>
              <a:ext cx="335416" cy="283813"/>
            </a:xfrm>
            <a:prstGeom prst="hexagon">
              <a:avLst/>
            </a:prstGeom>
            <a:solidFill>
              <a:srgbClr val="00B0F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0" name="Hexagon 59">
              <a:extLst>
                <a:ext uri="{FF2B5EF4-FFF2-40B4-BE49-F238E27FC236}">
                  <a16:creationId xmlns:a16="http://schemas.microsoft.com/office/drawing/2014/main" id="{12D9D750-CAFC-4376-9F10-B605D6B6C1F8}"/>
                </a:ext>
              </a:extLst>
            </p:cNvPr>
            <p:cNvSpPr/>
            <p:nvPr/>
          </p:nvSpPr>
          <p:spPr>
            <a:xfrm rot="10800000">
              <a:off x="5437171" y="5352870"/>
              <a:ext cx="378492" cy="320263"/>
            </a:xfrm>
            <a:prstGeom prst="hexagon">
              <a:avLst/>
            </a:prstGeom>
            <a:solidFill>
              <a:srgbClr val="EB59A1">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1" name="Hexagon 60">
              <a:extLst>
                <a:ext uri="{FF2B5EF4-FFF2-40B4-BE49-F238E27FC236}">
                  <a16:creationId xmlns:a16="http://schemas.microsoft.com/office/drawing/2014/main" id="{87837A68-3360-4D3B-8A55-401BDCA23D23}"/>
                </a:ext>
              </a:extLst>
            </p:cNvPr>
            <p:cNvSpPr/>
            <p:nvPr/>
          </p:nvSpPr>
          <p:spPr>
            <a:xfrm rot="10800000">
              <a:off x="5722457" y="5352870"/>
              <a:ext cx="259250" cy="219366"/>
            </a:xfrm>
            <a:prstGeom prst="hexagon">
              <a:avLst/>
            </a:prstGeom>
            <a:solidFill>
              <a:srgbClr val="D9637E">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2" name="Hexagon 61">
              <a:extLst>
                <a:ext uri="{FF2B5EF4-FFF2-40B4-BE49-F238E27FC236}">
                  <a16:creationId xmlns:a16="http://schemas.microsoft.com/office/drawing/2014/main" id="{96769733-DA8D-40AD-B8F8-17A6AB850ACC}"/>
                </a:ext>
              </a:extLst>
            </p:cNvPr>
            <p:cNvSpPr/>
            <p:nvPr/>
          </p:nvSpPr>
          <p:spPr>
            <a:xfrm rot="10800000">
              <a:off x="338897" y="4315039"/>
              <a:ext cx="394263" cy="333607"/>
            </a:xfrm>
            <a:prstGeom prst="hexagon">
              <a:avLst/>
            </a:prstGeom>
            <a:solidFill>
              <a:srgbClr val="00B0F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63" name="Group 62">
            <a:extLst>
              <a:ext uri="{FF2B5EF4-FFF2-40B4-BE49-F238E27FC236}">
                <a16:creationId xmlns:a16="http://schemas.microsoft.com/office/drawing/2014/main" id="{A9A4FCF0-9F63-4BE9-8AC9-AFB06AFB9AEC}"/>
              </a:ext>
            </a:extLst>
          </p:cNvPr>
          <p:cNvGrpSpPr/>
          <p:nvPr userDrawn="1"/>
        </p:nvGrpSpPr>
        <p:grpSpPr>
          <a:xfrm flipV="1">
            <a:off x="0" y="-183522"/>
            <a:ext cx="2675336" cy="1048060"/>
            <a:chOff x="0" y="4315039"/>
            <a:chExt cx="5981707" cy="2342635"/>
          </a:xfrm>
        </p:grpSpPr>
        <p:sp>
          <p:nvSpPr>
            <p:cNvPr id="64" name="Hexagon 63">
              <a:extLst>
                <a:ext uri="{FF2B5EF4-FFF2-40B4-BE49-F238E27FC236}">
                  <a16:creationId xmlns:a16="http://schemas.microsoft.com/office/drawing/2014/main" id="{5ACBA165-9974-413E-ACFC-AE06ED6630A9}"/>
                </a:ext>
              </a:extLst>
            </p:cNvPr>
            <p:cNvSpPr/>
            <p:nvPr/>
          </p:nvSpPr>
          <p:spPr>
            <a:xfrm rot="10800000">
              <a:off x="4377793" y="5722065"/>
              <a:ext cx="421168" cy="356374"/>
            </a:xfrm>
            <a:prstGeom prst="hexagon">
              <a:avLst/>
            </a:prstGeom>
            <a:solidFill>
              <a:srgbClr val="9E6DAD">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5" name="Hexagon 64">
              <a:extLst>
                <a:ext uri="{FF2B5EF4-FFF2-40B4-BE49-F238E27FC236}">
                  <a16:creationId xmlns:a16="http://schemas.microsoft.com/office/drawing/2014/main" id="{8B8E9A80-4E76-468C-A3E4-DBD77DEA3BA6}"/>
                </a:ext>
              </a:extLst>
            </p:cNvPr>
            <p:cNvSpPr/>
            <p:nvPr/>
          </p:nvSpPr>
          <p:spPr>
            <a:xfrm rot="10800000">
              <a:off x="3468658" y="5827265"/>
              <a:ext cx="435639" cy="368619"/>
            </a:xfrm>
            <a:prstGeom prst="hexagon">
              <a:avLst/>
            </a:prstGeom>
            <a:solidFill>
              <a:srgbClr val="CEDC4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6" name="Hexagon 65">
              <a:extLst>
                <a:ext uri="{FF2B5EF4-FFF2-40B4-BE49-F238E27FC236}">
                  <a16:creationId xmlns:a16="http://schemas.microsoft.com/office/drawing/2014/main" id="{9BD306D4-29D6-4E59-B4BB-653FF8CAF24D}"/>
                </a:ext>
              </a:extLst>
            </p:cNvPr>
            <p:cNvSpPr/>
            <p:nvPr/>
          </p:nvSpPr>
          <p:spPr>
            <a:xfrm rot="10800000">
              <a:off x="2486193" y="5936612"/>
              <a:ext cx="622522" cy="526749"/>
            </a:xfrm>
            <a:prstGeom prst="hexagon">
              <a:avLst/>
            </a:prstGeom>
            <a:solidFill>
              <a:srgbClr val="FDD041">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7" name="Hexagon 66">
              <a:extLst>
                <a:ext uri="{FF2B5EF4-FFF2-40B4-BE49-F238E27FC236}">
                  <a16:creationId xmlns:a16="http://schemas.microsoft.com/office/drawing/2014/main" id="{06805440-AA28-44B6-8375-A9253B595D87}"/>
                </a:ext>
              </a:extLst>
            </p:cNvPr>
            <p:cNvSpPr/>
            <p:nvPr/>
          </p:nvSpPr>
          <p:spPr>
            <a:xfrm rot="10800000">
              <a:off x="2307839" y="5666461"/>
              <a:ext cx="486883" cy="411977"/>
            </a:xfrm>
            <a:prstGeom prst="hexagon">
              <a:avLst/>
            </a:prstGeom>
            <a:solidFill>
              <a:srgbClr val="F9A746">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8" name="Hexagon 67">
              <a:extLst>
                <a:ext uri="{FF2B5EF4-FFF2-40B4-BE49-F238E27FC236}">
                  <a16:creationId xmlns:a16="http://schemas.microsoft.com/office/drawing/2014/main" id="{023DA369-CEE6-48DB-9B3D-0C0DDE290C72}"/>
                </a:ext>
              </a:extLst>
            </p:cNvPr>
            <p:cNvSpPr/>
            <p:nvPr/>
          </p:nvSpPr>
          <p:spPr>
            <a:xfrm rot="10800000">
              <a:off x="1542157" y="5396900"/>
              <a:ext cx="944259" cy="798989"/>
            </a:xfrm>
            <a:prstGeom prst="hexagon">
              <a:avLst/>
            </a:prstGeom>
            <a:solidFill>
              <a:srgbClr val="EF6B71">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9" name="Hexagon 68">
              <a:extLst>
                <a:ext uri="{FF2B5EF4-FFF2-40B4-BE49-F238E27FC236}">
                  <a16:creationId xmlns:a16="http://schemas.microsoft.com/office/drawing/2014/main" id="{F428A77C-0B45-411D-9D29-3D07311767DF}"/>
                </a:ext>
              </a:extLst>
            </p:cNvPr>
            <p:cNvSpPr/>
            <p:nvPr/>
          </p:nvSpPr>
          <p:spPr>
            <a:xfrm rot="10800000">
              <a:off x="1353067" y="6149571"/>
              <a:ext cx="600486" cy="508103"/>
            </a:xfrm>
            <a:prstGeom prst="hexagon">
              <a:avLst/>
            </a:prstGeom>
            <a:solidFill>
              <a:srgbClr val="E360A4">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0" name="Hexagon 69">
              <a:extLst>
                <a:ext uri="{FF2B5EF4-FFF2-40B4-BE49-F238E27FC236}">
                  <a16:creationId xmlns:a16="http://schemas.microsoft.com/office/drawing/2014/main" id="{2CE6BF3F-FDFE-4F6C-8CE8-C9C94BA7883D}"/>
                </a:ext>
              </a:extLst>
            </p:cNvPr>
            <p:cNvSpPr/>
            <p:nvPr/>
          </p:nvSpPr>
          <p:spPr>
            <a:xfrm rot="10800000">
              <a:off x="676042" y="5445442"/>
              <a:ext cx="1060333" cy="897205"/>
            </a:xfrm>
            <a:prstGeom prst="hexagon">
              <a:avLst/>
            </a:prstGeom>
            <a:solidFill>
              <a:srgbClr val="A74F9D">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1" name="Arrow: Pentagon 70">
              <a:extLst>
                <a:ext uri="{FF2B5EF4-FFF2-40B4-BE49-F238E27FC236}">
                  <a16:creationId xmlns:a16="http://schemas.microsoft.com/office/drawing/2014/main" id="{131F2B8C-6208-46AD-B516-62EE8705FCE1}"/>
                </a:ext>
              </a:extLst>
            </p:cNvPr>
            <p:cNvSpPr/>
            <p:nvPr/>
          </p:nvSpPr>
          <p:spPr>
            <a:xfrm>
              <a:off x="0" y="4796871"/>
              <a:ext cx="1308316" cy="1606753"/>
            </a:xfrm>
            <a:prstGeom prst="homePlate">
              <a:avLst>
                <a:gd name="adj" fmla="val 34873"/>
              </a:avLst>
            </a:prstGeom>
            <a:solidFill>
              <a:srgbClr val="6A4A9C">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2" name="Hexagon 71">
              <a:extLst>
                <a:ext uri="{FF2B5EF4-FFF2-40B4-BE49-F238E27FC236}">
                  <a16:creationId xmlns:a16="http://schemas.microsoft.com/office/drawing/2014/main" id="{61604A74-B23C-4BEB-943A-4BE0AA1A6980}"/>
                </a:ext>
              </a:extLst>
            </p:cNvPr>
            <p:cNvSpPr/>
            <p:nvPr/>
          </p:nvSpPr>
          <p:spPr>
            <a:xfrm rot="10800000">
              <a:off x="2925783" y="5948041"/>
              <a:ext cx="486883" cy="411977"/>
            </a:xfrm>
            <a:prstGeom prst="hexagon">
              <a:avLst/>
            </a:prstGeom>
            <a:solidFill>
              <a:srgbClr val="CEDC4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3" name="Hexagon 72">
              <a:extLst>
                <a:ext uri="{FF2B5EF4-FFF2-40B4-BE49-F238E27FC236}">
                  <a16:creationId xmlns:a16="http://schemas.microsoft.com/office/drawing/2014/main" id="{7CF8C4F1-0F14-4430-98ED-8665E4F5CD2A}"/>
                </a:ext>
              </a:extLst>
            </p:cNvPr>
            <p:cNvSpPr/>
            <p:nvPr/>
          </p:nvSpPr>
          <p:spPr>
            <a:xfrm rot="10800000">
              <a:off x="3288819" y="5931822"/>
              <a:ext cx="258819" cy="219001"/>
            </a:xfrm>
            <a:prstGeom prst="hexagon">
              <a:avLst/>
            </a:prstGeom>
            <a:solidFill>
              <a:srgbClr val="FFFF0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4" name="Hexagon 73">
              <a:extLst>
                <a:ext uri="{FF2B5EF4-FFF2-40B4-BE49-F238E27FC236}">
                  <a16:creationId xmlns:a16="http://schemas.microsoft.com/office/drawing/2014/main" id="{A9F95287-E050-4766-8CC1-93B1B8795876}"/>
                </a:ext>
              </a:extLst>
            </p:cNvPr>
            <p:cNvSpPr/>
            <p:nvPr/>
          </p:nvSpPr>
          <p:spPr>
            <a:xfrm rot="10800000">
              <a:off x="3764001" y="5761446"/>
              <a:ext cx="258819" cy="219001"/>
            </a:xfrm>
            <a:prstGeom prst="hexagon">
              <a:avLst/>
            </a:prstGeom>
            <a:solidFill>
              <a:srgbClr val="FFFF0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5" name="Hexagon 74">
              <a:extLst>
                <a:ext uri="{FF2B5EF4-FFF2-40B4-BE49-F238E27FC236}">
                  <a16:creationId xmlns:a16="http://schemas.microsoft.com/office/drawing/2014/main" id="{0F3C1422-4960-4BB9-A954-AE1FCE51ACD1}"/>
                </a:ext>
              </a:extLst>
            </p:cNvPr>
            <p:cNvSpPr/>
            <p:nvPr/>
          </p:nvSpPr>
          <p:spPr>
            <a:xfrm rot="10800000">
              <a:off x="3753025" y="5877441"/>
              <a:ext cx="622522" cy="526749"/>
            </a:xfrm>
            <a:prstGeom prst="hexagon">
              <a:avLst/>
            </a:prstGeom>
            <a:solidFill>
              <a:srgbClr val="00B0F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6" name="Hexagon 75">
              <a:extLst>
                <a:ext uri="{FF2B5EF4-FFF2-40B4-BE49-F238E27FC236}">
                  <a16:creationId xmlns:a16="http://schemas.microsoft.com/office/drawing/2014/main" id="{413FA42B-8815-481C-B223-473FB19276D8}"/>
                </a:ext>
              </a:extLst>
            </p:cNvPr>
            <p:cNvSpPr/>
            <p:nvPr/>
          </p:nvSpPr>
          <p:spPr>
            <a:xfrm rot="10800000">
              <a:off x="4088708" y="6303262"/>
              <a:ext cx="378416" cy="320197"/>
            </a:xfrm>
            <a:prstGeom prst="hexagon">
              <a:avLst/>
            </a:prstGeom>
            <a:solidFill>
              <a:srgbClr val="746BB3">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7" name="Hexagon 76">
              <a:extLst>
                <a:ext uri="{FF2B5EF4-FFF2-40B4-BE49-F238E27FC236}">
                  <a16:creationId xmlns:a16="http://schemas.microsoft.com/office/drawing/2014/main" id="{81DFAB12-7BF5-4105-B149-E116B0D782AB}"/>
                </a:ext>
              </a:extLst>
            </p:cNvPr>
            <p:cNvSpPr/>
            <p:nvPr/>
          </p:nvSpPr>
          <p:spPr>
            <a:xfrm rot="10800000">
              <a:off x="4343889" y="6143164"/>
              <a:ext cx="378416" cy="320197"/>
            </a:xfrm>
            <a:prstGeom prst="hexagon">
              <a:avLst/>
            </a:prstGeom>
            <a:solidFill>
              <a:srgbClr val="0070C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8" name="Hexagon 77">
              <a:extLst>
                <a:ext uri="{FF2B5EF4-FFF2-40B4-BE49-F238E27FC236}">
                  <a16:creationId xmlns:a16="http://schemas.microsoft.com/office/drawing/2014/main" id="{B526FC3B-587B-4726-9732-8CE145B238AB}"/>
                </a:ext>
              </a:extLst>
            </p:cNvPr>
            <p:cNvSpPr/>
            <p:nvPr/>
          </p:nvSpPr>
          <p:spPr>
            <a:xfrm rot="10800000">
              <a:off x="4603569" y="5476413"/>
              <a:ext cx="622522" cy="526749"/>
            </a:xfrm>
            <a:prstGeom prst="hexagon">
              <a:avLst/>
            </a:prstGeom>
            <a:solidFill>
              <a:srgbClr val="C37EB3">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9" name="Hexagon 78">
              <a:extLst>
                <a:ext uri="{FF2B5EF4-FFF2-40B4-BE49-F238E27FC236}">
                  <a16:creationId xmlns:a16="http://schemas.microsoft.com/office/drawing/2014/main" id="{ED33BCCB-77E7-4FAD-92BC-3B8CFEAD3206}"/>
                </a:ext>
              </a:extLst>
            </p:cNvPr>
            <p:cNvSpPr/>
            <p:nvPr/>
          </p:nvSpPr>
          <p:spPr>
            <a:xfrm rot="10800000">
              <a:off x="5124931" y="5549590"/>
              <a:ext cx="335416" cy="283813"/>
            </a:xfrm>
            <a:prstGeom prst="hexagon">
              <a:avLst/>
            </a:prstGeom>
            <a:solidFill>
              <a:srgbClr val="00B0F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0" name="Hexagon 79">
              <a:extLst>
                <a:ext uri="{FF2B5EF4-FFF2-40B4-BE49-F238E27FC236}">
                  <a16:creationId xmlns:a16="http://schemas.microsoft.com/office/drawing/2014/main" id="{0523D038-FC96-4C2B-BA93-D7F34E05D23D}"/>
                </a:ext>
              </a:extLst>
            </p:cNvPr>
            <p:cNvSpPr/>
            <p:nvPr/>
          </p:nvSpPr>
          <p:spPr>
            <a:xfrm rot="10800000">
              <a:off x="5437171" y="5352870"/>
              <a:ext cx="378492" cy="320263"/>
            </a:xfrm>
            <a:prstGeom prst="hexagon">
              <a:avLst/>
            </a:prstGeom>
            <a:solidFill>
              <a:srgbClr val="EB59A1">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1" name="Hexagon 80">
              <a:extLst>
                <a:ext uri="{FF2B5EF4-FFF2-40B4-BE49-F238E27FC236}">
                  <a16:creationId xmlns:a16="http://schemas.microsoft.com/office/drawing/2014/main" id="{E3D07A9C-D566-4D6B-9B80-04F96E0154AE}"/>
                </a:ext>
              </a:extLst>
            </p:cNvPr>
            <p:cNvSpPr/>
            <p:nvPr/>
          </p:nvSpPr>
          <p:spPr>
            <a:xfrm rot="10800000">
              <a:off x="5722457" y="5352870"/>
              <a:ext cx="259250" cy="219366"/>
            </a:xfrm>
            <a:prstGeom prst="hexagon">
              <a:avLst/>
            </a:prstGeom>
            <a:solidFill>
              <a:srgbClr val="D9637E">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2" name="Hexagon 81">
              <a:extLst>
                <a:ext uri="{FF2B5EF4-FFF2-40B4-BE49-F238E27FC236}">
                  <a16:creationId xmlns:a16="http://schemas.microsoft.com/office/drawing/2014/main" id="{8F32D687-F6BC-4FC1-BCF6-93524B3B0397}"/>
                </a:ext>
              </a:extLst>
            </p:cNvPr>
            <p:cNvSpPr/>
            <p:nvPr/>
          </p:nvSpPr>
          <p:spPr>
            <a:xfrm rot="10800000">
              <a:off x="338897" y="4315039"/>
              <a:ext cx="394263" cy="333607"/>
            </a:xfrm>
            <a:prstGeom prst="hexagon">
              <a:avLst/>
            </a:prstGeom>
            <a:solidFill>
              <a:srgbClr val="00B0F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Tree>
    <p:extLst>
      <p:ext uri="{BB962C8B-B14F-4D97-AF65-F5344CB8AC3E}">
        <p14:creationId xmlns:p14="http://schemas.microsoft.com/office/powerpoint/2010/main" val="4039366816"/>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preserve="1">
  <p:cSld name="Blank big">
    <p:spTree>
      <p:nvGrpSpPr>
        <p:cNvPr id="1" name="Shape 135"/>
        <p:cNvGrpSpPr/>
        <p:nvPr/>
      </p:nvGrpSpPr>
      <p:grpSpPr>
        <a:xfrm>
          <a:off x="0" y="0"/>
          <a:ext cx="0" cy="0"/>
          <a:chOff x="0" y="0"/>
          <a:chExt cx="0" cy="0"/>
        </a:xfrm>
      </p:grpSpPr>
      <p:sp>
        <p:nvSpPr>
          <p:cNvPr id="145" name="Shape 145"/>
          <p:cNvSpPr/>
          <p:nvPr/>
        </p:nvSpPr>
        <p:spPr>
          <a:xfrm rot="-5400000">
            <a:off x="-265401" y="1608641"/>
            <a:ext cx="1358399" cy="827600"/>
          </a:xfrm>
          <a:prstGeom prst="parallelogram">
            <a:avLst>
              <a:gd name="adj" fmla="val 81897"/>
            </a:avLst>
          </a:prstGeom>
          <a:solidFill>
            <a:srgbClr val="FFFFFF">
              <a:alpha val="14229"/>
            </a:srgbClr>
          </a:solidFill>
          <a:ln>
            <a:noFill/>
          </a:ln>
        </p:spPr>
        <p:txBody>
          <a:bodyPr lIns="121900" tIns="60933" rIns="121900" bIns="60933" anchor="ctr" anchorCtr="0">
            <a:noAutofit/>
          </a:bodyPr>
          <a:lstStyle/>
          <a:p>
            <a:pPr marL="0" marR="0" lvl="0" indent="0" algn="ctr" rtl="0">
              <a:spcBef>
                <a:spcPts val="0"/>
              </a:spcBef>
              <a:buNone/>
            </a:pPr>
            <a:endParaRPr sz="2400" b="0" i="0" u="none" strike="noStrike" cap="none">
              <a:solidFill>
                <a:srgbClr val="FFFFFF"/>
              </a:solidFill>
              <a:latin typeface="Calibri"/>
              <a:ea typeface="Calibri"/>
              <a:cs typeface="Calibri"/>
              <a:sym typeface="Calibri"/>
            </a:endParaRPr>
          </a:p>
        </p:txBody>
      </p:sp>
    </p:spTree>
    <p:extLst>
      <p:ext uri="{BB962C8B-B14F-4D97-AF65-F5344CB8AC3E}">
        <p14:creationId xmlns:p14="http://schemas.microsoft.com/office/powerpoint/2010/main" val="1147519985"/>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3" Type="http://schemas.openxmlformats.org/officeDocument/2006/relationships/slideLayout" Target="../slideLayouts/slideLayout3.xml"/><Relationship Id="rId7" Type="http://schemas.openxmlformats.org/officeDocument/2006/relationships/slideLayout" Target="../slideLayouts/slideLayout7.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theme" Target="../theme/theme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4/21/2018</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53" r:id="rId4"/>
    <p:sldLayoutId id="2147483654" r:id="rId5"/>
    <p:sldLayoutId id="2147483655" r:id="rId6"/>
    <p:sldLayoutId id="2147483656" r:id="rId7"/>
    <p:sldLayoutId id="2147483657" r:id="rId8"/>
    <p:sldLayoutId id="2147483658" r:id="rId9"/>
    <p:sldLayoutId id="2147483659" r:id="rId10"/>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10.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4.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5.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6.xml"/></Relationships>
</file>

<file path=ppt/slides/_rels/slide8.xml.rels><?xml version="1.0" encoding="UTF-8" standalone="yes"?>
<Relationships xmlns="http://schemas.openxmlformats.org/package/2006/relationships"><Relationship Id="rId2" Type="http://schemas.openxmlformats.org/officeDocument/2006/relationships/image" Target="../media/image1.jpg"/><Relationship Id="rId1" Type="http://schemas.openxmlformats.org/officeDocument/2006/relationships/slideLayout" Target="../slideLayouts/slideLayout10.xml"/></Relationships>
</file>

<file path=ppt/slides/_rels/slide9.xml.rels><?xml version="1.0" encoding="UTF-8" standalone="yes"?>
<Relationships xmlns="http://schemas.openxmlformats.org/package/2006/relationships"><Relationship Id="rId2" Type="http://schemas.openxmlformats.org/officeDocument/2006/relationships/chart" Target="../charts/chart1.xml"/><Relationship Id="rId1" Type="http://schemas.openxmlformats.org/officeDocument/2006/relationships/slideLayout" Target="../slideLayouts/slideLayout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10.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0.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0.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0.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0.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0.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72"/>
          <p:cNvSpPr txBox="1">
            <a:spLocks noGrp="1"/>
          </p:cNvSpPr>
          <p:nvPr>
            <p:ph type="ctrTitle"/>
          </p:nvPr>
        </p:nvSpPr>
        <p:spPr>
          <a:xfrm>
            <a:off x="2945449" y="3246003"/>
            <a:ext cx="6212612" cy="1191904"/>
          </a:xfrm>
          <a:prstGeom prst="rect">
            <a:avLst/>
          </a:prstGeom>
        </p:spPr>
        <p:txBody>
          <a:bodyPr lIns="91425" tIns="91425" rIns="91425" bIns="91425" anchor="b" anchorCtr="0">
            <a:noAutofit/>
          </a:bodyPr>
          <a:lstStyle/>
          <a:p>
            <a:pPr lvl="0">
              <a:spcBef>
                <a:spcPts val="0"/>
              </a:spcBef>
              <a:buNone/>
            </a:pPr>
            <a:r>
              <a:rPr lang="en-US" sz="6000" spc="600" dirty="0" smtClean="0">
                <a:latin typeface="Raleway" panose="020B0503030101060003" pitchFamily="34" charset="0"/>
              </a:rPr>
              <a:t>P</a:t>
            </a:r>
            <a:r>
              <a:rPr lang="en" sz="6000" spc="600" dirty="0" smtClean="0">
                <a:latin typeface="Raleway" panose="020B0503030101060003" pitchFamily="34" charset="0"/>
              </a:rPr>
              <a:t>OLYGONAL </a:t>
            </a:r>
            <a:endParaRPr lang="en" sz="6000" spc="600" dirty="0">
              <a:latin typeface="Raleway" panose="020B0503030101060003" pitchFamily="34" charset="0"/>
            </a:endParaRPr>
          </a:p>
        </p:txBody>
      </p:sp>
      <p:sp>
        <p:nvSpPr>
          <p:cNvPr id="3" name="Rectangle 2">
            <a:extLst>
              <a:ext uri="{FF2B5EF4-FFF2-40B4-BE49-F238E27FC236}">
                <a16:creationId xmlns:a16="http://schemas.microsoft.com/office/drawing/2014/main" id="{8043581E-3C11-4D1E-A2A5-DAC60A32EDB2}"/>
              </a:ext>
            </a:extLst>
          </p:cNvPr>
          <p:cNvSpPr/>
          <p:nvPr/>
        </p:nvSpPr>
        <p:spPr>
          <a:xfrm>
            <a:off x="3905734" y="4268630"/>
            <a:ext cx="3643113" cy="338554"/>
          </a:xfrm>
          <a:prstGeom prst="rect">
            <a:avLst/>
          </a:prstGeom>
        </p:spPr>
        <p:txBody>
          <a:bodyPr wrap="none">
            <a:spAutoFit/>
          </a:bodyPr>
          <a:lstStyle/>
          <a:p>
            <a:pPr algn="just"/>
            <a:r>
              <a:rPr lang="en-US" sz="1600" dirty="0">
                <a:solidFill>
                  <a:srgbClr val="7030A0"/>
                </a:solidFill>
              </a:rPr>
              <a:t>PowerPoint &amp; Google Slides </a:t>
            </a:r>
            <a:r>
              <a:rPr lang="en-US" sz="1600" dirty="0" smtClean="0">
                <a:solidFill>
                  <a:srgbClr val="7030A0"/>
                </a:solidFill>
              </a:rPr>
              <a:t>Template</a:t>
            </a:r>
            <a:endParaRPr lang="en-US" sz="1600" dirty="0">
              <a:solidFill>
                <a:srgbClr val="7030A0"/>
              </a:solidFill>
            </a:endParaRPr>
          </a:p>
        </p:txBody>
      </p:sp>
    </p:spTree>
    <p:extLst>
      <p:ext uri="{BB962C8B-B14F-4D97-AF65-F5344CB8AC3E}">
        <p14:creationId xmlns:p14="http://schemas.microsoft.com/office/powerpoint/2010/main" val="981276118"/>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7" name="Group 6">
            <a:extLst>
              <a:ext uri="{FF2B5EF4-FFF2-40B4-BE49-F238E27FC236}">
                <a16:creationId xmlns:a16="http://schemas.microsoft.com/office/drawing/2014/main" id="{693C712A-2FCA-440B-9714-0E1BA8EA9C88}"/>
              </a:ext>
            </a:extLst>
          </p:cNvPr>
          <p:cNvGrpSpPr/>
          <p:nvPr/>
        </p:nvGrpSpPr>
        <p:grpSpPr>
          <a:xfrm>
            <a:off x="0" y="-8998"/>
            <a:ext cx="11190686" cy="3481223"/>
            <a:chOff x="0" y="4796871"/>
            <a:chExt cx="5981707" cy="1860803"/>
          </a:xfrm>
        </p:grpSpPr>
        <p:sp>
          <p:nvSpPr>
            <p:cNvPr id="8" name="Hexagon 7">
              <a:extLst>
                <a:ext uri="{FF2B5EF4-FFF2-40B4-BE49-F238E27FC236}">
                  <a16:creationId xmlns:a16="http://schemas.microsoft.com/office/drawing/2014/main" id="{7C64B0D5-1C50-40A8-B2F8-5C0ABA65F019}"/>
                </a:ext>
              </a:extLst>
            </p:cNvPr>
            <p:cNvSpPr/>
            <p:nvPr/>
          </p:nvSpPr>
          <p:spPr>
            <a:xfrm rot="10800000">
              <a:off x="4377793" y="5722065"/>
              <a:ext cx="421168" cy="356374"/>
            </a:xfrm>
            <a:prstGeom prst="hexagon">
              <a:avLst/>
            </a:prstGeom>
            <a:solidFill>
              <a:srgbClr val="9E6DAD">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 name="Hexagon 8">
              <a:extLst>
                <a:ext uri="{FF2B5EF4-FFF2-40B4-BE49-F238E27FC236}">
                  <a16:creationId xmlns:a16="http://schemas.microsoft.com/office/drawing/2014/main" id="{52FC6210-78E5-4FCA-B6B7-04DF0BD849A7}"/>
                </a:ext>
              </a:extLst>
            </p:cNvPr>
            <p:cNvSpPr/>
            <p:nvPr/>
          </p:nvSpPr>
          <p:spPr>
            <a:xfrm rot="10800000">
              <a:off x="3468658" y="5827265"/>
              <a:ext cx="435639" cy="368619"/>
            </a:xfrm>
            <a:prstGeom prst="hexagon">
              <a:avLst/>
            </a:prstGeom>
            <a:solidFill>
              <a:srgbClr val="CEDC4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Hexagon 9">
              <a:extLst>
                <a:ext uri="{FF2B5EF4-FFF2-40B4-BE49-F238E27FC236}">
                  <a16:creationId xmlns:a16="http://schemas.microsoft.com/office/drawing/2014/main" id="{3D10593F-3F24-45B3-9B98-385234D2A7D3}"/>
                </a:ext>
              </a:extLst>
            </p:cNvPr>
            <p:cNvSpPr/>
            <p:nvPr/>
          </p:nvSpPr>
          <p:spPr>
            <a:xfrm rot="10800000">
              <a:off x="2486193" y="5936612"/>
              <a:ext cx="622522" cy="526749"/>
            </a:xfrm>
            <a:prstGeom prst="hexagon">
              <a:avLst/>
            </a:prstGeom>
            <a:solidFill>
              <a:srgbClr val="FDD041">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 name="Hexagon 10">
              <a:extLst>
                <a:ext uri="{FF2B5EF4-FFF2-40B4-BE49-F238E27FC236}">
                  <a16:creationId xmlns:a16="http://schemas.microsoft.com/office/drawing/2014/main" id="{2B6EE1EB-BD87-4D72-A533-CA2F48E1249A}"/>
                </a:ext>
              </a:extLst>
            </p:cNvPr>
            <p:cNvSpPr/>
            <p:nvPr/>
          </p:nvSpPr>
          <p:spPr>
            <a:xfrm rot="10800000">
              <a:off x="2307839" y="5666461"/>
              <a:ext cx="486883" cy="411977"/>
            </a:xfrm>
            <a:prstGeom prst="hexagon">
              <a:avLst/>
            </a:prstGeom>
            <a:solidFill>
              <a:srgbClr val="F9A746">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 name="Hexagon 11">
              <a:extLst>
                <a:ext uri="{FF2B5EF4-FFF2-40B4-BE49-F238E27FC236}">
                  <a16:creationId xmlns:a16="http://schemas.microsoft.com/office/drawing/2014/main" id="{58800633-3648-4B5F-AB10-E82219871E6A}"/>
                </a:ext>
              </a:extLst>
            </p:cNvPr>
            <p:cNvSpPr/>
            <p:nvPr/>
          </p:nvSpPr>
          <p:spPr>
            <a:xfrm rot="10800000">
              <a:off x="1542157" y="5396900"/>
              <a:ext cx="944259" cy="798989"/>
            </a:xfrm>
            <a:prstGeom prst="hexagon">
              <a:avLst/>
            </a:prstGeom>
            <a:solidFill>
              <a:srgbClr val="EF6B71">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Hexagon 12">
              <a:extLst>
                <a:ext uri="{FF2B5EF4-FFF2-40B4-BE49-F238E27FC236}">
                  <a16:creationId xmlns:a16="http://schemas.microsoft.com/office/drawing/2014/main" id="{6DA4FF94-EE37-4B41-9786-D4DB14CE672C}"/>
                </a:ext>
              </a:extLst>
            </p:cNvPr>
            <p:cNvSpPr/>
            <p:nvPr/>
          </p:nvSpPr>
          <p:spPr>
            <a:xfrm rot="10800000">
              <a:off x="1353067" y="6149571"/>
              <a:ext cx="600486" cy="508103"/>
            </a:xfrm>
            <a:prstGeom prst="hexagon">
              <a:avLst/>
            </a:prstGeom>
            <a:solidFill>
              <a:srgbClr val="E360A4">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 name="Hexagon 13">
              <a:extLst>
                <a:ext uri="{FF2B5EF4-FFF2-40B4-BE49-F238E27FC236}">
                  <a16:creationId xmlns:a16="http://schemas.microsoft.com/office/drawing/2014/main" id="{D3B01133-90A1-41CB-A2D3-6E27BF51FE1A}"/>
                </a:ext>
              </a:extLst>
            </p:cNvPr>
            <p:cNvSpPr/>
            <p:nvPr/>
          </p:nvSpPr>
          <p:spPr>
            <a:xfrm rot="10800000">
              <a:off x="676042" y="5445442"/>
              <a:ext cx="1060333" cy="897205"/>
            </a:xfrm>
            <a:prstGeom prst="hexagon">
              <a:avLst/>
            </a:prstGeom>
            <a:solidFill>
              <a:srgbClr val="A74F9D">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 name="Arrow: Pentagon 14">
              <a:extLst>
                <a:ext uri="{FF2B5EF4-FFF2-40B4-BE49-F238E27FC236}">
                  <a16:creationId xmlns:a16="http://schemas.microsoft.com/office/drawing/2014/main" id="{78936B07-9CE3-4350-AB34-C3066222192C}"/>
                </a:ext>
              </a:extLst>
            </p:cNvPr>
            <p:cNvSpPr/>
            <p:nvPr/>
          </p:nvSpPr>
          <p:spPr>
            <a:xfrm>
              <a:off x="0" y="4796871"/>
              <a:ext cx="1308316" cy="1606753"/>
            </a:xfrm>
            <a:prstGeom prst="homePlate">
              <a:avLst>
                <a:gd name="adj" fmla="val 34873"/>
              </a:avLst>
            </a:prstGeom>
            <a:solidFill>
              <a:srgbClr val="6A4A9C">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 name="Hexagon 15">
              <a:extLst>
                <a:ext uri="{FF2B5EF4-FFF2-40B4-BE49-F238E27FC236}">
                  <a16:creationId xmlns:a16="http://schemas.microsoft.com/office/drawing/2014/main" id="{032E0804-DEA2-405A-A603-A7D4AEEB7C57}"/>
                </a:ext>
              </a:extLst>
            </p:cNvPr>
            <p:cNvSpPr/>
            <p:nvPr/>
          </p:nvSpPr>
          <p:spPr>
            <a:xfrm rot="10800000">
              <a:off x="2925783" y="5948041"/>
              <a:ext cx="486883" cy="411977"/>
            </a:xfrm>
            <a:prstGeom prst="hexagon">
              <a:avLst/>
            </a:prstGeom>
            <a:solidFill>
              <a:srgbClr val="CEDC4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 name="Hexagon 16">
              <a:extLst>
                <a:ext uri="{FF2B5EF4-FFF2-40B4-BE49-F238E27FC236}">
                  <a16:creationId xmlns:a16="http://schemas.microsoft.com/office/drawing/2014/main" id="{607F629A-13DE-4DAE-9E77-5D3D7910180B}"/>
                </a:ext>
              </a:extLst>
            </p:cNvPr>
            <p:cNvSpPr/>
            <p:nvPr/>
          </p:nvSpPr>
          <p:spPr>
            <a:xfrm rot="10800000">
              <a:off x="3288819" y="5931822"/>
              <a:ext cx="258819" cy="219001"/>
            </a:xfrm>
            <a:prstGeom prst="hexagon">
              <a:avLst/>
            </a:prstGeom>
            <a:solidFill>
              <a:srgbClr val="FFFF0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 name="Hexagon 17">
              <a:extLst>
                <a:ext uri="{FF2B5EF4-FFF2-40B4-BE49-F238E27FC236}">
                  <a16:creationId xmlns:a16="http://schemas.microsoft.com/office/drawing/2014/main" id="{27175F1B-9A9D-45DC-8427-A26381C17E55}"/>
                </a:ext>
              </a:extLst>
            </p:cNvPr>
            <p:cNvSpPr/>
            <p:nvPr/>
          </p:nvSpPr>
          <p:spPr>
            <a:xfrm rot="10800000">
              <a:off x="3764001" y="5761446"/>
              <a:ext cx="258819" cy="219001"/>
            </a:xfrm>
            <a:prstGeom prst="hexagon">
              <a:avLst/>
            </a:prstGeom>
            <a:solidFill>
              <a:srgbClr val="FFFF0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 name="Hexagon 18">
              <a:extLst>
                <a:ext uri="{FF2B5EF4-FFF2-40B4-BE49-F238E27FC236}">
                  <a16:creationId xmlns:a16="http://schemas.microsoft.com/office/drawing/2014/main" id="{77BB2B6D-3491-41B8-89CE-808B8272C1CD}"/>
                </a:ext>
              </a:extLst>
            </p:cNvPr>
            <p:cNvSpPr/>
            <p:nvPr/>
          </p:nvSpPr>
          <p:spPr>
            <a:xfrm rot="10800000">
              <a:off x="3753025" y="5877441"/>
              <a:ext cx="622522" cy="526749"/>
            </a:xfrm>
            <a:prstGeom prst="hexagon">
              <a:avLst/>
            </a:prstGeom>
            <a:solidFill>
              <a:srgbClr val="00B0F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 name="Hexagon 19">
              <a:extLst>
                <a:ext uri="{FF2B5EF4-FFF2-40B4-BE49-F238E27FC236}">
                  <a16:creationId xmlns:a16="http://schemas.microsoft.com/office/drawing/2014/main" id="{01BD2C43-6ECE-43DE-B4F7-959FEF8BEF77}"/>
                </a:ext>
              </a:extLst>
            </p:cNvPr>
            <p:cNvSpPr/>
            <p:nvPr/>
          </p:nvSpPr>
          <p:spPr>
            <a:xfrm rot="10800000">
              <a:off x="4088708" y="6303262"/>
              <a:ext cx="378416" cy="320197"/>
            </a:xfrm>
            <a:prstGeom prst="hexagon">
              <a:avLst/>
            </a:prstGeom>
            <a:solidFill>
              <a:srgbClr val="746BB3">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Hexagon 20">
              <a:extLst>
                <a:ext uri="{FF2B5EF4-FFF2-40B4-BE49-F238E27FC236}">
                  <a16:creationId xmlns:a16="http://schemas.microsoft.com/office/drawing/2014/main" id="{4A43162A-366A-480E-80B6-7E0FFCA71667}"/>
                </a:ext>
              </a:extLst>
            </p:cNvPr>
            <p:cNvSpPr/>
            <p:nvPr/>
          </p:nvSpPr>
          <p:spPr>
            <a:xfrm rot="10800000">
              <a:off x="4343889" y="6143164"/>
              <a:ext cx="378416" cy="320197"/>
            </a:xfrm>
            <a:prstGeom prst="hexagon">
              <a:avLst/>
            </a:prstGeom>
            <a:solidFill>
              <a:srgbClr val="0070C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 name="Hexagon 21">
              <a:extLst>
                <a:ext uri="{FF2B5EF4-FFF2-40B4-BE49-F238E27FC236}">
                  <a16:creationId xmlns:a16="http://schemas.microsoft.com/office/drawing/2014/main" id="{F842DF56-75CE-4F11-89B9-51A46BDF9B6F}"/>
                </a:ext>
              </a:extLst>
            </p:cNvPr>
            <p:cNvSpPr/>
            <p:nvPr/>
          </p:nvSpPr>
          <p:spPr>
            <a:xfrm rot="10800000">
              <a:off x="4603569" y="5476413"/>
              <a:ext cx="622522" cy="526749"/>
            </a:xfrm>
            <a:prstGeom prst="hexagon">
              <a:avLst/>
            </a:prstGeom>
            <a:solidFill>
              <a:srgbClr val="C37EB3">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 name="Hexagon 22">
              <a:extLst>
                <a:ext uri="{FF2B5EF4-FFF2-40B4-BE49-F238E27FC236}">
                  <a16:creationId xmlns:a16="http://schemas.microsoft.com/office/drawing/2014/main" id="{3FA9B7E3-437B-47C3-B591-C3A69215201D}"/>
                </a:ext>
              </a:extLst>
            </p:cNvPr>
            <p:cNvSpPr/>
            <p:nvPr/>
          </p:nvSpPr>
          <p:spPr>
            <a:xfrm rot="10800000">
              <a:off x="5124931" y="5549590"/>
              <a:ext cx="335416" cy="283813"/>
            </a:xfrm>
            <a:prstGeom prst="hexagon">
              <a:avLst/>
            </a:prstGeom>
            <a:solidFill>
              <a:srgbClr val="00B0F0">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 name="Hexagon 23">
              <a:extLst>
                <a:ext uri="{FF2B5EF4-FFF2-40B4-BE49-F238E27FC236}">
                  <a16:creationId xmlns:a16="http://schemas.microsoft.com/office/drawing/2014/main" id="{93E4100E-234B-44CE-9F7F-E0C6F6CE653F}"/>
                </a:ext>
              </a:extLst>
            </p:cNvPr>
            <p:cNvSpPr/>
            <p:nvPr/>
          </p:nvSpPr>
          <p:spPr>
            <a:xfrm rot="10800000">
              <a:off x="5437171" y="5352870"/>
              <a:ext cx="378492" cy="320263"/>
            </a:xfrm>
            <a:prstGeom prst="hexagon">
              <a:avLst/>
            </a:prstGeom>
            <a:solidFill>
              <a:srgbClr val="EB59A1">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 name="Hexagon 24">
              <a:extLst>
                <a:ext uri="{FF2B5EF4-FFF2-40B4-BE49-F238E27FC236}">
                  <a16:creationId xmlns:a16="http://schemas.microsoft.com/office/drawing/2014/main" id="{E6C56AD3-2F0E-42B3-BA39-D3BBB9DAAB1F}"/>
                </a:ext>
              </a:extLst>
            </p:cNvPr>
            <p:cNvSpPr/>
            <p:nvPr/>
          </p:nvSpPr>
          <p:spPr>
            <a:xfrm rot="10800000">
              <a:off x="5722457" y="5352870"/>
              <a:ext cx="259250" cy="219366"/>
            </a:xfrm>
            <a:prstGeom prst="hexagon">
              <a:avLst/>
            </a:prstGeom>
            <a:solidFill>
              <a:srgbClr val="D9637E">
                <a:alpha val="5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2" name="Shape 81"/>
          <p:cNvSpPr txBox="1">
            <a:spLocks/>
          </p:cNvSpPr>
          <p:nvPr/>
        </p:nvSpPr>
        <p:spPr>
          <a:xfrm>
            <a:off x="115024" y="3508515"/>
            <a:ext cx="7716370" cy="770004"/>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4000" dirty="0">
                <a:solidFill>
                  <a:srgbClr val="0070C0"/>
                </a:solidFill>
              </a:rPr>
              <a:t>INSTRUCTIONS FOR USE</a:t>
            </a:r>
          </a:p>
        </p:txBody>
      </p:sp>
      <p:sp>
        <p:nvSpPr>
          <p:cNvPr id="3" name="Shape 83"/>
          <p:cNvSpPr txBox="1">
            <a:spLocks/>
          </p:cNvSpPr>
          <p:nvPr/>
        </p:nvSpPr>
        <p:spPr>
          <a:xfrm>
            <a:off x="1016984" y="2564285"/>
            <a:ext cx="3868500" cy="2883000"/>
          </a:xfrm>
          <a:prstGeom prst="rect">
            <a:avLst/>
          </a:prstGeom>
        </p:spPr>
        <p:txBody>
          <a:bodyPr lIns="91425" tIns="91425" rIns="91425" bIns="91425"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endParaRPr lang="en" sz="1300" dirty="0"/>
          </a:p>
        </p:txBody>
      </p:sp>
      <p:sp>
        <p:nvSpPr>
          <p:cNvPr id="26" name="Rectangle 25">
            <a:extLst>
              <a:ext uri="{FF2B5EF4-FFF2-40B4-BE49-F238E27FC236}">
                <a16:creationId xmlns:a16="http://schemas.microsoft.com/office/drawing/2014/main" id="{BD6E7FC3-3FCB-418C-912F-BD01879D3F55}"/>
              </a:ext>
            </a:extLst>
          </p:cNvPr>
          <p:cNvSpPr/>
          <p:nvPr/>
        </p:nvSpPr>
        <p:spPr>
          <a:xfrm>
            <a:off x="115024" y="4425999"/>
            <a:ext cx="4892405" cy="1938992"/>
          </a:xfrm>
          <a:prstGeom prst="rect">
            <a:avLst/>
          </a:prstGeom>
        </p:spPr>
        <p:txBody>
          <a:bodyPr wrap="square">
            <a:spAutoFit/>
          </a:bodyPr>
          <a:lstStyle/>
          <a:p>
            <a:r>
              <a:rPr lang="en-US" sz="1500" dirty="0">
                <a:solidFill>
                  <a:srgbClr val="92D050"/>
                </a:solidFill>
                <a:latin typeface="Roboto" pitchFamily="2" charset="0"/>
              </a:rPr>
              <a:t>DOWNLOAD AS POWERPOINT TEMPLATE</a:t>
            </a:r>
            <a:r>
              <a:rPr lang="en-US" sz="1500" dirty="0"/>
              <a:t/>
            </a:r>
            <a:br>
              <a:rPr lang="en-US" sz="1500" dirty="0"/>
            </a:br>
            <a:r>
              <a:rPr lang="en-US" sz="1500" dirty="0">
                <a:latin typeface="Roboto" pitchFamily="2" charset="0"/>
              </a:rPr>
              <a:t>Click on the button under the presentation preview that says "Download as PowerPoint template". You will get a .pptx file that you can edit in PowerPoint.  </a:t>
            </a:r>
            <a:endParaRPr lang="en-US" sz="1500" dirty="0"/>
          </a:p>
          <a:p>
            <a:r>
              <a:rPr lang="en-US" sz="1500" dirty="0">
                <a:latin typeface="Roboto" pitchFamily="2" charset="0"/>
              </a:rPr>
              <a:t>Remember to download and install the fonts used in this presentation.</a:t>
            </a:r>
            <a:r>
              <a:rPr lang="en-US" sz="1500" dirty="0"/>
              <a:t/>
            </a:r>
            <a:br>
              <a:rPr lang="en-US" sz="1500" dirty="0"/>
            </a:br>
            <a:r>
              <a:rPr lang="en-US" sz="1500" dirty="0"/>
              <a:t>Font: NOTO SERIF (Google Fonts)</a:t>
            </a:r>
          </a:p>
          <a:p>
            <a:endParaRPr lang="en-US" sz="1500" dirty="0"/>
          </a:p>
        </p:txBody>
      </p:sp>
      <p:sp>
        <p:nvSpPr>
          <p:cNvPr id="27" name="Rectangle 26">
            <a:extLst>
              <a:ext uri="{FF2B5EF4-FFF2-40B4-BE49-F238E27FC236}">
                <a16:creationId xmlns:a16="http://schemas.microsoft.com/office/drawing/2014/main" id="{F000AA8E-5249-494E-BAB9-0CFCB91237CF}"/>
              </a:ext>
            </a:extLst>
          </p:cNvPr>
          <p:cNvSpPr/>
          <p:nvPr/>
        </p:nvSpPr>
        <p:spPr>
          <a:xfrm>
            <a:off x="5193130" y="4400284"/>
            <a:ext cx="4820818" cy="1477328"/>
          </a:xfrm>
          <a:prstGeom prst="rect">
            <a:avLst/>
          </a:prstGeom>
        </p:spPr>
        <p:txBody>
          <a:bodyPr wrap="square">
            <a:spAutoFit/>
          </a:bodyPr>
          <a:lstStyle/>
          <a:p>
            <a:r>
              <a:rPr lang="en-US" sz="1500" dirty="0">
                <a:solidFill>
                  <a:srgbClr val="92D050"/>
                </a:solidFill>
                <a:latin typeface="Roboto" pitchFamily="2" charset="0"/>
              </a:rPr>
              <a:t>USE AS GOOGLE SLIDES THEME</a:t>
            </a:r>
            <a:r>
              <a:rPr lang="en-US" sz="1500" dirty="0"/>
              <a:t/>
            </a:r>
            <a:br>
              <a:rPr lang="en-US" sz="1500" dirty="0"/>
            </a:br>
            <a:r>
              <a:rPr lang="en-US" sz="1500" dirty="0">
                <a:latin typeface="Roboto" pitchFamily="2" charset="0"/>
              </a:rPr>
              <a:t>Click on the button that says "Use as Google Slides Theme".</a:t>
            </a:r>
            <a:r>
              <a:rPr lang="en-US" sz="1500" dirty="0"/>
              <a:t> </a:t>
            </a:r>
            <a:r>
              <a:rPr lang="en-US" sz="1500" dirty="0">
                <a:latin typeface="Roboto" pitchFamily="2" charset="0"/>
              </a:rPr>
              <a:t>You will get a copy of this document on your Google Drive and will be able to edit, add or delete slides.</a:t>
            </a:r>
            <a:r>
              <a:rPr lang="en-US" sz="1500" dirty="0"/>
              <a:t> </a:t>
            </a:r>
            <a:r>
              <a:rPr lang="en-US" sz="1500" dirty="0">
                <a:latin typeface="Roboto" pitchFamily="2" charset="0"/>
              </a:rPr>
              <a:t>Remember you must be signed in to your Google account.</a:t>
            </a:r>
            <a:endParaRPr lang="en-US" sz="1500" dirty="0"/>
          </a:p>
        </p:txBody>
      </p:sp>
      <p:sp>
        <p:nvSpPr>
          <p:cNvPr id="28" name="Shape 111">
            <a:extLst>
              <a:ext uri="{FF2B5EF4-FFF2-40B4-BE49-F238E27FC236}">
                <a16:creationId xmlns:a16="http://schemas.microsoft.com/office/drawing/2014/main" id="{384C940B-82D1-4CDB-8621-505A35796D28}"/>
              </a:ext>
            </a:extLst>
          </p:cNvPr>
          <p:cNvSpPr txBox="1"/>
          <p:nvPr/>
        </p:nvSpPr>
        <p:spPr>
          <a:xfrm>
            <a:off x="154422" y="6370462"/>
            <a:ext cx="11208122" cy="413250"/>
          </a:xfrm>
          <a:prstGeom prst="rect">
            <a:avLst/>
          </a:prstGeom>
          <a:noFill/>
          <a:ln>
            <a:noFill/>
          </a:ln>
        </p:spPr>
        <p:txBody>
          <a:bodyPr lIns="91425" tIns="91425" rIns="91425" bIns="91425" anchor="t" anchorCtr="0">
            <a:noAutofit/>
          </a:bodyPr>
          <a:lstStyle/>
          <a:p>
            <a:pPr lvl="0" algn="just" rtl="0">
              <a:spcBef>
                <a:spcPts val="1000"/>
              </a:spcBef>
              <a:spcAft>
                <a:spcPts val="1000"/>
              </a:spcAft>
              <a:buNone/>
            </a:pPr>
            <a:r>
              <a:rPr lang="en" sz="1200" dirty="0">
                <a:latin typeface="Roboto" pitchFamily="2" charset="0"/>
                <a:ea typeface="Roboto" pitchFamily="2" charset="0"/>
                <a:cs typeface="Muli"/>
                <a:sym typeface="Muli"/>
              </a:rPr>
              <a:t>This template is free to use under Creative Commons Attribution license. </a:t>
            </a:r>
            <a:r>
              <a:rPr lang="en-US" sz="1200" dirty="0">
                <a:latin typeface="Roboto" pitchFamily="2" charset="0"/>
                <a:ea typeface="Roboto" pitchFamily="2" charset="0"/>
                <a:cs typeface="Muli"/>
                <a:sym typeface="Muli"/>
              </a:rPr>
              <a:t>Please </a:t>
            </a:r>
            <a:r>
              <a:rPr lang="en" sz="1200" dirty="0">
                <a:latin typeface="Roboto" pitchFamily="2" charset="0"/>
                <a:ea typeface="Roboto" pitchFamily="2" charset="0"/>
                <a:cs typeface="Muli"/>
                <a:sym typeface="Muli"/>
              </a:rPr>
              <a:t>mention </a:t>
            </a:r>
            <a:r>
              <a:rPr lang="en-US" sz="1200" dirty="0">
                <a:latin typeface="Roboto" pitchFamily="2" charset="0"/>
                <a:ea typeface="Roboto" pitchFamily="2" charset="0"/>
                <a:cs typeface="Muli"/>
                <a:sym typeface="Muli"/>
              </a:rPr>
              <a:t>Slidehood.com</a:t>
            </a:r>
            <a:r>
              <a:rPr lang="en" sz="1200" dirty="0">
                <a:latin typeface="Roboto" pitchFamily="2" charset="0"/>
                <a:ea typeface="Roboto" pitchFamily="2" charset="0"/>
                <a:cs typeface="Muli"/>
                <a:sym typeface="Muli"/>
              </a:rPr>
              <a:t> and other resources used in a slide footer.</a:t>
            </a:r>
          </a:p>
          <a:p>
            <a:pPr lvl="0" algn="just" rtl="0">
              <a:spcBef>
                <a:spcPts val="1000"/>
              </a:spcBef>
              <a:spcAft>
                <a:spcPts val="1000"/>
              </a:spcAft>
              <a:buNone/>
            </a:pPr>
            <a:endParaRPr sz="1200" dirty="0">
              <a:latin typeface="Roboto" pitchFamily="2" charset="0"/>
              <a:ea typeface="Roboto" pitchFamily="2" charset="0"/>
              <a:cs typeface="Muli"/>
              <a:sym typeface="Muli"/>
            </a:endParaRPr>
          </a:p>
          <a:p>
            <a:pPr lvl="0" algn="just" rtl="0">
              <a:spcBef>
                <a:spcPts val="1000"/>
              </a:spcBef>
              <a:spcAft>
                <a:spcPts val="1000"/>
              </a:spcAft>
              <a:buNone/>
            </a:pPr>
            <a:endParaRPr sz="1200" dirty="0">
              <a:latin typeface="Roboto" pitchFamily="2" charset="0"/>
              <a:ea typeface="Roboto" pitchFamily="2" charset="0"/>
              <a:cs typeface="Muli"/>
              <a:sym typeface="Muli"/>
            </a:endParaRPr>
          </a:p>
        </p:txBody>
      </p:sp>
    </p:spTree>
    <p:extLst>
      <p:ext uri="{BB962C8B-B14F-4D97-AF65-F5344CB8AC3E}">
        <p14:creationId xmlns:p14="http://schemas.microsoft.com/office/powerpoint/2010/main" val="3683141812"/>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98"/>
          <p:cNvSpPr txBox="1">
            <a:spLocks noGrp="1"/>
          </p:cNvSpPr>
          <p:nvPr>
            <p:ph type="ctrTitle"/>
          </p:nvPr>
        </p:nvSpPr>
        <p:spPr>
          <a:xfrm>
            <a:off x="3327400" y="1785257"/>
            <a:ext cx="5008199" cy="2154571"/>
          </a:xfrm>
          <a:prstGeom prst="rect">
            <a:avLst/>
          </a:prstGeom>
        </p:spPr>
        <p:txBody>
          <a:bodyPr lIns="91425" tIns="91425" rIns="91425" bIns="91425" anchor="b" anchorCtr="0">
            <a:noAutofit/>
          </a:bodyPr>
          <a:lstStyle/>
          <a:p>
            <a:pPr lvl="0" rtl="0">
              <a:spcBef>
                <a:spcPts val="0"/>
              </a:spcBef>
              <a:buNone/>
            </a:pPr>
            <a:r>
              <a:rPr lang="en" dirty="0"/>
              <a:t>1.</a:t>
            </a:r>
          </a:p>
          <a:p>
            <a:pPr lvl="0" rtl="0">
              <a:spcBef>
                <a:spcPts val="0"/>
              </a:spcBef>
              <a:buNone/>
            </a:pPr>
            <a:r>
              <a:rPr lang="en" dirty="0"/>
              <a:t>YOUR FIRST HEADLINE</a:t>
            </a:r>
          </a:p>
        </p:txBody>
      </p:sp>
      <p:sp>
        <p:nvSpPr>
          <p:cNvPr id="5" name="Shape 99"/>
          <p:cNvSpPr txBox="1">
            <a:spLocks noGrp="1"/>
          </p:cNvSpPr>
          <p:nvPr>
            <p:ph type="subTitle" idx="1"/>
          </p:nvPr>
        </p:nvSpPr>
        <p:spPr>
          <a:xfrm>
            <a:off x="3327400" y="3933371"/>
            <a:ext cx="5008199" cy="823450"/>
          </a:xfrm>
          <a:prstGeom prst="rect">
            <a:avLst/>
          </a:prstGeom>
        </p:spPr>
        <p:txBody>
          <a:bodyPr lIns="91425" tIns="91425" rIns="91425" bIns="91425" anchor="ctr" anchorCtr="0">
            <a:noAutofit/>
          </a:bodyPr>
          <a:lstStyle/>
          <a:p>
            <a:pPr lvl="0" rtl="0">
              <a:spcBef>
                <a:spcPts val="0"/>
              </a:spcBef>
              <a:buNone/>
            </a:pPr>
            <a:r>
              <a:rPr lang="en" dirty="0"/>
              <a:t>First things first let’s start with the first set of slides</a:t>
            </a:r>
          </a:p>
        </p:txBody>
      </p:sp>
    </p:spTree>
    <p:extLst>
      <p:ext uri="{BB962C8B-B14F-4D97-AF65-F5344CB8AC3E}">
        <p14:creationId xmlns:p14="http://schemas.microsoft.com/office/powerpoint/2010/main" val="2157886293"/>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ext Placeholder 1"/>
          <p:cNvSpPr>
            <a:spLocks noGrp="1"/>
          </p:cNvSpPr>
          <p:nvPr>
            <p:ph type="body" idx="1"/>
          </p:nvPr>
        </p:nvSpPr>
        <p:spPr/>
        <p:txBody>
          <a:bodyPr>
            <a:normAutofit/>
          </a:bodyPr>
          <a:lstStyle/>
          <a:p>
            <a:pPr marL="0" indent="0">
              <a:buNone/>
            </a:pPr>
            <a:r>
              <a:rPr lang="en-US" b="0" dirty="0"/>
              <a:t>A fine quotation is a diamond in the hand of a man of wit and a pebble in the hand of a fool. </a:t>
            </a:r>
          </a:p>
          <a:p>
            <a:pPr marL="0" indent="0">
              <a:buNone/>
            </a:pPr>
            <a:endParaRPr lang="en-US" b="0" dirty="0"/>
          </a:p>
        </p:txBody>
      </p:sp>
    </p:spTree>
    <p:extLst>
      <p:ext uri="{BB962C8B-B14F-4D97-AF65-F5344CB8AC3E}">
        <p14:creationId xmlns:p14="http://schemas.microsoft.com/office/powerpoint/2010/main" val="23285789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129"/>
          <p:cNvSpPr txBox="1">
            <a:spLocks/>
          </p:cNvSpPr>
          <p:nvPr/>
        </p:nvSpPr>
        <p:spPr>
          <a:xfrm>
            <a:off x="215774" y="2878750"/>
            <a:ext cx="5178599" cy="1159799"/>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7200" dirty="0"/>
              <a:t>BIG IDEA</a:t>
            </a:r>
          </a:p>
        </p:txBody>
      </p:sp>
      <p:sp>
        <p:nvSpPr>
          <p:cNvPr id="5" name="Shape 130"/>
          <p:cNvSpPr txBox="1">
            <a:spLocks/>
          </p:cNvSpPr>
          <p:nvPr/>
        </p:nvSpPr>
        <p:spPr>
          <a:xfrm>
            <a:off x="215775" y="3809949"/>
            <a:ext cx="4832475" cy="1643050"/>
          </a:xfrm>
          <a:prstGeom prst="rect">
            <a:avLst/>
          </a:prstGeom>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marL="0" indent="0">
              <a:spcBef>
                <a:spcPts val="0"/>
              </a:spcBef>
              <a:buNone/>
              <a:tabLst>
                <a:tab pos="0" algn="l"/>
              </a:tabLst>
            </a:pPr>
            <a:r>
              <a:rPr lang="en" sz="1800" dirty="0">
                <a:solidFill>
                  <a:schemeClr val="accent2"/>
                </a:solidFill>
              </a:rPr>
              <a:t>	Grab the attention of your </a:t>
            </a:r>
            <a:r>
              <a:rPr lang="en-US" sz="1800" dirty="0">
                <a:solidFill>
                  <a:schemeClr val="accent2"/>
                </a:solidFill>
              </a:rPr>
              <a:t>audience</a:t>
            </a:r>
            <a:r>
              <a:rPr lang="en" sz="1800" dirty="0">
                <a:solidFill>
                  <a:schemeClr val="accent2"/>
                </a:solidFill>
              </a:rPr>
              <a:t>  </a:t>
            </a:r>
            <a:r>
              <a:rPr lang="en-US" sz="1800" dirty="0">
                <a:solidFill>
                  <a:schemeClr val="accent2"/>
                </a:solidFill>
              </a:rPr>
              <a:t>b</a:t>
            </a:r>
            <a:r>
              <a:rPr lang="en" sz="1800" dirty="0">
                <a:solidFill>
                  <a:schemeClr val="accent2"/>
                </a:solidFill>
              </a:rPr>
              <a:t>y using icons and impressive images</a:t>
            </a:r>
          </a:p>
        </p:txBody>
      </p:sp>
      <p:grpSp>
        <p:nvGrpSpPr>
          <p:cNvPr id="6" name="Shape 548">
            <a:extLst>
              <a:ext uri="{FF2B5EF4-FFF2-40B4-BE49-F238E27FC236}">
                <a16:creationId xmlns:a16="http://schemas.microsoft.com/office/drawing/2014/main" id="{E22AADEE-F324-484E-BFA3-51F47379261B}"/>
              </a:ext>
            </a:extLst>
          </p:cNvPr>
          <p:cNvGrpSpPr/>
          <p:nvPr/>
        </p:nvGrpSpPr>
        <p:grpSpPr>
          <a:xfrm>
            <a:off x="1150092" y="961296"/>
            <a:ext cx="1895737" cy="1895854"/>
            <a:chOff x="6654650" y="3665275"/>
            <a:chExt cx="409100" cy="409125"/>
          </a:xfrm>
          <a:solidFill>
            <a:schemeClr val="accent2">
              <a:lumMod val="40000"/>
              <a:lumOff val="60000"/>
              <a:alpha val="78000"/>
            </a:schemeClr>
          </a:solidFill>
        </p:grpSpPr>
        <p:sp>
          <p:nvSpPr>
            <p:cNvPr id="7" name="Shape 549">
              <a:extLst>
                <a:ext uri="{FF2B5EF4-FFF2-40B4-BE49-F238E27FC236}">
                  <a16:creationId xmlns:a16="http://schemas.microsoft.com/office/drawing/2014/main" id="{F2023401-B2C1-4258-B16B-5F3B60E3F3EB}"/>
                </a:ext>
              </a:extLst>
            </p:cNvPr>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550">
              <a:extLst>
                <a:ext uri="{FF2B5EF4-FFF2-40B4-BE49-F238E27FC236}">
                  <a16:creationId xmlns:a16="http://schemas.microsoft.com/office/drawing/2014/main" id="{355DBE1C-9F29-4727-AAAE-70C6565F34FA}"/>
                </a:ext>
              </a:extLst>
            </p:cNvPr>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Tree>
    <p:extLst>
      <p:ext uri="{BB962C8B-B14F-4D97-AF65-F5344CB8AC3E}">
        <p14:creationId xmlns:p14="http://schemas.microsoft.com/office/powerpoint/2010/main" val="595087520"/>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Shape 164"/>
          <p:cNvSpPr txBox="1">
            <a:spLocks noGrp="1"/>
          </p:cNvSpPr>
          <p:nvPr>
            <p:ph type="body" idx="1"/>
          </p:nvPr>
        </p:nvSpPr>
        <p:spPr>
          <a:xfrm>
            <a:off x="4721085" y="2615166"/>
            <a:ext cx="3387395" cy="3764489"/>
          </a:xfrm>
          <a:prstGeom prst="rect">
            <a:avLst/>
          </a:prstGeom>
        </p:spPr>
        <p:txBody>
          <a:bodyPr lIns="91425" tIns="91425" rIns="91425" bIns="91425" anchor="t" anchorCtr="0">
            <a:noAutofit/>
          </a:bodyPr>
          <a:lstStyle/>
          <a:p>
            <a:pPr algn="just">
              <a:buNone/>
            </a:pPr>
            <a:r>
              <a:rPr lang="en-US" sz="1800" b="1" dirty="0"/>
              <a:t>	</a:t>
            </a:r>
            <a:r>
              <a:rPr lang="en-US" sz="1800" b="1" dirty="0">
                <a:solidFill>
                  <a:srgbClr val="7030A0"/>
                </a:solidFill>
              </a:rPr>
              <a:t>Chris Hadfield</a:t>
            </a:r>
          </a:p>
          <a:p>
            <a:pPr algn="just">
              <a:buNone/>
            </a:pPr>
            <a:r>
              <a:rPr lang="en-US" sz="1800" dirty="0"/>
              <a:t>	</a:t>
            </a:r>
          </a:p>
          <a:p>
            <a:pPr lvl="0" algn="just">
              <a:buNone/>
            </a:pPr>
            <a:r>
              <a:rPr lang="en-US" sz="1800" dirty="0"/>
              <a:t>	</a:t>
            </a:r>
            <a:r>
              <a:rPr lang="en-US" sz="1600" dirty="0">
                <a:solidFill>
                  <a:schemeClr val="bg1">
                    <a:lumMod val="50000"/>
                  </a:schemeClr>
                </a:solidFill>
              </a:rPr>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endParaRPr lang="en" sz="1800" i="1" dirty="0">
              <a:solidFill>
                <a:schemeClr val="bg1">
                  <a:lumMod val="50000"/>
                </a:schemeClr>
              </a:solidFill>
            </a:endParaRPr>
          </a:p>
        </p:txBody>
      </p:sp>
      <p:sp>
        <p:nvSpPr>
          <p:cNvPr id="6" name="Shape 165"/>
          <p:cNvSpPr txBox="1">
            <a:spLocks noGrp="1"/>
          </p:cNvSpPr>
          <p:nvPr>
            <p:ph type="title"/>
          </p:nvPr>
        </p:nvSpPr>
        <p:spPr>
          <a:xfrm>
            <a:off x="4899355" y="1063173"/>
            <a:ext cx="7044995" cy="1464910"/>
          </a:xfrm>
          <a:prstGeom prst="rect">
            <a:avLst/>
          </a:prstGeom>
        </p:spPr>
        <p:txBody>
          <a:bodyPr lIns="91425" tIns="91425" rIns="91425" bIns="91425" anchor="b" anchorCtr="0">
            <a:noAutofit/>
          </a:bodyPr>
          <a:lstStyle/>
          <a:p>
            <a:pPr lvl="0">
              <a:spcBef>
                <a:spcPts val="0"/>
              </a:spcBef>
              <a:buNone/>
            </a:pPr>
            <a:r>
              <a:rPr lang="en" dirty="0">
                <a:solidFill>
                  <a:srgbClr val="0070C0"/>
                </a:solidFill>
              </a:rPr>
              <a:t>YOU CAN ALSO SPLIT YOUR CONTENT</a:t>
            </a:r>
          </a:p>
        </p:txBody>
      </p:sp>
      <p:sp>
        <p:nvSpPr>
          <p:cNvPr id="7" name="Shape 166"/>
          <p:cNvSpPr txBox="1">
            <a:spLocks noGrp="1"/>
          </p:cNvSpPr>
          <p:nvPr>
            <p:ph type="body" idx="2"/>
          </p:nvPr>
        </p:nvSpPr>
        <p:spPr>
          <a:xfrm>
            <a:off x="8108480" y="2615166"/>
            <a:ext cx="3359620" cy="3764489"/>
          </a:xfrm>
          <a:prstGeom prst="rect">
            <a:avLst/>
          </a:prstGeom>
        </p:spPr>
        <p:txBody>
          <a:bodyPr lIns="91425" tIns="91425" rIns="91425" bIns="91425" anchor="t" anchorCtr="0">
            <a:noAutofit/>
          </a:bodyPr>
          <a:lstStyle/>
          <a:p>
            <a:pPr lvl="0" algn="just">
              <a:buNone/>
            </a:pPr>
            <a:r>
              <a:rPr lang="en-US" sz="1800" dirty="0">
                <a:solidFill>
                  <a:srgbClr val="7030A0"/>
                </a:solidFill>
              </a:rPr>
              <a:t>	</a:t>
            </a:r>
            <a:r>
              <a:rPr lang="en-US" sz="1800" b="1" dirty="0">
                <a:solidFill>
                  <a:srgbClr val="7030A0"/>
                </a:solidFill>
              </a:rPr>
              <a:t>Erin Cummings</a:t>
            </a:r>
          </a:p>
          <a:p>
            <a:pPr lvl="0" algn="just">
              <a:buNone/>
            </a:pPr>
            <a:endParaRPr lang="en-US" sz="1800" b="1" dirty="0">
              <a:solidFill>
                <a:srgbClr val="7030A0"/>
              </a:solidFill>
            </a:endParaRPr>
          </a:p>
          <a:p>
            <a:pPr lvl="0" algn="just">
              <a:buNone/>
            </a:pPr>
            <a:r>
              <a:rPr lang="en-US" sz="1800" dirty="0"/>
              <a:t>	</a:t>
            </a:r>
            <a:r>
              <a:rPr lang="en-US" sz="1600" dirty="0">
                <a:solidFill>
                  <a:schemeClr val="bg1">
                    <a:lumMod val="50000"/>
                  </a:schemeClr>
                </a:solidFill>
              </a:rPr>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a:t>
            </a:r>
            <a:r>
              <a:rPr lang="en-US" sz="1800" dirty="0">
                <a:solidFill>
                  <a:schemeClr val="bg1">
                    <a:lumMod val="50000"/>
                  </a:schemeClr>
                </a:solidFill>
              </a:rPr>
              <a:t>. </a:t>
            </a:r>
            <a:r>
              <a:rPr lang="en-US" sz="1800" i="1" dirty="0">
                <a:solidFill>
                  <a:schemeClr val="bg1">
                    <a:lumMod val="50000"/>
                  </a:schemeClr>
                </a:solidFill>
              </a:rPr>
              <a:t/>
            </a:r>
            <a:br>
              <a:rPr lang="en-US" sz="1800" i="1" dirty="0">
                <a:solidFill>
                  <a:schemeClr val="bg1">
                    <a:lumMod val="50000"/>
                  </a:schemeClr>
                </a:solidFill>
              </a:rPr>
            </a:br>
            <a:endParaRPr lang="en" sz="1800" i="1" dirty="0">
              <a:solidFill>
                <a:schemeClr val="bg1">
                  <a:lumMod val="50000"/>
                </a:schemeClr>
              </a:solidFill>
            </a:endParaRPr>
          </a:p>
        </p:txBody>
      </p:sp>
    </p:spTree>
    <p:extLst>
      <p:ext uri="{BB962C8B-B14F-4D97-AF65-F5344CB8AC3E}">
        <p14:creationId xmlns:p14="http://schemas.microsoft.com/office/powerpoint/2010/main" val="4151191511"/>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80"/>
          <p:cNvSpPr txBox="1">
            <a:spLocks noGrp="1"/>
          </p:cNvSpPr>
          <p:nvPr>
            <p:ph type="title"/>
          </p:nvPr>
        </p:nvSpPr>
        <p:spPr>
          <a:xfrm>
            <a:off x="299884" y="882962"/>
            <a:ext cx="7835118" cy="1139999"/>
          </a:xfrm>
          <a:prstGeom prst="rect">
            <a:avLst/>
          </a:prstGeom>
        </p:spPr>
        <p:txBody>
          <a:bodyPr lIns="91425" tIns="91425" rIns="91425" bIns="91425" anchor="b" anchorCtr="0">
            <a:noAutofit/>
          </a:bodyPr>
          <a:lstStyle/>
          <a:p>
            <a:pPr lvl="0">
              <a:spcBef>
                <a:spcPts val="0"/>
              </a:spcBef>
              <a:buNone/>
            </a:pPr>
            <a:r>
              <a:rPr lang="en" dirty="0">
                <a:solidFill>
                  <a:srgbClr val="0070C0"/>
                </a:solidFill>
              </a:rPr>
              <a:t>IN TWO OR THREE COLUMNS</a:t>
            </a:r>
          </a:p>
        </p:txBody>
      </p:sp>
      <p:sp>
        <p:nvSpPr>
          <p:cNvPr id="9" name="Shape 181"/>
          <p:cNvSpPr txBox="1">
            <a:spLocks noGrp="1"/>
          </p:cNvSpPr>
          <p:nvPr>
            <p:ph type="body" idx="1"/>
          </p:nvPr>
        </p:nvSpPr>
        <p:spPr>
          <a:xfrm>
            <a:off x="0" y="2040975"/>
            <a:ext cx="2626686" cy="3206986"/>
          </a:xfrm>
          <a:prstGeom prst="rect">
            <a:avLst/>
          </a:prstGeom>
        </p:spPr>
        <p:txBody>
          <a:bodyPr lIns="91425" tIns="91425" rIns="91425" bIns="91425" anchor="t" anchorCtr="0">
            <a:noAutofit/>
          </a:bodyPr>
          <a:lstStyle/>
          <a:p>
            <a:pPr lvl="0" algn="just">
              <a:buNone/>
            </a:pPr>
            <a:r>
              <a:rPr lang="en-US" sz="1600" b="1" dirty="0">
                <a:solidFill>
                  <a:srgbClr val="7030A0"/>
                </a:solidFill>
              </a:rPr>
              <a:t>	Helen Keller </a:t>
            </a:r>
          </a:p>
          <a:p>
            <a:pPr lvl="0" algn="just">
              <a:buNone/>
            </a:pPr>
            <a:endParaRPr lang="en-US" sz="1600" dirty="0">
              <a:solidFill>
                <a:srgbClr val="7030A0"/>
              </a:solidFill>
            </a:endParaRPr>
          </a:p>
          <a:p>
            <a:pPr lvl="0" algn="just">
              <a:buNone/>
            </a:pPr>
            <a:r>
              <a:rPr lang="en-US" sz="1600" dirty="0">
                <a:solidFill>
                  <a:schemeClr val="bg1">
                    <a:lumMod val="50000"/>
                  </a:schemeClr>
                </a:solidFill>
              </a:rPr>
              <a:t>	Character cannot be developed in ease and quiet. Only through experience of trial and suffering can the soul be strengthened, ambition inspired, and success achieved.</a:t>
            </a:r>
            <a:endParaRPr lang="en" sz="1600" dirty="0">
              <a:solidFill>
                <a:schemeClr val="bg1">
                  <a:lumMod val="50000"/>
                </a:schemeClr>
              </a:solidFill>
            </a:endParaRPr>
          </a:p>
        </p:txBody>
      </p:sp>
      <p:sp>
        <p:nvSpPr>
          <p:cNvPr id="10" name="Shape 182"/>
          <p:cNvSpPr txBox="1">
            <a:spLocks noGrp="1"/>
          </p:cNvSpPr>
          <p:nvPr>
            <p:ph type="body" idx="2"/>
          </p:nvPr>
        </p:nvSpPr>
        <p:spPr>
          <a:xfrm>
            <a:off x="2626686" y="2036472"/>
            <a:ext cx="2627085" cy="3225000"/>
          </a:xfrm>
          <a:prstGeom prst="rect">
            <a:avLst/>
          </a:prstGeom>
        </p:spPr>
        <p:txBody>
          <a:bodyPr lIns="91425" tIns="91425" rIns="91425" bIns="91425" anchor="t" anchorCtr="0">
            <a:noAutofit/>
          </a:bodyPr>
          <a:lstStyle/>
          <a:p>
            <a:pPr algn="just">
              <a:buNone/>
            </a:pPr>
            <a:r>
              <a:rPr lang="en-US" sz="1600" dirty="0">
                <a:solidFill>
                  <a:srgbClr val="7030A0"/>
                </a:solidFill>
              </a:rPr>
              <a:t>	</a:t>
            </a:r>
            <a:r>
              <a:rPr lang="en-US" sz="1600" b="1" dirty="0">
                <a:solidFill>
                  <a:srgbClr val="7030A0"/>
                </a:solidFill>
              </a:rPr>
              <a:t>Mario Andretti</a:t>
            </a:r>
          </a:p>
          <a:p>
            <a:pPr algn="just">
              <a:buNone/>
            </a:pPr>
            <a:endParaRPr lang="en-US" sz="1600" dirty="0">
              <a:solidFill>
                <a:srgbClr val="7030A0"/>
              </a:solidFill>
            </a:endParaRPr>
          </a:p>
          <a:p>
            <a:pPr lvl="0" algn="just">
              <a:buNone/>
            </a:pPr>
            <a:r>
              <a:rPr lang="en-US" sz="1600" dirty="0">
                <a:solidFill>
                  <a:schemeClr val="bg1">
                    <a:lumMod val="50000"/>
                  </a:schemeClr>
                </a:solidFill>
              </a:rPr>
              <a:t>	Desire is the key to motivation, but it's determination and commitment to an unrelenting pursuit of your goal - a commitment to excellence - that will enable you to attain the success you seek. </a:t>
            </a:r>
            <a:endParaRPr lang="en" sz="1600" dirty="0">
              <a:solidFill>
                <a:schemeClr val="bg1">
                  <a:lumMod val="50000"/>
                </a:schemeClr>
              </a:solidFill>
            </a:endParaRPr>
          </a:p>
        </p:txBody>
      </p:sp>
      <p:sp>
        <p:nvSpPr>
          <p:cNvPr id="11" name="Shape 183"/>
          <p:cNvSpPr txBox="1">
            <a:spLocks noGrp="1"/>
          </p:cNvSpPr>
          <p:nvPr>
            <p:ph type="body" idx="3"/>
          </p:nvPr>
        </p:nvSpPr>
        <p:spPr>
          <a:xfrm>
            <a:off x="5253372" y="2022961"/>
            <a:ext cx="2627085" cy="3225000"/>
          </a:xfrm>
          <a:prstGeom prst="rect">
            <a:avLst/>
          </a:prstGeom>
        </p:spPr>
        <p:txBody>
          <a:bodyPr lIns="91425" tIns="91425" rIns="91425" bIns="91425" anchor="t" anchorCtr="0">
            <a:noAutofit/>
          </a:bodyPr>
          <a:lstStyle/>
          <a:p>
            <a:pPr algn="just">
              <a:buNone/>
            </a:pPr>
            <a:r>
              <a:rPr lang="en-US" sz="1600" dirty="0">
                <a:solidFill>
                  <a:srgbClr val="7030A0"/>
                </a:solidFill>
              </a:rPr>
              <a:t>	</a:t>
            </a:r>
            <a:r>
              <a:rPr lang="en-US" sz="1600" b="1" dirty="0">
                <a:solidFill>
                  <a:srgbClr val="7030A0"/>
                </a:solidFill>
              </a:rPr>
              <a:t>Dwight</a:t>
            </a:r>
          </a:p>
          <a:p>
            <a:pPr algn="just">
              <a:buNone/>
            </a:pPr>
            <a:endParaRPr lang="en-US" sz="1600" dirty="0">
              <a:solidFill>
                <a:srgbClr val="7030A0"/>
              </a:solidFill>
            </a:endParaRPr>
          </a:p>
          <a:p>
            <a:pPr lvl="0" algn="just">
              <a:buNone/>
            </a:pPr>
            <a:r>
              <a:rPr lang="en-US" sz="1600" dirty="0">
                <a:solidFill>
                  <a:schemeClr val="bg1">
                    <a:lumMod val="50000"/>
                  </a:schemeClr>
                </a:solidFill>
              </a:rPr>
              <a:t>	The supreme quality for leadership is unquestionably integrity. Without it, no real success is possible, no matter whether it is on a section gang, a football field, in an army, or in an office. </a:t>
            </a:r>
            <a:endParaRPr sz="1600" dirty="0">
              <a:solidFill>
                <a:schemeClr val="bg1">
                  <a:lumMod val="50000"/>
                </a:schemeClr>
              </a:solidFill>
            </a:endParaRPr>
          </a:p>
        </p:txBody>
      </p:sp>
    </p:spTree>
    <p:extLst>
      <p:ext uri="{BB962C8B-B14F-4D97-AF65-F5344CB8AC3E}">
        <p14:creationId xmlns:p14="http://schemas.microsoft.com/office/powerpoint/2010/main" val="3160943707"/>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4" name="Picture 3">
            <a:extLst>
              <a:ext uri="{FF2B5EF4-FFF2-40B4-BE49-F238E27FC236}">
                <a16:creationId xmlns:a16="http://schemas.microsoft.com/office/drawing/2014/main" id="{79305144-7D93-4F9F-9F1E-BC22F2AECF93}"/>
              </a:ext>
            </a:extLst>
          </p:cNvPr>
          <p:cNvPicPr>
            <a:picLocks noChangeAspect="1"/>
          </p:cNvPicPr>
          <p:nvPr/>
        </p:nvPicPr>
        <p:blipFill rotWithShape="1">
          <a:blip r:embed="rId2">
            <a:extLst>
              <a:ext uri="{28A0092B-C50C-407E-A947-70E740481C1C}">
                <a14:useLocalDpi xmlns:a14="http://schemas.microsoft.com/office/drawing/2010/main" val="0"/>
              </a:ext>
            </a:extLst>
          </a:blip>
          <a:srcRect t="3275" b="12515"/>
          <a:stretch/>
        </p:blipFill>
        <p:spPr>
          <a:xfrm>
            <a:off x="0" y="0"/>
            <a:ext cx="12192000" cy="6858000"/>
          </a:xfrm>
          <a:prstGeom prst="rect">
            <a:avLst/>
          </a:prstGeom>
        </p:spPr>
      </p:pic>
      <p:sp>
        <p:nvSpPr>
          <p:cNvPr id="5" name="Arrow: Pentagon 4">
            <a:extLst>
              <a:ext uri="{FF2B5EF4-FFF2-40B4-BE49-F238E27FC236}">
                <a16:creationId xmlns:a16="http://schemas.microsoft.com/office/drawing/2014/main" id="{ABDD4395-5584-4ED3-908A-61E847ED58D5}"/>
              </a:ext>
            </a:extLst>
          </p:cNvPr>
          <p:cNvSpPr/>
          <p:nvPr/>
        </p:nvSpPr>
        <p:spPr>
          <a:xfrm>
            <a:off x="0" y="4057650"/>
            <a:ext cx="5448300" cy="1924050"/>
          </a:xfrm>
          <a:prstGeom prst="homePlate">
            <a:avLst>
              <a:gd name="adj" fmla="val 16642"/>
            </a:avLst>
          </a:prstGeom>
          <a:solidFill>
            <a:schemeClr val="bg1">
              <a:alpha val="83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Title 1">
            <a:extLst>
              <a:ext uri="{FF2B5EF4-FFF2-40B4-BE49-F238E27FC236}">
                <a16:creationId xmlns:a16="http://schemas.microsoft.com/office/drawing/2014/main" id="{E3CA210E-576B-4634-87A7-ED1996B7ADB5}"/>
              </a:ext>
            </a:extLst>
          </p:cNvPr>
          <p:cNvSpPr txBox="1">
            <a:spLocks/>
          </p:cNvSpPr>
          <p:nvPr/>
        </p:nvSpPr>
        <p:spPr>
          <a:xfrm>
            <a:off x="197233" y="4356100"/>
            <a:ext cx="5021560" cy="1353933"/>
          </a:xfrm>
          <a:prstGeom prst="rect">
            <a:avLst/>
          </a:prstGeom>
        </p:spPr>
        <p:txBody>
          <a:bodyPr>
            <a:normAutofit fontScale="82500" lnSpcReduction="10000"/>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r>
              <a:rPr lang="en-US" sz="4000" dirty="0">
                <a:solidFill>
                  <a:srgbClr val="0070C0"/>
                </a:solidFill>
              </a:rPr>
              <a:t>BIG PICTURE CREATES BIG IMPACT</a:t>
            </a:r>
            <a:r>
              <a:rPr lang="en-US" sz="2000" dirty="0">
                <a:solidFill>
                  <a:srgbClr val="0070C0"/>
                </a:solidFill>
              </a:rPr>
              <a:t/>
            </a:r>
            <a:br>
              <a:rPr lang="en-US" sz="2000" dirty="0">
                <a:solidFill>
                  <a:srgbClr val="0070C0"/>
                </a:solidFill>
              </a:rPr>
            </a:br>
            <a:r>
              <a:rPr lang="en-US" sz="2000" dirty="0">
                <a:solidFill>
                  <a:srgbClr val="0070C0"/>
                </a:solidFill>
              </a:rPr>
              <a:t>A Picture Is Worth A Thousand Words</a:t>
            </a:r>
          </a:p>
        </p:txBody>
      </p:sp>
    </p:spTree>
    <p:extLst>
      <p:ext uri="{BB962C8B-B14F-4D97-AF65-F5344CB8AC3E}">
        <p14:creationId xmlns:p14="http://schemas.microsoft.com/office/powerpoint/2010/main" val="718252234"/>
      </p:ext>
    </p:extLst>
  </p:cSld>
  <p:clrMapOvr>
    <a:masterClrMapping/>
  </p:clrMapOvr>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795BE66A-40A4-4FDF-AF7E-C5B6F9E7C60F}"/>
              </a:ext>
            </a:extLst>
          </p:cNvPr>
          <p:cNvSpPr txBox="1">
            <a:spLocks/>
          </p:cNvSpPr>
          <p:nvPr/>
        </p:nvSpPr>
        <p:spPr>
          <a:xfrm>
            <a:off x="2689554" y="533400"/>
            <a:ext cx="6759246" cy="811894"/>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3200" dirty="0"/>
              <a:t>USE CHARTS &amp; TABLES TO EXPLAIN YOUR IDEAS</a:t>
            </a:r>
          </a:p>
        </p:txBody>
      </p:sp>
      <p:graphicFrame>
        <p:nvGraphicFramePr>
          <p:cNvPr id="6" name="Chart 5">
            <a:extLst>
              <a:ext uri="{FF2B5EF4-FFF2-40B4-BE49-F238E27FC236}">
                <a16:creationId xmlns:a16="http://schemas.microsoft.com/office/drawing/2014/main" id="{372850DF-CC84-436B-AE57-705202A6B3DB}"/>
              </a:ext>
            </a:extLst>
          </p:cNvPr>
          <p:cNvGraphicFramePr/>
          <p:nvPr>
            <p:extLst>
              <p:ext uri="{D42A27DB-BD31-4B8C-83A1-F6EECF244321}">
                <p14:modId xmlns:p14="http://schemas.microsoft.com/office/powerpoint/2010/main" val="549473532"/>
              </p:ext>
            </p:extLst>
          </p:nvPr>
        </p:nvGraphicFramePr>
        <p:xfrm>
          <a:off x="241300" y="1345294"/>
          <a:ext cx="6045200" cy="4394130"/>
        </p:xfrm>
        <a:graphic>
          <a:graphicData uri="http://schemas.openxmlformats.org/drawingml/2006/chart">
            <c:chart xmlns:c="http://schemas.openxmlformats.org/drawingml/2006/chart" xmlns:r="http://schemas.openxmlformats.org/officeDocument/2006/relationships" r:id="rId2"/>
          </a:graphicData>
        </a:graphic>
      </p:graphicFrame>
      <p:graphicFrame>
        <p:nvGraphicFramePr>
          <p:cNvPr id="7" name="Table 6">
            <a:extLst>
              <a:ext uri="{FF2B5EF4-FFF2-40B4-BE49-F238E27FC236}">
                <a16:creationId xmlns:a16="http://schemas.microsoft.com/office/drawing/2014/main" id="{2E5B7EC4-DC27-4211-8817-90CE51C8A68D}"/>
              </a:ext>
            </a:extLst>
          </p:cNvPr>
          <p:cNvGraphicFramePr>
            <a:graphicFrameLocks noGrp="1"/>
          </p:cNvGraphicFramePr>
          <p:nvPr>
            <p:extLst>
              <p:ext uri="{D42A27DB-BD31-4B8C-83A1-F6EECF244321}">
                <p14:modId xmlns:p14="http://schemas.microsoft.com/office/powerpoint/2010/main" val="1123042658"/>
              </p:ext>
            </p:extLst>
          </p:nvPr>
        </p:nvGraphicFramePr>
        <p:xfrm>
          <a:off x="6743700" y="1853746"/>
          <a:ext cx="5181600" cy="3732240"/>
        </p:xfrm>
        <a:graphic>
          <a:graphicData uri="http://schemas.openxmlformats.org/drawingml/2006/table">
            <a:tbl>
              <a:tblPr firstRow="1" bandRow="1">
                <a:tableStyleId>{F5AB1C69-6EDB-4FF4-983F-18BD219EF322}</a:tableStyleId>
              </a:tblPr>
              <a:tblGrid>
                <a:gridCol w="1727200">
                  <a:extLst>
                    <a:ext uri="{9D8B030D-6E8A-4147-A177-3AD203B41FA5}">
                      <a16:colId xmlns:a16="http://schemas.microsoft.com/office/drawing/2014/main" val="6806953"/>
                    </a:ext>
                  </a:extLst>
                </a:gridCol>
                <a:gridCol w="1727200">
                  <a:extLst>
                    <a:ext uri="{9D8B030D-6E8A-4147-A177-3AD203B41FA5}">
                      <a16:colId xmlns:a16="http://schemas.microsoft.com/office/drawing/2014/main" val="3309685110"/>
                    </a:ext>
                  </a:extLst>
                </a:gridCol>
                <a:gridCol w="1727200">
                  <a:extLst>
                    <a:ext uri="{9D8B030D-6E8A-4147-A177-3AD203B41FA5}">
                      <a16:colId xmlns:a16="http://schemas.microsoft.com/office/drawing/2014/main" val="3253871451"/>
                    </a:ext>
                  </a:extLst>
                </a:gridCol>
              </a:tblGrid>
              <a:tr h="375104">
                <a:tc>
                  <a:txBody>
                    <a:bodyPr/>
                    <a:lstStyle/>
                    <a:p>
                      <a:pPr algn="ctr"/>
                      <a:r>
                        <a:rPr lang="en-US" dirty="0"/>
                        <a:t>DATA</a:t>
                      </a:r>
                    </a:p>
                  </a:txBody>
                  <a:tcPr/>
                </a:tc>
                <a:tc>
                  <a:txBody>
                    <a:bodyPr/>
                    <a:lstStyle/>
                    <a:p>
                      <a:pPr algn="ctr"/>
                      <a:r>
                        <a:rPr lang="en-US" dirty="0"/>
                        <a:t>DATA</a:t>
                      </a:r>
                    </a:p>
                  </a:txBody>
                  <a:tcPr/>
                </a:tc>
                <a:tc>
                  <a:txBody>
                    <a:bodyPr/>
                    <a:lstStyle/>
                    <a:p>
                      <a:pPr algn="ctr"/>
                      <a:r>
                        <a:rPr lang="en-US" dirty="0"/>
                        <a:t>MORE DATA</a:t>
                      </a:r>
                    </a:p>
                  </a:txBody>
                  <a:tcPr/>
                </a:tc>
                <a:extLst>
                  <a:ext uri="{0D108BD9-81ED-4DB2-BD59-A6C34878D82A}">
                    <a16:rowId xmlns:a16="http://schemas.microsoft.com/office/drawing/2014/main" val="3572248240"/>
                  </a:ext>
                </a:extLst>
              </a:tr>
              <a:tr h="839284">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743349115"/>
                  </a:ext>
                </a:extLst>
              </a:tr>
              <a:tr h="839284">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2225368500"/>
                  </a:ext>
                </a:extLst>
              </a:tr>
              <a:tr h="839284">
                <a:tc>
                  <a:txBody>
                    <a:bodyPr/>
                    <a:lstStyle/>
                    <a:p>
                      <a:endParaRPr lang="en-US"/>
                    </a:p>
                  </a:txBody>
                  <a:tcPr/>
                </a:tc>
                <a:tc>
                  <a:txBody>
                    <a:bodyPr/>
                    <a:lstStyle/>
                    <a:p>
                      <a:endParaRPr lang="en-US" dirty="0"/>
                    </a:p>
                  </a:txBody>
                  <a:tcPr/>
                </a:tc>
                <a:tc>
                  <a:txBody>
                    <a:bodyPr/>
                    <a:lstStyle/>
                    <a:p>
                      <a:endParaRPr lang="en-US"/>
                    </a:p>
                  </a:txBody>
                  <a:tcPr/>
                </a:tc>
                <a:extLst>
                  <a:ext uri="{0D108BD9-81ED-4DB2-BD59-A6C34878D82A}">
                    <a16:rowId xmlns:a16="http://schemas.microsoft.com/office/drawing/2014/main" val="3954048029"/>
                  </a:ext>
                </a:extLst>
              </a:tr>
              <a:tr h="839284">
                <a:tc>
                  <a:txBody>
                    <a:bodyPr/>
                    <a:lstStyle/>
                    <a:p>
                      <a:endParaRPr lang="en-US"/>
                    </a:p>
                  </a:txBody>
                  <a:tcPr/>
                </a:tc>
                <a:tc>
                  <a:txBody>
                    <a:bodyPr/>
                    <a:lstStyle/>
                    <a:p>
                      <a:endParaRPr lang="en-US"/>
                    </a:p>
                  </a:txBody>
                  <a:tcPr/>
                </a:tc>
                <a:tc>
                  <a:txBody>
                    <a:bodyPr/>
                    <a:lstStyle/>
                    <a:p>
                      <a:endParaRPr lang="en-US" dirty="0"/>
                    </a:p>
                  </a:txBody>
                  <a:tcPr/>
                </a:tc>
                <a:extLst>
                  <a:ext uri="{0D108BD9-81ED-4DB2-BD59-A6C34878D82A}">
                    <a16:rowId xmlns:a16="http://schemas.microsoft.com/office/drawing/2014/main" val="661781342"/>
                  </a:ext>
                </a:extLst>
              </a:tr>
            </a:tbl>
          </a:graphicData>
        </a:graphic>
      </p:graphicFrame>
    </p:spTree>
    <p:extLst>
      <p:ext uri="{BB962C8B-B14F-4D97-AF65-F5344CB8AC3E}">
        <p14:creationId xmlns:p14="http://schemas.microsoft.com/office/powerpoint/2010/main" val="4093867930"/>
      </p:ext>
    </p:extLst>
  </p:cSld>
  <p:clrMapOvr>
    <a:masterClrMapping/>
  </p:clrMapOvr>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250"/>
          <p:cNvSpPr txBox="1">
            <a:spLocks/>
          </p:cNvSpPr>
          <p:nvPr/>
        </p:nvSpPr>
        <p:spPr>
          <a:xfrm>
            <a:off x="4575701" y="10114"/>
            <a:ext cx="3552600" cy="85531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solidFill>
                  <a:srgbClr val="7030A0"/>
                </a:solidFill>
              </a:rPr>
              <a:t>USE MAPS</a:t>
            </a:r>
          </a:p>
        </p:txBody>
      </p:sp>
      <p:sp>
        <p:nvSpPr>
          <p:cNvPr id="3" name="Shape 249"/>
          <p:cNvSpPr/>
          <p:nvPr/>
        </p:nvSpPr>
        <p:spPr>
          <a:xfrm>
            <a:off x="298473" y="996150"/>
            <a:ext cx="11995125" cy="5714733"/>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solidFill>
            <a:srgbClr val="0DB7C4"/>
          </a:solidFill>
          <a:ln>
            <a:noFill/>
          </a:ln>
        </p:spPr>
        <p:txBody>
          <a:bodyPr lIns="91425" tIns="91425" rIns="91425" bIns="91425" anchor="ctr" anchorCtr="0">
            <a:noAutofit/>
          </a:bodyPr>
          <a:lstStyle/>
          <a:p>
            <a:pPr lvl="0">
              <a:spcBef>
                <a:spcPts val="0"/>
              </a:spcBef>
              <a:buNone/>
            </a:pPr>
            <a:endParaRPr/>
          </a:p>
        </p:txBody>
      </p:sp>
      <p:sp>
        <p:nvSpPr>
          <p:cNvPr id="4" name="Shape 251"/>
          <p:cNvSpPr/>
          <p:nvPr/>
        </p:nvSpPr>
        <p:spPr>
          <a:xfrm>
            <a:off x="1927944" y="1887794"/>
            <a:ext cx="1209703" cy="344375"/>
          </a:xfrm>
          <a:prstGeom prst="wedgeRectCallout">
            <a:avLst>
              <a:gd name="adj1" fmla="val -21428"/>
              <a:gd name="adj2" fmla="val 84287"/>
            </a:avLst>
          </a:prstGeom>
          <a:solidFill>
            <a:srgbClr val="F24745"/>
          </a:solidFill>
          <a:ln>
            <a:noFill/>
          </a:ln>
        </p:spPr>
        <p:txBody>
          <a:bodyPr lIns="91425" tIns="91425" rIns="91425" bIns="91425" anchor="ctr" anchorCtr="0">
            <a:noAutofit/>
          </a:bodyPr>
          <a:lstStyle/>
          <a:p>
            <a:pPr lvl="0">
              <a:spcBef>
                <a:spcPts val="0"/>
              </a:spcBef>
              <a:buNone/>
            </a:pPr>
            <a:r>
              <a:rPr lang="en" sz="1100" dirty="0">
                <a:solidFill>
                  <a:srgbClr val="FFFFFF"/>
                </a:solidFill>
                <a:latin typeface="Dosis"/>
                <a:ea typeface="Dosis"/>
                <a:cs typeface="Dosis"/>
                <a:sym typeface="Dosis"/>
              </a:rPr>
              <a:t>OUR OFFICE</a:t>
            </a:r>
          </a:p>
        </p:txBody>
      </p:sp>
      <p:sp>
        <p:nvSpPr>
          <p:cNvPr id="5" name="Shape 253"/>
          <p:cNvSpPr/>
          <p:nvPr/>
        </p:nvSpPr>
        <p:spPr>
          <a:xfrm rot="8100000">
            <a:off x="1679640" y="2355875"/>
            <a:ext cx="246050" cy="246050"/>
          </a:xfrm>
          <a:prstGeom prst="teardrop">
            <a:avLst>
              <a:gd name="adj" fmla="val 100000"/>
            </a:avLst>
          </a:prstGeom>
          <a:solidFill>
            <a:srgbClr val="FFFF00"/>
          </a:solidFill>
          <a:ln>
            <a:noFill/>
          </a:ln>
        </p:spPr>
        <p:txBody>
          <a:bodyPr lIns="91425" tIns="91425" rIns="91425" bIns="91425" anchor="ctr" anchorCtr="0">
            <a:noAutofit/>
          </a:bodyPr>
          <a:lstStyle/>
          <a:p>
            <a:pPr lvl="0">
              <a:spcBef>
                <a:spcPts val="0"/>
              </a:spcBef>
              <a:buNone/>
            </a:pPr>
            <a:endParaRPr/>
          </a:p>
        </p:txBody>
      </p:sp>
      <p:sp>
        <p:nvSpPr>
          <p:cNvPr id="6" name="Shape 254"/>
          <p:cNvSpPr/>
          <p:nvPr/>
        </p:nvSpPr>
        <p:spPr>
          <a:xfrm rot="8100000">
            <a:off x="2840639" y="4012607"/>
            <a:ext cx="246050" cy="246050"/>
          </a:xfrm>
          <a:prstGeom prst="teardrop">
            <a:avLst>
              <a:gd name="adj" fmla="val 100000"/>
            </a:avLst>
          </a:prstGeom>
          <a:solidFill>
            <a:srgbClr val="FFFF00"/>
          </a:solidFill>
          <a:ln>
            <a:noFill/>
          </a:ln>
        </p:spPr>
        <p:txBody>
          <a:bodyPr lIns="91425" tIns="91425" rIns="91425" bIns="91425" anchor="ctr" anchorCtr="0">
            <a:noAutofit/>
          </a:bodyPr>
          <a:lstStyle/>
          <a:p>
            <a:pPr lvl="0">
              <a:spcBef>
                <a:spcPts val="0"/>
              </a:spcBef>
              <a:buNone/>
            </a:pPr>
            <a:endParaRPr/>
          </a:p>
        </p:txBody>
      </p:sp>
      <p:sp>
        <p:nvSpPr>
          <p:cNvPr id="7" name="Shape 255"/>
          <p:cNvSpPr/>
          <p:nvPr/>
        </p:nvSpPr>
        <p:spPr>
          <a:xfrm rot="8100000">
            <a:off x="4767351" y="4425339"/>
            <a:ext cx="177172" cy="177172"/>
          </a:xfrm>
          <a:prstGeom prst="teardrop">
            <a:avLst>
              <a:gd name="adj" fmla="val 100000"/>
            </a:avLst>
          </a:prstGeom>
          <a:solidFill>
            <a:srgbClr val="FFFFFF"/>
          </a:solidFill>
          <a:ln>
            <a:noFill/>
          </a:ln>
        </p:spPr>
        <p:txBody>
          <a:bodyPr lIns="91425" tIns="91425" rIns="91425" bIns="91425" anchor="ctr" anchorCtr="0">
            <a:noAutofit/>
          </a:bodyPr>
          <a:lstStyle/>
          <a:p>
            <a:pPr lvl="0">
              <a:spcBef>
                <a:spcPts val="0"/>
              </a:spcBef>
              <a:buNone/>
            </a:pPr>
            <a:endParaRPr/>
          </a:p>
        </p:txBody>
      </p:sp>
      <p:sp>
        <p:nvSpPr>
          <p:cNvPr id="9" name="Shape 257"/>
          <p:cNvSpPr/>
          <p:nvPr/>
        </p:nvSpPr>
        <p:spPr>
          <a:xfrm rot="8100000">
            <a:off x="6330574" y="3377674"/>
            <a:ext cx="246050" cy="246050"/>
          </a:xfrm>
          <a:prstGeom prst="teardrop">
            <a:avLst>
              <a:gd name="adj" fmla="val 100000"/>
            </a:avLst>
          </a:prstGeom>
          <a:solidFill>
            <a:srgbClr val="FFFF00"/>
          </a:solidFill>
          <a:ln>
            <a:noFill/>
          </a:ln>
        </p:spPr>
        <p:txBody>
          <a:bodyPr lIns="91425" tIns="91425" rIns="91425" bIns="91425" anchor="ctr" anchorCtr="0">
            <a:noAutofit/>
          </a:bodyPr>
          <a:lstStyle/>
          <a:p>
            <a:pPr lvl="0">
              <a:spcBef>
                <a:spcPts val="0"/>
              </a:spcBef>
              <a:buNone/>
            </a:pPr>
            <a:endParaRPr/>
          </a:p>
        </p:txBody>
      </p:sp>
    </p:spTree>
    <p:extLst>
      <p:ext uri="{BB962C8B-B14F-4D97-AF65-F5344CB8AC3E}">
        <p14:creationId xmlns:p14="http://schemas.microsoft.com/office/powerpoint/2010/main" val="2223118014"/>
      </p:ext>
    </p:extLst>
  </p:cSld>
  <p:clrMapOvr>
    <a:masterClrMapping/>
  </p:clrMapOvr>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282">
            <a:extLst>
              <a:ext uri="{FF2B5EF4-FFF2-40B4-BE49-F238E27FC236}">
                <a16:creationId xmlns:a16="http://schemas.microsoft.com/office/drawing/2014/main" id="{78BE4BDE-A1BD-42B4-B2E9-619DFC207C58}"/>
              </a:ext>
            </a:extLst>
          </p:cNvPr>
          <p:cNvSpPr txBox="1">
            <a:spLocks/>
          </p:cNvSpPr>
          <p:nvPr/>
        </p:nvSpPr>
        <p:spPr>
          <a:xfrm>
            <a:off x="3002896" y="1563328"/>
            <a:ext cx="6421323" cy="705716"/>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solidFill>
                  <a:srgbClr val="0070C0"/>
                </a:solidFill>
              </a:rPr>
              <a:t>OUR PROCESS IS </a:t>
            </a:r>
            <a:r>
              <a:rPr lang="en-US" sz="3600" dirty="0">
                <a:solidFill>
                  <a:srgbClr val="0070C0"/>
                </a:solidFill>
              </a:rPr>
              <a:t>SIMPLE</a:t>
            </a:r>
            <a:endParaRPr lang="en" sz="3600" dirty="0">
              <a:solidFill>
                <a:srgbClr val="0070C0"/>
              </a:solidFill>
            </a:endParaRPr>
          </a:p>
        </p:txBody>
      </p:sp>
      <p:sp>
        <p:nvSpPr>
          <p:cNvPr id="3" name="Shape 456">
            <a:extLst>
              <a:ext uri="{FF2B5EF4-FFF2-40B4-BE49-F238E27FC236}">
                <a16:creationId xmlns:a16="http://schemas.microsoft.com/office/drawing/2014/main" id="{44B4C4E3-AE0A-44FC-A06F-1D6A4FFBDE12}"/>
              </a:ext>
            </a:extLst>
          </p:cNvPr>
          <p:cNvSpPr/>
          <p:nvPr/>
        </p:nvSpPr>
        <p:spPr>
          <a:xfrm>
            <a:off x="1894275" y="2762250"/>
            <a:ext cx="3001901" cy="2043996"/>
          </a:xfrm>
          <a:prstGeom prst="homePlate">
            <a:avLst>
              <a:gd name="adj" fmla="val 30129"/>
            </a:avLst>
          </a:prstGeom>
          <a:noFill/>
          <a:ln w="114300" cap="flat" cmpd="sng">
            <a:solidFill>
              <a:srgbClr val="00E1C6"/>
            </a:solidFill>
            <a:prstDash val="solid"/>
            <a:miter/>
            <a:headEnd type="none" w="med" len="med"/>
            <a:tailEnd type="none" w="med" len="med"/>
          </a:ln>
        </p:spPr>
        <p:txBody>
          <a:bodyPr lIns="91425" tIns="91425" rIns="91425" bIns="91425" anchor="ctr" anchorCtr="0">
            <a:noAutofit/>
          </a:bodyPr>
          <a:lstStyle/>
          <a:p>
            <a:pPr lvl="0" algn="ctr">
              <a:spcBef>
                <a:spcPts val="0"/>
              </a:spcBef>
              <a:buNone/>
            </a:pPr>
            <a:r>
              <a:rPr lang="en-US" dirty="0">
                <a:solidFill>
                  <a:srgbClr val="00E1C6"/>
                </a:solidFill>
                <a:latin typeface="Muli"/>
                <a:ea typeface="Muli"/>
                <a:cs typeface="Muli"/>
                <a:sym typeface="Muli"/>
              </a:rPr>
              <a:t>Initial Stage</a:t>
            </a:r>
            <a:endParaRPr lang="en" dirty="0">
              <a:solidFill>
                <a:srgbClr val="00E1C6"/>
              </a:solidFill>
              <a:latin typeface="Muli"/>
              <a:ea typeface="Muli"/>
              <a:cs typeface="Muli"/>
              <a:sym typeface="Muli"/>
            </a:endParaRPr>
          </a:p>
        </p:txBody>
      </p:sp>
      <p:sp>
        <p:nvSpPr>
          <p:cNvPr id="4" name="Shape 457">
            <a:extLst>
              <a:ext uri="{FF2B5EF4-FFF2-40B4-BE49-F238E27FC236}">
                <a16:creationId xmlns:a16="http://schemas.microsoft.com/office/drawing/2014/main" id="{9149FEE7-E69B-450D-A3D3-72A988E25FA5}"/>
              </a:ext>
            </a:extLst>
          </p:cNvPr>
          <p:cNvSpPr/>
          <p:nvPr/>
        </p:nvSpPr>
        <p:spPr>
          <a:xfrm>
            <a:off x="4650113" y="2762250"/>
            <a:ext cx="3059746" cy="2043997"/>
          </a:xfrm>
          <a:prstGeom prst="chevron">
            <a:avLst>
              <a:gd name="adj" fmla="val 29853"/>
            </a:avLst>
          </a:prstGeom>
          <a:noFill/>
          <a:ln w="114300" cap="flat" cmpd="sng">
            <a:solidFill>
              <a:srgbClr val="19BBD5"/>
            </a:solidFill>
            <a:prstDash val="solid"/>
            <a:miter/>
            <a:headEnd type="none" w="med" len="med"/>
            <a:tailEnd type="none" w="med" len="med"/>
          </a:ln>
        </p:spPr>
        <p:txBody>
          <a:bodyPr lIns="91425" tIns="91425" rIns="91425" bIns="91425" anchor="ctr" anchorCtr="0">
            <a:noAutofit/>
          </a:bodyPr>
          <a:lstStyle/>
          <a:p>
            <a:pPr lvl="0" algn="ctr">
              <a:spcBef>
                <a:spcPts val="0"/>
              </a:spcBef>
              <a:buNone/>
            </a:pPr>
            <a:r>
              <a:rPr lang="en-US" dirty="0">
                <a:solidFill>
                  <a:srgbClr val="19BBD5"/>
                </a:solidFill>
                <a:latin typeface="Muli"/>
                <a:ea typeface="Muli"/>
                <a:cs typeface="Muli"/>
                <a:sym typeface="Muli"/>
              </a:rPr>
              <a:t>In Between</a:t>
            </a:r>
            <a:endParaRPr lang="en" dirty="0">
              <a:solidFill>
                <a:srgbClr val="19BBD5"/>
              </a:solidFill>
              <a:latin typeface="Muli"/>
              <a:ea typeface="Muli"/>
              <a:cs typeface="Muli"/>
              <a:sym typeface="Muli"/>
            </a:endParaRPr>
          </a:p>
        </p:txBody>
      </p:sp>
      <p:sp>
        <p:nvSpPr>
          <p:cNvPr id="5" name="Shape 458">
            <a:extLst>
              <a:ext uri="{FF2B5EF4-FFF2-40B4-BE49-F238E27FC236}">
                <a16:creationId xmlns:a16="http://schemas.microsoft.com/office/drawing/2014/main" id="{6108EC0D-E7D1-4257-BF22-078265625C4C}"/>
              </a:ext>
            </a:extLst>
          </p:cNvPr>
          <p:cNvSpPr/>
          <p:nvPr/>
        </p:nvSpPr>
        <p:spPr>
          <a:xfrm>
            <a:off x="7405951" y="2762249"/>
            <a:ext cx="3059746" cy="2043997"/>
          </a:xfrm>
          <a:prstGeom prst="chevron">
            <a:avLst>
              <a:gd name="adj" fmla="val 29853"/>
            </a:avLst>
          </a:prstGeom>
          <a:noFill/>
          <a:ln w="114300" cap="flat" cmpd="sng">
            <a:solidFill>
              <a:srgbClr val="3292E1"/>
            </a:solidFill>
            <a:prstDash val="solid"/>
            <a:miter/>
            <a:headEnd type="none" w="med" len="med"/>
            <a:tailEnd type="none" w="med" len="med"/>
          </a:ln>
        </p:spPr>
        <p:txBody>
          <a:bodyPr lIns="91425" tIns="91425" rIns="91425" bIns="91425" anchor="ctr" anchorCtr="0">
            <a:noAutofit/>
          </a:bodyPr>
          <a:lstStyle/>
          <a:p>
            <a:pPr lvl="0" algn="ctr">
              <a:spcBef>
                <a:spcPts val="0"/>
              </a:spcBef>
              <a:buNone/>
            </a:pPr>
            <a:r>
              <a:rPr lang="en-US" dirty="0">
                <a:solidFill>
                  <a:srgbClr val="3292E1"/>
                </a:solidFill>
                <a:latin typeface="Muli"/>
                <a:ea typeface="Muli"/>
                <a:cs typeface="Muli"/>
                <a:sym typeface="Muli"/>
              </a:rPr>
              <a:t>Completion</a:t>
            </a:r>
            <a:endParaRPr lang="en" dirty="0">
              <a:solidFill>
                <a:srgbClr val="3292E1"/>
              </a:solidFill>
              <a:latin typeface="Muli"/>
              <a:ea typeface="Muli"/>
              <a:cs typeface="Muli"/>
              <a:sym typeface="Muli"/>
            </a:endParaRPr>
          </a:p>
        </p:txBody>
      </p:sp>
    </p:spTree>
    <p:extLst>
      <p:ext uri="{BB962C8B-B14F-4D97-AF65-F5344CB8AC3E}">
        <p14:creationId xmlns:p14="http://schemas.microsoft.com/office/powerpoint/2010/main" val="518664200"/>
      </p:ext>
    </p:extLst>
  </p:cSld>
  <p:clrMapOvr>
    <a:masterClrMapping/>
  </p:clrMapOvr>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Rectangle 4">
            <a:extLst>
              <a:ext uri="{FF2B5EF4-FFF2-40B4-BE49-F238E27FC236}">
                <a16:creationId xmlns:a16="http://schemas.microsoft.com/office/drawing/2014/main" id="{315B84C4-B29F-4469-A6BA-B579B240FBF6}"/>
              </a:ext>
            </a:extLst>
          </p:cNvPr>
          <p:cNvSpPr/>
          <p:nvPr/>
        </p:nvSpPr>
        <p:spPr>
          <a:xfrm>
            <a:off x="1558386" y="1219200"/>
            <a:ext cx="5736485" cy="4248150"/>
          </a:xfrm>
          <a:prstGeom prst="rect">
            <a:avLst/>
          </a:prstGeom>
          <a:solidFill>
            <a:srgbClr val="CD94C0">
              <a:alpha val="83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Shape 394"/>
          <p:cNvSpPr/>
          <p:nvPr/>
        </p:nvSpPr>
        <p:spPr>
          <a:xfrm>
            <a:off x="7294871" y="462414"/>
            <a:ext cx="2956846" cy="5933169"/>
          </a:xfrm>
          <a:custGeom>
            <a:avLst/>
            <a:gdLst/>
            <a:ahLst/>
            <a:cxnLst/>
            <a:rect l="0" t="0" r="0" b="0"/>
            <a:pathLst>
              <a:path w="30819" h="61841" extrusionOk="0">
                <a:moveTo>
                  <a:pt x="5160" y="2580"/>
                </a:moveTo>
                <a:lnTo>
                  <a:pt x="5295" y="2648"/>
                </a:lnTo>
                <a:lnTo>
                  <a:pt x="5363" y="2784"/>
                </a:lnTo>
                <a:lnTo>
                  <a:pt x="5363" y="2920"/>
                </a:lnTo>
                <a:lnTo>
                  <a:pt x="5363" y="3055"/>
                </a:lnTo>
                <a:lnTo>
                  <a:pt x="5295" y="3191"/>
                </a:lnTo>
                <a:lnTo>
                  <a:pt x="5160" y="3259"/>
                </a:lnTo>
                <a:lnTo>
                  <a:pt x="4888" y="3259"/>
                </a:lnTo>
                <a:lnTo>
                  <a:pt x="4752" y="3191"/>
                </a:lnTo>
                <a:lnTo>
                  <a:pt x="4684" y="3055"/>
                </a:lnTo>
                <a:lnTo>
                  <a:pt x="4684" y="2920"/>
                </a:lnTo>
                <a:lnTo>
                  <a:pt x="4684" y="2784"/>
                </a:lnTo>
                <a:lnTo>
                  <a:pt x="4752" y="2648"/>
                </a:lnTo>
                <a:lnTo>
                  <a:pt x="4888" y="2580"/>
                </a:lnTo>
                <a:close/>
                <a:moveTo>
                  <a:pt x="15410" y="2241"/>
                </a:moveTo>
                <a:lnTo>
                  <a:pt x="15681" y="2309"/>
                </a:lnTo>
                <a:lnTo>
                  <a:pt x="15885" y="2444"/>
                </a:lnTo>
                <a:lnTo>
                  <a:pt x="16021" y="2648"/>
                </a:lnTo>
                <a:lnTo>
                  <a:pt x="16088" y="2920"/>
                </a:lnTo>
                <a:lnTo>
                  <a:pt x="16021" y="3191"/>
                </a:lnTo>
                <a:lnTo>
                  <a:pt x="15885" y="3395"/>
                </a:lnTo>
                <a:lnTo>
                  <a:pt x="15681" y="3531"/>
                </a:lnTo>
                <a:lnTo>
                  <a:pt x="15410" y="3598"/>
                </a:lnTo>
                <a:lnTo>
                  <a:pt x="15138" y="3531"/>
                </a:lnTo>
                <a:lnTo>
                  <a:pt x="14934" y="3395"/>
                </a:lnTo>
                <a:lnTo>
                  <a:pt x="14799" y="3191"/>
                </a:lnTo>
                <a:lnTo>
                  <a:pt x="14731" y="2920"/>
                </a:lnTo>
                <a:lnTo>
                  <a:pt x="14799" y="2648"/>
                </a:lnTo>
                <a:lnTo>
                  <a:pt x="14934" y="2444"/>
                </a:lnTo>
                <a:lnTo>
                  <a:pt x="15138" y="2309"/>
                </a:lnTo>
                <a:lnTo>
                  <a:pt x="15410" y="2241"/>
                </a:lnTo>
                <a:close/>
                <a:moveTo>
                  <a:pt x="29393" y="5228"/>
                </a:moveTo>
                <a:lnTo>
                  <a:pt x="29461" y="5296"/>
                </a:lnTo>
                <a:lnTo>
                  <a:pt x="29461" y="54849"/>
                </a:lnTo>
                <a:lnTo>
                  <a:pt x="1426" y="54849"/>
                </a:lnTo>
                <a:lnTo>
                  <a:pt x="1426" y="5296"/>
                </a:lnTo>
                <a:lnTo>
                  <a:pt x="1494" y="5228"/>
                </a:lnTo>
                <a:close/>
                <a:moveTo>
                  <a:pt x="15410" y="544"/>
                </a:moveTo>
                <a:lnTo>
                  <a:pt x="19143" y="612"/>
                </a:lnTo>
                <a:lnTo>
                  <a:pt x="23012" y="747"/>
                </a:lnTo>
                <a:lnTo>
                  <a:pt x="26339" y="951"/>
                </a:lnTo>
                <a:lnTo>
                  <a:pt x="27560" y="1087"/>
                </a:lnTo>
                <a:lnTo>
                  <a:pt x="27560" y="1087"/>
                </a:lnTo>
                <a:lnTo>
                  <a:pt x="26339" y="1019"/>
                </a:lnTo>
                <a:lnTo>
                  <a:pt x="23012" y="815"/>
                </a:lnTo>
                <a:lnTo>
                  <a:pt x="19143" y="680"/>
                </a:lnTo>
                <a:lnTo>
                  <a:pt x="15410" y="612"/>
                </a:lnTo>
                <a:lnTo>
                  <a:pt x="11676" y="680"/>
                </a:lnTo>
                <a:lnTo>
                  <a:pt x="7807" y="815"/>
                </a:lnTo>
                <a:lnTo>
                  <a:pt x="4481" y="1019"/>
                </a:lnTo>
                <a:lnTo>
                  <a:pt x="3259" y="1087"/>
                </a:lnTo>
                <a:lnTo>
                  <a:pt x="2444" y="1223"/>
                </a:lnTo>
                <a:lnTo>
                  <a:pt x="1969" y="1358"/>
                </a:lnTo>
                <a:lnTo>
                  <a:pt x="1630" y="1494"/>
                </a:lnTo>
                <a:lnTo>
                  <a:pt x="1290" y="1698"/>
                </a:lnTo>
                <a:lnTo>
                  <a:pt x="1019" y="1901"/>
                </a:lnTo>
                <a:lnTo>
                  <a:pt x="815" y="2173"/>
                </a:lnTo>
                <a:lnTo>
                  <a:pt x="679" y="2444"/>
                </a:lnTo>
                <a:lnTo>
                  <a:pt x="544" y="2852"/>
                </a:lnTo>
                <a:lnTo>
                  <a:pt x="544" y="3259"/>
                </a:lnTo>
                <a:lnTo>
                  <a:pt x="544" y="58311"/>
                </a:lnTo>
                <a:lnTo>
                  <a:pt x="544" y="58718"/>
                </a:lnTo>
                <a:lnTo>
                  <a:pt x="476" y="58311"/>
                </a:lnTo>
                <a:lnTo>
                  <a:pt x="476" y="3259"/>
                </a:lnTo>
                <a:lnTo>
                  <a:pt x="544" y="2784"/>
                </a:lnTo>
                <a:lnTo>
                  <a:pt x="612" y="2444"/>
                </a:lnTo>
                <a:lnTo>
                  <a:pt x="747" y="2105"/>
                </a:lnTo>
                <a:lnTo>
                  <a:pt x="951" y="1834"/>
                </a:lnTo>
                <a:lnTo>
                  <a:pt x="1222" y="1630"/>
                </a:lnTo>
                <a:lnTo>
                  <a:pt x="1562" y="1426"/>
                </a:lnTo>
                <a:lnTo>
                  <a:pt x="1969" y="1290"/>
                </a:lnTo>
                <a:lnTo>
                  <a:pt x="2444" y="1155"/>
                </a:lnTo>
                <a:lnTo>
                  <a:pt x="3259" y="1087"/>
                </a:lnTo>
                <a:lnTo>
                  <a:pt x="4481" y="951"/>
                </a:lnTo>
                <a:lnTo>
                  <a:pt x="7807" y="747"/>
                </a:lnTo>
                <a:lnTo>
                  <a:pt x="11676" y="612"/>
                </a:lnTo>
                <a:lnTo>
                  <a:pt x="15410" y="544"/>
                </a:lnTo>
                <a:close/>
                <a:moveTo>
                  <a:pt x="27560" y="1087"/>
                </a:moveTo>
                <a:lnTo>
                  <a:pt x="28375" y="1155"/>
                </a:lnTo>
                <a:lnTo>
                  <a:pt x="28850" y="1290"/>
                </a:lnTo>
                <a:lnTo>
                  <a:pt x="29257" y="1426"/>
                </a:lnTo>
                <a:lnTo>
                  <a:pt x="29597" y="1630"/>
                </a:lnTo>
                <a:lnTo>
                  <a:pt x="29868" y="1834"/>
                </a:lnTo>
                <a:lnTo>
                  <a:pt x="30072" y="2105"/>
                </a:lnTo>
                <a:lnTo>
                  <a:pt x="30208" y="2444"/>
                </a:lnTo>
                <a:lnTo>
                  <a:pt x="30276" y="2784"/>
                </a:lnTo>
                <a:lnTo>
                  <a:pt x="30344" y="3259"/>
                </a:lnTo>
                <a:lnTo>
                  <a:pt x="30344" y="58311"/>
                </a:lnTo>
                <a:lnTo>
                  <a:pt x="30276" y="58718"/>
                </a:lnTo>
                <a:lnTo>
                  <a:pt x="30208" y="59125"/>
                </a:lnTo>
                <a:lnTo>
                  <a:pt x="30072" y="59465"/>
                </a:lnTo>
                <a:lnTo>
                  <a:pt x="29868" y="59736"/>
                </a:lnTo>
                <a:lnTo>
                  <a:pt x="29597" y="60008"/>
                </a:lnTo>
                <a:lnTo>
                  <a:pt x="29257" y="60144"/>
                </a:lnTo>
                <a:lnTo>
                  <a:pt x="28850" y="60347"/>
                </a:lnTo>
                <a:lnTo>
                  <a:pt x="28375" y="60415"/>
                </a:lnTo>
                <a:lnTo>
                  <a:pt x="26746" y="60687"/>
                </a:lnTo>
                <a:lnTo>
                  <a:pt x="23895" y="60958"/>
                </a:lnTo>
                <a:lnTo>
                  <a:pt x="22130" y="61094"/>
                </a:lnTo>
                <a:lnTo>
                  <a:pt x="20093" y="61230"/>
                </a:lnTo>
                <a:lnTo>
                  <a:pt x="17853" y="61298"/>
                </a:lnTo>
                <a:lnTo>
                  <a:pt x="12966" y="61298"/>
                </a:lnTo>
                <a:lnTo>
                  <a:pt x="10726" y="61230"/>
                </a:lnTo>
                <a:lnTo>
                  <a:pt x="8689" y="61094"/>
                </a:lnTo>
                <a:lnTo>
                  <a:pt x="6924" y="60958"/>
                </a:lnTo>
                <a:lnTo>
                  <a:pt x="4073" y="60687"/>
                </a:lnTo>
                <a:lnTo>
                  <a:pt x="2444" y="60415"/>
                </a:lnTo>
                <a:lnTo>
                  <a:pt x="1969" y="60347"/>
                </a:lnTo>
                <a:lnTo>
                  <a:pt x="1562" y="60144"/>
                </a:lnTo>
                <a:lnTo>
                  <a:pt x="1290" y="60008"/>
                </a:lnTo>
                <a:lnTo>
                  <a:pt x="951" y="59736"/>
                </a:lnTo>
                <a:lnTo>
                  <a:pt x="747" y="59465"/>
                </a:lnTo>
                <a:lnTo>
                  <a:pt x="612" y="59125"/>
                </a:lnTo>
                <a:lnTo>
                  <a:pt x="544" y="58718"/>
                </a:lnTo>
                <a:lnTo>
                  <a:pt x="544" y="58718"/>
                </a:lnTo>
                <a:lnTo>
                  <a:pt x="679" y="59125"/>
                </a:lnTo>
                <a:lnTo>
                  <a:pt x="815" y="59397"/>
                </a:lnTo>
                <a:lnTo>
                  <a:pt x="1019" y="59669"/>
                </a:lnTo>
                <a:lnTo>
                  <a:pt x="1290" y="59940"/>
                </a:lnTo>
                <a:lnTo>
                  <a:pt x="1630" y="60144"/>
                </a:lnTo>
                <a:lnTo>
                  <a:pt x="2037" y="60279"/>
                </a:lnTo>
                <a:lnTo>
                  <a:pt x="2444" y="60415"/>
                </a:lnTo>
                <a:lnTo>
                  <a:pt x="4073" y="60619"/>
                </a:lnTo>
                <a:lnTo>
                  <a:pt x="6924" y="60890"/>
                </a:lnTo>
                <a:lnTo>
                  <a:pt x="8689" y="61026"/>
                </a:lnTo>
                <a:lnTo>
                  <a:pt x="10726" y="61162"/>
                </a:lnTo>
                <a:lnTo>
                  <a:pt x="12966" y="61230"/>
                </a:lnTo>
                <a:lnTo>
                  <a:pt x="17853" y="61230"/>
                </a:lnTo>
                <a:lnTo>
                  <a:pt x="20093" y="61162"/>
                </a:lnTo>
                <a:lnTo>
                  <a:pt x="22130" y="61026"/>
                </a:lnTo>
                <a:lnTo>
                  <a:pt x="23895" y="60890"/>
                </a:lnTo>
                <a:lnTo>
                  <a:pt x="26746" y="60619"/>
                </a:lnTo>
                <a:lnTo>
                  <a:pt x="28375" y="60415"/>
                </a:lnTo>
                <a:lnTo>
                  <a:pt x="28850" y="60279"/>
                </a:lnTo>
                <a:lnTo>
                  <a:pt x="29190" y="60144"/>
                </a:lnTo>
                <a:lnTo>
                  <a:pt x="29529" y="59940"/>
                </a:lnTo>
                <a:lnTo>
                  <a:pt x="29800" y="59669"/>
                </a:lnTo>
                <a:lnTo>
                  <a:pt x="30004" y="59397"/>
                </a:lnTo>
                <a:lnTo>
                  <a:pt x="30140" y="59125"/>
                </a:lnTo>
                <a:lnTo>
                  <a:pt x="30276" y="58718"/>
                </a:lnTo>
                <a:lnTo>
                  <a:pt x="30276" y="58311"/>
                </a:lnTo>
                <a:lnTo>
                  <a:pt x="30276" y="3259"/>
                </a:lnTo>
                <a:lnTo>
                  <a:pt x="30276" y="2852"/>
                </a:lnTo>
                <a:lnTo>
                  <a:pt x="30140" y="2444"/>
                </a:lnTo>
                <a:lnTo>
                  <a:pt x="30004" y="2173"/>
                </a:lnTo>
                <a:lnTo>
                  <a:pt x="29800" y="1901"/>
                </a:lnTo>
                <a:lnTo>
                  <a:pt x="29529" y="1698"/>
                </a:lnTo>
                <a:lnTo>
                  <a:pt x="29190" y="1494"/>
                </a:lnTo>
                <a:lnTo>
                  <a:pt x="28850" y="1358"/>
                </a:lnTo>
                <a:lnTo>
                  <a:pt x="28375" y="1223"/>
                </a:lnTo>
                <a:lnTo>
                  <a:pt x="27560" y="1087"/>
                </a:lnTo>
                <a:close/>
                <a:moveTo>
                  <a:pt x="15410" y="1"/>
                </a:moveTo>
                <a:lnTo>
                  <a:pt x="11608" y="69"/>
                </a:lnTo>
                <a:lnTo>
                  <a:pt x="7739" y="204"/>
                </a:lnTo>
                <a:lnTo>
                  <a:pt x="4413" y="408"/>
                </a:lnTo>
                <a:lnTo>
                  <a:pt x="3191" y="544"/>
                </a:lnTo>
                <a:lnTo>
                  <a:pt x="2309" y="680"/>
                </a:lnTo>
                <a:lnTo>
                  <a:pt x="1765" y="815"/>
                </a:lnTo>
                <a:lnTo>
                  <a:pt x="1290" y="1019"/>
                </a:lnTo>
                <a:lnTo>
                  <a:pt x="883" y="1223"/>
                </a:lnTo>
                <a:lnTo>
                  <a:pt x="544" y="1494"/>
                </a:lnTo>
                <a:lnTo>
                  <a:pt x="340" y="1901"/>
                </a:lnTo>
                <a:lnTo>
                  <a:pt x="136" y="2241"/>
                </a:lnTo>
                <a:lnTo>
                  <a:pt x="1" y="2716"/>
                </a:lnTo>
                <a:lnTo>
                  <a:pt x="1" y="3259"/>
                </a:lnTo>
                <a:lnTo>
                  <a:pt x="1" y="58311"/>
                </a:lnTo>
                <a:lnTo>
                  <a:pt x="1" y="58854"/>
                </a:lnTo>
                <a:lnTo>
                  <a:pt x="136" y="59261"/>
                </a:lnTo>
                <a:lnTo>
                  <a:pt x="340" y="59736"/>
                </a:lnTo>
                <a:lnTo>
                  <a:pt x="612" y="60076"/>
                </a:lnTo>
                <a:lnTo>
                  <a:pt x="951" y="60347"/>
                </a:lnTo>
                <a:lnTo>
                  <a:pt x="1358" y="60619"/>
                </a:lnTo>
                <a:lnTo>
                  <a:pt x="1833" y="60823"/>
                </a:lnTo>
                <a:lnTo>
                  <a:pt x="2309" y="60958"/>
                </a:lnTo>
                <a:lnTo>
                  <a:pt x="4006" y="61162"/>
                </a:lnTo>
                <a:lnTo>
                  <a:pt x="6857" y="61501"/>
                </a:lnTo>
                <a:lnTo>
                  <a:pt x="8689" y="61637"/>
                </a:lnTo>
                <a:lnTo>
                  <a:pt x="10726" y="61705"/>
                </a:lnTo>
                <a:lnTo>
                  <a:pt x="12966" y="61773"/>
                </a:lnTo>
                <a:lnTo>
                  <a:pt x="15410" y="61841"/>
                </a:lnTo>
                <a:lnTo>
                  <a:pt x="17853" y="61773"/>
                </a:lnTo>
                <a:lnTo>
                  <a:pt x="20093" y="61705"/>
                </a:lnTo>
                <a:lnTo>
                  <a:pt x="22130" y="61637"/>
                </a:lnTo>
                <a:lnTo>
                  <a:pt x="23963" y="61501"/>
                </a:lnTo>
                <a:lnTo>
                  <a:pt x="26814" y="61162"/>
                </a:lnTo>
                <a:lnTo>
                  <a:pt x="28511" y="60958"/>
                </a:lnTo>
                <a:lnTo>
                  <a:pt x="28986" y="60823"/>
                </a:lnTo>
                <a:lnTo>
                  <a:pt x="29461" y="60619"/>
                </a:lnTo>
                <a:lnTo>
                  <a:pt x="29868" y="60347"/>
                </a:lnTo>
                <a:lnTo>
                  <a:pt x="30208" y="60076"/>
                </a:lnTo>
                <a:lnTo>
                  <a:pt x="30479" y="59736"/>
                </a:lnTo>
                <a:lnTo>
                  <a:pt x="30683" y="59261"/>
                </a:lnTo>
                <a:lnTo>
                  <a:pt x="30819" y="58854"/>
                </a:lnTo>
                <a:lnTo>
                  <a:pt x="30819" y="58311"/>
                </a:lnTo>
                <a:lnTo>
                  <a:pt x="30819" y="3259"/>
                </a:lnTo>
                <a:lnTo>
                  <a:pt x="30819" y="2716"/>
                </a:lnTo>
                <a:lnTo>
                  <a:pt x="30683" y="2241"/>
                </a:lnTo>
                <a:lnTo>
                  <a:pt x="30547" y="1901"/>
                </a:lnTo>
                <a:lnTo>
                  <a:pt x="30276" y="1494"/>
                </a:lnTo>
                <a:lnTo>
                  <a:pt x="29936" y="1223"/>
                </a:lnTo>
                <a:lnTo>
                  <a:pt x="29529" y="1019"/>
                </a:lnTo>
                <a:lnTo>
                  <a:pt x="29054" y="815"/>
                </a:lnTo>
                <a:lnTo>
                  <a:pt x="28511" y="680"/>
                </a:lnTo>
                <a:lnTo>
                  <a:pt x="27628" y="544"/>
                </a:lnTo>
                <a:lnTo>
                  <a:pt x="26406" y="408"/>
                </a:lnTo>
                <a:lnTo>
                  <a:pt x="23080" y="204"/>
                </a:lnTo>
                <a:lnTo>
                  <a:pt x="19211" y="69"/>
                </a:lnTo>
                <a:lnTo>
                  <a:pt x="15410" y="1"/>
                </a:lnTo>
                <a:close/>
              </a:path>
            </a:pathLst>
          </a:custGeom>
          <a:solidFill>
            <a:srgbClr val="FFFFFF"/>
          </a:solidFill>
          <a:ln w="9525" cap="flat" cmpd="sng">
            <a:solidFill>
              <a:srgbClr val="D9D9D9"/>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 name="Shape 396"/>
          <p:cNvSpPr/>
          <p:nvPr/>
        </p:nvSpPr>
        <p:spPr>
          <a:xfrm>
            <a:off x="7422699" y="978946"/>
            <a:ext cx="2701190" cy="4782119"/>
          </a:xfrm>
          <a:prstGeom prst="rect">
            <a:avLst/>
          </a:prstGeom>
          <a:solidFill>
            <a:srgbClr val="000714">
              <a:alpha val="2538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a:spcBef>
                <a:spcPts val="0"/>
              </a:spcBef>
              <a:buNone/>
            </a:pPr>
            <a:r>
              <a:rPr lang="en" sz="1000">
                <a:solidFill>
                  <a:srgbClr val="FFFFFF"/>
                </a:solidFill>
                <a:latin typeface="Muli"/>
                <a:ea typeface="Muli"/>
                <a:cs typeface="Muli"/>
                <a:sym typeface="Muli"/>
              </a:rPr>
              <a:t>Place your screenshot here</a:t>
            </a:r>
          </a:p>
        </p:txBody>
      </p:sp>
      <p:sp>
        <p:nvSpPr>
          <p:cNvPr id="4" name="Shape 395"/>
          <p:cNvSpPr txBox="1">
            <a:spLocks/>
          </p:cNvSpPr>
          <p:nvPr/>
        </p:nvSpPr>
        <p:spPr>
          <a:xfrm>
            <a:off x="2375678" y="1982097"/>
            <a:ext cx="4101900" cy="2421407"/>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r>
              <a:rPr lang="en-US" sz="2400" dirty="0">
                <a:solidFill>
                  <a:schemeClr val="bg1"/>
                </a:solidFill>
                <a:latin typeface="+mj-lt"/>
                <a:ea typeface="Muli"/>
                <a:cs typeface="Muli"/>
                <a:sym typeface="Muli"/>
              </a:rPr>
              <a:t>	ANDROID PROJECT</a:t>
            </a:r>
          </a:p>
          <a:p>
            <a:pPr>
              <a:spcBef>
                <a:spcPts val="0"/>
              </a:spcBef>
              <a:buFont typeface="Arial" panose="020B0604020202020204" pitchFamily="34" charset="0"/>
              <a:buNone/>
            </a:pPr>
            <a:endParaRPr lang="en-US" sz="2000" b="1" dirty="0">
              <a:solidFill>
                <a:schemeClr val="bg1"/>
              </a:solidFill>
              <a:latin typeface="Muli"/>
              <a:ea typeface="Muli"/>
              <a:cs typeface="Muli"/>
              <a:sym typeface="Muli"/>
            </a:endParaRPr>
          </a:p>
          <a:p>
            <a:pPr>
              <a:spcBef>
                <a:spcPts val="0"/>
              </a:spcBef>
              <a:buNone/>
            </a:pPr>
            <a:r>
              <a:rPr lang="en-US" sz="2000" dirty="0">
                <a:solidFill>
                  <a:schemeClr val="bg1"/>
                </a:solidFill>
                <a:latin typeface="Muli"/>
                <a:ea typeface="Muli"/>
                <a:cs typeface="Muli"/>
                <a:sym typeface="Muli"/>
              </a:rPr>
              <a:t>	</a:t>
            </a:r>
            <a:r>
              <a:rPr lang="en-US" sz="20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a:p>
            <a:pPr>
              <a:spcBef>
                <a:spcPts val="0"/>
              </a:spcBef>
              <a:buNone/>
            </a:pPr>
            <a:endParaRPr lang="en-US" sz="2000" dirty="0">
              <a:solidFill>
                <a:schemeClr val="bg1"/>
              </a:solidFill>
              <a:ea typeface="Muli"/>
              <a:cs typeface="Muli"/>
              <a:sym typeface="Muli"/>
            </a:endParaRPr>
          </a:p>
          <a:p>
            <a:pPr>
              <a:spcBef>
                <a:spcPts val="0"/>
              </a:spcBef>
              <a:buFont typeface="Arial" panose="020B0604020202020204" pitchFamily="34" charset="0"/>
              <a:buNone/>
            </a:pPr>
            <a:endParaRPr lang="en-US" sz="2000" dirty="0">
              <a:solidFill>
                <a:schemeClr val="bg1"/>
              </a:solidFill>
              <a:ea typeface="Muli"/>
              <a:cs typeface="Muli"/>
              <a:sym typeface="Muli"/>
            </a:endParaRPr>
          </a:p>
        </p:txBody>
      </p:sp>
    </p:spTree>
    <p:extLst>
      <p:ext uri="{BB962C8B-B14F-4D97-AF65-F5344CB8AC3E}">
        <p14:creationId xmlns:p14="http://schemas.microsoft.com/office/powerpoint/2010/main" val="273873819"/>
      </p:ext>
    </p:extLst>
  </p:cSld>
  <p:clrMapOvr>
    <a:masterClrMapping/>
  </p:clrMapOvr>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Rectangle 4">
            <a:extLst>
              <a:ext uri="{FF2B5EF4-FFF2-40B4-BE49-F238E27FC236}">
                <a16:creationId xmlns:a16="http://schemas.microsoft.com/office/drawing/2014/main" id="{8EF8A351-BD6D-4172-AC07-72754958B134}"/>
              </a:ext>
            </a:extLst>
          </p:cNvPr>
          <p:cNvSpPr/>
          <p:nvPr/>
        </p:nvSpPr>
        <p:spPr>
          <a:xfrm>
            <a:off x="1558386" y="1219200"/>
            <a:ext cx="5736485" cy="4248150"/>
          </a:xfrm>
          <a:prstGeom prst="rect">
            <a:avLst/>
          </a:prstGeom>
          <a:solidFill>
            <a:schemeClr val="accent1">
              <a:alpha val="83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Shape 395"/>
          <p:cNvSpPr txBox="1">
            <a:spLocks/>
          </p:cNvSpPr>
          <p:nvPr/>
        </p:nvSpPr>
        <p:spPr>
          <a:xfrm>
            <a:off x="2375678" y="1884921"/>
            <a:ext cx="4101900" cy="2421407"/>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just">
              <a:spcBef>
                <a:spcPts val="0"/>
              </a:spcBef>
              <a:buFont typeface="Arial" panose="020B0604020202020204" pitchFamily="34" charset="0"/>
              <a:buNone/>
            </a:pPr>
            <a:r>
              <a:rPr lang="en-US" sz="2400" dirty="0">
                <a:solidFill>
                  <a:schemeClr val="bg1"/>
                </a:solidFill>
                <a:latin typeface="+mj-lt"/>
                <a:ea typeface="Muli"/>
                <a:cs typeface="Muli"/>
                <a:sym typeface="Muli"/>
              </a:rPr>
              <a:t>	iPhone PROJECT</a:t>
            </a:r>
          </a:p>
          <a:p>
            <a:pPr algn="just">
              <a:spcBef>
                <a:spcPts val="0"/>
              </a:spcBef>
              <a:buFont typeface="Arial" panose="020B0604020202020204" pitchFamily="34" charset="0"/>
              <a:buNone/>
            </a:pPr>
            <a:endParaRPr lang="en-US" sz="2000" b="1" dirty="0">
              <a:solidFill>
                <a:schemeClr val="bg1"/>
              </a:solidFill>
              <a:latin typeface="Muli"/>
              <a:ea typeface="Muli"/>
              <a:cs typeface="Muli"/>
              <a:sym typeface="Muli"/>
            </a:endParaRPr>
          </a:p>
          <a:p>
            <a:pPr algn="just">
              <a:spcBef>
                <a:spcPts val="0"/>
              </a:spcBef>
              <a:buNone/>
            </a:pPr>
            <a:r>
              <a:rPr lang="en-US" sz="2000" dirty="0">
                <a:solidFill>
                  <a:schemeClr val="bg1"/>
                </a:solidFill>
                <a:latin typeface="Muli"/>
                <a:ea typeface="Muli"/>
                <a:cs typeface="Muli"/>
                <a:sym typeface="Muli"/>
              </a:rPr>
              <a:t>	</a:t>
            </a:r>
            <a:r>
              <a:rPr lang="en-US" sz="20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a:p>
            <a:pPr algn="just">
              <a:spcBef>
                <a:spcPts val="0"/>
              </a:spcBef>
              <a:buNone/>
            </a:pPr>
            <a:endParaRPr lang="en-US" sz="2000" dirty="0">
              <a:solidFill>
                <a:schemeClr val="bg1"/>
              </a:solidFill>
              <a:ea typeface="Muli"/>
              <a:cs typeface="Muli"/>
              <a:sym typeface="Muli"/>
            </a:endParaRPr>
          </a:p>
          <a:p>
            <a:pPr algn="just">
              <a:spcBef>
                <a:spcPts val="0"/>
              </a:spcBef>
              <a:buFont typeface="Arial" panose="020B0604020202020204" pitchFamily="34" charset="0"/>
              <a:buNone/>
            </a:pPr>
            <a:endParaRPr lang="en-US" sz="2000" dirty="0">
              <a:solidFill>
                <a:schemeClr val="bg1"/>
              </a:solidFill>
              <a:ea typeface="Muli"/>
              <a:cs typeface="Muli"/>
              <a:sym typeface="Muli"/>
            </a:endParaRPr>
          </a:p>
        </p:txBody>
      </p:sp>
      <p:sp>
        <p:nvSpPr>
          <p:cNvPr id="3" name="Shape 401"/>
          <p:cNvSpPr/>
          <p:nvPr/>
        </p:nvSpPr>
        <p:spPr>
          <a:xfrm>
            <a:off x="7294871" y="365905"/>
            <a:ext cx="3011179" cy="6336808"/>
          </a:xfrm>
          <a:custGeom>
            <a:avLst/>
            <a:gdLst/>
            <a:ahLst/>
            <a:cxnLst/>
            <a:rect l="0" t="0" r="0" b="0"/>
            <a:pathLst>
              <a:path w="25999" h="54713" extrusionOk="0">
                <a:moveTo>
                  <a:pt x="12966" y="2173"/>
                </a:moveTo>
                <a:lnTo>
                  <a:pt x="13169" y="2240"/>
                </a:lnTo>
                <a:lnTo>
                  <a:pt x="13373" y="2308"/>
                </a:lnTo>
                <a:lnTo>
                  <a:pt x="13441" y="2512"/>
                </a:lnTo>
                <a:lnTo>
                  <a:pt x="13509" y="2716"/>
                </a:lnTo>
                <a:lnTo>
                  <a:pt x="13441" y="2919"/>
                </a:lnTo>
                <a:lnTo>
                  <a:pt x="13373" y="3123"/>
                </a:lnTo>
                <a:lnTo>
                  <a:pt x="13169" y="3191"/>
                </a:lnTo>
                <a:lnTo>
                  <a:pt x="12966" y="3259"/>
                </a:lnTo>
                <a:lnTo>
                  <a:pt x="12762" y="3191"/>
                </a:lnTo>
                <a:lnTo>
                  <a:pt x="12626" y="3123"/>
                </a:lnTo>
                <a:lnTo>
                  <a:pt x="12491" y="2919"/>
                </a:lnTo>
                <a:lnTo>
                  <a:pt x="12423" y="2716"/>
                </a:lnTo>
                <a:lnTo>
                  <a:pt x="12491" y="2512"/>
                </a:lnTo>
                <a:lnTo>
                  <a:pt x="12626" y="2308"/>
                </a:lnTo>
                <a:lnTo>
                  <a:pt x="12762" y="2240"/>
                </a:lnTo>
                <a:lnTo>
                  <a:pt x="12966" y="2173"/>
                </a:lnTo>
                <a:close/>
                <a:moveTo>
                  <a:pt x="14934" y="4480"/>
                </a:moveTo>
                <a:lnTo>
                  <a:pt x="15002" y="4548"/>
                </a:lnTo>
                <a:lnTo>
                  <a:pt x="15070" y="4684"/>
                </a:lnTo>
                <a:lnTo>
                  <a:pt x="15138" y="4752"/>
                </a:lnTo>
                <a:lnTo>
                  <a:pt x="15070" y="4888"/>
                </a:lnTo>
                <a:lnTo>
                  <a:pt x="15002" y="5024"/>
                </a:lnTo>
                <a:lnTo>
                  <a:pt x="14934" y="5024"/>
                </a:lnTo>
                <a:lnTo>
                  <a:pt x="14799" y="5091"/>
                </a:lnTo>
                <a:lnTo>
                  <a:pt x="11065" y="5091"/>
                </a:lnTo>
                <a:lnTo>
                  <a:pt x="10929" y="5024"/>
                </a:lnTo>
                <a:lnTo>
                  <a:pt x="10861" y="5024"/>
                </a:lnTo>
                <a:lnTo>
                  <a:pt x="10794" y="4888"/>
                </a:lnTo>
                <a:lnTo>
                  <a:pt x="10726" y="4752"/>
                </a:lnTo>
                <a:lnTo>
                  <a:pt x="10794" y="4684"/>
                </a:lnTo>
                <a:lnTo>
                  <a:pt x="10861" y="4548"/>
                </a:lnTo>
                <a:lnTo>
                  <a:pt x="10929" y="4480"/>
                </a:lnTo>
                <a:close/>
                <a:moveTo>
                  <a:pt x="23963" y="7807"/>
                </a:moveTo>
                <a:lnTo>
                  <a:pt x="23963" y="7875"/>
                </a:lnTo>
                <a:lnTo>
                  <a:pt x="23963" y="46771"/>
                </a:lnTo>
                <a:lnTo>
                  <a:pt x="23963" y="46838"/>
                </a:lnTo>
                <a:lnTo>
                  <a:pt x="1969" y="46838"/>
                </a:lnTo>
                <a:lnTo>
                  <a:pt x="1969" y="46771"/>
                </a:lnTo>
                <a:lnTo>
                  <a:pt x="1969" y="7875"/>
                </a:lnTo>
                <a:lnTo>
                  <a:pt x="1969" y="7807"/>
                </a:lnTo>
                <a:close/>
                <a:moveTo>
                  <a:pt x="12558" y="48536"/>
                </a:moveTo>
                <a:lnTo>
                  <a:pt x="12151" y="48671"/>
                </a:lnTo>
                <a:lnTo>
                  <a:pt x="11812" y="48875"/>
                </a:lnTo>
                <a:lnTo>
                  <a:pt x="11472" y="49146"/>
                </a:lnTo>
                <a:lnTo>
                  <a:pt x="11269" y="49418"/>
                </a:lnTo>
                <a:lnTo>
                  <a:pt x="11065" y="49825"/>
                </a:lnTo>
                <a:lnTo>
                  <a:pt x="10929" y="50165"/>
                </a:lnTo>
                <a:lnTo>
                  <a:pt x="10861" y="50640"/>
                </a:lnTo>
                <a:lnTo>
                  <a:pt x="10929" y="51047"/>
                </a:lnTo>
                <a:lnTo>
                  <a:pt x="11065" y="51454"/>
                </a:lnTo>
                <a:lnTo>
                  <a:pt x="11269" y="51794"/>
                </a:lnTo>
                <a:lnTo>
                  <a:pt x="11472" y="52065"/>
                </a:lnTo>
                <a:lnTo>
                  <a:pt x="11812" y="52337"/>
                </a:lnTo>
                <a:lnTo>
                  <a:pt x="12151" y="52541"/>
                </a:lnTo>
                <a:lnTo>
                  <a:pt x="12558" y="52676"/>
                </a:lnTo>
                <a:lnTo>
                  <a:pt x="12966" y="52744"/>
                </a:lnTo>
                <a:lnTo>
                  <a:pt x="13373" y="52676"/>
                </a:lnTo>
                <a:lnTo>
                  <a:pt x="13780" y="52541"/>
                </a:lnTo>
                <a:lnTo>
                  <a:pt x="14120" y="52337"/>
                </a:lnTo>
                <a:lnTo>
                  <a:pt x="14459" y="52065"/>
                </a:lnTo>
                <a:lnTo>
                  <a:pt x="14731" y="51794"/>
                </a:lnTo>
                <a:lnTo>
                  <a:pt x="14934" y="51454"/>
                </a:lnTo>
                <a:lnTo>
                  <a:pt x="15002" y="51047"/>
                </a:lnTo>
                <a:lnTo>
                  <a:pt x="15070" y="50640"/>
                </a:lnTo>
                <a:lnTo>
                  <a:pt x="15002" y="50165"/>
                </a:lnTo>
                <a:lnTo>
                  <a:pt x="14934" y="49825"/>
                </a:lnTo>
                <a:lnTo>
                  <a:pt x="14731" y="49418"/>
                </a:lnTo>
                <a:lnTo>
                  <a:pt x="14459" y="49146"/>
                </a:lnTo>
                <a:lnTo>
                  <a:pt x="14120" y="48875"/>
                </a:lnTo>
                <a:lnTo>
                  <a:pt x="13780" y="48671"/>
                </a:lnTo>
                <a:lnTo>
                  <a:pt x="13373" y="48536"/>
                </a:lnTo>
                <a:close/>
                <a:moveTo>
                  <a:pt x="12966" y="48332"/>
                </a:moveTo>
                <a:lnTo>
                  <a:pt x="13441" y="48400"/>
                </a:lnTo>
                <a:lnTo>
                  <a:pt x="13848" y="48536"/>
                </a:lnTo>
                <a:lnTo>
                  <a:pt x="14256" y="48739"/>
                </a:lnTo>
                <a:lnTo>
                  <a:pt x="14595" y="49011"/>
                </a:lnTo>
                <a:lnTo>
                  <a:pt x="14866" y="49350"/>
                </a:lnTo>
                <a:lnTo>
                  <a:pt x="15070" y="49757"/>
                </a:lnTo>
                <a:lnTo>
                  <a:pt x="15206" y="50165"/>
                </a:lnTo>
                <a:lnTo>
                  <a:pt x="15274" y="50640"/>
                </a:lnTo>
                <a:lnTo>
                  <a:pt x="15206" y="51047"/>
                </a:lnTo>
                <a:lnTo>
                  <a:pt x="15070" y="51522"/>
                </a:lnTo>
                <a:lnTo>
                  <a:pt x="14866" y="51862"/>
                </a:lnTo>
                <a:lnTo>
                  <a:pt x="14595" y="52201"/>
                </a:lnTo>
                <a:lnTo>
                  <a:pt x="14256" y="52473"/>
                </a:lnTo>
                <a:lnTo>
                  <a:pt x="13848" y="52676"/>
                </a:lnTo>
                <a:lnTo>
                  <a:pt x="13441" y="52812"/>
                </a:lnTo>
                <a:lnTo>
                  <a:pt x="12966" y="52880"/>
                </a:lnTo>
                <a:lnTo>
                  <a:pt x="12558" y="52812"/>
                </a:lnTo>
                <a:lnTo>
                  <a:pt x="12083" y="52676"/>
                </a:lnTo>
                <a:lnTo>
                  <a:pt x="11744" y="52473"/>
                </a:lnTo>
                <a:lnTo>
                  <a:pt x="11404" y="52201"/>
                </a:lnTo>
                <a:lnTo>
                  <a:pt x="11133" y="51862"/>
                </a:lnTo>
                <a:lnTo>
                  <a:pt x="10929" y="51522"/>
                </a:lnTo>
                <a:lnTo>
                  <a:pt x="10794" y="51047"/>
                </a:lnTo>
                <a:lnTo>
                  <a:pt x="10726" y="50640"/>
                </a:lnTo>
                <a:lnTo>
                  <a:pt x="10794" y="50165"/>
                </a:lnTo>
                <a:lnTo>
                  <a:pt x="10929" y="49757"/>
                </a:lnTo>
                <a:lnTo>
                  <a:pt x="11133" y="49350"/>
                </a:lnTo>
                <a:lnTo>
                  <a:pt x="11404" y="49011"/>
                </a:lnTo>
                <a:lnTo>
                  <a:pt x="11744" y="48739"/>
                </a:lnTo>
                <a:lnTo>
                  <a:pt x="12083" y="48536"/>
                </a:lnTo>
                <a:lnTo>
                  <a:pt x="12558" y="48400"/>
                </a:lnTo>
                <a:lnTo>
                  <a:pt x="12966" y="48332"/>
                </a:lnTo>
                <a:close/>
                <a:moveTo>
                  <a:pt x="3938" y="679"/>
                </a:moveTo>
                <a:lnTo>
                  <a:pt x="3259" y="747"/>
                </a:lnTo>
                <a:lnTo>
                  <a:pt x="2648" y="951"/>
                </a:lnTo>
                <a:lnTo>
                  <a:pt x="2105" y="1222"/>
                </a:lnTo>
                <a:lnTo>
                  <a:pt x="1630" y="1629"/>
                </a:lnTo>
                <a:lnTo>
                  <a:pt x="1290" y="2105"/>
                </a:lnTo>
                <a:lnTo>
                  <a:pt x="951" y="2648"/>
                </a:lnTo>
                <a:lnTo>
                  <a:pt x="747" y="3259"/>
                </a:lnTo>
                <a:lnTo>
                  <a:pt x="747" y="3870"/>
                </a:lnTo>
                <a:lnTo>
                  <a:pt x="747" y="50776"/>
                </a:lnTo>
                <a:lnTo>
                  <a:pt x="747" y="51387"/>
                </a:lnTo>
                <a:lnTo>
                  <a:pt x="951" y="51997"/>
                </a:lnTo>
                <a:lnTo>
                  <a:pt x="1290" y="52541"/>
                </a:lnTo>
                <a:lnTo>
                  <a:pt x="1630" y="53016"/>
                </a:lnTo>
                <a:lnTo>
                  <a:pt x="2105" y="53423"/>
                </a:lnTo>
                <a:lnTo>
                  <a:pt x="2648" y="53695"/>
                </a:lnTo>
                <a:lnTo>
                  <a:pt x="3259" y="53898"/>
                </a:lnTo>
                <a:lnTo>
                  <a:pt x="3938" y="53966"/>
                </a:lnTo>
                <a:lnTo>
                  <a:pt x="22062" y="53966"/>
                </a:lnTo>
                <a:lnTo>
                  <a:pt x="22741" y="53898"/>
                </a:lnTo>
                <a:lnTo>
                  <a:pt x="23352" y="53695"/>
                </a:lnTo>
                <a:lnTo>
                  <a:pt x="23895" y="53423"/>
                </a:lnTo>
                <a:lnTo>
                  <a:pt x="24370" y="53016"/>
                </a:lnTo>
                <a:lnTo>
                  <a:pt x="24709" y="52541"/>
                </a:lnTo>
                <a:lnTo>
                  <a:pt x="25049" y="51997"/>
                </a:lnTo>
                <a:lnTo>
                  <a:pt x="25252" y="51387"/>
                </a:lnTo>
                <a:lnTo>
                  <a:pt x="25320" y="50776"/>
                </a:lnTo>
                <a:lnTo>
                  <a:pt x="25320" y="3870"/>
                </a:lnTo>
                <a:lnTo>
                  <a:pt x="25252" y="3259"/>
                </a:lnTo>
                <a:lnTo>
                  <a:pt x="25049" y="2648"/>
                </a:lnTo>
                <a:lnTo>
                  <a:pt x="24709" y="2105"/>
                </a:lnTo>
                <a:lnTo>
                  <a:pt x="24370" y="1629"/>
                </a:lnTo>
                <a:lnTo>
                  <a:pt x="23895" y="1222"/>
                </a:lnTo>
                <a:lnTo>
                  <a:pt x="23352" y="951"/>
                </a:lnTo>
                <a:lnTo>
                  <a:pt x="22741" y="747"/>
                </a:lnTo>
                <a:lnTo>
                  <a:pt x="22062" y="679"/>
                </a:lnTo>
                <a:close/>
                <a:moveTo>
                  <a:pt x="22062" y="543"/>
                </a:moveTo>
                <a:lnTo>
                  <a:pt x="22741" y="611"/>
                </a:lnTo>
                <a:lnTo>
                  <a:pt x="23419" y="815"/>
                </a:lnTo>
                <a:lnTo>
                  <a:pt x="23963" y="1086"/>
                </a:lnTo>
                <a:lnTo>
                  <a:pt x="24438" y="1494"/>
                </a:lnTo>
                <a:lnTo>
                  <a:pt x="24845" y="2037"/>
                </a:lnTo>
                <a:lnTo>
                  <a:pt x="25184" y="2580"/>
                </a:lnTo>
                <a:lnTo>
                  <a:pt x="25388" y="3191"/>
                </a:lnTo>
                <a:lnTo>
                  <a:pt x="25456" y="3870"/>
                </a:lnTo>
                <a:lnTo>
                  <a:pt x="25456" y="50776"/>
                </a:lnTo>
                <a:lnTo>
                  <a:pt x="25388" y="51454"/>
                </a:lnTo>
                <a:lnTo>
                  <a:pt x="25184" y="52065"/>
                </a:lnTo>
                <a:lnTo>
                  <a:pt x="24845" y="52676"/>
                </a:lnTo>
                <a:lnTo>
                  <a:pt x="24438" y="53151"/>
                </a:lnTo>
                <a:lnTo>
                  <a:pt x="23963" y="53559"/>
                </a:lnTo>
                <a:lnTo>
                  <a:pt x="23419" y="53898"/>
                </a:lnTo>
                <a:lnTo>
                  <a:pt x="22741" y="54102"/>
                </a:lnTo>
                <a:lnTo>
                  <a:pt x="22062" y="54170"/>
                </a:lnTo>
                <a:lnTo>
                  <a:pt x="3938" y="54170"/>
                </a:lnTo>
                <a:lnTo>
                  <a:pt x="3259" y="54102"/>
                </a:lnTo>
                <a:lnTo>
                  <a:pt x="2580" y="53898"/>
                </a:lnTo>
                <a:lnTo>
                  <a:pt x="2037" y="53559"/>
                </a:lnTo>
                <a:lnTo>
                  <a:pt x="1562" y="53151"/>
                </a:lnTo>
                <a:lnTo>
                  <a:pt x="1154" y="52676"/>
                </a:lnTo>
                <a:lnTo>
                  <a:pt x="815" y="52065"/>
                </a:lnTo>
                <a:lnTo>
                  <a:pt x="611" y="51454"/>
                </a:lnTo>
                <a:lnTo>
                  <a:pt x="543" y="50776"/>
                </a:lnTo>
                <a:lnTo>
                  <a:pt x="543" y="3870"/>
                </a:lnTo>
                <a:lnTo>
                  <a:pt x="611" y="3191"/>
                </a:lnTo>
                <a:lnTo>
                  <a:pt x="815" y="2580"/>
                </a:lnTo>
                <a:lnTo>
                  <a:pt x="1154" y="2037"/>
                </a:lnTo>
                <a:lnTo>
                  <a:pt x="1562" y="1494"/>
                </a:lnTo>
                <a:lnTo>
                  <a:pt x="2037" y="1086"/>
                </a:lnTo>
                <a:lnTo>
                  <a:pt x="2580" y="815"/>
                </a:lnTo>
                <a:lnTo>
                  <a:pt x="3259" y="611"/>
                </a:lnTo>
                <a:lnTo>
                  <a:pt x="3938" y="543"/>
                </a:lnTo>
                <a:close/>
                <a:moveTo>
                  <a:pt x="3938" y="0"/>
                </a:moveTo>
                <a:lnTo>
                  <a:pt x="3123" y="68"/>
                </a:lnTo>
                <a:lnTo>
                  <a:pt x="2444" y="272"/>
                </a:lnTo>
                <a:lnTo>
                  <a:pt x="1765" y="611"/>
                </a:lnTo>
                <a:lnTo>
                  <a:pt x="1154" y="1154"/>
                </a:lnTo>
                <a:lnTo>
                  <a:pt x="679" y="1697"/>
                </a:lnTo>
                <a:lnTo>
                  <a:pt x="272" y="2376"/>
                </a:lnTo>
                <a:lnTo>
                  <a:pt x="68" y="3123"/>
                </a:lnTo>
                <a:lnTo>
                  <a:pt x="0" y="3870"/>
                </a:lnTo>
                <a:lnTo>
                  <a:pt x="0" y="50776"/>
                </a:lnTo>
                <a:lnTo>
                  <a:pt x="68" y="51522"/>
                </a:lnTo>
                <a:lnTo>
                  <a:pt x="272" y="52269"/>
                </a:lnTo>
                <a:lnTo>
                  <a:pt x="679" y="52948"/>
                </a:lnTo>
                <a:lnTo>
                  <a:pt x="1154" y="53559"/>
                </a:lnTo>
                <a:lnTo>
                  <a:pt x="1765" y="54034"/>
                </a:lnTo>
                <a:lnTo>
                  <a:pt x="2444" y="54373"/>
                </a:lnTo>
                <a:lnTo>
                  <a:pt x="3123" y="54645"/>
                </a:lnTo>
                <a:lnTo>
                  <a:pt x="3938" y="54713"/>
                </a:lnTo>
                <a:lnTo>
                  <a:pt x="22062" y="54713"/>
                </a:lnTo>
                <a:lnTo>
                  <a:pt x="22876" y="54645"/>
                </a:lnTo>
                <a:lnTo>
                  <a:pt x="23555" y="54373"/>
                </a:lnTo>
                <a:lnTo>
                  <a:pt x="24234" y="54034"/>
                </a:lnTo>
                <a:lnTo>
                  <a:pt x="24845" y="53559"/>
                </a:lnTo>
                <a:lnTo>
                  <a:pt x="25320" y="52948"/>
                </a:lnTo>
                <a:lnTo>
                  <a:pt x="25727" y="52269"/>
                </a:lnTo>
                <a:lnTo>
                  <a:pt x="25931" y="51522"/>
                </a:lnTo>
                <a:lnTo>
                  <a:pt x="25999" y="50776"/>
                </a:lnTo>
                <a:lnTo>
                  <a:pt x="25999" y="3870"/>
                </a:lnTo>
                <a:lnTo>
                  <a:pt x="25931" y="3123"/>
                </a:lnTo>
                <a:lnTo>
                  <a:pt x="25727" y="2376"/>
                </a:lnTo>
                <a:lnTo>
                  <a:pt x="25320" y="1697"/>
                </a:lnTo>
                <a:lnTo>
                  <a:pt x="24845" y="1154"/>
                </a:lnTo>
                <a:lnTo>
                  <a:pt x="24234" y="611"/>
                </a:lnTo>
                <a:lnTo>
                  <a:pt x="23555" y="272"/>
                </a:lnTo>
                <a:lnTo>
                  <a:pt x="22876" y="68"/>
                </a:lnTo>
                <a:lnTo>
                  <a:pt x="22062" y="0"/>
                </a:lnTo>
                <a:close/>
              </a:path>
            </a:pathLst>
          </a:custGeom>
          <a:solidFill>
            <a:srgbClr val="FFFFFF"/>
          </a:solidFill>
          <a:ln w="9525" cap="flat" cmpd="sng">
            <a:solidFill>
              <a:srgbClr val="D9D9D9"/>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 name="Shape 403"/>
          <p:cNvSpPr/>
          <p:nvPr/>
        </p:nvSpPr>
        <p:spPr>
          <a:xfrm>
            <a:off x="7543800" y="1269834"/>
            <a:ext cx="2495550" cy="4502316"/>
          </a:xfrm>
          <a:prstGeom prst="rect">
            <a:avLst/>
          </a:prstGeom>
          <a:solidFill>
            <a:srgbClr val="000714">
              <a:alpha val="2538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dirty="0">
                <a:solidFill>
                  <a:srgbClr val="FFFFFF"/>
                </a:solidFill>
                <a:latin typeface="Muli"/>
                <a:ea typeface="Muli"/>
                <a:cs typeface="Muli"/>
                <a:sym typeface="Muli"/>
              </a:rPr>
              <a:t>Place your screenshot here</a:t>
            </a:r>
          </a:p>
        </p:txBody>
      </p:sp>
    </p:spTree>
    <p:extLst>
      <p:ext uri="{BB962C8B-B14F-4D97-AF65-F5344CB8AC3E}">
        <p14:creationId xmlns:p14="http://schemas.microsoft.com/office/powerpoint/2010/main" val="1694235868"/>
      </p:ext>
    </p:extLst>
  </p:cSld>
  <p:clrMapOvr>
    <a:masterClrMapping/>
  </p:clrMapOvr>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Rectangle 5">
            <a:extLst>
              <a:ext uri="{FF2B5EF4-FFF2-40B4-BE49-F238E27FC236}">
                <a16:creationId xmlns:a16="http://schemas.microsoft.com/office/drawing/2014/main" id="{D39C9E21-199D-40BE-860B-C9508B929264}"/>
              </a:ext>
            </a:extLst>
          </p:cNvPr>
          <p:cNvSpPr/>
          <p:nvPr/>
        </p:nvSpPr>
        <p:spPr>
          <a:xfrm>
            <a:off x="425550" y="1394737"/>
            <a:ext cx="4919192" cy="3558900"/>
          </a:xfrm>
          <a:prstGeom prst="rect">
            <a:avLst/>
          </a:prstGeom>
          <a:solidFill>
            <a:srgbClr val="92D050">
              <a:alpha val="71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Shape 395"/>
          <p:cNvSpPr txBox="1">
            <a:spLocks/>
          </p:cNvSpPr>
          <p:nvPr/>
        </p:nvSpPr>
        <p:spPr>
          <a:xfrm>
            <a:off x="816075" y="1685087"/>
            <a:ext cx="4101900" cy="2421407"/>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just">
              <a:spcBef>
                <a:spcPts val="0"/>
              </a:spcBef>
              <a:buFont typeface="Arial" panose="020B0604020202020204" pitchFamily="34" charset="0"/>
              <a:buNone/>
            </a:pPr>
            <a:r>
              <a:rPr lang="en-US" sz="2400" dirty="0">
                <a:solidFill>
                  <a:schemeClr val="bg1"/>
                </a:solidFill>
                <a:latin typeface="+mj-lt"/>
                <a:ea typeface="Muli"/>
                <a:cs typeface="Muli"/>
                <a:sym typeface="Muli"/>
              </a:rPr>
              <a:t>	WEBSITE PROJECT</a:t>
            </a:r>
          </a:p>
          <a:p>
            <a:pPr algn="just">
              <a:spcBef>
                <a:spcPts val="0"/>
              </a:spcBef>
              <a:buFont typeface="Arial" panose="020B0604020202020204" pitchFamily="34" charset="0"/>
              <a:buNone/>
            </a:pPr>
            <a:endParaRPr lang="en-US" sz="2000" b="1" dirty="0">
              <a:solidFill>
                <a:schemeClr val="bg1"/>
              </a:solidFill>
              <a:latin typeface="Muli"/>
              <a:ea typeface="Muli"/>
              <a:cs typeface="Muli"/>
              <a:sym typeface="Muli"/>
            </a:endParaRPr>
          </a:p>
          <a:p>
            <a:pPr algn="just">
              <a:spcBef>
                <a:spcPts val="0"/>
              </a:spcBef>
              <a:buNone/>
            </a:pPr>
            <a:r>
              <a:rPr lang="en-US" sz="2000" dirty="0">
                <a:solidFill>
                  <a:schemeClr val="bg1"/>
                </a:solidFill>
                <a:latin typeface="Muli"/>
                <a:ea typeface="Muli"/>
                <a:cs typeface="Muli"/>
                <a:sym typeface="Muli"/>
              </a:rPr>
              <a:t>	</a:t>
            </a:r>
            <a:r>
              <a:rPr lang="en-US" sz="20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a:p>
            <a:pPr algn="just">
              <a:spcBef>
                <a:spcPts val="0"/>
              </a:spcBef>
              <a:buNone/>
            </a:pPr>
            <a:endParaRPr lang="en-US" sz="2000" dirty="0">
              <a:solidFill>
                <a:schemeClr val="bg1"/>
              </a:solidFill>
              <a:ea typeface="Muli"/>
              <a:cs typeface="Muli"/>
              <a:sym typeface="Muli"/>
            </a:endParaRPr>
          </a:p>
          <a:p>
            <a:pPr algn="just">
              <a:spcBef>
                <a:spcPts val="0"/>
              </a:spcBef>
              <a:buFont typeface="Arial" panose="020B0604020202020204" pitchFamily="34" charset="0"/>
              <a:buNone/>
            </a:pPr>
            <a:endParaRPr lang="en-US" sz="2000" dirty="0">
              <a:solidFill>
                <a:schemeClr val="bg1"/>
              </a:solidFill>
              <a:ea typeface="Muli"/>
              <a:cs typeface="Muli"/>
              <a:sym typeface="Muli"/>
            </a:endParaRPr>
          </a:p>
        </p:txBody>
      </p:sp>
      <p:grpSp>
        <p:nvGrpSpPr>
          <p:cNvPr id="5" name="Group 4">
            <a:extLst>
              <a:ext uri="{FF2B5EF4-FFF2-40B4-BE49-F238E27FC236}">
                <a16:creationId xmlns:a16="http://schemas.microsoft.com/office/drawing/2014/main" id="{09072FE3-5E26-46B9-B886-20853245536E}"/>
              </a:ext>
            </a:extLst>
          </p:cNvPr>
          <p:cNvGrpSpPr/>
          <p:nvPr/>
        </p:nvGrpSpPr>
        <p:grpSpPr>
          <a:xfrm>
            <a:off x="5308500" y="1040896"/>
            <a:ext cx="6376165" cy="4963916"/>
            <a:chOff x="6336126" y="1840914"/>
            <a:chExt cx="5348539" cy="4163898"/>
          </a:xfrm>
        </p:grpSpPr>
        <p:sp>
          <p:nvSpPr>
            <p:cNvPr id="3" name="Shape 415"/>
            <p:cNvSpPr/>
            <p:nvPr/>
          </p:nvSpPr>
          <p:spPr>
            <a:xfrm>
              <a:off x="6336126" y="1840914"/>
              <a:ext cx="5348539" cy="4163898"/>
            </a:xfrm>
            <a:custGeom>
              <a:avLst/>
              <a:gdLst/>
              <a:ahLst/>
              <a:cxnLst/>
              <a:rect l="0" t="0" r="0" b="0"/>
              <a:pathLst>
                <a:path w="143434" h="111665" extrusionOk="0">
                  <a:moveTo>
                    <a:pt x="71751" y="2308"/>
                  </a:moveTo>
                  <a:lnTo>
                    <a:pt x="71887" y="2376"/>
                  </a:lnTo>
                  <a:lnTo>
                    <a:pt x="72091" y="2444"/>
                  </a:lnTo>
                  <a:lnTo>
                    <a:pt x="72159" y="2647"/>
                  </a:lnTo>
                  <a:lnTo>
                    <a:pt x="72226" y="2783"/>
                  </a:lnTo>
                  <a:lnTo>
                    <a:pt x="72159" y="2987"/>
                  </a:lnTo>
                  <a:lnTo>
                    <a:pt x="72091" y="3190"/>
                  </a:lnTo>
                  <a:lnTo>
                    <a:pt x="71887" y="3258"/>
                  </a:lnTo>
                  <a:lnTo>
                    <a:pt x="71751" y="3326"/>
                  </a:lnTo>
                  <a:lnTo>
                    <a:pt x="71548" y="3258"/>
                  </a:lnTo>
                  <a:lnTo>
                    <a:pt x="71344" y="3190"/>
                  </a:lnTo>
                  <a:lnTo>
                    <a:pt x="71276" y="2987"/>
                  </a:lnTo>
                  <a:lnTo>
                    <a:pt x="71208" y="2783"/>
                  </a:lnTo>
                  <a:lnTo>
                    <a:pt x="71276" y="2647"/>
                  </a:lnTo>
                  <a:lnTo>
                    <a:pt x="71344" y="2444"/>
                  </a:lnTo>
                  <a:lnTo>
                    <a:pt x="71548" y="2376"/>
                  </a:lnTo>
                  <a:lnTo>
                    <a:pt x="71751" y="2308"/>
                  </a:lnTo>
                  <a:close/>
                  <a:moveTo>
                    <a:pt x="137528" y="5906"/>
                  </a:moveTo>
                  <a:lnTo>
                    <a:pt x="137596" y="5974"/>
                  </a:lnTo>
                  <a:lnTo>
                    <a:pt x="137596" y="89604"/>
                  </a:lnTo>
                  <a:lnTo>
                    <a:pt x="5906" y="89604"/>
                  </a:lnTo>
                  <a:lnTo>
                    <a:pt x="5906" y="5974"/>
                  </a:lnTo>
                  <a:lnTo>
                    <a:pt x="5906" y="5906"/>
                  </a:lnTo>
                  <a:close/>
                  <a:moveTo>
                    <a:pt x="3530" y="0"/>
                  </a:moveTo>
                  <a:lnTo>
                    <a:pt x="3191" y="68"/>
                  </a:lnTo>
                  <a:lnTo>
                    <a:pt x="2444" y="339"/>
                  </a:lnTo>
                  <a:lnTo>
                    <a:pt x="1766" y="679"/>
                  </a:lnTo>
                  <a:lnTo>
                    <a:pt x="1155" y="1154"/>
                  </a:lnTo>
                  <a:lnTo>
                    <a:pt x="679" y="1765"/>
                  </a:lnTo>
                  <a:lnTo>
                    <a:pt x="272" y="2444"/>
                  </a:lnTo>
                  <a:lnTo>
                    <a:pt x="69" y="3190"/>
                  </a:lnTo>
                  <a:lnTo>
                    <a:pt x="1" y="3598"/>
                  </a:lnTo>
                  <a:lnTo>
                    <a:pt x="1" y="4005"/>
                  </a:lnTo>
                  <a:lnTo>
                    <a:pt x="1" y="91572"/>
                  </a:lnTo>
                  <a:lnTo>
                    <a:pt x="1" y="91979"/>
                  </a:lnTo>
                  <a:lnTo>
                    <a:pt x="69" y="92319"/>
                  </a:lnTo>
                  <a:lnTo>
                    <a:pt x="272" y="93065"/>
                  </a:lnTo>
                  <a:lnTo>
                    <a:pt x="679" y="93744"/>
                  </a:lnTo>
                  <a:lnTo>
                    <a:pt x="1155" y="94355"/>
                  </a:lnTo>
                  <a:lnTo>
                    <a:pt x="1766" y="94830"/>
                  </a:lnTo>
                  <a:lnTo>
                    <a:pt x="2444" y="95238"/>
                  </a:lnTo>
                  <a:lnTo>
                    <a:pt x="3191" y="95441"/>
                  </a:lnTo>
                  <a:lnTo>
                    <a:pt x="3530" y="95509"/>
                  </a:lnTo>
                  <a:lnTo>
                    <a:pt x="139904" y="95509"/>
                  </a:lnTo>
                  <a:lnTo>
                    <a:pt x="140311" y="95441"/>
                  </a:lnTo>
                  <a:lnTo>
                    <a:pt x="141058" y="95238"/>
                  </a:lnTo>
                  <a:lnTo>
                    <a:pt x="141737" y="94830"/>
                  </a:lnTo>
                  <a:lnTo>
                    <a:pt x="142280" y="94355"/>
                  </a:lnTo>
                  <a:lnTo>
                    <a:pt x="142755" y="93744"/>
                  </a:lnTo>
                  <a:lnTo>
                    <a:pt x="143162" y="93065"/>
                  </a:lnTo>
                  <a:lnTo>
                    <a:pt x="143366" y="92319"/>
                  </a:lnTo>
                  <a:lnTo>
                    <a:pt x="143434" y="91979"/>
                  </a:lnTo>
                  <a:lnTo>
                    <a:pt x="143434" y="91572"/>
                  </a:lnTo>
                  <a:lnTo>
                    <a:pt x="143434" y="4005"/>
                  </a:lnTo>
                  <a:lnTo>
                    <a:pt x="143434" y="3598"/>
                  </a:lnTo>
                  <a:lnTo>
                    <a:pt x="143366" y="3190"/>
                  </a:lnTo>
                  <a:lnTo>
                    <a:pt x="143162" y="2444"/>
                  </a:lnTo>
                  <a:lnTo>
                    <a:pt x="142755" y="1765"/>
                  </a:lnTo>
                  <a:lnTo>
                    <a:pt x="142280" y="1154"/>
                  </a:lnTo>
                  <a:lnTo>
                    <a:pt x="141737" y="679"/>
                  </a:lnTo>
                  <a:lnTo>
                    <a:pt x="141058" y="339"/>
                  </a:lnTo>
                  <a:lnTo>
                    <a:pt x="140311" y="68"/>
                  </a:lnTo>
                  <a:lnTo>
                    <a:pt x="139904" y="0"/>
                  </a:lnTo>
                  <a:close/>
                  <a:moveTo>
                    <a:pt x="55324" y="95713"/>
                  </a:moveTo>
                  <a:lnTo>
                    <a:pt x="55052" y="98971"/>
                  </a:lnTo>
                  <a:lnTo>
                    <a:pt x="54713" y="102297"/>
                  </a:lnTo>
                  <a:lnTo>
                    <a:pt x="54374" y="105284"/>
                  </a:lnTo>
                  <a:lnTo>
                    <a:pt x="53966" y="107388"/>
                  </a:lnTo>
                  <a:lnTo>
                    <a:pt x="53763" y="108203"/>
                  </a:lnTo>
                  <a:lnTo>
                    <a:pt x="53627" y="108746"/>
                  </a:lnTo>
                  <a:lnTo>
                    <a:pt x="53423" y="109153"/>
                  </a:lnTo>
                  <a:lnTo>
                    <a:pt x="53220" y="109357"/>
                  </a:lnTo>
                  <a:lnTo>
                    <a:pt x="52677" y="109493"/>
                  </a:lnTo>
                  <a:lnTo>
                    <a:pt x="51794" y="109696"/>
                  </a:lnTo>
                  <a:lnTo>
                    <a:pt x="49690" y="110036"/>
                  </a:lnTo>
                  <a:lnTo>
                    <a:pt x="48061" y="110307"/>
                  </a:lnTo>
                  <a:lnTo>
                    <a:pt x="47450" y="110443"/>
                  </a:lnTo>
                  <a:lnTo>
                    <a:pt x="47110" y="110511"/>
                  </a:lnTo>
                  <a:lnTo>
                    <a:pt x="47042" y="110579"/>
                  </a:lnTo>
                  <a:lnTo>
                    <a:pt x="47042" y="110783"/>
                  </a:lnTo>
                  <a:lnTo>
                    <a:pt x="47110" y="110850"/>
                  </a:lnTo>
                  <a:lnTo>
                    <a:pt x="47585" y="110918"/>
                  </a:lnTo>
                  <a:lnTo>
                    <a:pt x="48400" y="110986"/>
                  </a:lnTo>
                  <a:lnTo>
                    <a:pt x="51387" y="111054"/>
                  </a:lnTo>
                  <a:lnTo>
                    <a:pt x="56071" y="111122"/>
                  </a:lnTo>
                  <a:lnTo>
                    <a:pt x="87092" y="111122"/>
                  </a:lnTo>
                  <a:lnTo>
                    <a:pt x="91708" y="111054"/>
                  </a:lnTo>
                  <a:lnTo>
                    <a:pt x="94695" y="110986"/>
                  </a:lnTo>
                  <a:lnTo>
                    <a:pt x="95578" y="110918"/>
                  </a:lnTo>
                  <a:lnTo>
                    <a:pt x="96053" y="110850"/>
                  </a:lnTo>
                  <a:lnTo>
                    <a:pt x="96121" y="110783"/>
                  </a:lnTo>
                  <a:lnTo>
                    <a:pt x="96121" y="110579"/>
                  </a:lnTo>
                  <a:lnTo>
                    <a:pt x="96053" y="110511"/>
                  </a:lnTo>
                  <a:lnTo>
                    <a:pt x="95713" y="110443"/>
                  </a:lnTo>
                  <a:lnTo>
                    <a:pt x="95102" y="110307"/>
                  </a:lnTo>
                  <a:lnTo>
                    <a:pt x="93473" y="110036"/>
                  </a:lnTo>
                  <a:lnTo>
                    <a:pt x="91369" y="109696"/>
                  </a:lnTo>
                  <a:lnTo>
                    <a:pt x="90487" y="109493"/>
                  </a:lnTo>
                  <a:lnTo>
                    <a:pt x="89943" y="109357"/>
                  </a:lnTo>
                  <a:lnTo>
                    <a:pt x="89740" y="109153"/>
                  </a:lnTo>
                  <a:lnTo>
                    <a:pt x="89536" y="108746"/>
                  </a:lnTo>
                  <a:lnTo>
                    <a:pt x="89333" y="108203"/>
                  </a:lnTo>
                  <a:lnTo>
                    <a:pt x="89197" y="107388"/>
                  </a:lnTo>
                  <a:lnTo>
                    <a:pt x="88789" y="105284"/>
                  </a:lnTo>
                  <a:lnTo>
                    <a:pt x="88382" y="102297"/>
                  </a:lnTo>
                  <a:lnTo>
                    <a:pt x="88043" y="98971"/>
                  </a:lnTo>
                  <a:lnTo>
                    <a:pt x="87839" y="95713"/>
                  </a:lnTo>
                  <a:close/>
                  <a:moveTo>
                    <a:pt x="47450" y="111054"/>
                  </a:moveTo>
                  <a:lnTo>
                    <a:pt x="47450" y="111122"/>
                  </a:lnTo>
                  <a:lnTo>
                    <a:pt x="47450" y="111393"/>
                  </a:lnTo>
                  <a:lnTo>
                    <a:pt x="47518" y="111461"/>
                  </a:lnTo>
                  <a:lnTo>
                    <a:pt x="48807" y="111529"/>
                  </a:lnTo>
                  <a:lnTo>
                    <a:pt x="52473" y="111597"/>
                  </a:lnTo>
                  <a:lnTo>
                    <a:pt x="62384" y="111665"/>
                  </a:lnTo>
                  <a:lnTo>
                    <a:pt x="80779" y="111665"/>
                  </a:lnTo>
                  <a:lnTo>
                    <a:pt x="90622" y="111597"/>
                  </a:lnTo>
                  <a:lnTo>
                    <a:pt x="94356" y="111529"/>
                  </a:lnTo>
                  <a:lnTo>
                    <a:pt x="95646" y="111461"/>
                  </a:lnTo>
                  <a:lnTo>
                    <a:pt x="95713" y="111393"/>
                  </a:lnTo>
                  <a:lnTo>
                    <a:pt x="95713" y="111122"/>
                  </a:lnTo>
                  <a:lnTo>
                    <a:pt x="95646" y="111054"/>
                  </a:lnTo>
                  <a:lnTo>
                    <a:pt x="94084" y="111122"/>
                  </a:lnTo>
                  <a:lnTo>
                    <a:pt x="91233" y="111190"/>
                  </a:lnTo>
                  <a:lnTo>
                    <a:pt x="80847" y="111258"/>
                  </a:lnTo>
                  <a:lnTo>
                    <a:pt x="62316" y="111258"/>
                  </a:lnTo>
                  <a:lnTo>
                    <a:pt x="51930" y="111190"/>
                  </a:lnTo>
                  <a:lnTo>
                    <a:pt x="49079" y="111122"/>
                  </a:lnTo>
                  <a:lnTo>
                    <a:pt x="47518" y="111054"/>
                  </a:lnTo>
                  <a:close/>
                </a:path>
              </a:pathLst>
            </a:custGeom>
            <a:solidFill>
              <a:srgbClr val="FFFFFF"/>
            </a:solidFill>
            <a:ln w="9525" cap="flat" cmpd="sng">
              <a:solidFill>
                <a:srgbClr val="D9D9D9"/>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 name="Shape 417"/>
            <p:cNvSpPr/>
            <p:nvPr/>
          </p:nvSpPr>
          <p:spPr>
            <a:xfrm>
              <a:off x="6549364" y="2073275"/>
              <a:ext cx="4908425" cy="3114229"/>
            </a:xfrm>
            <a:prstGeom prst="rect">
              <a:avLst/>
            </a:prstGeom>
            <a:solidFill>
              <a:srgbClr val="000714">
                <a:alpha val="2538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a:solidFill>
                    <a:srgbClr val="FFFFFF"/>
                  </a:solidFill>
                  <a:latin typeface="Muli"/>
                  <a:ea typeface="Muli"/>
                  <a:cs typeface="Muli"/>
                  <a:sym typeface="Muli"/>
                </a:rPr>
                <a:t>Place your screenshot here</a:t>
              </a:r>
            </a:p>
          </p:txBody>
        </p:sp>
      </p:grpSp>
    </p:spTree>
    <p:extLst>
      <p:ext uri="{BB962C8B-B14F-4D97-AF65-F5344CB8AC3E}">
        <p14:creationId xmlns:p14="http://schemas.microsoft.com/office/powerpoint/2010/main" val="2586926917"/>
      </p:ext>
    </p:extLst>
  </p:cSld>
  <p:clrMapOvr>
    <a:masterClrMapping/>
  </p:clrMapOvr>
</p:sld>
</file>

<file path=ppt/slides/slide15.xml><?xml version="1.0" encoding="utf-8"?>
<p:sld xmlns:a="http://schemas.openxmlformats.org/drawingml/2006/main" xmlns:r="http://schemas.openxmlformats.org/officeDocument/2006/relationships" xmlns:p="http://schemas.openxmlformats.org/presentationml/2006/main" showMasterSp="0">
  <p:cSld>
    <p:spTree>
      <p:nvGrpSpPr>
        <p:cNvPr id="1" name=""/>
        <p:cNvGrpSpPr/>
        <p:nvPr/>
      </p:nvGrpSpPr>
      <p:grpSpPr>
        <a:xfrm>
          <a:off x="0" y="0"/>
          <a:ext cx="0" cy="0"/>
          <a:chOff x="0" y="0"/>
          <a:chExt cx="0" cy="0"/>
        </a:xfrm>
      </p:grpSpPr>
      <p:sp>
        <p:nvSpPr>
          <p:cNvPr id="6" name="Rectangle 5">
            <a:extLst>
              <a:ext uri="{FF2B5EF4-FFF2-40B4-BE49-F238E27FC236}">
                <a16:creationId xmlns:a16="http://schemas.microsoft.com/office/drawing/2014/main" id="{0C43A1C4-5AF2-4C3E-A2FE-2DD1CEF1D312}"/>
              </a:ext>
            </a:extLst>
          </p:cNvPr>
          <p:cNvSpPr/>
          <p:nvPr/>
        </p:nvSpPr>
        <p:spPr>
          <a:xfrm>
            <a:off x="1160555" y="1238250"/>
            <a:ext cx="5736485" cy="4248150"/>
          </a:xfrm>
          <a:prstGeom prst="rect">
            <a:avLst/>
          </a:prstGeom>
          <a:solidFill>
            <a:srgbClr val="FFC000">
              <a:alpha val="73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Shape 395"/>
          <p:cNvSpPr txBox="1">
            <a:spLocks/>
          </p:cNvSpPr>
          <p:nvPr/>
        </p:nvSpPr>
        <p:spPr>
          <a:xfrm>
            <a:off x="1568550" y="1894637"/>
            <a:ext cx="4101900" cy="2421407"/>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just">
              <a:spcBef>
                <a:spcPts val="0"/>
              </a:spcBef>
              <a:buFont typeface="Arial" panose="020B0604020202020204" pitchFamily="34" charset="0"/>
              <a:buNone/>
            </a:pPr>
            <a:r>
              <a:rPr lang="en-US" sz="2400" dirty="0">
                <a:solidFill>
                  <a:schemeClr val="bg1"/>
                </a:solidFill>
                <a:latin typeface="+mj-lt"/>
                <a:ea typeface="Muli"/>
                <a:cs typeface="Muli"/>
                <a:sym typeface="Muli"/>
              </a:rPr>
              <a:t>	TABLET PROJECT</a:t>
            </a:r>
          </a:p>
          <a:p>
            <a:pPr algn="just">
              <a:spcBef>
                <a:spcPts val="0"/>
              </a:spcBef>
              <a:buFont typeface="Arial" panose="020B0604020202020204" pitchFamily="34" charset="0"/>
              <a:buNone/>
            </a:pPr>
            <a:endParaRPr lang="en-US" sz="2000" b="1" dirty="0">
              <a:solidFill>
                <a:schemeClr val="bg1"/>
              </a:solidFill>
              <a:latin typeface="Muli"/>
              <a:ea typeface="Muli"/>
              <a:cs typeface="Muli"/>
              <a:sym typeface="Muli"/>
            </a:endParaRPr>
          </a:p>
          <a:p>
            <a:pPr algn="just">
              <a:spcBef>
                <a:spcPts val="0"/>
              </a:spcBef>
              <a:buNone/>
            </a:pPr>
            <a:r>
              <a:rPr lang="en-US" sz="2000" dirty="0">
                <a:solidFill>
                  <a:schemeClr val="bg1"/>
                </a:solidFill>
                <a:latin typeface="Muli"/>
                <a:ea typeface="Muli"/>
                <a:cs typeface="Muli"/>
                <a:sym typeface="Muli"/>
              </a:rPr>
              <a:t>	</a:t>
            </a:r>
            <a:r>
              <a:rPr lang="en-US" sz="20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a:p>
            <a:pPr algn="just">
              <a:spcBef>
                <a:spcPts val="0"/>
              </a:spcBef>
              <a:buNone/>
            </a:pPr>
            <a:endParaRPr lang="en-US" sz="2000" dirty="0">
              <a:solidFill>
                <a:schemeClr val="bg1"/>
              </a:solidFill>
              <a:ea typeface="Muli"/>
              <a:cs typeface="Muli"/>
              <a:sym typeface="Muli"/>
            </a:endParaRPr>
          </a:p>
          <a:p>
            <a:pPr algn="just">
              <a:spcBef>
                <a:spcPts val="0"/>
              </a:spcBef>
              <a:buFont typeface="Arial" panose="020B0604020202020204" pitchFamily="34" charset="0"/>
              <a:buNone/>
            </a:pPr>
            <a:endParaRPr lang="en-US" sz="2000" dirty="0">
              <a:solidFill>
                <a:schemeClr val="bg1"/>
              </a:solidFill>
              <a:ea typeface="Muli"/>
              <a:cs typeface="Muli"/>
              <a:sym typeface="Muli"/>
            </a:endParaRPr>
          </a:p>
        </p:txBody>
      </p:sp>
      <p:grpSp>
        <p:nvGrpSpPr>
          <p:cNvPr id="5" name="Group 4">
            <a:extLst>
              <a:ext uri="{FF2B5EF4-FFF2-40B4-BE49-F238E27FC236}">
                <a16:creationId xmlns:a16="http://schemas.microsoft.com/office/drawing/2014/main" id="{E6CD1CF3-CCC1-422B-844D-5B14AEA6DFC7}"/>
              </a:ext>
            </a:extLst>
          </p:cNvPr>
          <p:cNvGrpSpPr/>
          <p:nvPr/>
        </p:nvGrpSpPr>
        <p:grpSpPr>
          <a:xfrm>
            <a:off x="6591300" y="405775"/>
            <a:ext cx="4275368" cy="6046450"/>
            <a:chOff x="6982162" y="862265"/>
            <a:chExt cx="3884506" cy="5493672"/>
          </a:xfrm>
        </p:grpSpPr>
        <p:sp>
          <p:nvSpPr>
            <p:cNvPr id="3" name="Shape 408"/>
            <p:cNvSpPr/>
            <p:nvPr/>
          </p:nvSpPr>
          <p:spPr>
            <a:xfrm>
              <a:off x="6982162" y="862265"/>
              <a:ext cx="3884506" cy="5493672"/>
            </a:xfrm>
            <a:custGeom>
              <a:avLst/>
              <a:gdLst/>
              <a:ahLst/>
              <a:cxnLst/>
              <a:rect l="0" t="0" r="0" b="0"/>
              <a:pathLst>
                <a:path w="60958" h="86210" extrusionOk="0">
                  <a:moveTo>
                    <a:pt x="28985" y="3938"/>
                  </a:moveTo>
                  <a:lnTo>
                    <a:pt x="29189" y="4006"/>
                  </a:lnTo>
                  <a:lnTo>
                    <a:pt x="29189" y="4141"/>
                  </a:lnTo>
                  <a:lnTo>
                    <a:pt x="29189" y="4277"/>
                  </a:lnTo>
                  <a:lnTo>
                    <a:pt x="28985" y="4345"/>
                  </a:lnTo>
                  <a:lnTo>
                    <a:pt x="28850" y="4277"/>
                  </a:lnTo>
                  <a:lnTo>
                    <a:pt x="28782" y="4141"/>
                  </a:lnTo>
                  <a:lnTo>
                    <a:pt x="28850" y="4006"/>
                  </a:lnTo>
                  <a:lnTo>
                    <a:pt x="28985" y="3938"/>
                  </a:lnTo>
                  <a:close/>
                  <a:moveTo>
                    <a:pt x="30479" y="3734"/>
                  </a:moveTo>
                  <a:lnTo>
                    <a:pt x="30615" y="3802"/>
                  </a:lnTo>
                  <a:lnTo>
                    <a:pt x="30750" y="3870"/>
                  </a:lnTo>
                  <a:lnTo>
                    <a:pt x="30818" y="4006"/>
                  </a:lnTo>
                  <a:lnTo>
                    <a:pt x="30818" y="4141"/>
                  </a:lnTo>
                  <a:lnTo>
                    <a:pt x="30818" y="4277"/>
                  </a:lnTo>
                  <a:lnTo>
                    <a:pt x="30750" y="4345"/>
                  </a:lnTo>
                  <a:lnTo>
                    <a:pt x="30615" y="4481"/>
                  </a:lnTo>
                  <a:lnTo>
                    <a:pt x="30343" y="4481"/>
                  </a:lnTo>
                  <a:lnTo>
                    <a:pt x="30207" y="4345"/>
                  </a:lnTo>
                  <a:lnTo>
                    <a:pt x="30139" y="4277"/>
                  </a:lnTo>
                  <a:lnTo>
                    <a:pt x="30139" y="4141"/>
                  </a:lnTo>
                  <a:lnTo>
                    <a:pt x="30139" y="4006"/>
                  </a:lnTo>
                  <a:lnTo>
                    <a:pt x="30207" y="3870"/>
                  </a:lnTo>
                  <a:lnTo>
                    <a:pt x="30343" y="3802"/>
                  </a:lnTo>
                  <a:lnTo>
                    <a:pt x="30479" y="3734"/>
                  </a:lnTo>
                  <a:close/>
                  <a:moveTo>
                    <a:pt x="56885" y="7943"/>
                  </a:moveTo>
                  <a:lnTo>
                    <a:pt x="56885" y="78132"/>
                  </a:lnTo>
                  <a:lnTo>
                    <a:pt x="56817" y="78200"/>
                  </a:lnTo>
                  <a:lnTo>
                    <a:pt x="4209" y="78200"/>
                  </a:lnTo>
                  <a:lnTo>
                    <a:pt x="4141" y="78132"/>
                  </a:lnTo>
                  <a:lnTo>
                    <a:pt x="4141" y="7943"/>
                  </a:lnTo>
                  <a:close/>
                  <a:moveTo>
                    <a:pt x="30479" y="80440"/>
                  </a:moveTo>
                  <a:lnTo>
                    <a:pt x="30071" y="80508"/>
                  </a:lnTo>
                  <a:lnTo>
                    <a:pt x="29732" y="80576"/>
                  </a:lnTo>
                  <a:lnTo>
                    <a:pt x="29461" y="80779"/>
                  </a:lnTo>
                  <a:lnTo>
                    <a:pt x="29189" y="80983"/>
                  </a:lnTo>
                  <a:lnTo>
                    <a:pt x="28917" y="81255"/>
                  </a:lnTo>
                  <a:lnTo>
                    <a:pt x="28782" y="81594"/>
                  </a:lnTo>
                  <a:lnTo>
                    <a:pt x="28646" y="81933"/>
                  </a:lnTo>
                  <a:lnTo>
                    <a:pt x="28646" y="82273"/>
                  </a:lnTo>
                  <a:lnTo>
                    <a:pt x="28646" y="82341"/>
                  </a:lnTo>
                  <a:lnTo>
                    <a:pt x="28646" y="82680"/>
                  </a:lnTo>
                  <a:lnTo>
                    <a:pt x="28782" y="83020"/>
                  </a:lnTo>
                  <a:lnTo>
                    <a:pt x="28985" y="83291"/>
                  </a:lnTo>
                  <a:lnTo>
                    <a:pt x="29189" y="83563"/>
                  </a:lnTo>
                  <a:lnTo>
                    <a:pt x="29461" y="83834"/>
                  </a:lnTo>
                  <a:lnTo>
                    <a:pt x="29800" y="83970"/>
                  </a:lnTo>
                  <a:lnTo>
                    <a:pt x="30139" y="84106"/>
                  </a:lnTo>
                  <a:lnTo>
                    <a:pt x="30818" y="84106"/>
                  </a:lnTo>
                  <a:lnTo>
                    <a:pt x="31158" y="83970"/>
                  </a:lnTo>
                  <a:lnTo>
                    <a:pt x="31497" y="83766"/>
                  </a:lnTo>
                  <a:lnTo>
                    <a:pt x="31768" y="83563"/>
                  </a:lnTo>
                  <a:lnTo>
                    <a:pt x="31972" y="83291"/>
                  </a:lnTo>
                  <a:lnTo>
                    <a:pt x="32176" y="83020"/>
                  </a:lnTo>
                  <a:lnTo>
                    <a:pt x="32244" y="82612"/>
                  </a:lnTo>
                  <a:lnTo>
                    <a:pt x="32312" y="82273"/>
                  </a:lnTo>
                  <a:lnTo>
                    <a:pt x="32244" y="81933"/>
                  </a:lnTo>
                  <a:lnTo>
                    <a:pt x="32176" y="81594"/>
                  </a:lnTo>
                  <a:lnTo>
                    <a:pt x="31972" y="81255"/>
                  </a:lnTo>
                  <a:lnTo>
                    <a:pt x="31768" y="80983"/>
                  </a:lnTo>
                  <a:lnTo>
                    <a:pt x="31497" y="80779"/>
                  </a:lnTo>
                  <a:lnTo>
                    <a:pt x="31158" y="80576"/>
                  </a:lnTo>
                  <a:lnTo>
                    <a:pt x="30818" y="80508"/>
                  </a:lnTo>
                  <a:lnTo>
                    <a:pt x="30479" y="80440"/>
                  </a:lnTo>
                  <a:close/>
                  <a:moveTo>
                    <a:pt x="30886" y="80304"/>
                  </a:moveTo>
                  <a:lnTo>
                    <a:pt x="31225" y="80440"/>
                  </a:lnTo>
                  <a:lnTo>
                    <a:pt x="31565" y="80644"/>
                  </a:lnTo>
                  <a:lnTo>
                    <a:pt x="31904" y="80847"/>
                  </a:lnTo>
                  <a:lnTo>
                    <a:pt x="32108" y="81187"/>
                  </a:lnTo>
                  <a:lnTo>
                    <a:pt x="32312" y="81526"/>
                  </a:lnTo>
                  <a:lnTo>
                    <a:pt x="32447" y="81866"/>
                  </a:lnTo>
                  <a:lnTo>
                    <a:pt x="32447" y="82273"/>
                  </a:lnTo>
                  <a:lnTo>
                    <a:pt x="32447" y="82680"/>
                  </a:lnTo>
                  <a:lnTo>
                    <a:pt x="32312" y="83020"/>
                  </a:lnTo>
                  <a:lnTo>
                    <a:pt x="32108" y="83359"/>
                  </a:lnTo>
                  <a:lnTo>
                    <a:pt x="31904" y="83698"/>
                  </a:lnTo>
                  <a:lnTo>
                    <a:pt x="31565" y="83902"/>
                  </a:lnTo>
                  <a:lnTo>
                    <a:pt x="31225" y="84106"/>
                  </a:lnTo>
                  <a:lnTo>
                    <a:pt x="30886" y="84241"/>
                  </a:lnTo>
                  <a:lnTo>
                    <a:pt x="30479" y="84309"/>
                  </a:lnTo>
                  <a:lnTo>
                    <a:pt x="30071" y="84241"/>
                  </a:lnTo>
                  <a:lnTo>
                    <a:pt x="29732" y="84106"/>
                  </a:lnTo>
                  <a:lnTo>
                    <a:pt x="29393" y="83970"/>
                  </a:lnTo>
                  <a:lnTo>
                    <a:pt x="29053" y="83698"/>
                  </a:lnTo>
                  <a:lnTo>
                    <a:pt x="28850" y="83427"/>
                  </a:lnTo>
                  <a:lnTo>
                    <a:pt x="28646" y="83087"/>
                  </a:lnTo>
                  <a:lnTo>
                    <a:pt x="28510" y="82748"/>
                  </a:lnTo>
                  <a:lnTo>
                    <a:pt x="28442" y="82341"/>
                  </a:lnTo>
                  <a:lnTo>
                    <a:pt x="28442" y="82273"/>
                  </a:lnTo>
                  <a:lnTo>
                    <a:pt x="28510" y="81866"/>
                  </a:lnTo>
                  <a:lnTo>
                    <a:pt x="28646" y="81526"/>
                  </a:lnTo>
                  <a:lnTo>
                    <a:pt x="28782" y="81187"/>
                  </a:lnTo>
                  <a:lnTo>
                    <a:pt x="29053" y="80847"/>
                  </a:lnTo>
                  <a:lnTo>
                    <a:pt x="29325" y="80644"/>
                  </a:lnTo>
                  <a:lnTo>
                    <a:pt x="29664" y="80440"/>
                  </a:lnTo>
                  <a:lnTo>
                    <a:pt x="30071" y="80304"/>
                  </a:lnTo>
                  <a:close/>
                  <a:moveTo>
                    <a:pt x="3530" y="815"/>
                  </a:moveTo>
                  <a:lnTo>
                    <a:pt x="2987" y="883"/>
                  </a:lnTo>
                  <a:lnTo>
                    <a:pt x="2512" y="1019"/>
                  </a:lnTo>
                  <a:lnTo>
                    <a:pt x="2036" y="1290"/>
                  </a:lnTo>
                  <a:lnTo>
                    <a:pt x="1629" y="1630"/>
                  </a:lnTo>
                  <a:lnTo>
                    <a:pt x="1290" y="2037"/>
                  </a:lnTo>
                  <a:lnTo>
                    <a:pt x="1086" y="2512"/>
                  </a:lnTo>
                  <a:lnTo>
                    <a:pt x="950" y="2987"/>
                  </a:lnTo>
                  <a:lnTo>
                    <a:pt x="882" y="3530"/>
                  </a:lnTo>
                  <a:lnTo>
                    <a:pt x="882" y="82612"/>
                  </a:lnTo>
                  <a:lnTo>
                    <a:pt x="950" y="83155"/>
                  </a:lnTo>
                  <a:lnTo>
                    <a:pt x="1086" y="83698"/>
                  </a:lnTo>
                  <a:lnTo>
                    <a:pt x="1358" y="84174"/>
                  </a:lnTo>
                  <a:lnTo>
                    <a:pt x="1765" y="84581"/>
                  </a:lnTo>
                  <a:lnTo>
                    <a:pt x="2172" y="84852"/>
                  </a:lnTo>
                  <a:lnTo>
                    <a:pt x="2715" y="85124"/>
                  </a:lnTo>
                  <a:lnTo>
                    <a:pt x="3258" y="85260"/>
                  </a:lnTo>
                  <a:lnTo>
                    <a:pt x="3869" y="85328"/>
                  </a:lnTo>
                  <a:lnTo>
                    <a:pt x="57156" y="85328"/>
                  </a:lnTo>
                  <a:lnTo>
                    <a:pt x="57767" y="85260"/>
                  </a:lnTo>
                  <a:lnTo>
                    <a:pt x="58310" y="85124"/>
                  </a:lnTo>
                  <a:lnTo>
                    <a:pt x="58785" y="84852"/>
                  </a:lnTo>
                  <a:lnTo>
                    <a:pt x="59260" y="84513"/>
                  </a:lnTo>
                  <a:lnTo>
                    <a:pt x="59600" y="84106"/>
                  </a:lnTo>
                  <a:lnTo>
                    <a:pt x="59871" y="83631"/>
                  </a:lnTo>
                  <a:lnTo>
                    <a:pt x="60075" y="83087"/>
                  </a:lnTo>
                  <a:lnTo>
                    <a:pt x="60143" y="82477"/>
                  </a:lnTo>
                  <a:lnTo>
                    <a:pt x="60143" y="3530"/>
                  </a:lnTo>
                  <a:lnTo>
                    <a:pt x="60075" y="2987"/>
                  </a:lnTo>
                  <a:lnTo>
                    <a:pt x="59939" y="2512"/>
                  </a:lnTo>
                  <a:lnTo>
                    <a:pt x="59668" y="2037"/>
                  </a:lnTo>
                  <a:lnTo>
                    <a:pt x="59328" y="1630"/>
                  </a:lnTo>
                  <a:lnTo>
                    <a:pt x="58921" y="1290"/>
                  </a:lnTo>
                  <a:lnTo>
                    <a:pt x="58446" y="1019"/>
                  </a:lnTo>
                  <a:lnTo>
                    <a:pt x="57903" y="883"/>
                  </a:lnTo>
                  <a:lnTo>
                    <a:pt x="57360" y="815"/>
                  </a:lnTo>
                  <a:close/>
                  <a:moveTo>
                    <a:pt x="57971" y="679"/>
                  </a:moveTo>
                  <a:lnTo>
                    <a:pt x="58514" y="883"/>
                  </a:lnTo>
                  <a:lnTo>
                    <a:pt x="58989" y="1155"/>
                  </a:lnTo>
                  <a:lnTo>
                    <a:pt x="59464" y="1494"/>
                  </a:lnTo>
                  <a:lnTo>
                    <a:pt x="59804" y="1901"/>
                  </a:lnTo>
                  <a:lnTo>
                    <a:pt x="60075" y="2444"/>
                  </a:lnTo>
                  <a:lnTo>
                    <a:pt x="60211" y="2987"/>
                  </a:lnTo>
                  <a:lnTo>
                    <a:pt x="60279" y="3530"/>
                  </a:lnTo>
                  <a:lnTo>
                    <a:pt x="60279" y="82477"/>
                  </a:lnTo>
                  <a:lnTo>
                    <a:pt x="60211" y="83087"/>
                  </a:lnTo>
                  <a:lnTo>
                    <a:pt x="60075" y="83698"/>
                  </a:lnTo>
                  <a:lnTo>
                    <a:pt x="59736" y="84174"/>
                  </a:lnTo>
                  <a:lnTo>
                    <a:pt x="59396" y="84649"/>
                  </a:lnTo>
                  <a:lnTo>
                    <a:pt x="58921" y="84988"/>
                  </a:lnTo>
                  <a:lnTo>
                    <a:pt x="58378" y="85260"/>
                  </a:lnTo>
                  <a:lnTo>
                    <a:pt x="57767" y="85463"/>
                  </a:lnTo>
                  <a:lnTo>
                    <a:pt x="57156" y="85531"/>
                  </a:lnTo>
                  <a:lnTo>
                    <a:pt x="3869" y="85531"/>
                  </a:lnTo>
                  <a:lnTo>
                    <a:pt x="3190" y="85463"/>
                  </a:lnTo>
                  <a:lnTo>
                    <a:pt x="2647" y="85260"/>
                  </a:lnTo>
                  <a:lnTo>
                    <a:pt x="2104" y="84988"/>
                  </a:lnTo>
                  <a:lnTo>
                    <a:pt x="1629" y="84649"/>
                  </a:lnTo>
                  <a:lnTo>
                    <a:pt x="1222" y="84241"/>
                  </a:lnTo>
                  <a:lnTo>
                    <a:pt x="950" y="83766"/>
                  </a:lnTo>
                  <a:lnTo>
                    <a:pt x="747" y="83223"/>
                  </a:lnTo>
                  <a:lnTo>
                    <a:pt x="679" y="82612"/>
                  </a:lnTo>
                  <a:lnTo>
                    <a:pt x="679" y="3530"/>
                  </a:lnTo>
                  <a:lnTo>
                    <a:pt x="747" y="2987"/>
                  </a:lnTo>
                  <a:lnTo>
                    <a:pt x="950" y="2444"/>
                  </a:lnTo>
                  <a:lnTo>
                    <a:pt x="1154" y="1901"/>
                  </a:lnTo>
                  <a:lnTo>
                    <a:pt x="1561" y="1494"/>
                  </a:lnTo>
                  <a:lnTo>
                    <a:pt x="1969" y="1155"/>
                  </a:lnTo>
                  <a:lnTo>
                    <a:pt x="2444" y="883"/>
                  </a:lnTo>
                  <a:lnTo>
                    <a:pt x="2987" y="679"/>
                  </a:lnTo>
                  <a:close/>
                  <a:moveTo>
                    <a:pt x="3530" y="1"/>
                  </a:moveTo>
                  <a:lnTo>
                    <a:pt x="2851" y="68"/>
                  </a:lnTo>
                  <a:lnTo>
                    <a:pt x="2172" y="204"/>
                  </a:lnTo>
                  <a:lnTo>
                    <a:pt x="1561" y="544"/>
                  </a:lnTo>
                  <a:lnTo>
                    <a:pt x="1018" y="1019"/>
                  </a:lnTo>
                  <a:lnTo>
                    <a:pt x="611" y="1562"/>
                  </a:lnTo>
                  <a:lnTo>
                    <a:pt x="272" y="2173"/>
                  </a:lnTo>
                  <a:lnTo>
                    <a:pt x="68" y="2852"/>
                  </a:lnTo>
                  <a:lnTo>
                    <a:pt x="0" y="3530"/>
                  </a:lnTo>
                  <a:lnTo>
                    <a:pt x="0" y="82612"/>
                  </a:lnTo>
                  <a:lnTo>
                    <a:pt x="68" y="83359"/>
                  </a:lnTo>
                  <a:lnTo>
                    <a:pt x="339" y="84038"/>
                  </a:lnTo>
                  <a:lnTo>
                    <a:pt x="679" y="84649"/>
                  </a:lnTo>
                  <a:lnTo>
                    <a:pt x="1154" y="85124"/>
                  </a:lnTo>
                  <a:lnTo>
                    <a:pt x="1697" y="85599"/>
                  </a:lnTo>
                  <a:lnTo>
                    <a:pt x="2376" y="85938"/>
                  </a:lnTo>
                  <a:lnTo>
                    <a:pt x="3055" y="86142"/>
                  </a:lnTo>
                  <a:lnTo>
                    <a:pt x="3869" y="86210"/>
                  </a:lnTo>
                  <a:lnTo>
                    <a:pt x="57156" y="86210"/>
                  </a:lnTo>
                  <a:lnTo>
                    <a:pt x="57903" y="86142"/>
                  </a:lnTo>
                  <a:lnTo>
                    <a:pt x="58582" y="85938"/>
                  </a:lnTo>
                  <a:lnTo>
                    <a:pt x="59260" y="85599"/>
                  </a:lnTo>
                  <a:lnTo>
                    <a:pt x="59804" y="85124"/>
                  </a:lnTo>
                  <a:lnTo>
                    <a:pt x="60347" y="84581"/>
                  </a:lnTo>
                  <a:lnTo>
                    <a:pt x="60686" y="83970"/>
                  </a:lnTo>
                  <a:lnTo>
                    <a:pt x="60890" y="83223"/>
                  </a:lnTo>
                  <a:lnTo>
                    <a:pt x="60957" y="82477"/>
                  </a:lnTo>
                  <a:lnTo>
                    <a:pt x="60957" y="3530"/>
                  </a:lnTo>
                  <a:lnTo>
                    <a:pt x="60890" y="2852"/>
                  </a:lnTo>
                  <a:lnTo>
                    <a:pt x="60686" y="2173"/>
                  </a:lnTo>
                  <a:lnTo>
                    <a:pt x="60347" y="1562"/>
                  </a:lnTo>
                  <a:lnTo>
                    <a:pt x="59939" y="1019"/>
                  </a:lnTo>
                  <a:lnTo>
                    <a:pt x="59396" y="544"/>
                  </a:lnTo>
                  <a:lnTo>
                    <a:pt x="58785" y="204"/>
                  </a:lnTo>
                  <a:lnTo>
                    <a:pt x="58106" y="68"/>
                  </a:lnTo>
                  <a:lnTo>
                    <a:pt x="57360" y="1"/>
                  </a:lnTo>
                  <a:close/>
                </a:path>
              </a:pathLst>
            </a:custGeom>
            <a:solidFill>
              <a:srgbClr val="FFFFFF"/>
            </a:solidFill>
            <a:ln w="9525" cap="flat" cmpd="sng">
              <a:solidFill>
                <a:srgbClr val="D9D9D9"/>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 name="Shape 410"/>
            <p:cNvSpPr/>
            <p:nvPr/>
          </p:nvSpPr>
          <p:spPr>
            <a:xfrm>
              <a:off x="7259951" y="1371600"/>
              <a:ext cx="3357035" cy="4494662"/>
            </a:xfrm>
            <a:prstGeom prst="rect">
              <a:avLst/>
            </a:prstGeom>
            <a:solidFill>
              <a:srgbClr val="000714">
                <a:alpha val="2538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a:spcBef>
                  <a:spcPts val="0"/>
                </a:spcBef>
                <a:buNone/>
              </a:pPr>
              <a:r>
                <a:rPr lang="en" sz="1000">
                  <a:solidFill>
                    <a:srgbClr val="FFFFFF"/>
                  </a:solidFill>
                  <a:latin typeface="Muli"/>
                  <a:ea typeface="Muli"/>
                  <a:cs typeface="Muli"/>
                  <a:sym typeface="Muli"/>
                </a:rPr>
                <a:t>Place your screenshot here</a:t>
              </a:r>
            </a:p>
          </p:txBody>
        </p:sp>
      </p:grpSp>
    </p:spTree>
    <p:extLst>
      <p:ext uri="{BB962C8B-B14F-4D97-AF65-F5344CB8AC3E}">
        <p14:creationId xmlns:p14="http://schemas.microsoft.com/office/powerpoint/2010/main" val="1131750549"/>
      </p:ext>
    </p:extLst>
  </p:cSld>
  <p:clrMapOvr>
    <a:masterClrMapping/>
  </p:clrMapOvr>
</p:sld>
</file>

<file path=ppt/slides/slide16.xml><?xml version="1.0" encoding="utf-8"?>
<p:sld xmlns:a="http://schemas.openxmlformats.org/drawingml/2006/main" xmlns:r="http://schemas.openxmlformats.org/officeDocument/2006/relationships" xmlns:p="http://schemas.openxmlformats.org/presentationml/2006/main" showMasterSp="0">
  <p:cSld>
    <p:bg>
      <p:bgPr>
        <a:solidFill>
          <a:srgbClr val="7030A0">
            <a:alpha val="70000"/>
          </a:srgbClr>
        </a:solidFill>
        <a:effectLst/>
      </p:bgPr>
    </p:bg>
    <p:spTree>
      <p:nvGrpSpPr>
        <p:cNvPr id="1" name=""/>
        <p:cNvGrpSpPr/>
        <p:nvPr/>
      </p:nvGrpSpPr>
      <p:grpSpPr>
        <a:xfrm>
          <a:off x="0" y="0"/>
          <a:ext cx="0" cy="0"/>
          <a:chOff x="0" y="0"/>
          <a:chExt cx="0" cy="0"/>
        </a:xfrm>
      </p:grpSpPr>
      <p:grpSp>
        <p:nvGrpSpPr>
          <p:cNvPr id="4" name="Shape 350"/>
          <p:cNvGrpSpPr/>
          <p:nvPr/>
        </p:nvGrpSpPr>
        <p:grpSpPr>
          <a:xfrm>
            <a:off x="4627673" y="333825"/>
            <a:ext cx="458984" cy="580474"/>
            <a:chOff x="584925" y="238125"/>
            <a:chExt cx="415200" cy="525100"/>
          </a:xfrm>
          <a:solidFill>
            <a:schemeClr val="bg1"/>
          </a:solidFill>
        </p:grpSpPr>
        <p:sp>
          <p:nvSpPr>
            <p:cNvPr id="5" name="Shape 351"/>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352"/>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353"/>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354"/>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 name="Shape 355"/>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 name="Shape 356"/>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 name="Shape 357"/>
          <p:cNvGrpSpPr/>
          <p:nvPr/>
        </p:nvGrpSpPr>
        <p:grpSpPr>
          <a:xfrm>
            <a:off x="5356611" y="418172"/>
            <a:ext cx="491401" cy="409073"/>
            <a:chOff x="1244325" y="314425"/>
            <a:chExt cx="444525" cy="370050"/>
          </a:xfrm>
          <a:solidFill>
            <a:schemeClr val="bg1"/>
          </a:solidFill>
        </p:grpSpPr>
        <p:sp>
          <p:nvSpPr>
            <p:cNvPr id="12"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 name="Shape 360"/>
          <p:cNvGrpSpPr/>
          <p:nvPr/>
        </p:nvGrpSpPr>
        <p:grpSpPr>
          <a:xfrm>
            <a:off x="6112577" y="416153"/>
            <a:ext cx="469819" cy="413108"/>
            <a:chOff x="1928175" y="312600"/>
            <a:chExt cx="425000" cy="373700"/>
          </a:xfrm>
          <a:solidFill>
            <a:schemeClr val="bg1"/>
          </a:solidFill>
        </p:grpSpPr>
        <p:sp>
          <p:nvSpPr>
            <p:cNvPr id="15" name="Shape 361"/>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2"/>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7" name="Shape 363"/>
          <p:cNvSpPr/>
          <p:nvPr/>
        </p:nvSpPr>
        <p:spPr>
          <a:xfrm>
            <a:off x="6900304" y="401315"/>
            <a:ext cx="384753" cy="442789"/>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 name="Shape 364"/>
          <p:cNvSpPr/>
          <p:nvPr/>
        </p:nvSpPr>
        <p:spPr>
          <a:xfrm>
            <a:off x="7671785" y="402671"/>
            <a:ext cx="332134" cy="440081"/>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9" name="Shape 365"/>
          <p:cNvGrpSpPr/>
          <p:nvPr/>
        </p:nvGrpSpPr>
        <p:grpSpPr>
          <a:xfrm>
            <a:off x="8312958" y="394569"/>
            <a:ext cx="540015" cy="456303"/>
            <a:chOff x="3918650" y="293075"/>
            <a:chExt cx="488500" cy="412775"/>
          </a:xfrm>
          <a:solidFill>
            <a:schemeClr val="bg1"/>
          </a:solidFill>
        </p:grpSpPr>
        <p:sp>
          <p:nvSpPr>
            <p:cNvPr id="20" name="Shape 366"/>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 name="Shape 367"/>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 name="Shape 368"/>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 name="Shape 369"/>
          <p:cNvGrpSpPr/>
          <p:nvPr/>
        </p:nvGrpSpPr>
        <p:grpSpPr>
          <a:xfrm>
            <a:off x="9106039" y="360135"/>
            <a:ext cx="444171" cy="525145"/>
            <a:chOff x="4636075" y="261925"/>
            <a:chExt cx="401800" cy="475050"/>
          </a:xfrm>
          <a:solidFill>
            <a:schemeClr val="bg1"/>
          </a:solidFill>
        </p:grpSpPr>
        <p:sp>
          <p:nvSpPr>
            <p:cNvPr id="24" name="Shape 370"/>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371"/>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 name="Shape 372"/>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 name="Shape 373"/>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8" name="Shape 374"/>
          <p:cNvSpPr/>
          <p:nvPr/>
        </p:nvSpPr>
        <p:spPr>
          <a:xfrm>
            <a:off x="9818882" y="400624"/>
            <a:ext cx="508951" cy="444171"/>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9" name="Shape 375"/>
          <p:cNvGrpSpPr/>
          <p:nvPr/>
        </p:nvGrpSpPr>
        <p:grpSpPr>
          <a:xfrm>
            <a:off x="10595696" y="404021"/>
            <a:ext cx="445498" cy="436710"/>
            <a:chOff x="5983625" y="301625"/>
            <a:chExt cx="403000" cy="395050"/>
          </a:xfrm>
          <a:solidFill>
            <a:schemeClr val="bg1"/>
          </a:solidFill>
        </p:grpSpPr>
        <p:sp>
          <p:nvSpPr>
            <p:cNvPr id="30" name="Shape 376"/>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377"/>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378"/>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379"/>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380"/>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381"/>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382"/>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383"/>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384"/>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385"/>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386"/>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387"/>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388"/>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389"/>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390"/>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391"/>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392"/>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393"/>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8" name="Shape 394"/>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9" name="Shape 395"/>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0" name="Shape 396"/>
          <p:cNvGrpSpPr/>
          <p:nvPr/>
        </p:nvGrpSpPr>
        <p:grpSpPr>
          <a:xfrm>
            <a:off x="11344228" y="400622"/>
            <a:ext cx="438755" cy="438090"/>
            <a:chOff x="6660750" y="298550"/>
            <a:chExt cx="396900" cy="396300"/>
          </a:xfrm>
          <a:solidFill>
            <a:schemeClr val="bg1"/>
          </a:solidFill>
        </p:grpSpPr>
        <p:sp>
          <p:nvSpPr>
            <p:cNvPr id="51" name="Shape 397"/>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398"/>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3" name="Shape 399"/>
          <p:cNvGrpSpPr/>
          <p:nvPr/>
        </p:nvGrpSpPr>
        <p:grpSpPr>
          <a:xfrm>
            <a:off x="4627673" y="1090454"/>
            <a:ext cx="458984" cy="555518"/>
            <a:chOff x="584925" y="922575"/>
            <a:chExt cx="415200" cy="502525"/>
          </a:xfrm>
          <a:solidFill>
            <a:schemeClr val="bg1"/>
          </a:solidFill>
        </p:grpSpPr>
        <p:sp>
          <p:nvSpPr>
            <p:cNvPr id="54" name="Shape 400"/>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5" name="Shape 401"/>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6" name="Shape 402"/>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7" name="Shape 403"/>
          <p:cNvGrpSpPr/>
          <p:nvPr/>
        </p:nvGrpSpPr>
        <p:grpSpPr>
          <a:xfrm>
            <a:off x="5359318" y="1077630"/>
            <a:ext cx="486013" cy="579146"/>
            <a:chOff x="1246775" y="910975"/>
            <a:chExt cx="439650" cy="523900"/>
          </a:xfrm>
          <a:solidFill>
            <a:schemeClr val="bg1"/>
          </a:solidFill>
        </p:grpSpPr>
        <p:sp>
          <p:nvSpPr>
            <p:cNvPr id="58" name="Shape 404"/>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9" name="Shape 405"/>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0" name="Shape 406"/>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1" name="Shape 407"/>
          <p:cNvGrpSpPr/>
          <p:nvPr/>
        </p:nvGrpSpPr>
        <p:grpSpPr>
          <a:xfrm>
            <a:off x="6110558" y="1170766"/>
            <a:ext cx="473853" cy="394205"/>
            <a:chOff x="1926350" y="995225"/>
            <a:chExt cx="428650" cy="356600"/>
          </a:xfrm>
          <a:solidFill>
            <a:schemeClr val="bg1"/>
          </a:solidFill>
        </p:grpSpPr>
        <p:sp>
          <p:nvSpPr>
            <p:cNvPr id="62" name="Shape 408"/>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3" name="Shape 409"/>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4" name="Shape 410"/>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5" name="Shape 411"/>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6" name="Shape 412"/>
          <p:cNvSpPr/>
          <p:nvPr/>
        </p:nvSpPr>
        <p:spPr>
          <a:xfrm>
            <a:off x="6861145" y="1137695"/>
            <a:ext cx="463074" cy="460367"/>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413"/>
          <p:cNvSpPr/>
          <p:nvPr/>
        </p:nvSpPr>
        <p:spPr>
          <a:xfrm>
            <a:off x="7607003" y="1160662"/>
            <a:ext cx="461693" cy="414462"/>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8" name="Shape 414"/>
          <p:cNvSpPr/>
          <p:nvPr/>
        </p:nvSpPr>
        <p:spPr>
          <a:xfrm>
            <a:off x="8358916" y="1164034"/>
            <a:ext cx="448207" cy="407692"/>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9" name="Shape 415"/>
          <p:cNvSpPr/>
          <p:nvPr/>
        </p:nvSpPr>
        <p:spPr>
          <a:xfrm>
            <a:off x="9118926" y="1168068"/>
            <a:ext cx="418525" cy="399620"/>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70" name="Shape 416"/>
          <p:cNvGrpSpPr/>
          <p:nvPr/>
        </p:nvGrpSpPr>
        <p:grpSpPr>
          <a:xfrm>
            <a:off x="9842439" y="1141084"/>
            <a:ext cx="461693" cy="462356"/>
            <a:chOff x="5302225" y="968375"/>
            <a:chExt cx="417650" cy="418250"/>
          </a:xfrm>
          <a:solidFill>
            <a:schemeClr val="bg1"/>
          </a:solidFill>
        </p:grpSpPr>
        <p:sp>
          <p:nvSpPr>
            <p:cNvPr id="71" name="Shape 417"/>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2" name="Shape 418"/>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3" name="Shape 419"/>
          <p:cNvGrpSpPr/>
          <p:nvPr/>
        </p:nvGrpSpPr>
        <p:grpSpPr>
          <a:xfrm>
            <a:off x="10532243" y="1089100"/>
            <a:ext cx="572404" cy="557537"/>
            <a:chOff x="5926225" y="921350"/>
            <a:chExt cx="517800" cy="504350"/>
          </a:xfrm>
          <a:solidFill>
            <a:schemeClr val="bg1"/>
          </a:solidFill>
        </p:grpSpPr>
        <p:sp>
          <p:nvSpPr>
            <p:cNvPr id="74" name="Shape 420"/>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5" name="Shape 421"/>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6" name="Shape 422"/>
          <p:cNvGrpSpPr/>
          <p:nvPr/>
        </p:nvGrpSpPr>
        <p:grpSpPr>
          <a:xfrm>
            <a:off x="11296306" y="1099906"/>
            <a:ext cx="534597" cy="535953"/>
            <a:chOff x="6617400" y="931125"/>
            <a:chExt cx="483600" cy="484825"/>
          </a:xfrm>
          <a:solidFill>
            <a:schemeClr val="bg1"/>
          </a:solidFill>
        </p:grpSpPr>
        <p:sp>
          <p:nvSpPr>
            <p:cNvPr id="77" name="Shape 423"/>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8" name="Shape 424"/>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9" name="Shape 425"/>
          <p:cNvGrpSpPr/>
          <p:nvPr/>
        </p:nvGrpSpPr>
        <p:grpSpPr>
          <a:xfrm>
            <a:off x="4599318" y="1932120"/>
            <a:ext cx="515694" cy="361815"/>
            <a:chOff x="559275" y="1683950"/>
            <a:chExt cx="466500" cy="327300"/>
          </a:xfrm>
          <a:solidFill>
            <a:schemeClr val="bg1"/>
          </a:solidFill>
        </p:grpSpPr>
        <p:sp>
          <p:nvSpPr>
            <p:cNvPr id="80" name="Shape 426"/>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1" name="Shape 427"/>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2" name="Shape 428"/>
          <p:cNvGrpSpPr/>
          <p:nvPr/>
        </p:nvGrpSpPr>
        <p:grpSpPr>
          <a:xfrm>
            <a:off x="5344479" y="1860598"/>
            <a:ext cx="515694" cy="504888"/>
            <a:chOff x="1233350" y="1619250"/>
            <a:chExt cx="466500" cy="456725"/>
          </a:xfrm>
          <a:solidFill>
            <a:schemeClr val="bg1"/>
          </a:solidFill>
        </p:grpSpPr>
        <p:sp>
          <p:nvSpPr>
            <p:cNvPr id="83" name="Shape 429"/>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4" name="Shape 430"/>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5" name="Shape 431"/>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6" name="Shape 432"/>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7" name="Shape 433"/>
          <p:cNvGrpSpPr/>
          <p:nvPr/>
        </p:nvGrpSpPr>
        <p:grpSpPr>
          <a:xfrm>
            <a:off x="6105833" y="1871375"/>
            <a:ext cx="483304" cy="483304"/>
            <a:chOff x="1922075" y="1629000"/>
            <a:chExt cx="437200" cy="437200"/>
          </a:xfrm>
          <a:solidFill>
            <a:schemeClr val="bg1"/>
          </a:solidFill>
        </p:grpSpPr>
        <p:sp>
          <p:nvSpPr>
            <p:cNvPr id="88" name="Shape 434"/>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9" name="Shape 435"/>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0" name="Shape 436"/>
          <p:cNvGrpSpPr/>
          <p:nvPr/>
        </p:nvGrpSpPr>
        <p:grpSpPr>
          <a:xfrm>
            <a:off x="6848977" y="1869359"/>
            <a:ext cx="487338" cy="487338"/>
            <a:chOff x="2594325" y="1627175"/>
            <a:chExt cx="440850" cy="440850"/>
          </a:xfrm>
          <a:solidFill>
            <a:schemeClr val="bg1"/>
          </a:solidFill>
        </p:grpSpPr>
        <p:sp>
          <p:nvSpPr>
            <p:cNvPr id="91" name="Shape 437"/>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2" name="Shape 438"/>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3" name="Shape 439"/>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94" name="Shape 440"/>
          <p:cNvSpPr/>
          <p:nvPr/>
        </p:nvSpPr>
        <p:spPr>
          <a:xfrm>
            <a:off x="7615764" y="1890989"/>
            <a:ext cx="444171" cy="444144"/>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95" name="Shape 441"/>
          <p:cNvGrpSpPr/>
          <p:nvPr/>
        </p:nvGrpSpPr>
        <p:grpSpPr>
          <a:xfrm>
            <a:off x="8385200" y="1832905"/>
            <a:ext cx="395531" cy="560244"/>
            <a:chOff x="3984000" y="1594200"/>
            <a:chExt cx="357800" cy="506800"/>
          </a:xfrm>
          <a:solidFill>
            <a:schemeClr val="bg1"/>
          </a:solidFill>
        </p:grpSpPr>
        <p:sp>
          <p:nvSpPr>
            <p:cNvPr id="96" name="Shape 442"/>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7" name="Shape 443"/>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8" name="Shape 444"/>
          <p:cNvGrpSpPr/>
          <p:nvPr/>
        </p:nvGrpSpPr>
        <p:grpSpPr>
          <a:xfrm>
            <a:off x="9067571" y="1953040"/>
            <a:ext cx="521111" cy="319974"/>
            <a:chOff x="4601275" y="1702875"/>
            <a:chExt cx="471400" cy="289450"/>
          </a:xfrm>
          <a:solidFill>
            <a:schemeClr val="bg1"/>
          </a:solidFill>
        </p:grpSpPr>
        <p:sp>
          <p:nvSpPr>
            <p:cNvPr id="99" name="Shape 445"/>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446"/>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1" name="Shape 447"/>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2" name="Shape 448"/>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3" name="Shape 449"/>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4" name="Shape 450"/>
          <p:cNvGrpSpPr/>
          <p:nvPr/>
        </p:nvGrpSpPr>
        <p:grpSpPr>
          <a:xfrm>
            <a:off x="9837712" y="1874746"/>
            <a:ext cx="471144" cy="476561"/>
            <a:chOff x="5297950" y="1632050"/>
            <a:chExt cx="426200" cy="431100"/>
          </a:xfrm>
          <a:solidFill>
            <a:schemeClr val="bg1"/>
          </a:solidFill>
        </p:grpSpPr>
        <p:sp>
          <p:nvSpPr>
            <p:cNvPr id="105" name="Shape 451"/>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6" name="Shape 452"/>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7" name="Shape 453"/>
          <p:cNvGrpSpPr/>
          <p:nvPr/>
        </p:nvGrpSpPr>
        <p:grpSpPr>
          <a:xfrm>
            <a:off x="10581519" y="1860598"/>
            <a:ext cx="473853" cy="504888"/>
            <a:chOff x="5970800" y="1619250"/>
            <a:chExt cx="428650" cy="456725"/>
          </a:xfrm>
          <a:solidFill>
            <a:schemeClr val="bg1"/>
          </a:solidFill>
        </p:grpSpPr>
        <p:sp>
          <p:nvSpPr>
            <p:cNvPr id="108"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1"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2"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3" name="Shape 459"/>
          <p:cNvGrpSpPr/>
          <p:nvPr/>
        </p:nvGrpSpPr>
        <p:grpSpPr>
          <a:xfrm>
            <a:off x="11305094" y="1854517"/>
            <a:ext cx="531198" cy="484630"/>
            <a:chOff x="6625350" y="1613750"/>
            <a:chExt cx="480525" cy="438400"/>
          </a:xfrm>
          <a:solidFill>
            <a:schemeClr val="bg1"/>
          </a:solidFill>
        </p:grpSpPr>
        <p:sp>
          <p:nvSpPr>
            <p:cNvPr id="114" name="Shape 460"/>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61"/>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62"/>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7" name="Shape 463"/>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8" name="Shape 464"/>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9" name="Shape 465"/>
          <p:cNvGrpSpPr/>
          <p:nvPr/>
        </p:nvGrpSpPr>
        <p:grpSpPr>
          <a:xfrm>
            <a:off x="4656691" y="2642872"/>
            <a:ext cx="400948" cy="430657"/>
            <a:chOff x="611175" y="2326900"/>
            <a:chExt cx="362700" cy="389575"/>
          </a:xfrm>
          <a:solidFill>
            <a:schemeClr val="bg1"/>
          </a:solidFill>
        </p:grpSpPr>
        <p:sp>
          <p:nvSpPr>
            <p:cNvPr id="120" name="Shape 466"/>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1" name="Shape 467"/>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2" name="Shape 468"/>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3" name="Shape 469"/>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4" name="Shape 470"/>
          <p:cNvSpPr/>
          <p:nvPr/>
        </p:nvSpPr>
        <p:spPr>
          <a:xfrm>
            <a:off x="5391063" y="2646934"/>
            <a:ext cx="422560" cy="422560"/>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5" name="Shape 471"/>
          <p:cNvSpPr/>
          <p:nvPr/>
        </p:nvSpPr>
        <p:spPr>
          <a:xfrm>
            <a:off x="6136232" y="2646934"/>
            <a:ext cx="422560" cy="422560"/>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6" name="Shape 472"/>
          <p:cNvSpPr/>
          <p:nvPr/>
        </p:nvSpPr>
        <p:spPr>
          <a:xfrm>
            <a:off x="6881401" y="2646934"/>
            <a:ext cx="422560" cy="422560"/>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27" name="Shape 473"/>
          <p:cNvGrpSpPr/>
          <p:nvPr/>
        </p:nvGrpSpPr>
        <p:grpSpPr>
          <a:xfrm>
            <a:off x="7725077" y="2574030"/>
            <a:ext cx="225457" cy="562952"/>
            <a:chOff x="3386850" y="2264625"/>
            <a:chExt cx="203950" cy="509250"/>
          </a:xfrm>
          <a:solidFill>
            <a:schemeClr val="bg1"/>
          </a:solidFill>
        </p:grpSpPr>
        <p:sp>
          <p:nvSpPr>
            <p:cNvPr id="128" name="Shape 474"/>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9" name="Shape 475"/>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0" name="Shape 476"/>
          <p:cNvGrpSpPr/>
          <p:nvPr/>
        </p:nvGrpSpPr>
        <p:grpSpPr>
          <a:xfrm>
            <a:off x="9235654" y="2645581"/>
            <a:ext cx="184941" cy="419852"/>
            <a:chOff x="4753325" y="2329350"/>
            <a:chExt cx="167300" cy="379800"/>
          </a:xfrm>
          <a:solidFill>
            <a:schemeClr val="bg1"/>
          </a:solidFill>
        </p:grpSpPr>
        <p:sp>
          <p:nvSpPr>
            <p:cNvPr id="131" name="Shape 477"/>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2" name="Shape 478"/>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3" name="Shape 479"/>
          <p:cNvGrpSpPr/>
          <p:nvPr/>
        </p:nvGrpSpPr>
        <p:grpSpPr>
          <a:xfrm>
            <a:off x="8487094" y="2576710"/>
            <a:ext cx="191740" cy="557562"/>
            <a:chOff x="4076175" y="2267050"/>
            <a:chExt cx="173450" cy="504375"/>
          </a:xfrm>
          <a:solidFill>
            <a:schemeClr val="bg1"/>
          </a:solidFill>
        </p:grpSpPr>
        <p:sp>
          <p:nvSpPr>
            <p:cNvPr id="134" name="Shape 480"/>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5" name="Shape 481"/>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36" name="Shape 482"/>
          <p:cNvSpPr/>
          <p:nvPr/>
        </p:nvSpPr>
        <p:spPr>
          <a:xfrm>
            <a:off x="9862079" y="2635465"/>
            <a:ext cx="422560" cy="445498"/>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37" name="Shape 483"/>
          <p:cNvGrpSpPr/>
          <p:nvPr/>
        </p:nvGrpSpPr>
        <p:grpSpPr>
          <a:xfrm>
            <a:off x="10586244" y="2643536"/>
            <a:ext cx="464401" cy="429304"/>
            <a:chOff x="5975075" y="2327500"/>
            <a:chExt cx="420100" cy="388350"/>
          </a:xfrm>
          <a:solidFill>
            <a:schemeClr val="bg1"/>
          </a:solidFill>
        </p:grpSpPr>
        <p:sp>
          <p:nvSpPr>
            <p:cNvPr id="138" name="Shape 484"/>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9" name="Shape 485"/>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0" name="Shape 486"/>
          <p:cNvGrpSpPr/>
          <p:nvPr/>
        </p:nvGrpSpPr>
        <p:grpSpPr>
          <a:xfrm>
            <a:off x="11421167" y="2630712"/>
            <a:ext cx="284875" cy="464401"/>
            <a:chOff x="6730350" y="2315900"/>
            <a:chExt cx="257700" cy="420100"/>
          </a:xfrm>
          <a:solidFill>
            <a:schemeClr val="bg1"/>
          </a:solidFill>
        </p:grpSpPr>
        <p:sp>
          <p:nvSpPr>
            <p:cNvPr id="141"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2"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3"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4"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5"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6" name="Shape 492"/>
          <p:cNvGrpSpPr/>
          <p:nvPr/>
        </p:nvGrpSpPr>
        <p:grpSpPr>
          <a:xfrm>
            <a:off x="4784924" y="3340111"/>
            <a:ext cx="144482" cy="526501"/>
            <a:chOff x="727175" y="2957625"/>
            <a:chExt cx="130700" cy="476275"/>
          </a:xfrm>
          <a:solidFill>
            <a:schemeClr val="bg1"/>
          </a:solidFill>
        </p:grpSpPr>
        <p:sp>
          <p:nvSpPr>
            <p:cNvPr id="147" name="Shape 493"/>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8" name="Shape 494"/>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49" name="Shape 495"/>
          <p:cNvSpPr/>
          <p:nvPr/>
        </p:nvSpPr>
        <p:spPr>
          <a:xfrm>
            <a:off x="6126117" y="3319224"/>
            <a:ext cx="442789" cy="56834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0" name="Shape 496"/>
          <p:cNvSpPr/>
          <p:nvPr/>
        </p:nvSpPr>
        <p:spPr>
          <a:xfrm>
            <a:off x="5438322" y="3319224"/>
            <a:ext cx="328044" cy="56834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1" name="Shape 497"/>
          <p:cNvGrpSpPr/>
          <p:nvPr/>
        </p:nvGrpSpPr>
        <p:grpSpPr>
          <a:xfrm>
            <a:off x="6836816" y="3356968"/>
            <a:ext cx="511660" cy="492756"/>
            <a:chOff x="2583325" y="2972875"/>
            <a:chExt cx="462850" cy="445750"/>
          </a:xfrm>
          <a:solidFill>
            <a:schemeClr val="bg1"/>
          </a:solidFill>
        </p:grpSpPr>
        <p:sp>
          <p:nvSpPr>
            <p:cNvPr id="152" name="Shape 498"/>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3" name="Shape 499"/>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4" name="Shape 500"/>
          <p:cNvGrpSpPr/>
          <p:nvPr/>
        </p:nvGrpSpPr>
        <p:grpSpPr>
          <a:xfrm>
            <a:off x="7564426" y="3430565"/>
            <a:ext cx="546757" cy="345592"/>
            <a:chOff x="3241525" y="3039450"/>
            <a:chExt cx="494600" cy="312625"/>
          </a:xfrm>
          <a:solidFill>
            <a:schemeClr val="bg1"/>
          </a:solidFill>
        </p:grpSpPr>
        <p:sp>
          <p:nvSpPr>
            <p:cNvPr id="155" name="Shape 501"/>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6" name="Shape 502"/>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7" name="Shape 503"/>
          <p:cNvSpPr/>
          <p:nvPr/>
        </p:nvSpPr>
        <p:spPr>
          <a:xfrm>
            <a:off x="9093278" y="3368500"/>
            <a:ext cx="469819" cy="469791"/>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8" name="Shape 504"/>
          <p:cNvGrpSpPr/>
          <p:nvPr/>
        </p:nvGrpSpPr>
        <p:grpSpPr>
          <a:xfrm>
            <a:off x="9790455" y="3394112"/>
            <a:ext cx="565661" cy="418497"/>
            <a:chOff x="5255200" y="3006475"/>
            <a:chExt cx="511700" cy="378575"/>
          </a:xfrm>
          <a:solidFill>
            <a:schemeClr val="bg1"/>
          </a:solidFill>
        </p:grpSpPr>
        <p:sp>
          <p:nvSpPr>
            <p:cNvPr id="159" name="Shape 505"/>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0" name="Shape 506"/>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1" name="Shape 507"/>
          <p:cNvGrpSpPr/>
          <p:nvPr/>
        </p:nvGrpSpPr>
        <p:grpSpPr>
          <a:xfrm>
            <a:off x="8354136" y="3369819"/>
            <a:ext cx="457659" cy="467081"/>
            <a:chOff x="3955900" y="2984500"/>
            <a:chExt cx="414000" cy="422525"/>
          </a:xfrm>
          <a:solidFill>
            <a:schemeClr val="bg1"/>
          </a:solidFill>
        </p:grpSpPr>
        <p:sp>
          <p:nvSpPr>
            <p:cNvPr id="162" name="Shape 508"/>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3" name="Shape 509"/>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4" name="Shape 510"/>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65" name="Shape 511"/>
          <p:cNvSpPr/>
          <p:nvPr/>
        </p:nvSpPr>
        <p:spPr>
          <a:xfrm>
            <a:off x="4604051" y="4147413"/>
            <a:ext cx="511632" cy="402302"/>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6" name="Shape 512"/>
          <p:cNvSpPr/>
          <p:nvPr/>
        </p:nvSpPr>
        <p:spPr>
          <a:xfrm>
            <a:off x="10640328" y="3346889"/>
            <a:ext cx="356399" cy="513013"/>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67" name="Shape 513"/>
          <p:cNvGrpSpPr/>
          <p:nvPr/>
        </p:nvGrpSpPr>
        <p:grpSpPr>
          <a:xfrm>
            <a:off x="11388778" y="3363049"/>
            <a:ext cx="349655" cy="496818"/>
            <a:chOff x="6701050" y="2978375"/>
            <a:chExt cx="316300" cy="449425"/>
          </a:xfrm>
          <a:solidFill>
            <a:schemeClr val="bg1"/>
          </a:solidFill>
        </p:grpSpPr>
        <p:sp>
          <p:nvSpPr>
            <p:cNvPr id="168" name="Shape 514"/>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9" name="Shape 515"/>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0" name="Shape 516"/>
          <p:cNvGrpSpPr/>
          <p:nvPr/>
        </p:nvGrpSpPr>
        <p:grpSpPr>
          <a:xfrm>
            <a:off x="5353240" y="4181114"/>
            <a:ext cx="498172" cy="334814"/>
            <a:chOff x="1241275" y="3718400"/>
            <a:chExt cx="450650" cy="302875"/>
          </a:xfrm>
          <a:solidFill>
            <a:schemeClr val="bg1"/>
          </a:solidFill>
        </p:grpSpPr>
        <p:sp>
          <p:nvSpPr>
            <p:cNvPr id="171" name="Shape 517"/>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2" name="Shape 518"/>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3" name="Shape 519"/>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4" name="Shape 520"/>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5" name="Shape 521"/>
          <p:cNvGrpSpPr/>
          <p:nvPr/>
        </p:nvGrpSpPr>
        <p:grpSpPr>
          <a:xfrm>
            <a:off x="6105169" y="4155467"/>
            <a:ext cx="484630" cy="386770"/>
            <a:chOff x="1921475" y="3695200"/>
            <a:chExt cx="438400" cy="349875"/>
          </a:xfrm>
          <a:solidFill>
            <a:schemeClr val="bg1"/>
          </a:solidFill>
        </p:grpSpPr>
        <p:sp>
          <p:nvSpPr>
            <p:cNvPr id="176" name="Shape 522"/>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7" name="Shape 523"/>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8" name="Shape 524"/>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9" name="Shape 525"/>
          <p:cNvGrpSpPr/>
          <p:nvPr/>
        </p:nvGrpSpPr>
        <p:grpSpPr>
          <a:xfrm>
            <a:off x="6855056" y="4149388"/>
            <a:ext cx="475178" cy="398268"/>
            <a:chOff x="2599825" y="3689700"/>
            <a:chExt cx="429850" cy="360275"/>
          </a:xfrm>
          <a:solidFill>
            <a:schemeClr val="bg1"/>
          </a:solidFill>
        </p:grpSpPr>
        <p:sp>
          <p:nvSpPr>
            <p:cNvPr id="180" name="Shape 526"/>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1" name="Shape 527"/>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2" name="Shape 528"/>
          <p:cNvGrpSpPr/>
          <p:nvPr/>
        </p:nvGrpSpPr>
        <p:grpSpPr>
          <a:xfrm>
            <a:off x="7623154" y="4108210"/>
            <a:ext cx="429304" cy="448207"/>
            <a:chOff x="3294650" y="3652450"/>
            <a:chExt cx="388350" cy="405450"/>
          </a:xfrm>
          <a:solidFill>
            <a:schemeClr val="bg1"/>
          </a:solidFill>
        </p:grpSpPr>
        <p:sp>
          <p:nvSpPr>
            <p:cNvPr id="183" name="Shape 529"/>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4" name="Shape 530"/>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5" name="Shape 531"/>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6" name="Shape 532"/>
          <p:cNvGrpSpPr/>
          <p:nvPr/>
        </p:nvGrpSpPr>
        <p:grpSpPr>
          <a:xfrm>
            <a:off x="8332552" y="4164919"/>
            <a:ext cx="500826" cy="367203"/>
            <a:chOff x="3936375" y="3703750"/>
            <a:chExt cx="453050" cy="332175"/>
          </a:xfrm>
          <a:solidFill>
            <a:schemeClr val="bg1"/>
          </a:solidFill>
        </p:grpSpPr>
        <p:sp>
          <p:nvSpPr>
            <p:cNvPr id="187" name="Shape 533"/>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8" name="Shape 534"/>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9" name="Shape 535"/>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0" name="Shape 536"/>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1" name="Shape 537"/>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2" name="Shape 538"/>
          <p:cNvGrpSpPr/>
          <p:nvPr/>
        </p:nvGrpSpPr>
        <p:grpSpPr>
          <a:xfrm>
            <a:off x="9077712" y="4164919"/>
            <a:ext cx="500826" cy="367203"/>
            <a:chOff x="4610450" y="3703750"/>
            <a:chExt cx="453050" cy="332175"/>
          </a:xfrm>
          <a:solidFill>
            <a:schemeClr val="bg1"/>
          </a:solidFill>
        </p:grpSpPr>
        <p:sp>
          <p:nvSpPr>
            <p:cNvPr id="193"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4"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5" name="Shape 541"/>
          <p:cNvGrpSpPr/>
          <p:nvPr/>
        </p:nvGrpSpPr>
        <p:grpSpPr>
          <a:xfrm>
            <a:off x="9840422" y="4127803"/>
            <a:ext cx="465727" cy="441436"/>
            <a:chOff x="5300400" y="3670175"/>
            <a:chExt cx="421300" cy="399325"/>
          </a:xfrm>
          <a:solidFill>
            <a:schemeClr val="bg1"/>
          </a:solidFill>
        </p:grpSpPr>
        <p:sp>
          <p:nvSpPr>
            <p:cNvPr id="196" name="Shape 542"/>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7" name="Shape 543"/>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8" name="Shape 544"/>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9" name="Shape 545"/>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0" name="Shape 546"/>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01" name="Shape 547"/>
          <p:cNvSpPr/>
          <p:nvPr/>
        </p:nvSpPr>
        <p:spPr>
          <a:xfrm>
            <a:off x="10559325" y="4089376"/>
            <a:ext cx="518403" cy="518375"/>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2" name="Shape 548"/>
          <p:cNvGrpSpPr/>
          <p:nvPr/>
        </p:nvGrpSpPr>
        <p:grpSpPr>
          <a:xfrm>
            <a:off x="11337484" y="4122386"/>
            <a:ext cx="452241" cy="452269"/>
            <a:chOff x="6654650" y="3665275"/>
            <a:chExt cx="409100" cy="409125"/>
          </a:xfrm>
          <a:solidFill>
            <a:schemeClr val="bg1"/>
          </a:solidFill>
        </p:grpSpPr>
        <p:sp>
          <p:nvSpPr>
            <p:cNvPr id="203" name="Shape 549"/>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4" name="Shape 550"/>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05" name="Shape 551"/>
          <p:cNvGrpSpPr/>
          <p:nvPr/>
        </p:nvGrpSpPr>
        <p:grpSpPr>
          <a:xfrm>
            <a:off x="4612142" y="4848642"/>
            <a:ext cx="490048" cy="490076"/>
            <a:chOff x="570875" y="4322250"/>
            <a:chExt cx="443300" cy="443325"/>
          </a:xfrm>
          <a:solidFill>
            <a:schemeClr val="bg1"/>
          </a:solidFill>
        </p:grpSpPr>
        <p:sp>
          <p:nvSpPr>
            <p:cNvPr id="206"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7"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8"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9"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0" name="Shape 556"/>
          <p:cNvSpPr/>
          <p:nvPr/>
        </p:nvSpPr>
        <p:spPr>
          <a:xfrm>
            <a:off x="5337061" y="4943874"/>
            <a:ext cx="530563" cy="299717"/>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11" name="Shape 557"/>
          <p:cNvGrpSpPr/>
          <p:nvPr/>
        </p:nvGrpSpPr>
        <p:grpSpPr>
          <a:xfrm>
            <a:off x="6169286" y="4812218"/>
            <a:ext cx="356399" cy="562924"/>
            <a:chOff x="1979475" y="4289300"/>
            <a:chExt cx="322400" cy="509225"/>
          </a:xfrm>
          <a:solidFill>
            <a:schemeClr val="bg1"/>
          </a:solidFill>
        </p:grpSpPr>
        <p:sp>
          <p:nvSpPr>
            <p:cNvPr id="212" name="Shape 558"/>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3" name="Shape 559"/>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4" name="Shape 560"/>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5" name="Shape 561"/>
          <p:cNvGrpSpPr/>
          <p:nvPr/>
        </p:nvGrpSpPr>
        <p:grpSpPr>
          <a:xfrm>
            <a:off x="6882719" y="4819625"/>
            <a:ext cx="420515" cy="548111"/>
            <a:chOff x="2624850" y="4296000"/>
            <a:chExt cx="380400" cy="495825"/>
          </a:xfrm>
          <a:solidFill>
            <a:schemeClr val="bg1"/>
          </a:solidFill>
        </p:grpSpPr>
        <p:sp>
          <p:nvSpPr>
            <p:cNvPr id="216" name="Shape 562"/>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7" name="Shape 563"/>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8" name="Shape 564"/>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9" name="Shape 565"/>
          <p:cNvSpPr/>
          <p:nvPr/>
        </p:nvSpPr>
        <p:spPr>
          <a:xfrm>
            <a:off x="8358253" y="4868951"/>
            <a:ext cx="449533" cy="449561"/>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0" name="Shape 566"/>
          <p:cNvSpPr/>
          <p:nvPr/>
        </p:nvSpPr>
        <p:spPr>
          <a:xfrm>
            <a:off x="7613083" y="4897306"/>
            <a:ext cx="449533" cy="392850"/>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1" name="Shape 567"/>
          <p:cNvSpPr/>
          <p:nvPr/>
        </p:nvSpPr>
        <p:spPr>
          <a:xfrm>
            <a:off x="9101376" y="4866933"/>
            <a:ext cx="453622" cy="453595"/>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2" name="Shape 568"/>
          <p:cNvGrpSpPr/>
          <p:nvPr/>
        </p:nvGrpSpPr>
        <p:grpSpPr>
          <a:xfrm>
            <a:off x="9813420" y="4873626"/>
            <a:ext cx="519730" cy="440109"/>
            <a:chOff x="5275975" y="4344850"/>
            <a:chExt cx="470150" cy="398125"/>
          </a:xfrm>
          <a:solidFill>
            <a:schemeClr val="bg1"/>
          </a:solidFill>
        </p:grpSpPr>
        <p:sp>
          <p:nvSpPr>
            <p:cNvPr id="223" name="Shape 569"/>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4" name="Shape 570"/>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5" name="Shape 571"/>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6" name="Shape 572"/>
          <p:cNvSpPr/>
          <p:nvPr/>
        </p:nvSpPr>
        <p:spPr>
          <a:xfrm>
            <a:off x="10584972" y="4860190"/>
            <a:ext cx="467109" cy="467081"/>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7" name="Shape 573"/>
          <p:cNvGrpSpPr/>
          <p:nvPr/>
        </p:nvGrpSpPr>
        <p:grpSpPr>
          <a:xfrm>
            <a:off x="11323970" y="4837866"/>
            <a:ext cx="479268" cy="511632"/>
            <a:chOff x="6642425" y="4312500"/>
            <a:chExt cx="433550" cy="462825"/>
          </a:xfrm>
          <a:solidFill>
            <a:schemeClr val="bg1"/>
          </a:solidFill>
        </p:grpSpPr>
        <p:sp>
          <p:nvSpPr>
            <p:cNvPr id="228" name="Shape 574"/>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9" name="Shape 575"/>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0" name="Shape 576"/>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31" name="Shape 577"/>
          <p:cNvSpPr/>
          <p:nvPr/>
        </p:nvSpPr>
        <p:spPr>
          <a:xfrm>
            <a:off x="4549387" y="5657315"/>
            <a:ext cx="615572" cy="363169"/>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32" name="Shape 578"/>
          <p:cNvGrpSpPr/>
          <p:nvPr/>
        </p:nvGrpSpPr>
        <p:grpSpPr>
          <a:xfrm>
            <a:off x="5356611" y="5597202"/>
            <a:ext cx="491401" cy="483304"/>
            <a:chOff x="1244325" y="4999400"/>
            <a:chExt cx="444525" cy="437200"/>
          </a:xfrm>
          <a:solidFill>
            <a:schemeClr val="bg1"/>
          </a:solidFill>
        </p:grpSpPr>
        <p:sp>
          <p:nvSpPr>
            <p:cNvPr id="233" name="Shape 579"/>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4" name="Shape 580"/>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5" name="Shape 581"/>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6" name="Shape 582"/>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7" name="Shape 583"/>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8" name="Shape 584"/>
          <p:cNvGrpSpPr/>
          <p:nvPr/>
        </p:nvGrpSpPr>
        <p:grpSpPr>
          <a:xfrm>
            <a:off x="6145657" y="5581671"/>
            <a:ext cx="403657" cy="514340"/>
            <a:chOff x="1958100" y="4985350"/>
            <a:chExt cx="365150" cy="465275"/>
          </a:xfrm>
          <a:solidFill>
            <a:schemeClr val="bg1"/>
          </a:solidFill>
        </p:grpSpPr>
        <p:sp>
          <p:nvSpPr>
            <p:cNvPr id="239" name="Shape 585"/>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0" name="Shape 586"/>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1" name="Shape 587"/>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2" name="Shape 588"/>
          <p:cNvGrpSpPr/>
          <p:nvPr/>
        </p:nvGrpSpPr>
        <p:grpSpPr>
          <a:xfrm>
            <a:off x="6861109" y="5601237"/>
            <a:ext cx="463074" cy="475870"/>
            <a:chOff x="2605300" y="5003050"/>
            <a:chExt cx="418900" cy="430475"/>
          </a:xfrm>
          <a:solidFill>
            <a:schemeClr val="bg1"/>
          </a:solidFill>
        </p:grpSpPr>
        <p:sp>
          <p:nvSpPr>
            <p:cNvPr id="243" name="Shape 589"/>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4" name="Shape 590"/>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5" name="Shape 591"/>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6" name="Shape 592"/>
          <p:cNvGrpSpPr/>
          <p:nvPr/>
        </p:nvGrpSpPr>
        <p:grpSpPr>
          <a:xfrm>
            <a:off x="7561055" y="5611380"/>
            <a:ext cx="553501" cy="454949"/>
            <a:chOff x="3238475" y="5012225"/>
            <a:chExt cx="500700" cy="411550"/>
          </a:xfrm>
          <a:solidFill>
            <a:schemeClr val="bg1"/>
          </a:solidFill>
        </p:grpSpPr>
        <p:sp>
          <p:nvSpPr>
            <p:cNvPr id="247" name="Shape 593"/>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8" name="Shape 594"/>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9" name="Shape 595"/>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0" name="Shape 596"/>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1" name="Shape 597"/>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2" name="Shape 598"/>
          <p:cNvGrpSpPr/>
          <p:nvPr/>
        </p:nvGrpSpPr>
        <p:grpSpPr>
          <a:xfrm>
            <a:off x="9024374" y="5562768"/>
            <a:ext cx="607501" cy="552147"/>
            <a:chOff x="4562200" y="4968250"/>
            <a:chExt cx="549550" cy="499475"/>
          </a:xfrm>
          <a:solidFill>
            <a:schemeClr val="bg1"/>
          </a:solidFill>
        </p:grpSpPr>
        <p:sp>
          <p:nvSpPr>
            <p:cNvPr id="253" name="Shape 599"/>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4" name="Shape 600"/>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5" name="Shape 601"/>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6" name="Shape 602"/>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7" name="Shape 603"/>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8" name="Shape 604"/>
          <p:cNvGrpSpPr/>
          <p:nvPr/>
        </p:nvGrpSpPr>
        <p:grpSpPr>
          <a:xfrm>
            <a:off x="8372377" y="5593831"/>
            <a:ext cx="421177" cy="489357"/>
            <a:chOff x="3972400" y="4996350"/>
            <a:chExt cx="381000" cy="442675"/>
          </a:xfrm>
          <a:solidFill>
            <a:schemeClr val="bg1"/>
          </a:solidFill>
        </p:grpSpPr>
        <p:sp>
          <p:nvSpPr>
            <p:cNvPr id="259" name="Shape 605"/>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0" name="Shape 606"/>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61" name="Shape 607"/>
          <p:cNvGrpSpPr/>
          <p:nvPr/>
        </p:nvGrpSpPr>
        <p:grpSpPr>
          <a:xfrm>
            <a:off x="9774950" y="5552653"/>
            <a:ext cx="596696" cy="572376"/>
            <a:chOff x="5241175" y="4959100"/>
            <a:chExt cx="539775" cy="517775"/>
          </a:xfrm>
          <a:solidFill>
            <a:schemeClr val="bg1"/>
          </a:solidFill>
        </p:grpSpPr>
        <p:sp>
          <p:nvSpPr>
            <p:cNvPr id="262" name="Shape 608"/>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3" name="Shape 609"/>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4" name="Shape 610"/>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5" name="Shape 611"/>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6" name="Shape 612"/>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7" name="Shape 613"/>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8" name="Shape 614"/>
          <p:cNvSpPr/>
          <p:nvPr/>
        </p:nvSpPr>
        <p:spPr>
          <a:xfrm>
            <a:off x="10555954" y="5693768"/>
            <a:ext cx="525145" cy="290265"/>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69" name="Shape 615"/>
          <p:cNvGrpSpPr/>
          <p:nvPr/>
        </p:nvGrpSpPr>
        <p:grpSpPr>
          <a:xfrm>
            <a:off x="11371228" y="5637691"/>
            <a:ext cx="382736" cy="440109"/>
            <a:chOff x="6685175" y="5036025"/>
            <a:chExt cx="346225" cy="398125"/>
          </a:xfrm>
          <a:solidFill>
            <a:schemeClr val="bg1"/>
          </a:solidFill>
        </p:grpSpPr>
        <p:sp>
          <p:nvSpPr>
            <p:cNvPr id="270" name="Shape 616"/>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1" name="Shape 617"/>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2" name="Shape 618"/>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3" name="Shape 619"/>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4" name="Shape 620"/>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78" name="Shape 633">
            <a:extLst>
              <a:ext uri="{FF2B5EF4-FFF2-40B4-BE49-F238E27FC236}">
                <a16:creationId xmlns:a16="http://schemas.microsoft.com/office/drawing/2014/main" id="{FBF26881-764C-4AA5-B2B1-51306CBFC712}"/>
              </a:ext>
            </a:extLst>
          </p:cNvPr>
          <p:cNvSpPr txBox="1"/>
          <p:nvPr/>
        </p:nvSpPr>
        <p:spPr>
          <a:xfrm>
            <a:off x="386039" y="1055511"/>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400" b="1" dirty="0">
                <a:solidFill>
                  <a:schemeClr val="bg1"/>
                </a:solidFill>
                <a:latin typeface="Bitter"/>
                <a:ea typeface="Bitter"/>
                <a:cs typeface="Bitter"/>
                <a:sym typeface="Bitter"/>
              </a:rPr>
              <a:t>Editable Icons</a:t>
            </a:r>
            <a:r>
              <a:rPr lang="en" sz="1400" dirty="0">
                <a:solidFill>
                  <a:schemeClr val="bg1"/>
                </a:solidFill>
                <a:latin typeface="Bitter"/>
                <a:ea typeface="Bitter"/>
                <a:cs typeface="Bitter"/>
                <a:sym typeface="Bitter"/>
              </a:rPr>
              <a:t>. </a:t>
            </a:r>
          </a:p>
          <a:p>
            <a:pPr lvl="0" rtl="0">
              <a:spcBef>
                <a:spcPts val="0"/>
              </a:spcBef>
              <a:buClr>
                <a:schemeClr val="dk1"/>
              </a:buClr>
              <a:buFont typeface="Arial"/>
              <a:buNone/>
            </a:pPr>
            <a:endParaRPr sz="1400" dirty="0">
              <a:solidFill>
                <a:schemeClr val="bg1"/>
              </a:solidFill>
              <a:latin typeface="Bitter"/>
              <a:ea typeface="Bitter"/>
              <a:cs typeface="Bitter"/>
              <a:sym typeface="Bitter"/>
            </a:endParaRPr>
          </a:p>
          <a:p>
            <a:pPr lvl="0" rtl="0">
              <a:spcBef>
                <a:spcPts val="0"/>
              </a:spcBef>
              <a:buClr>
                <a:schemeClr val="dk1"/>
              </a:buClr>
              <a:buSzPct val="122222"/>
              <a:buFont typeface="Arial"/>
              <a:buNone/>
            </a:pPr>
            <a:r>
              <a:rPr lang="en-US" sz="1400" dirty="0">
                <a:solidFill>
                  <a:schemeClr val="bg1"/>
                </a:solidFill>
                <a:latin typeface="Bitter"/>
                <a:ea typeface="Bitter"/>
                <a:cs typeface="Bitter"/>
                <a:sym typeface="Bitter"/>
              </a:rPr>
              <a:t>Y</a:t>
            </a:r>
            <a:r>
              <a:rPr lang="en" sz="1400" dirty="0">
                <a:solidFill>
                  <a:schemeClr val="bg1"/>
                </a:solidFill>
                <a:latin typeface="Bitter"/>
                <a:ea typeface="Bitter"/>
                <a:cs typeface="Bitter"/>
                <a:sym typeface="Bitter"/>
              </a:rPr>
              <a:t>ou can:</a:t>
            </a:r>
          </a:p>
          <a:p>
            <a:pPr marL="457200" lvl="0" indent="-285750" rtl="0">
              <a:spcBef>
                <a:spcPts val="0"/>
              </a:spcBef>
              <a:buClr>
                <a:srgbClr val="434343"/>
              </a:buClr>
              <a:buSzPct val="100000"/>
              <a:buFont typeface="Bitter"/>
              <a:buChar char="●"/>
            </a:pPr>
            <a:r>
              <a:rPr lang="en" sz="1400" dirty="0">
                <a:solidFill>
                  <a:schemeClr val="bg1"/>
                </a:solidFill>
                <a:latin typeface="Bitter"/>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400" dirty="0">
                <a:solidFill>
                  <a:schemeClr val="bg1"/>
                </a:solidFill>
                <a:latin typeface="Bitter"/>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400" dirty="0">
                <a:solidFill>
                  <a:schemeClr val="bg1"/>
                </a:solidFill>
                <a:latin typeface="Bitter"/>
                <a:ea typeface="Bitter"/>
                <a:cs typeface="Bitter"/>
                <a:sym typeface="Bitter"/>
              </a:rPr>
              <a:t>Change line color, </a:t>
            </a:r>
            <a:endParaRPr sz="1400" dirty="0">
              <a:solidFill>
                <a:schemeClr val="bg1"/>
              </a:solidFill>
              <a:latin typeface="Bitter"/>
              <a:ea typeface="Bitter"/>
              <a:cs typeface="Bitter"/>
              <a:sym typeface="Bitter"/>
            </a:endParaRPr>
          </a:p>
          <a:p>
            <a:pPr lvl="0" rtl="0">
              <a:spcBef>
                <a:spcPts val="0"/>
              </a:spcBef>
              <a:buNone/>
            </a:pPr>
            <a:r>
              <a:rPr lang="en" sz="1400" dirty="0">
                <a:solidFill>
                  <a:schemeClr val="bg1"/>
                </a:solidFill>
                <a:latin typeface="Bitter"/>
                <a:ea typeface="Bitter"/>
                <a:cs typeface="Bitter"/>
                <a:sym typeface="Bitter"/>
              </a:rPr>
              <a:t>Isn’t that AW</a:t>
            </a:r>
            <a:r>
              <a:rPr lang="en-US" sz="1400" dirty="0">
                <a:solidFill>
                  <a:schemeClr val="bg1"/>
                </a:solidFill>
                <a:latin typeface="Bitter"/>
                <a:ea typeface="Bitter"/>
                <a:cs typeface="Bitter"/>
                <a:sym typeface="Bitter"/>
              </a:rPr>
              <a:t>E</a:t>
            </a:r>
            <a:r>
              <a:rPr lang="en" sz="1400" dirty="0">
                <a:solidFill>
                  <a:schemeClr val="bg1"/>
                </a:solidFill>
                <a:latin typeface="Bitter"/>
                <a:ea typeface="Bitter"/>
                <a:cs typeface="Bitter"/>
                <a:sym typeface="Bitter"/>
              </a:rPr>
              <a:t>SOME !!!</a:t>
            </a:r>
          </a:p>
          <a:p>
            <a:pPr lvl="0" rtl="0">
              <a:spcBef>
                <a:spcPts val="0"/>
              </a:spcBef>
              <a:buNone/>
            </a:pPr>
            <a:endParaRPr lang="en" sz="1400" dirty="0">
              <a:solidFill>
                <a:schemeClr val="bg1"/>
              </a:solidFill>
              <a:latin typeface="Bitter"/>
              <a:ea typeface="Bitter"/>
              <a:cs typeface="Bitter"/>
              <a:sym typeface="Bitter"/>
            </a:endParaRPr>
          </a:p>
          <a:p>
            <a:pPr lvl="0" rtl="0">
              <a:spcBef>
                <a:spcPts val="0"/>
              </a:spcBef>
              <a:buNone/>
            </a:pPr>
            <a:endParaRPr sz="1400" dirty="0">
              <a:solidFill>
                <a:schemeClr val="bg1"/>
              </a:solidFill>
              <a:latin typeface="Bitter"/>
              <a:ea typeface="Bitter"/>
              <a:cs typeface="Bitter"/>
              <a:sym typeface="Bitter"/>
            </a:endParaRPr>
          </a:p>
          <a:p>
            <a:pPr lvl="0" rtl="0">
              <a:spcBef>
                <a:spcPts val="0"/>
              </a:spcBef>
              <a:buClr>
                <a:schemeClr val="dk1"/>
              </a:buClr>
              <a:buFont typeface="Arial"/>
              <a:buNone/>
            </a:pPr>
            <a:endParaRPr sz="1400" dirty="0">
              <a:solidFill>
                <a:schemeClr val="bg1"/>
              </a:solidFill>
              <a:latin typeface="Bitter"/>
              <a:ea typeface="Bitter"/>
              <a:cs typeface="Bitter"/>
              <a:sym typeface="Bitter"/>
            </a:endParaRPr>
          </a:p>
          <a:p>
            <a:pPr lvl="0" rtl="0">
              <a:spcBef>
                <a:spcPts val="0"/>
              </a:spcBef>
              <a:buNone/>
            </a:pPr>
            <a:endParaRPr sz="1400" dirty="0">
              <a:solidFill>
                <a:schemeClr val="bg1"/>
              </a:solidFill>
              <a:latin typeface="Bitter"/>
              <a:ea typeface="Bitter"/>
              <a:cs typeface="Bitter"/>
              <a:sym typeface="Bitter"/>
            </a:endParaRPr>
          </a:p>
        </p:txBody>
      </p:sp>
      <p:sp>
        <p:nvSpPr>
          <p:cNvPr id="279" name="Shape 633">
            <a:extLst>
              <a:ext uri="{FF2B5EF4-FFF2-40B4-BE49-F238E27FC236}">
                <a16:creationId xmlns:a16="http://schemas.microsoft.com/office/drawing/2014/main" id="{B9E17AEA-AACC-4F9B-8D7E-A542137D83FB}"/>
              </a:ext>
            </a:extLst>
          </p:cNvPr>
          <p:cNvSpPr txBox="1"/>
          <p:nvPr/>
        </p:nvSpPr>
        <p:spPr>
          <a:xfrm>
            <a:off x="187843" y="294324"/>
            <a:ext cx="4183268"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solidFill>
                  <a:schemeClr val="bg1"/>
                </a:solidFill>
                <a:latin typeface="+mj-lt"/>
                <a:ea typeface="Bitter"/>
                <a:cs typeface="Bitter"/>
                <a:sym typeface="Bitter"/>
              </a:rPr>
              <a:t>ENJOY THESE FREE EDITABLE ICONS</a:t>
            </a:r>
            <a:endParaRPr lang="en"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a:p>
            <a:pPr lvl="0" rtl="0">
              <a:spcBef>
                <a:spcPts val="0"/>
              </a:spcBef>
              <a:buClr>
                <a:schemeClr val="dk1"/>
              </a:buClr>
              <a:buFont typeface="Arial"/>
              <a:buNone/>
            </a:pPr>
            <a:endParaRPr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p:txBody>
      </p:sp>
      <p:sp>
        <p:nvSpPr>
          <p:cNvPr id="277" name="Rectangle 276">
            <a:extLst>
              <a:ext uri="{FF2B5EF4-FFF2-40B4-BE49-F238E27FC236}">
                <a16:creationId xmlns:a16="http://schemas.microsoft.com/office/drawing/2014/main" id="{4D0C0BD4-4847-403E-99BE-AD1253AF81AE}"/>
              </a:ext>
            </a:extLst>
          </p:cNvPr>
          <p:cNvSpPr/>
          <p:nvPr/>
        </p:nvSpPr>
        <p:spPr>
          <a:xfrm>
            <a:off x="223362" y="3319224"/>
            <a:ext cx="4379500" cy="2985433"/>
          </a:xfrm>
          <a:prstGeom prst="rect">
            <a:avLst/>
          </a:prstGeom>
        </p:spPr>
        <p:txBody>
          <a:bodyPr wrap="square">
            <a:spAutoFit/>
          </a:bodyPr>
          <a:lstStyle/>
          <a:p>
            <a:r>
              <a:rPr lang="en-US" sz="1600" dirty="0">
                <a:solidFill>
                  <a:schemeClr val="bg1"/>
                </a:solidFill>
              </a:rPr>
              <a:t>Presentation Template by: Slidehood.com</a:t>
            </a:r>
          </a:p>
          <a:p>
            <a:endParaRPr lang="en-US" sz="1600" b="1" dirty="0">
              <a:solidFill>
                <a:schemeClr val="bg1"/>
              </a:solidFill>
            </a:endParaRPr>
          </a:p>
          <a:p>
            <a:r>
              <a:rPr lang="en-US" sz="1600" b="1" dirty="0">
                <a:solidFill>
                  <a:schemeClr val="bg1"/>
                </a:solidFill>
              </a:rPr>
              <a:t>Special thanks and credits to:</a:t>
            </a:r>
          </a:p>
          <a:p>
            <a:endParaRPr lang="en-US" sz="1600" dirty="0">
              <a:solidFill>
                <a:schemeClr val="bg1"/>
              </a:solidFill>
            </a:endParaRPr>
          </a:p>
          <a:p>
            <a:pPr marL="285750" indent="-285750">
              <a:buFont typeface="Arial" panose="020B0604020202020204" pitchFamily="34" charset="0"/>
              <a:buChar char="•"/>
            </a:pPr>
            <a:r>
              <a:rPr lang="en-US" sz="1500" dirty="0">
                <a:solidFill>
                  <a:schemeClr val="bg1"/>
                </a:solidFill>
              </a:rPr>
              <a:t>Photographs by Unsplash.com, Pixabay.com </a:t>
            </a:r>
          </a:p>
          <a:p>
            <a:pPr marL="285750" indent="-285750">
              <a:buFont typeface="Arial" panose="020B0604020202020204" pitchFamily="34" charset="0"/>
              <a:buChar char="•"/>
            </a:pPr>
            <a:r>
              <a:rPr lang="en-US" sz="1500" dirty="0">
                <a:solidFill>
                  <a:schemeClr val="bg1"/>
                </a:solidFill>
              </a:rPr>
              <a:t>&amp; Pexels.com  </a:t>
            </a:r>
          </a:p>
          <a:p>
            <a:pPr marL="285750" indent="-285750">
              <a:buFont typeface="Arial" panose="020B0604020202020204" pitchFamily="34" charset="0"/>
              <a:buChar char="•"/>
            </a:pPr>
            <a:endParaRPr lang="en-US" sz="1500" dirty="0">
              <a:solidFill>
                <a:schemeClr val="bg1"/>
              </a:solidFill>
            </a:endParaRPr>
          </a:p>
          <a:p>
            <a:pPr marL="285750" indent="-285750">
              <a:buFont typeface="Arial" panose="020B0604020202020204" pitchFamily="34" charset="0"/>
              <a:buChar char="•"/>
            </a:pPr>
            <a:r>
              <a:rPr lang="en-US" sz="1500" dirty="0">
                <a:solidFill>
                  <a:schemeClr val="bg1"/>
                </a:solidFill>
              </a:rPr>
              <a:t>Inspiration and Icons by: Slidescarnival.com</a:t>
            </a:r>
          </a:p>
          <a:p>
            <a:endParaRPr lang="en-US" sz="1600" dirty="0">
              <a:solidFill>
                <a:schemeClr val="bg1"/>
              </a:solidFill>
            </a:endParaRPr>
          </a:p>
          <a:p>
            <a:r>
              <a:rPr lang="en-US" sz="1600" dirty="0">
                <a:solidFill>
                  <a:schemeClr val="bg1"/>
                </a:solidFill>
              </a:rPr>
              <a:t>Without these wonderful websites it would have been impossible to make these presentation templates for you guys.</a:t>
            </a:r>
          </a:p>
        </p:txBody>
      </p:sp>
    </p:spTree>
    <p:extLst>
      <p:ext uri="{BB962C8B-B14F-4D97-AF65-F5344CB8AC3E}">
        <p14:creationId xmlns:p14="http://schemas.microsoft.com/office/powerpoint/2010/main" val="1003437567"/>
      </p:ext>
    </p:extLst>
  </p:cSld>
  <p:clrMapOvr>
    <a:masterClrMapping/>
  </p:clrMapOvr>
</p:sld>
</file>

<file path=ppt/theme/theme1.xml><?xml version="1.0" encoding="utf-8"?>
<a:theme xmlns:a="http://schemas.openxmlformats.org/drawingml/2006/main" name="Office Theme">
  <a:themeElements>
    <a:clrScheme name="Blue II">
      <a:dk1>
        <a:sysClr val="windowText" lastClr="000000"/>
      </a:dk1>
      <a:lt1>
        <a:sysClr val="window" lastClr="FFFFFF"/>
      </a:lt1>
      <a:dk2>
        <a:srgbClr val="335B74"/>
      </a:dk2>
      <a:lt2>
        <a:srgbClr val="DFE3E5"/>
      </a:lt2>
      <a:accent1>
        <a:srgbClr val="1CADE4"/>
      </a:accent1>
      <a:accent2>
        <a:srgbClr val="2683C6"/>
      </a:accent2>
      <a:accent3>
        <a:srgbClr val="27CED7"/>
      </a:accent3>
      <a:accent4>
        <a:srgbClr val="42BA97"/>
      </a:accent4>
      <a:accent5>
        <a:srgbClr val="3E8853"/>
      </a:accent5>
      <a:accent6>
        <a:srgbClr val="62A39F"/>
      </a:accent6>
      <a:hlink>
        <a:srgbClr val="6EAC1C"/>
      </a:hlink>
      <a:folHlink>
        <a:srgbClr val="B26B02"/>
      </a:folHlink>
    </a:clrScheme>
    <a:fontScheme name="Custom 6">
      <a:majorFont>
        <a:latin typeface="Noto Serif"/>
        <a:ea typeface=""/>
        <a:cs typeface=""/>
      </a:majorFont>
      <a:minorFont>
        <a:latin typeface="Noto Serif"/>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122</TotalTime>
  <Words>218</Words>
  <Application>Microsoft Office PowerPoint</Application>
  <PresentationFormat>Widescreen</PresentationFormat>
  <Paragraphs>78</Paragraphs>
  <Slides>16</Slides>
  <Notes>0</Notes>
  <HiddenSlides>0</HiddenSlides>
  <MMClips>0</MMClips>
  <ScaleCrop>false</ScaleCrop>
  <HeadingPairs>
    <vt:vector size="6" baseType="variant">
      <vt:variant>
        <vt:lpstr>Fonts Used</vt:lpstr>
      </vt:variant>
      <vt:variant>
        <vt:i4>8</vt:i4>
      </vt:variant>
      <vt:variant>
        <vt:lpstr>Theme</vt:lpstr>
      </vt:variant>
      <vt:variant>
        <vt:i4>1</vt:i4>
      </vt:variant>
      <vt:variant>
        <vt:lpstr>Slide Titles</vt:lpstr>
      </vt:variant>
      <vt:variant>
        <vt:i4>16</vt:i4>
      </vt:variant>
    </vt:vector>
  </HeadingPairs>
  <TitlesOfParts>
    <vt:vector size="25" baseType="lpstr">
      <vt:lpstr>Arial</vt:lpstr>
      <vt:lpstr>Bitter</vt:lpstr>
      <vt:lpstr>Calibri</vt:lpstr>
      <vt:lpstr>Dosis</vt:lpstr>
      <vt:lpstr>Muli</vt:lpstr>
      <vt:lpstr>Noto Serif</vt:lpstr>
      <vt:lpstr>Raleway</vt:lpstr>
      <vt:lpstr>Roboto</vt:lpstr>
      <vt:lpstr>Office Theme</vt:lpstr>
      <vt:lpstr>POLYGONAL </vt:lpstr>
      <vt:lpstr>PowerPoint Presentation</vt:lpstr>
      <vt:lpstr>1. YOUR FIRST HEADLINE</vt:lpstr>
      <vt:lpstr>PowerPoint Presentation</vt:lpstr>
      <vt:lpstr>PowerPoint Presentation</vt:lpstr>
      <vt:lpstr>YOU CAN ALSO SPLIT YOUR CONTENT</vt:lpstr>
      <vt:lpstr>IN TWO OR THREE COLUMNS</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Slidehood.com</dc:creator>
  <cp:lastModifiedBy>Suhair </cp:lastModifiedBy>
  <cp:revision>22</cp:revision>
  <dcterms:created xsi:type="dcterms:W3CDTF">2017-08-02T20:41:11Z</dcterms:created>
  <dcterms:modified xsi:type="dcterms:W3CDTF">2018-04-21T15:44:09Z</dcterms:modified>
</cp:coreProperties>
</file>