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Lst>
  <p:sldSz cx="18288000" cy="10287000"/>
  <p:notesSz cx="6858000" cy="9144000"/>
  <p:embeddedFontLst>
    <p:embeddedFont>
      <p:font typeface="Sigher" charset="1" panose="00000000000000000000"/>
      <p:regular r:id="rId21"/>
    </p:embeddedFont>
    <p:embeddedFont>
      <p:font typeface="Canva Sans" charset="1" panose="020B0503030501040103"/>
      <p:regular r:id="rId22"/>
    </p:embeddedFont>
    <p:embeddedFont>
      <p:font typeface="Canva Sans Bold" charset="1" panose="020B0803030501040103"/>
      <p:regular r:id="rId23"/>
    </p:embeddedFont>
    <p:embeddedFont>
      <p:font typeface="Canva Sans Bold Italics" charset="1" panose="020B0803030501040103"/>
      <p:regular r:id="rId24"/>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svg" Type="http://schemas.openxmlformats.org/officeDocument/2006/relationships/image"/><Relationship Id="rId11" Target="../media/image10.png" Type="http://schemas.openxmlformats.org/officeDocument/2006/relationships/image"/><Relationship Id="rId12" Target="../media/image11.png" Type="http://schemas.openxmlformats.org/officeDocument/2006/relationships/image"/><Relationship Id="rId13" Target="../media/image12.png" Type="http://schemas.openxmlformats.org/officeDocument/2006/relationships/image"/><Relationship Id="rId14" Target="../media/image13.png" Type="http://schemas.openxmlformats.org/officeDocument/2006/relationships/image"/><Relationship Id="rId15" Target="../media/image14.png" Type="http://schemas.openxmlformats.org/officeDocument/2006/relationships/image"/><Relationship Id="rId16" Target="../media/image15.png" Type="http://schemas.openxmlformats.org/officeDocument/2006/relationships/image"/><Relationship Id="rId17" Target="../media/image16.png" Type="http://schemas.openxmlformats.org/officeDocument/2006/relationships/image"/><Relationship Id="rId18" Target="../media/image17.png" Type="http://schemas.openxmlformats.org/officeDocument/2006/relationships/image"/><Relationship Id="rId19" Target="../media/image18.png" Type="http://schemas.openxmlformats.org/officeDocument/2006/relationships/image"/><Relationship Id="rId2" Target="../media/image1.png" Type="http://schemas.openxmlformats.org/officeDocument/2006/relationships/image"/><Relationship Id="rId20" Target="../media/image19.png" Type="http://schemas.openxmlformats.org/officeDocument/2006/relationships/image"/><Relationship Id="rId21" Target="../media/image20.png" Type="http://schemas.openxmlformats.org/officeDocument/2006/relationships/image"/><Relationship Id="rId22" Target="../media/image21.png" Type="http://schemas.openxmlformats.org/officeDocument/2006/relationships/image"/><Relationship Id="rId23" Target="../media/image22.png" Type="http://schemas.openxmlformats.org/officeDocument/2006/relationships/image"/><Relationship Id="rId24" Target="../media/image23.svg" Type="http://schemas.openxmlformats.org/officeDocument/2006/relationships/image"/><Relationship Id="rId25" Target="../media/image24.png" Type="http://schemas.openxmlformats.org/officeDocument/2006/relationships/image"/><Relationship Id="rId26" Target="../media/image25.svg" Type="http://schemas.openxmlformats.org/officeDocument/2006/relationships/image"/><Relationship Id="rId27" Target="../media/image26.png" Type="http://schemas.openxmlformats.org/officeDocument/2006/relationships/image"/><Relationship Id="rId28" Target="../media/image27.svg" Type="http://schemas.openxmlformats.org/officeDocument/2006/relationships/image"/><Relationship Id="rId29" Target="../media/image28.png" Type="http://schemas.openxmlformats.org/officeDocument/2006/relationships/image"/><Relationship Id="rId3" Target="../media/image2.png" Type="http://schemas.openxmlformats.org/officeDocument/2006/relationships/image"/><Relationship Id="rId30" Target="../media/image29.svg" Type="http://schemas.openxmlformats.org/officeDocument/2006/relationships/image"/><Relationship Id="rId31" Target="../media/image30.png" Type="http://schemas.openxmlformats.org/officeDocument/2006/relationships/image"/><Relationship Id="rId32" Target="../media/image31.png" Type="http://schemas.openxmlformats.org/officeDocument/2006/relationships/image"/><Relationship Id="rId33" Target="../media/image32.svg" Type="http://schemas.openxmlformats.org/officeDocument/2006/relationships/image"/><Relationship Id="rId34" Target="../media/image33.png" Type="http://schemas.openxmlformats.org/officeDocument/2006/relationships/image"/><Relationship Id="rId35" Target="../media/image34.svg" Type="http://schemas.openxmlformats.org/officeDocument/2006/relationships/image"/><Relationship Id="rId36" Target="../media/image35.png" Type="http://schemas.openxmlformats.org/officeDocument/2006/relationships/image"/><Relationship Id="rId37" Target="../media/image36.svg" Type="http://schemas.openxmlformats.org/officeDocument/2006/relationships/image"/><Relationship Id="rId38" Target="../media/image37.png" Type="http://schemas.openxmlformats.org/officeDocument/2006/relationships/image"/><Relationship Id="rId39" Target="../media/image38.svg" Type="http://schemas.openxmlformats.org/officeDocument/2006/relationships/image"/><Relationship Id="rId4" Target="../media/image3.svg" Type="http://schemas.openxmlformats.org/officeDocument/2006/relationships/image"/><Relationship Id="rId40" Target="../media/image39.png" Type="http://schemas.openxmlformats.org/officeDocument/2006/relationships/image"/><Relationship Id="rId41" Target="../media/image40.svg" Type="http://schemas.openxmlformats.org/officeDocument/2006/relationships/image"/><Relationship Id="rId42" Target="../media/image41.png" Type="http://schemas.openxmlformats.org/officeDocument/2006/relationships/image"/><Relationship Id="rId43" Target="../media/image42.svg" Type="http://schemas.openxmlformats.org/officeDocument/2006/relationships/image"/><Relationship Id="rId44" Target="../media/image43.png" Type="http://schemas.openxmlformats.org/officeDocument/2006/relationships/image"/><Relationship Id="rId45" Target="../media/image44.svg" Type="http://schemas.openxmlformats.org/officeDocument/2006/relationships/image"/><Relationship Id="rId46" Target="../media/image45.png" Type="http://schemas.openxmlformats.org/officeDocument/2006/relationships/image"/><Relationship Id="rId47" Target="../media/image46.svg" Type="http://schemas.openxmlformats.org/officeDocument/2006/relationships/image"/><Relationship Id="rId48" Target="../media/image47.png" Type="http://schemas.openxmlformats.org/officeDocument/2006/relationships/image"/><Relationship Id="rId5" Target="../media/image4.png" Type="http://schemas.openxmlformats.org/officeDocument/2006/relationships/image"/><Relationship Id="rId6" Target="../media/image5.svg"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 Id="rId9" Target="../media/image8.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4.png" Type="http://schemas.openxmlformats.org/officeDocument/2006/relationships/image"/><Relationship Id="rId11" Target="../media/image25.svg" Type="http://schemas.openxmlformats.org/officeDocument/2006/relationships/image"/><Relationship Id="rId12" Target="../media/image26.png" Type="http://schemas.openxmlformats.org/officeDocument/2006/relationships/image"/><Relationship Id="rId13" Target="../media/image27.svg" Type="http://schemas.openxmlformats.org/officeDocument/2006/relationships/image"/><Relationship Id="rId14" Target="../media/image43.png" Type="http://schemas.openxmlformats.org/officeDocument/2006/relationships/image"/><Relationship Id="rId15" Target="../media/image44.svg" Type="http://schemas.openxmlformats.org/officeDocument/2006/relationships/image"/><Relationship Id="rId16" Target="../media/image28.png" Type="http://schemas.openxmlformats.org/officeDocument/2006/relationships/image"/><Relationship Id="rId17" Target="../media/image29.svg" Type="http://schemas.openxmlformats.org/officeDocument/2006/relationships/image"/><Relationship Id="rId18" Target="../media/image45.png" Type="http://schemas.openxmlformats.org/officeDocument/2006/relationships/image"/><Relationship Id="rId19" Target="../media/image46.svg" Type="http://schemas.openxmlformats.org/officeDocument/2006/relationships/image"/><Relationship Id="rId2" Target="../media/image1.png" Type="http://schemas.openxmlformats.org/officeDocument/2006/relationships/image"/><Relationship Id="rId20" Target="../media/image49.png" Type="http://schemas.openxmlformats.org/officeDocument/2006/relationships/image"/><Relationship Id="rId21" Target="../media/image50.png" Type="http://schemas.openxmlformats.org/officeDocument/2006/relationships/image"/><Relationship Id="rId22" Target="../media/image51.png" Type="http://schemas.openxmlformats.org/officeDocument/2006/relationships/image"/><Relationship Id="rId23" Target="../media/image52.svg" Type="http://schemas.openxmlformats.org/officeDocument/2006/relationships/image"/><Relationship Id="rId24" Target="../media/image53.png" Type="http://schemas.openxmlformats.org/officeDocument/2006/relationships/image"/><Relationship Id="rId25" Target="../media/image54.svg" Type="http://schemas.openxmlformats.org/officeDocument/2006/relationships/image"/><Relationship Id="rId26" Target="../media/image55.png" Type="http://schemas.openxmlformats.org/officeDocument/2006/relationships/image"/><Relationship Id="rId27" Target="../media/image56.svg" Type="http://schemas.openxmlformats.org/officeDocument/2006/relationships/image"/><Relationship Id="rId28" Target="../media/image57.png" Type="http://schemas.openxmlformats.org/officeDocument/2006/relationships/image"/><Relationship Id="rId29" Target="../media/image58.svg" Type="http://schemas.openxmlformats.org/officeDocument/2006/relationships/image"/><Relationship Id="rId3" Target="../media/image48.png" Type="http://schemas.openxmlformats.org/officeDocument/2006/relationships/image"/><Relationship Id="rId30" Target="../media/image59.png" Type="http://schemas.openxmlformats.org/officeDocument/2006/relationships/image"/><Relationship Id="rId31" Target="../media/image60.svg" Type="http://schemas.openxmlformats.org/officeDocument/2006/relationships/image"/><Relationship Id="rId32" Target="../media/image61.png" Type="http://schemas.openxmlformats.org/officeDocument/2006/relationships/image"/><Relationship Id="rId33" Target="../media/image62.svg" Type="http://schemas.openxmlformats.org/officeDocument/2006/relationships/image"/><Relationship Id="rId34" Target="../media/image63.png" Type="http://schemas.openxmlformats.org/officeDocument/2006/relationships/image"/><Relationship Id="rId35" Target="../media/image64.svg" Type="http://schemas.openxmlformats.org/officeDocument/2006/relationships/image"/><Relationship Id="rId36" Target="../media/image65.png" Type="http://schemas.openxmlformats.org/officeDocument/2006/relationships/image"/><Relationship Id="rId37" Target="../media/image66.svg" Type="http://schemas.openxmlformats.org/officeDocument/2006/relationships/image"/><Relationship Id="rId4" Target="../media/image22.png" Type="http://schemas.openxmlformats.org/officeDocument/2006/relationships/image"/><Relationship Id="rId5" Target="../media/image23.svg" Type="http://schemas.openxmlformats.org/officeDocument/2006/relationships/image"/><Relationship Id="rId6" Target="../media/image31.png" Type="http://schemas.openxmlformats.org/officeDocument/2006/relationships/image"/><Relationship Id="rId7" Target="../media/image32.svg" Type="http://schemas.openxmlformats.org/officeDocument/2006/relationships/image"/><Relationship Id="rId8" Target="../media/image33.png" Type="http://schemas.openxmlformats.org/officeDocument/2006/relationships/image"/><Relationship Id="rId9" Target="../media/image34.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2.svg" Type="http://schemas.openxmlformats.org/officeDocument/2006/relationships/image"/><Relationship Id="rId11" Target="../media/image73.png" Type="http://schemas.openxmlformats.org/officeDocument/2006/relationships/image"/><Relationship Id="rId12" Target="../media/image74.svg" Type="http://schemas.openxmlformats.org/officeDocument/2006/relationships/image"/><Relationship Id="rId13" Target="../media/image4.png" Type="http://schemas.openxmlformats.org/officeDocument/2006/relationships/image"/><Relationship Id="rId14" Target="../media/image5.svg" Type="http://schemas.openxmlformats.org/officeDocument/2006/relationships/image"/><Relationship Id="rId15" Target="../media/image75.png" Type="http://schemas.openxmlformats.org/officeDocument/2006/relationships/image"/><Relationship Id="rId16" Target="../media/image76.svg" Type="http://schemas.openxmlformats.org/officeDocument/2006/relationships/image"/><Relationship Id="rId17" Target="../media/image77.png" Type="http://schemas.openxmlformats.org/officeDocument/2006/relationships/image"/><Relationship Id="rId18" Target="../media/image78.svg" Type="http://schemas.openxmlformats.org/officeDocument/2006/relationships/image"/><Relationship Id="rId19" Target="../media/image79.png" Type="http://schemas.openxmlformats.org/officeDocument/2006/relationships/image"/><Relationship Id="rId2" Target="../media/image1.png" Type="http://schemas.openxmlformats.org/officeDocument/2006/relationships/image"/><Relationship Id="rId20" Target="../media/image80.png" Type="http://schemas.openxmlformats.org/officeDocument/2006/relationships/image"/><Relationship Id="rId21" Target="../media/image81.svg" Type="http://schemas.openxmlformats.org/officeDocument/2006/relationships/image"/><Relationship Id="rId22" Target="../media/image82.png" Type="http://schemas.openxmlformats.org/officeDocument/2006/relationships/image"/><Relationship Id="rId23" Target="../media/image83.svg" Type="http://schemas.openxmlformats.org/officeDocument/2006/relationships/image"/><Relationship Id="rId3" Target="../media/image67.png" Type="http://schemas.openxmlformats.org/officeDocument/2006/relationships/image"/><Relationship Id="rId4" Target="../media/image68.svg" Type="http://schemas.openxmlformats.org/officeDocument/2006/relationships/image"/><Relationship Id="rId5" Target="../media/image8.png" Type="http://schemas.openxmlformats.org/officeDocument/2006/relationships/image"/><Relationship Id="rId6" Target="../media/image9.svg" Type="http://schemas.openxmlformats.org/officeDocument/2006/relationships/image"/><Relationship Id="rId7" Target="../media/image69.png" Type="http://schemas.openxmlformats.org/officeDocument/2006/relationships/image"/><Relationship Id="rId8" Target="../media/image70.svg" Type="http://schemas.openxmlformats.org/officeDocument/2006/relationships/image"/><Relationship Id="rId9" Target="../media/image71.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89.png" Type="http://schemas.openxmlformats.org/officeDocument/2006/relationships/image"/><Relationship Id="rId11" Target="../media/image90.svg" Type="http://schemas.openxmlformats.org/officeDocument/2006/relationships/image"/><Relationship Id="rId12" Target="../media/image91.png" Type="http://schemas.openxmlformats.org/officeDocument/2006/relationships/image"/><Relationship Id="rId13" Target="../media/image92.svg" Type="http://schemas.openxmlformats.org/officeDocument/2006/relationships/image"/><Relationship Id="rId14" Target="../media/image93.png" Type="http://schemas.openxmlformats.org/officeDocument/2006/relationships/image"/><Relationship Id="rId15" Target="../media/image94.svg" Type="http://schemas.openxmlformats.org/officeDocument/2006/relationships/image"/><Relationship Id="rId16" Target="../media/image67.png" Type="http://schemas.openxmlformats.org/officeDocument/2006/relationships/image"/><Relationship Id="rId17" Target="../media/image68.svg" Type="http://schemas.openxmlformats.org/officeDocument/2006/relationships/image"/><Relationship Id="rId18" Target="../media/image8.png" Type="http://schemas.openxmlformats.org/officeDocument/2006/relationships/image"/><Relationship Id="rId19" Target="../media/image9.svg" Type="http://schemas.openxmlformats.org/officeDocument/2006/relationships/image"/><Relationship Id="rId2" Target="../media/image1.png" Type="http://schemas.openxmlformats.org/officeDocument/2006/relationships/image"/><Relationship Id="rId20" Target="../media/image95.png" Type="http://schemas.openxmlformats.org/officeDocument/2006/relationships/image"/><Relationship Id="rId21" Target="../media/image96.svg" Type="http://schemas.openxmlformats.org/officeDocument/2006/relationships/image"/><Relationship Id="rId22" Target="../media/image69.png" Type="http://schemas.openxmlformats.org/officeDocument/2006/relationships/image"/><Relationship Id="rId23" Target="../media/image70.svg" Type="http://schemas.openxmlformats.org/officeDocument/2006/relationships/image"/><Relationship Id="rId24" Target="../media/image19.png" Type="http://schemas.openxmlformats.org/officeDocument/2006/relationships/image"/><Relationship Id="rId25" Target="../media/image97.jpeg" Type="http://schemas.openxmlformats.org/officeDocument/2006/relationships/image"/><Relationship Id="rId26" Target="../media/image57.png" Type="http://schemas.openxmlformats.org/officeDocument/2006/relationships/image"/><Relationship Id="rId27" Target="../media/image58.svg" Type="http://schemas.openxmlformats.org/officeDocument/2006/relationships/image"/><Relationship Id="rId28" Target="../media/image30.png" Type="http://schemas.openxmlformats.org/officeDocument/2006/relationships/image"/><Relationship Id="rId29" Target="../media/image33.png" Type="http://schemas.openxmlformats.org/officeDocument/2006/relationships/image"/><Relationship Id="rId3" Target="../media/image84.png" Type="http://schemas.openxmlformats.org/officeDocument/2006/relationships/image"/><Relationship Id="rId30" Target="../media/image34.svg" Type="http://schemas.openxmlformats.org/officeDocument/2006/relationships/image"/><Relationship Id="rId31" Target="../media/image28.png" Type="http://schemas.openxmlformats.org/officeDocument/2006/relationships/image"/><Relationship Id="rId32" Target="../media/image29.svg" Type="http://schemas.openxmlformats.org/officeDocument/2006/relationships/image"/><Relationship Id="rId4" Target="../media/image2.png" Type="http://schemas.openxmlformats.org/officeDocument/2006/relationships/image"/><Relationship Id="rId5" Target="../media/image3.svg" Type="http://schemas.openxmlformats.org/officeDocument/2006/relationships/image"/><Relationship Id="rId6" Target="../media/image85.png" Type="http://schemas.openxmlformats.org/officeDocument/2006/relationships/image"/><Relationship Id="rId7" Target="../media/image86.svg" Type="http://schemas.openxmlformats.org/officeDocument/2006/relationships/image"/><Relationship Id="rId8" Target="../media/image87.png" Type="http://schemas.openxmlformats.org/officeDocument/2006/relationships/image"/><Relationship Id="rId9" Target="../media/image88.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0.svg" Type="http://schemas.openxmlformats.org/officeDocument/2006/relationships/image"/><Relationship Id="rId11" Target="../media/image104.png" Type="http://schemas.openxmlformats.org/officeDocument/2006/relationships/image"/><Relationship Id="rId12" Target="../media/image105.svg" Type="http://schemas.openxmlformats.org/officeDocument/2006/relationships/image"/><Relationship Id="rId13" Target="../media/image93.png" Type="http://schemas.openxmlformats.org/officeDocument/2006/relationships/image"/><Relationship Id="rId14" Target="../media/image94.svg" Type="http://schemas.openxmlformats.org/officeDocument/2006/relationships/image"/><Relationship Id="rId15" Target="../media/image89.png" Type="http://schemas.openxmlformats.org/officeDocument/2006/relationships/image"/><Relationship Id="rId16" Target="../media/image90.svg" Type="http://schemas.openxmlformats.org/officeDocument/2006/relationships/image"/><Relationship Id="rId17" Target="../media/image87.png" Type="http://schemas.openxmlformats.org/officeDocument/2006/relationships/image"/><Relationship Id="rId18" Target="../media/image88.svg" Type="http://schemas.openxmlformats.org/officeDocument/2006/relationships/image"/><Relationship Id="rId19" Target="../media/image106.png" Type="http://schemas.openxmlformats.org/officeDocument/2006/relationships/image"/><Relationship Id="rId2" Target="../media/image98.png" Type="http://schemas.openxmlformats.org/officeDocument/2006/relationships/image"/><Relationship Id="rId20" Target="../media/image107.svg" Type="http://schemas.openxmlformats.org/officeDocument/2006/relationships/image"/><Relationship Id="rId21" Target="../media/image108.png" Type="http://schemas.openxmlformats.org/officeDocument/2006/relationships/image"/><Relationship Id="rId22" Target="../media/image109.svg" Type="http://schemas.openxmlformats.org/officeDocument/2006/relationships/image"/><Relationship Id="rId23" Target="../media/image110.png" Type="http://schemas.openxmlformats.org/officeDocument/2006/relationships/image"/><Relationship Id="rId24" Target="../media/image111.svg" Type="http://schemas.openxmlformats.org/officeDocument/2006/relationships/image"/><Relationship Id="rId25" Target="../media/image112.png" Type="http://schemas.openxmlformats.org/officeDocument/2006/relationships/image"/><Relationship Id="rId26" Target="../media/image113.svg" Type="http://schemas.openxmlformats.org/officeDocument/2006/relationships/image"/><Relationship Id="rId27" Target="../media/image71.png" Type="http://schemas.openxmlformats.org/officeDocument/2006/relationships/image"/><Relationship Id="rId28" Target="../media/image72.svg" Type="http://schemas.openxmlformats.org/officeDocument/2006/relationships/image"/><Relationship Id="rId29" Target="../media/image85.png" Type="http://schemas.openxmlformats.org/officeDocument/2006/relationships/image"/><Relationship Id="rId3" Target="../media/image99.svg" Type="http://schemas.openxmlformats.org/officeDocument/2006/relationships/image"/><Relationship Id="rId30" Target="../media/image86.svg" Type="http://schemas.openxmlformats.org/officeDocument/2006/relationships/image"/><Relationship Id="rId4" Target="../media/image1.png" Type="http://schemas.openxmlformats.org/officeDocument/2006/relationships/image"/><Relationship Id="rId5" Target="../media/image100.png" Type="http://schemas.openxmlformats.org/officeDocument/2006/relationships/image"/><Relationship Id="rId6" Target="../media/image101.jpeg" Type="http://schemas.openxmlformats.org/officeDocument/2006/relationships/image"/><Relationship Id="rId7" Target="../media/image102.png" Type="http://schemas.openxmlformats.org/officeDocument/2006/relationships/image"/><Relationship Id="rId8" Target="../media/image103.svg" Type="http://schemas.openxmlformats.org/officeDocument/2006/relationships/image"/><Relationship Id="rId9" Target="../media/image69.pn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14.jpeg" Type="http://schemas.openxmlformats.org/officeDocument/2006/relationships/image"/><Relationship Id="rId4" Target="../media/image21.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8.svg" Type="http://schemas.openxmlformats.org/officeDocument/2006/relationships/image"/><Relationship Id="rId11" Target="../media/image89.png" Type="http://schemas.openxmlformats.org/officeDocument/2006/relationships/image"/><Relationship Id="rId12" Target="../media/image90.svg" Type="http://schemas.openxmlformats.org/officeDocument/2006/relationships/image"/><Relationship Id="rId13" Target="../media/image119.png" Type="http://schemas.openxmlformats.org/officeDocument/2006/relationships/image"/><Relationship Id="rId14" Target="../media/image120.png" Type="http://schemas.openxmlformats.org/officeDocument/2006/relationships/image"/><Relationship Id="rId15" Target="../media/image121.png" Type="http://schemas.openxmlformats.org/officeDocument/2006/relationships/image"/><Relationship Id="rId16" Target="../media/image21.png" Type="http://schemas.openxmlformats.org/officeDocument/2006/relationships/image"/><Relationship Id="rId17" Target="../media/image22.png" Type="http://schemas.openxmlformats.org/officeDocument/2006/relationships/image"/><Relationship Id="rId18" Target="../media/image23.svg" Type="http://schemas.openxmlformats.org/officeDocument/2006/relationships/image"/><Relationship Id="rId19" Target="../media/image122.png" Type="http://schemas.openxmlformats.org/officeDocument/2006/relationships/image"/><Relationship Id="rId2" Target="../media/image1.png" Type="http://schemas.openxmlformats.org/officeDocument/2006/relationships/image"/><Relationship Id="rId20" Target="../media/image123.svg" Type="http://schemas.openxmlformats.org/officeDocument/2006/relationships/image"/><Relationship Id="rId21" Target="../media/image28.png" Type="http://schemas.openxmlformats.org/officeDocument/2006/relationships/image"/><Relationship Id="rId22" Target="../media/image29.svg" Type="http://schemas.openxmlformats.org/officeDocument/2006/relationships/image"/><Relationship Id="rId23" Target="../media/image10.png" Type="http://schemas.openxmlformats.org/officeDocument/2006/relationships/image"/><Relationship Id="rId24" Target="../media/image12.png" Type="http://schemas.openxmlformats.org/officeDocument/2006/relationships/image"/><Relationship Id="rId25" Target="../media/image13.png" Type="http://schemas.openxmlformats.org/officeDocument/2006/relationships/image"/><Relationship Id="rId26" Target="../media/image19.png" Type="http://schemas.openxmlformats.org/officeDocument/2006/relationships/image"/><Relationship Id="rId3" Target="../media/image104.png" Type="http://schemas.openxmlformats.org/officeDocument/2006/relationships/image"/><Relationship Id="rId4" Target="../media/image105.svg" Type="http://schemas.openxmlformats.org/officeDocument/2006/relationships/image"/><Relationship Id="rId5" Target="../media/image115.png" Type="http://schemas.openxmlformats.org/officeDocument/2006/relationships/image"/><Relationship Id="rId6" Target="../media/image116.svg" Type="http://schemas.openxmlformats.org/officeDocument/2006/relationships/image"/><Relationship Id="rId7" Target="../media/image75.png" Type="http://schemas.openxmlformats.org/officeDocument/2006/relationships/image"/><Relationship Id="rId8" Target="../media/image76.svg" Type="http://schemas.openxmlformats.org/officeDocument/2006/relationships/image"/><Relationship Id="rId9" Target="../media/image117.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124.png" Type="http://schemas.openxmlformats.org/officeDocument/2006/relationships/image"/><Relationship Id="rId4" Target="../media/image21.png" Type="http://schemas.openxmlformats.org/officeDocument/2006/relationships/image"/><Relationship Id="rId5" Target="../media/image125.png" Type="http://schemas.openxmlformats.org/officeDocument/2006/relationships/image"/><Relationship Id="rId6" Target="../media/image126.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3.png" Type="http://schemas.openxmlformats.org/officeDocument/2006/relationships/image"/><Relationship Id="rId11" Target="../media/image94.svg" Type="http://schemas.openxmlformats.org/officeDocument/2006/relationships/image"/><Relationship Id="rId12" Target="../media/image87.png" Type="http://schemas.openxmlformats.org/officeDocument/2006/relationships/image"/><Relationship Id="rId13" Target="../media/image88.svg" Type="http://schemas.openxmlformats.org/officeDocument/2006/relationships/image"/><Relationship Id="rId14" Target="../media/image134.png" Type="http://schemas.openxmlformats.org/officeDocument/2006/relationships/image"/><Relationship Id="rId15" Target="../media/image135.svg" Type="http://schemas.openxmlformats.org/officeDocument/2006/relationships/image"/><Relationship Id="rId16" Target="../media/image106.png" Type="http://schemas.openxmlformats.org/officeDocument/2006/relationships/image"/><Relationship Id="rId17" Target="../media/image107.svg" Type="http://schemas.openxmlformats.org/officeDocument/2006/relationships/image"/><Relationship Id="rId18" Target="../media/image136.png" Type="http://schemas.openxmlformats.org/officeDocument/2006/relationships/image"/><Relationship Id="rId19" Target="../media/image137.svg" Type="http://schemas.openxmlformats.org/officeDocument/2006/relationships/image"/><Relationship Id="rId2" Target="../media/image1.png" Type="http://schemas.openxmlformats.org/officeDocument/2006/relationships/image"/><Relationship Id="rId20" Target="../media/image8.png" Type="http://schemas.openxmlformats.org/officeDocument/2006/relationships/image"/><Relationship Id="rId21" Target="../media/image9.svg" Type="http://schemas.openxmlformats.org/officeDocument/2006/relationships/image"/><Relationship Id="rId22" Target="../media/image138.png" Type="http://schemas.openxmlformats.org/officeDocument/2006/relationships/image"/><Relationship Id="rId23" Target="../media/image139.svg" Type="http://schemas.openxmlformats.org/officeDocument/2006/relationships/image"/><Relationship Id="rId24" Target="../media/image43.png" Type="http://schemas.openxmlformats.org/officeDocument/2006/relationships/image"/><Relationship Id="rId25" Target="../media/image44.svg" Type="http://schemas.openxmlformats.org/officeDocument/2006/relationships/image"/><Relationship Id="rId26" Target="../media/image33.png" Type="http://schemas.openxmlformats.org/officeDocument/2006/relationships/image"/><Relationship Id="rId27" Target="../media/image34.svg" Type="http://schemas.openxmlformats.org/officeDocument/2006/relationships/image"/><Relationship Id="rId28" Target="../media/image35.png" Type="http://schemas.openxmlformats.org/officeDocument/2006/relationships/image"/><Relationship Id="rId29" Target="../media/image36.svg" Type="http://schemas.openxmlformats.org/officeDocument/2006/relationships/image"/><Relationship Id="rId3" Target="../media/image127.jpeg" Type="http://schemas.openxmlformats.org/officeDocument/2006/relationships/image"/><Relationship Id="rId30" Target="../media/image39.png" Type="http://schemas.openxmlformats.org/officeDocument/2006/relationships/image"/><Relationship Id="rId31" Target="../media/image40.svg" Type="http://schemas.openxmlformats.org/officeDocument/2006/relationships/image"/><Relationship Id="rId32" Target="../media/image140.png" Type="http://schemas.openxmlformats.org/officeDocument/2006/relationships/image"/><Relationship Id="rId33" Target="../media/image141.svg" Type="http://schemas.openxmlformats.org/officeDocument/2006/relationships/image"/><Relationship Id="rId4" Target="../media/image128.png" Type="http://schemas.openxmlformats.org/officeDocument/2006/relationships/image"/><Relationship Id="rId5" Target="../media/image129.jpeg" Type="http://schemas.openxmlformats.org/officeDocument/2006/relationships/image"/><Relationship Id="rId6" Target="../media/image130.jpeg" Type="http://schemas.openxmlformats.org/officeDocument/2006/relationships/image"/><Relationship Id="rId7" Target="../media/image131.jpeg" Type="http://schemas.openxmlformats.org/officeDocument/2006/relationships/image"/><Relationship Id="rId8" Target="../media/image132.jpeg" Type="http://schemas.openxmlformats.org/officeDocument/2006/relationships/image"/><Relationship Id="rId9" Target="../media/image133.jpe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8.svg" Type="http://schemas.openxmlformats.org/officeDocument/2006/relationships/image"/><Relationship Id="rId11" Target="../media/image75.png" Type="http://schemas.openxmlformats.org/officeDocument/2006/relationships/image"/><Relationship Id="rId12" Target="../media/image76.svg" Type="http://schemas.openxmlformats.org/officeDocument/2006/relationships/image"/><Relationship Id="rId13" Target="../media/image73.png" Type="http://schemas.openxmlformats.org/officeDocument/2006/relationships/image"/><Relationship Id="rId14" Target="../media/image74.svg" Type="http://schemas.openxmlformats.org/officeDocument/2006/relationships/image"/><Relationship Id="rId15" Target="../media/image4.png" Type="http://schemas.openxmlformats.org/officeDocument/2006/relationships/image"/><Relationship Id="rId16" Target="../media/image5.svg" Type="http://schemas.openxmlformats.org/officeDocument/2006/relationships/image"/><Relationship Id="rId17" Target="../media/image77.png" Type="http://schemas.openxmlformats.org/officeDocument/2006/relationships/image"/><Relationship Id="rId18" Target="../media/image78.svg" Type="http://schemas.openxmlformats.org/officeDocument/2006/relationships/image"/><Relationship Id="rId19" Target="../media/image117.png" Type="http://schemas.openxmlformats.org/officeDocument/2006/relationships/image"/><Relationship Id="rId2" Target="../media/image1.png" Type="http://schemas.openxmlformats.org/officeDocument/2006/relationships/image"/><Relationship Id="rId20" Target="../media/image118.svg" Type="http://schemas.openxmlformats.org/officeDocument/2006/relationships/image"/><Relationship Id="rId21" Target="../media/image89.png" Type="http://schemas.openxmlformats.org/officeDocument/2006/relationships/image"/><Relationship Id="rId22" Target="../media/image90.svg" Type="http://schemas.openxmlformats.org/officeDocument/2006/relationships/image"/><Relationship Id="rId23" Target="../media/image138.png" Type="http://schemas.openxmlformats.org/officeDocument/2006/relationships/image"/><Relationship Id="rId24" Target="../media/image139.svg" Type="http://schemas.openxmlformats.org/officeDocument/2006/relationships/image"/><Relationship Id="rId25" Target="../media/image142.png" Type="http://schemas.openxmlformats.org/officeDocument/2006/relationships/image"/><Relationship Id="rId26" Target="../media/image143.svg" Type="http://schemas.openxmlformats.org/officeDocument/2006/relationships/image"/><Relationship Id="rId27" Target="../media/image144.png" Type="http://schemas.openxmlformats.org/officeDocument/2006/relationships/image"/><Relationship Id="rId28" Target="../media/image145.svg" Type="http://schemas.openxmlformats.org/officeDocument/2006/relationships/image"/><Relationship Id="rId29" Target="../media/image146.png" Type="http://schemas.openxmlformats.org/officeDocument/2006/relationships/image"/><Relationship Id="rId3" Target="../media/image85.png" Type="http://schemas.openxmlformats.org/officeDocument/2006/relationships/image"/><Relationship Id="rId30" Target="../media/image147.svg" Type="http://schemas.openxmlformats.org/officeDocument/2006/relationships/image"/><Relationship Id="rId31" Target="../media/image148.png" Type="http://schemas.openxmlformats.org/officeDocument/2006/relationships/image"/><Relationship Id="rId32" Target="../media/image149.svg" Type="http://schemas.openxmlformats.org/officeDocument/2006/relationships/image"/><Relationship Id="rId33" Target="../media/image150.png" Type="http://schemas.openxmlformats.org/officeDocument/2006/relationships/image"/><Relationship Id="rId34" Target="../media/image151.svg" Type="http://schemas.openxmlformats.org/officeDocument/2006/relationships/image"/><Relationship Id="rId35" Target="../media/image152.png" Type="http://schemas.openxmlformats.org/officeDocument/2006/relationships/image"/><Relationship Id="rId36" Target="../media/image153.png" Type="http://schemas.openxmlformats.org/officeDocument/2006/relationships/image"/><Relationship Id="rId37" Target="../media/image154.svg" Type="http://schemas.openxmlformats.org/officeDocument/2006/relationships/image"/><Relationship Id="rId4" Target="../media/image86.svg" Type="http://schemas.openxmlformats.org/officeDocument/2006/relationships/image"/><Relationship Id="rId5" Target="../media/image110.png" Type="http://schemas.openxmlformats.org/officeDocument/2006/relationships/image"/><Relationship Id="rId6" Target="../media/image111.svg" Type="http://schemas.openxmlformats.org/officeDocument/2006/relationships/image"/><Relationship Id="rId7" Target="../media/image2.png" Type="http://schemas.openxmlformats.org/officeDocument/2006/relationships/image"/><Relationship Id="rId8" Target="../media/image3.svg" Type="http://schemas.openxmlformats.org/officeDocument/2006/relationships/image"/><Relationship Id="rId9" Target="../media/image67.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116.svg" Type="http://schemas.openxmlformats.org/officeDocument/2006/relationships/image"/><Relationship Id="rId11" Target="../media/image85.png" Type="http://schemas.openxmlformats.org/officeDocument/2006/relationships/image"/><Relationship Id="rId12" Target="../media/image86.svg" Type="http://schemas.openxmlformats.org/officeDocument/2006/relationships/image"/><Relationship Id="rId13" Target="../media/image156.png" Type="http://schemas.openxmlformats.org/officeDocument/2006/relationships/image"/><Relationship Id="rId14" Target="../media/image157.svg" Type="http://schemas.openxmlformats.org/officeDocument/2006/relationships/image"/><Relationship Id="rId15" Target="../media/image158.png" Type="http://schemas.openxmlformats.org/officeDocument/2006/relationships/image"/><Relationship Id="rId16" Target="../media/image159.svg" Type="http://schemas.openxmlformats.org/officeDocument/2006/relationships/image"/><Relationship Id="rId17" Target="../media/image160.png" Type="http://schemas.openxmlformats.org/officeDocument/2006/relationships/image"/><Relationship Id="rId18" Target="../media/image161.svg" Type="http://schemas.openxmlformats.org/officeDocument/2006/relationships/image"/><Relationship Id="rId19" Target="../media/image162.png" Type="http://schemas.openxmlformats.org/officeDocument/2006/relationships/image"/><Relationship Id="rId2" Target="../media/image1.png" Type="http://schemas.openxmlformats.org/officeDocument/2006/relationships/image"/><Relationship Id="rId20" Target="../media/image163.svg" Type="http://schemas.openxmlformats.org/officeDocument/2006/relationships/image"/><Relationship Id="rId21" Target="../media/image164.png" Type="http://schemas.openxmlformats.org/officeDocument/2006/relationships/image"/><Relationship Id="rId3" Target="../media/image84.png" Type="http://schemas.openxmlformats.org/officeDocument/2006/relationships/image"/><Relationship Id="rId4" Target="../media/image155.png" Type="http://schemas.openxmlformats.org/officeDocument/2006/relationships/image"/><Relationship Id="rId5" Target="../media/image69.png" Type="http://schemas.openxmlformats.org/officeDocument/2006/relationships/image"/><Relationship Id="rId6" Target="../media/image70.svg" Type="http://schemas.openxmlformats.org/officeDocument/2006/relationships/image"/><Relationship Id="rId7" Target="../media/image6.png" Type="http://schemas.openxmlformats.org/officeDocument/2006/relationships/image"/><Relationship Id="rId8" Target="../media/image7.svg" Type="http://schemas.openxmlformats.org/officeDocument/2006/relationships/image"/><Relationship Id="rId9" Target="../media/image115.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svg" Type="http://schemas.openxmlformats.org/officeDocument/2006/relationships/image"/><Relationship Id="rId11" Target="../media/image6.png" Type="http://schemas.openxmlformats.org/officeDocument/2006/relationships/image"/><Relationship Id="rId12" Target="../media/image7.svg" Type="http://schemas.openxmlformats.org/officeDocument/2006/relationships/image"/><Relationship Id="rId13" Target="../media/image166.png" Type="http://schemas.openxmlformats.org/officeDocument/2006/relationships/image"/><Relationship Id="rId14" Target="../media/image167.svg" Type="http://schemas.openxmlformats.org/officeDocument/2006/relationships/image"/><Relationship Id="rId15" Target="../media/image160.png" Type="http://schemas.openxmlformats.org/officeDocument/2006/relationships/image"/><Relationship Id="rId16" Target="../media/image161.svg" Type="http://schemas.openxmlformats.org/officeDocument/2006/relationships/image"/><Relationship Id="rId17" Target="../media/image138.png" Type="http://schemas.openxmlformats.org/officeDocument/2006/relationships/image"/><Relationship Id="rId18" Target="../media/image139.svg" Type="http://schemas.openxmlformats.org/officeDocument/2006/relationships/image"/><Relationship Id="rId19" Target="../media/image168.png" Type="http://schemas.openxmlformats.org/officeDocument/2006/relationships/image"/><Relationship Id="rId2" Target="../media/image165.jpeg" Type="http://schemas.openxmlformats.org/officeDocument/2006/relationships/image"/><Relationship Id="rId20" Target="../media/image169.svg" Type="http://schemas.openxmlformats.org/officeDocument/2006/relationships/image"/><Relationship Id="rId21" Target="../media/image31.png" Type="http://schemas.openxmlformats.org/officeDocument/2006/relationships/image"/><Relationship Id="rId22" Target="../media/image32.svg" Type="http://schemas.openxmlformats.org/officeDocument/2006/relationships/image"/><Relationship Id="rId23" Target="../media/image33.png" Type="http://schemas.openxmlformats.org/officeDocument/2006/relationships/image"/><Relationship Id="rId24" Target="../media/image34.svg" Type="http://schemas.openxmlformats.org/officeDocument/2006/relationships/image"/><Relationship Id="rId25" Target="../media/image39.png" Type="http://schemas.openxmlformats.org/officeDocument/2006/relationships/image"/><Relationship Id="rId26" Target="../media/image40.svg" Type="http://schemas.openxmlformats.org/officeDocument/2006/relationships/image"/><Relationship Id="rId3" Target="../media/image104.png" Type="http://schemas.openxmlformats.org/officeDocument/2006/relationships/image"/><Relationship Id="rId4" Target="../media/image105.svg" Type="http://schemas.openxmlformats.org/officeDocument/2006/relationships/image"/><Relationship Id="rId5" Target="../media/image115.png" Type="http://schemas.openxmlformats.org/officeDocument/2006/relationships/image"/><Relationship Id="rId6" Target="../media/image116.svg" Type="http://schemas.openxmlformats.org/officeDocument/2006/relationships/image"/><Relationship Id="rId7" Target="../media/image89.png" Type="http://schemas.openxmlformats.org/officeDocument/2006/relationships/image"/><Relationship Id="rId8" Target="../media/image90.svg" Type="http://schemas.openxmlformats.org/officeDocument/2006/relationships/image"/><Relationship Id="rId9" Target="../media/image4.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8.svg" Type="http://schemas.openxmlformats.org/officeDocument/2006/relationships/image"/><Relationship Id="rId11" Target="../media/image59.png" Type="http://schemas.openxmlformats.org/officeDocument/2006/relationships/image"/><Relationship Id="rId12" Target="../media/image60.svg" Type="http://schemas.openxmlformats.org/officeDocument/2006/relationships/image"/><Relationship Id="rId13" Target="../media/image63.png" Type="http://schemas.openxmlformats.org/officeDocument/2006/relationships/image"/><Relationship Id="rId14" Target="../media/image64.svg" Type="http://schemas.openxmlformats.org/officeDocument/2006/relationships/image"/><Relationship Id="rId15" Target="../media/image65.png" Type="http://schemas.openxmlformats.org/officeDocument/2006/relationships/image"/><Relationship Id="rId16" Target="../media/image66.svg" Type="http://schemas.openxmlformats.org/officeDocument/2006/relationships/image"/><Relationship Id="rId17" Target="../media/image93.png" Type="http://schemas.openxmlformats.org/officeDocument/2006/relationships/image"/><Relationship Id="rId18" Target="../media/image94.svg" Type="http://schemas.openxmlformats.org/officeDocument/2006/relationships/image"/><Relationship Id="rId19" Target="../media/image87.png" Type="http://schemas.openxmlformats.org/officeDocument/2006/relationships/image"/><Relationship Id="rId2" Target="../media/image49.png" Type="http://schemas.openxmlformats.org/officeDocument/2006/relationships/image"/><Relationship Id="rId20" Target="../media/image88.svg" Type="http://schemas.openxmlformats.org/officeDocument/2006/relationships/image"/><Relationship Id="rId21" Target="../media/image112.png" Type="http://schemas.openxmlformats.org/officeDocument/2006/relationships/image"/><Relationship Id="rId22" Target="../media/image113.svg" Type="http://schemas.openxmlformats.org/officeDocument/2006/relationships/image"/><Relationship Id="rId23" Target="../media/image75.png" Type="http://schemas.openxmlformats.org/officeDocument/2006/relationships/image"/><Relationship Id="rId24" Target="../media/image76.svg" Type="http://schemas.openxmlformats.org/officeDocument/2006/relationships/image"/><Relationship Id="rId25" Target="../media/image73.png" Type="http://schemas.openxmlformats.org/officeDocument/2006/relationships/image"/><Relationship Id="rId26" Target="../media/image74.svg" Type="http://schemas.openxmlformats.org/officeDocument/2006/relationships/image"/><Relationship Id="rId27" Target="../media/image158.png" Type="http://schemas.openxmlformats.org/officeDocument/2006/relationships/image"/><Relationship Id="rId28" Target="../media/image159.svg" Type="http://schemas.openxmlformats.org/officeDocument/2006/relationships/image"/><Relationship Id="rId29" Target="../media/image134.png" Type="http://schemas.openxmlformats.org/officeDocument/2006/relationships/image"/><Relationship Id="rId3" Target="../media/image51.png" Type="http://schemas.openxmlformats.org/officeDocument/2006/relationships/image"/><Relationship Id="rId30" Target="../media/image135.svg" Type="http://schemas.openxmlformats.org/officeDocument/2006/relationships/image"/><Relationship Id="rId31" Target="../media/image104.png" Type="http://schemas.openxmlformats.org/officeDocument/2006/relationships/image"/><Relationship Id="rId32" Target="../media/image105.svg" Type="http://schemas.openxmlformats.org/officeDocument/2006/relationships/image"/><Relationship Id="rId33" Target="../media/image67.png" Type="http://schemas.openxmlformats.org/officeDocument/2006/relationships/image"/><Relationship Id="rId34" Target="../media/image68.svg" Type="http://schemas.openxmlformats.org/officeDocument/2006/relationships/image"/><Relationship Id="rId35" Target="../media/image166.png" Type="http://schemas.openxmlformats.org/officeDocument/2006/relationships/image"/><Relationship Id="rId36" Target="../media/image167.svg" Type="http://schemas.openxmlformats.org/officeDocument/2006/relationships/image"/><Relationship Id="rId37" Target="../media/image106.png" Type="http://schemas.openxmlformats.org/officeDocument/2006/relationships/image"/><Relationship Id="rId38" Target="../media/image107.svg" Type="http://schemas.openxmlformats.org/officeDocument/2006/relationships/image"/><Relationship Id="rId39" Target="../media/image85.png" Type="http://schemas.openxmlformats.org/officeDocument/2006/relationships/image"/><Relationship Id="rId4" Target="../media/image52.svg" Type="http://schemas.openxmlformats.org/officeDocument/2006/relationships/image"/><Relationship Id="rId40" Target="../media/image86.svg" Type="http://schemas.openxmlformats.org/officeDocument/2006/relationships/image"/><Relationship Id="rId41" Target="../media/image77.png" Type="http://schemas.openxmlformats.org/officeDocument/2006/relationships/image"/><Relationship Id="rId42" Target="../media/image78.svg" Type="http://schemas.openxmlformats.org/officeDocument/2006/relationships/image"/><Relationship Id="rId43" Target="../media/image6.png" Type="http://schemas.openxmlformats.org/officeDocument/2006/relationships/image"/><Relationship Id="rId44" Target="../media/image7.svg" Type="http://schemas.openxmlformats.org/officeDocument/2006/relationships/image"/><Relationship Id="rId45" Target="../media/image2.png" Type="http://schemas.openxmlformats.org/officeDocument/2006/relationships/image"/><Relationship Id="rId46" Target="../media/image3.svg" Type="http://schemas.openxmlformats.org/officeDocument/2006/relationships/image"/><Relationship Id="rId47" Target="../media/image117.png" Type="http://schemas.openxmlformats.org/officeDocument/2006/relationships/image"/><Relationship Id="rId48" Target="../media/image118.svg" Type="http://schemas.openxmlformats.org/officeDocument/2006/relationships/image"/><Relationship Id="rId49" Target="../media/image89.png" Type="http://schemas.openxmlformats.org/officeDocument/2006/relationships/image"/><Relationship Id="rId5" Target="../media/image53.png" Type="http://schemas.openxmlformats.org/officeDocument/2006/relationships/image"/><Relationship Id="rId50" Target="../media/image90.svg" Type="http://schemas.openxmlformats.org/officeDocument/2006/relationships/image"/><Relationship Id="rId51" Target="../media/image4.png" Type="http://schemas.openxmlformats.org/officeDocument/2006/relationships/image"/><Relationship Id="rId52" Target="../media/image5.svg" Type="http://schemas.openxmlformats.org/officeDocument/2006/relationships/image"/><Relationship Id="rId53" Target="../media/image138.png" Type="http://schemas.openxmlformats.org/officeDocument/2006/relationships/image"/><Relationship Id="rId54" Target="../media/image139.svg" Type="http://schemas.openxmlformats.org/officeDocument/2006/relationships/image"/><Relationship Id="rId6" Target="../media/image54.svg" Type="http://schemas.openxmlformats.org/officeDocument/2006/relationships/image"/><Relationship Id="rId7" Target="../media/image55.png" Type="http://schemas.openxmlformats.org/officeDocument/2006/relationships/image"/><Relationship Id="rId8" Target="../media/image56.svg" Type="http://schemas.openxmlformats.org/officeDocument/2006/relationships/image"/><Relationship Id="rId9" Target="../media/image57.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3.png" Type="http://schemas.openxmlformats.org/officeDocument/2006/relationships/image"/><Relationship Id="rId11" Target="../media/image34.svg" Type="http://schemas.openxmlformats.org/officeDocument/2006/relationships/image"/><Relationship Id="rId12" Target="../media/image35.png" Type="http://schemas.openxmlformats.org/officeDocument/2006/relationships/image"/><Relationship Id="rId13" Target="../media/image36.svg" Type="http://schemas.openxmlformats.org/officeDocument/2006/relationships/image"/><Relationship Id="rId14" Target="../media/image39.png" Type="http://schemas.openxmlformats.org/officeDocument/2006/relationships/image"/><Relationship Id="rId15" Target="../media/image40.svg" Type="http://schemas.openxmlformats.org/officeDocument/2006/relationships/image"/><Relationship Id="rId16" Target="../media/image43.png" Type="http://schemas.openxmlformats.org/officeDocument/2006/relationships/image"/><Relationship Id="rId17" Target="../media/image44.svg" Type="http://schemas.openxmlformats.org/officeDocument/2006/relationships/image"/><Relationship Id="rId18" Target="../media/image45.png" Type="http://schemas.openxmlformats.org/officeDocument/2006/relationships/image"/><Relationship Id="rId19" Target="../media/image46.svg" Type="http://schemas.openxmlformats.org/officeDocument/2006/relationships/image"/><Relationship Id="rId2" Target="../media/image22.png" Type="http://schemas.openxmlformats.org/officeDocument/2006/relationships/image"/><Relationship Id="rId20" Target="../media/image140.png" Type="http://schemas.openxmlformats.org/officeDocument/2006/relationships/image"/><Relationship Id="rId21" Target="../media/image141.svg" Type="http://schemas.openxmlformats.org/officeDocument/2006/relationships/image"/><Relationship Id="rId22" Target="../media/image152.png" Type="http://schemas.openxmlformats.org/officeDocument/2006/relationships/image"/><Relationship Id="rId23" Target="../media/image153.png" Type="http://schemas.openxmlformats.org/officeDocument/2006/relationships/image"/><Relationship Id="rId24" Target="../media/image154.svg" Type="http://schemas.openxmlformats.org/officeDocument/2006/relationships/image"/><Relationship Id="rId25" Target="../media/image150.png" Type="http://schemas.openxmlformats.org/officeDocument/2006/relationships/image"/><Relationship Id="rId26" Target="../media/image151.svg" Type="http://schemas.openxmlformats.org/officeDocument/2006/relationships/image"/><Relationship Id="rId27" Target="../media/image10.png" Type="http://schemas.openxmlformats.org/officeDocument/2006/relationships/image"/><Relationship Id="rId28" Target="../media/image11.png" Type="http://schemas.openxmlformats.org/officeDocument/2006/relationships/image"/><Relationship Id="rId29" Target="../media/image12.png" Type="http://schemas.openxmlformats.org/officeDocument/2006/relationships/image"/><Relationship Id="rId3" Target="../media/image23.svg" Type="http://schemas.openxmlformats.org/officeDocument/2006/relationships/image"/><Relationship Id="rId30" Target="../media/image13.png" Type="http://schemas.openxmlformats.org/officeDocument/2006/relationships/image"/><Relationship Id="rId31" Target="../media/image14.png" Type="http://schemas.openxmlformats.org/officeDocument/2006/relationships/image"/><Relationship Id="rId32" Target="../media/image15.png" Type="http://schemas.openxmlformats.org/officeDocument/2006/relationships/image"/><Relationship Id="rId33" Target="../media/image16.png" Type="http://schemas.openxmlformats.org/officeDocument/2006/relationships/image"/><Relationship Id="rId34" Target="../media/image17.png" Type="http://schemas.openxmlformats.org/officeDocument/2006/relationships/image"/><Relationship Id="rId35" Target="../media/image18.png" Type="http://schemas.openxmlformats.org/officeDocument/2006/relationships/image"/><Relationship Id="rId36" Target="../media/image19.png" Type="http://schemas.openxmlformats.org/officeDocument/2006/relationships/image"/><Relationship Id="rId37" Target="../media/image20.png" Type="http://schemas.openxmlformats.org/officeDocument/2006/relationships/image"/><Relationship Id="rId38" Target="../media/image30.png" Type="http://schemas.openxmlformats.org/officeDocument/2006/relationships/image"/><Relationship Id="rId39" Target="../media/image47.png" Type="http://schemas.openxmlformats.org/officeDocument/2006/relationships/image"/><Relationship Id="rId4" Target="../media/image24.png" Type="http://schemas.openxmlformats.org/officeDocument/2006/relationships/image"/><Relationship Id="rId40" Target="../media/image126.png" Type="http://schemas.openxmlformats.org/officeDocument/2006/relationships/image"/><Relationship Id="rId5" Target="../media/image25.svg" Type="http://schemas.openxmlformats.org/officeDocument/2006/relationships/image"/><Relationship Id="rId6" Target="../media/image28.png" Type="http://schemas.openxmlformats.org/officeDocument/2006/relationships/image"/><Relationship Id="rId7" Target="../media/image29.svg" Type="http://schemas.openxmlformats.org/officeDocument/2006/relationships/image"/><Relationship Id="rId8" Target="../media/image31.png" Type="http://schemas.openxmlformats.org/officeDocument/2006/relationships/image"/><Relationship Id="rId9" Target="../media/image32.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70.png" Type="http://schemas.openxmlformats.org/officeDocument/2006/relationships/image"/><Relationship Id="rId3" Target="../media/image171.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526935">
            <a:off x="2630447" y="2601559"/>
            <a:ext cx="3549981" cy="4025751"/>
          </a:xfrm>
          <a:custGeom>
            <a:avLst/>
            <a:gdLst/>
            <a:ahLst/>
            <a:cxnLst/>
            <a:rect r="r" b="b" t="t" l="l"/>
            <a:pathLst>
              <a:path h="4025751" w="3549981">
                <a:moveTo>
                  <a:pt x="0" y="0"/>
                </a:moveTo>
                <a:lnTo>
                  <a:pt x="3549981" y="0"/>
                </a:lnTo>
                <a:lnTo>
                  <a:pt x="3549981" y="4025751"/>
                </a:lnTo>
                <a:lnTo>
                  <a:pt x="0" y="402575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536670">
            <a:off x="8831780" y="2851889"/>
            <a:ext cx="4142736" cy="3525092"/>
          </a:xfrm>
          <a:custGeom>
            <a:avLst/>
            <a:gdLst/>
            <a:ahLst/>
            <a:cxnLst/>
            <a:rect r="r" b="b" t="t" l="l"/>
            <a:pathLst>
              <a:path h="3525092" w="4142736">
                <a:moveTo>
                  <a:pt x="0" y="0"/>
                </a:moveTo>
                <a:lnTo>
                  <a:pt x="4142736" y="0"/>
                </a:lnTo>
                <a:lnTo>
                  <a:pt x="4142736" y="3525091"/>
                </a:lnTo>
                <a:lnTo>
                  <a:pt x="0" y="352509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167496">
            <a:off x="5661992" y="2975298"/>
            <a:ext cx="3764196" cy="3278272"/>
          </a:xfrm>
          <a:custGeom>
            <a:avLst/>
            <a:gdLst/>
            <a:ahLst/>
            <a:cxnLst/>
            <a:rect r="r" b="b" t="t" l="l"/>
            <a:pathLst>
              <a:path h="3278272" w="3764196">
                <a:moveTo>
                  <a:pt x="0" y="0"/>
                </a:moveTo>
                <a:lnTo>
                  <a:pt x="3764195" y="0"/>
                </a:lnTo>
                <a:lnTo>
                  <a:pt x="3764195" y="3278273"/>
                </a:lnTo>
                <a:lnTo>
                  <a:pt x="0" y="3278273"/>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6" id="6"/>
          <p:cNvSpPr/>
          <p:nvPr/>
        </p:nvSpPr>
        <p:spPr>
          <a:xfrm flipH="false" flipV="false" rot="0">
            <a:off x="12488106" y="2885579"/>
            <a:ext cx="3455961" cy="3367992"/>
          </a:xfrm>
          <a:custGeom>
            <a:avLst/>
            <a:gdLst/>
            <a:ahLst/>
            <a:cxnLst/>
            <a:rect r="r" b="b" t="t" l="l"/>
            <a:pathLst>
              <a:path h="3367992" w="3455961">
                <a:moveTo>
                  <a:pt x="0" y="0"/>
                </a:moveTo>
                <a:lnTo>
                  <a:pt x="3455961" y="0"/>
                </a:lnTo>
                <a:lnTo>
                  <a:pt x="3455961" y="3367992"/>
                </a:lnTo>
                <a:lnTo>
                  <a:pt x="0" y="3367992"/>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7" id="7"/>
          <p:cNvSpPr/>
          <p:nvPr/>
        </p:nvSpPr>
        <p:spPr>
          <a:xfrm flipH="false" flipV="false" rot="-1200002">
            <a:off x="-1342244" y="7523665"/>
            <a:ext cx="4291364" cy="2816207"/>
          </a:xfrm>
          <a:custGeom>
            <a:avLst/>
            <a:gdLst/>
            <a:ahLst/>
            <a:cxnLst/>
            <a:rect r="r" b="b" t="t" l="l"/>
            <a:pathLst>
              <a:path h="2816207" w="4291364">
                <a:moveTo>
                  <a:pt x="0" y="0"/>
                </a:moveTo>
                <a:lnTo>
                  <a:pt x="4291364" y="0"/>
                </a:lnTo>
                <a:lnTo>
                  <a:pt x="4291364" y="2816207"/>
                </a:lnTo>
                <a:lnTo>
                  <a:pt x="0" y="2816207"/>
                </a:lnTo>
                <a:lnTo>
                  <a:pt x="0" y="0"/>
                </a:lnTo>
                <a:close/>
              </a:path>
            </a:pathLst>
          </a:custGeom>
          <a:blipFill>
            <a:blip r:embed="rId11"/>
            <a:stretch>
              <a:fillRect l="0" t="0" r="0" b="0"/>
            </a:stretch>
          </a:blipFill>
        </p:spPr>
      </p:sp>
      <p:sp>
        <p:nvSpPr>
          <p:cNvPr name="Freeform 8" id="8"/>
          <p:cNvSpPr/>
          <p:nvPr/>
        </p:nvSpPr>
        <p:spPr>
          <a:xfrm flipH="false" flipV="false" rot="0">
            <a:off x="15337914" y="-565383"/>
            <a:ext cx="3160422" cy="3253974"/>
          </a:xfrm>
          <a:custGeom>
            <a:avLst/>
            <a:gdLst/>
            <a:ahLst/>
            <a:cxnLst/>
            <a:rect r="r" b="b" t="t" l="l"/>
            <a:pathLst>
              <a:path h="3253974" w="3160422">
                <a:moveTo>
                  <a:pt x="0" y="0"/>
                </a:moveTo>
                <a:lnTo>
                  <a:pt x="3160422" y="0"/>
                </a:lnTo>
                <a:lnTo>
                  <a:pt x="3160422" y="3253974"/>
                </a:lnTo>
                <a:lnTo>
                  <a:pt x="0" y="3253974"/>
                </a:lnTo>
                <a:lnTo>
                  <a:pt x="0" y="0"/>
                </a:lnTo>
                <a:close/>
              </a:path>
            </a:pathLst>
          </a:custGeom>
          <a:blipFill>
            <a:blip r:embed="rId12"/>
            <a:stretch>
              <a:fillRect l="0" t="0" r="0" b="0"/>
            </a:stretch>
          </a:blipFill>
        </p:spPr>
      </p:sp>
      <p:sp>
        <p:nvSpPr>
          <p:cNvPr name="Freeform 9" id="9"/>
          <p:cNvSpPr/>
          <p:nvPr/>
        </p:nvSpPr>
        <p:spPr>
          <a:xfrm flipH="false" flipV="false" rot="1028162">
            <a:off x="15161880" y="7146509"/>
            <a:ext cx="2926354" cy="3224633"/>
          </a:xfrm>
          <a:custGeom>
            <a:avLst/>
            <a:gdLst/>
            <a:ahLst/>
            <a:cxnLst/>
            <a:rect r="r" b="b" t="t" l="l"/>
            <a:pathLst>
              <a:path h="3224633" w="2926354">
                <a:moveTo>
                  <a:pt x="0" y="0"/>
                </a:moveTo>
                <a:lnTo>
                  <a:pt x="2926354" y="0"/>
                </a:lnTo>
                <a:lnTo>
                  <a:pt x="2926354" y="3224633"/>
                </a:lnTo>
                <a:lnTo>
                  <a:pt x="0" y="3224633"/>
                </a:lnTo>
                <a:lnTo>
                  <a:pt x="0" y="0"/>
                </a:lnTo>
                <a:close/>
              </a:path>
            </a:pathLst>
          </a:custGeom>
          <a:blipFill>
            <a:blip r:embed="rId13"/>
            <a:stretch>
              <a:fillRect l="0" t="0" r="0" b="0"/>
            </a:stretch>
          </a:blipFill>
        </p:spPr>
      </p:sp>
      <p:sp>
        <p:nvSpPr>
          <p:cNvPr name="Freeform 10" id="10"/>
          <p:cNvSpPr/>
          <p:nvPr/>
        </p:nvSpPr>
        <p:spPr>
          <a:xfrm flipH="false" flipV="false" rot="-1211276">
            <a:off x="-399009" y="4088275"/>
            <a:ext cx="2855418" cy="2366428"/>
          </a:xfrm>
          <a:custGeom>
            <a:avLst/>
            <a:gdLst/>
            <a:ahLst/>
            <a:cxnLst/>
            <a:rect r="r" b="b" t="t" l="l"/>
            <a:pathLst>
              <a:path h="2366428" w="2855418">
                <a:moveTo>
                  <a:pt x="0" y="0"/>
                </a:moveTo>
                <a:lnTo>
                  <a:pt x="2855418" y="0"/>
                </a:lnTo>
                <a:lnTo>
                  <a:pt x="2855418" y="2366428"/>
                </a:lnTo>
                <a:lnTo>
                  <a:pt x="0" y="2366428"/>
                </a:lnTo>
                <a:lnTo>
                  <a:pt x="0" y="0"/>
                </a:lnTo>
                <a:close/>
              </a:path>
            </a:pathLst>
          </a:custGeom>
          <a:blipFill>
            <a:blip r:embed="rId14"/>
            <a:stretch>
              <a:fillRect l="0" t="0" r="0" b="0"/>
            </a:stretch>
          </a:blipFill>
        </p:spPr>
      </p:sp>
      <p:sp>
        <p:nvSpPr>
          <p:cNvPr name="Freeform 11" id="11"/>
          <p:cNvSpPr/>
          <p:nvPr/>
        </p:nvSpPr>
        <p:spPr>
          <a:xfrm flipH="false" flipV="false" rot="0">
            <a:off x="-617719" y="393244"/>
            <a:ext cx="3220788" cy="2842345"/>
          </a:xfrm>
          <a:custGeom>
            <a:avLst/>
            <a:gdLst/>
            <a:ahLst/>
            <a:cxnLst/>
            <a:rect r="r" b="b" t="t" l="l"/>
            <a:pathLst>
              <a:path h="2842345" w="3220788">
                <a:moveTo>
                  <a:pt x="0" y="0"/>
                </a:moveTo>
                <a:lnTo>
                  <a:pt x="3220788" y="0"/>
                </a:lnTo>
                <a:lnTo>
                  <a:pt x="3220788" y="2842345"/>
                </a:lnTo>
                <a:lnTo>
                  <a:pt x="0" y="2842345"/>
                </a:lnTo>
                <a:lnTo>
                  <a:pt x="0" y="0"/>
                </a:lnTo>
                <a:close/>
              </a:path>
            </a:pathLst>
          </a:custGeom>
          <a:blipFill>
            <a:blip r:embed="rId15"/>
            <a:stretch>
              <a:fillRect l="0" t="0" r="0" b="0"/>
            </a:stretch>
          </a:blipFill>
        </p:spPr>
      </p:sp>
      <p:sp>
        <p:nvSpPr>
          <p:cNvPr name="Freeform 12" id="12"/>
          <p:cNvSpPr/>
          <p:nvPr/>
        </p:nvSpPr>
        <p:spPr>
          <a:xfrm flipH="false" flipV="false" rot="0">
            <a:off x="2343933" y="-97135"/>
            <a:ext cx="1805326" cy="1951704"/>
          </a:xfrm>
          <a:custGeom>
            <a:avLst/>
            <a:gdLst/>
            <a:ahLst/>
            <a:cxnLst/>
            <a:rect r="r" b="b" t="t" l="l"/>
            <a:pathLst>
              <a:path h="1951704" w="1805326">
                <a:moveTo>
                  <a:pt x="0" y="0"/>
                </a:moveTo>
                <a:lnTo>
                  <a:pt x="1805325" y="0"/>
                </a:lnTo>
                <a:lnTo>
                  <a:pt x="1805325" y="1951703"/>
                </a:lnTo>
                <a:lnTo>
                  <a:pt x="0" y="1951703"/>
                </a:lnTo>
                <a:lnTo>
                  <a:pt x="0" y="0"/>
                </a:lnTo>
                <a:close/>
              </a:path>
            </a:pathLst>
          </a:custGeom>
          <a:blipFill>
            <a:blip r:embed="rId16"/>
            <a:stretch>
              <a:fillRect l="0" t="0" r="0" b="0"/>
            </a:stretch>
          </a:blipFill>
        </p:spPr>
      </p:sp>
      <p:sp>
        <p:nvSpPr>
          <p:cNvPr name="Freeform 13" id="13"/>
          <p:cNvSpPr/>
          <p:nvPr/>
        </p:nvSpPr>
        <p:spPr>
          <a:xfrm flipH="false" flipV="false" rot="0">
            <a:off x="15944067" y="3474773"/>
            <a:ext cx="4318914" cy="3833036"/>
          </a:xfrm>
          <a:custGeom>
            <a:avLst/>
            <a:gdLst/>
            <a:ahLst/>
            <a:cxnLst/>
            <a:rect r="r" b="b" t="t" l="l"/>
            <a:pathLst>
              <a:path h="3833036" w="4318914">
                <a:moveTo>
                  <a:pt x="0" y="0"/>
                </a:moveTo>
                <a:lnTo>
                  <a:pt x="4318915" y="0"/>
                </a:lnTo>
                <a:lnTo>
                  <a:pt x="4318915" y="3833036"/>
                </a:lnTo>
                <a:lnTo>
                  <a:pt x="0" y="3833036"/>
                </a:lnTo>
                <a:lnTo>
                  <a:pt x="0" y="0"/>
                </a:lnTo>
                <a:close/>
              </a:path>
            </a:pathLst>
          </a:custGeom>
          <a:blipFill>
            <a:blip r:embed="rId17"/>
            <a:stretch>
              <a:fillRect l="0" t="0" r="0" b="0"/>
            </a:stretch>
          </a:blipFill>
        </p:spPr>
      </p:sp>
      <p:sp>
        <p:nvSpPr>
          <p:cNvPr name="Freeform 14" id="14"/>
          <p:cNvSpPr/>
          <p:nvPr/>
        </p:nvSpPr>
        <p:spPr>
          <a:xfrm flipH="false" flipV="false" rot="780902">
            <a:off x="11244151" y="-188532"/>
            <a:ext cx="3584356" cy="2083407"/>
          </a:xfrm>
          <a:custGeom>
            <a:avLst/>
            <a:gdLst/>
            <a:ahLst/>
            <a:cxnLst/>
            <a:rect r="r" b="b" t="t" l="l"/>
            <a:pathLst>
              <a:path h="2083407" w="3584356">
                <a:moveTo>
                  <a:pt x="0" y="0"/>
                </a:moveTo>
                <a:lnTo>
                  <a:pt x="3584356" y="0"/>
                </a:lnTo>
                <a:lnTo>
                  <a:pt x="3584356" y="2083407"/>
                </a:lnTo>
                <a:lnTo>
                  <a:pt x="0" y="2083407"/>
                </a:lnTo>
                <a:lnTo>
                  <a:pt x="0" y="0"/>
                </a:lnTo>
                <a:close/>
              </a:path>
            </a:pathLst>
          </a:custGeom>
          <a:blipFill>
            <a:blip r:embed="rId18"/>
            <a:stretch>
              <a:fillRect l="0" t="0" r="0" b="0"/>
            </a:stretch>
          </a:blipFill>
          <a:ln cap="sq">
            <a:noFill/>
            <a:prstDash val="solid"/>
            <a:miter/>
          </a:ln>
        </p:spPr>
      </p:sp>
      <p:sp>
        <p:nvSpPr>
          <p:cNvPr name="Freeform 15" id="15"/>
          <p:cNvSpPr/>
          <p:nvPr/>
        </p:nvSpPr>
        <p:spPr>
          <a:xfrm flipH="false" flipV="false" rot="-251708">
            <a:off x="14063439" y="6137840"/>
            <a:ext cx="1907255" cy="1640239"/>
          </a:xfrm>
          <a:custGeom>
            <a:avLst/>
            <a:gdLst/>
            <a:ahLst/>
            <a:cxnLst/>
            <a:rect r="r" b="b" t="t" l="l"/>
            <a:pathLst>
              <a:path h="1640239" w="1907255">
                <a:moveTo>
                  <a:pt x="0" y="0"/>
                </a:moveTo>
                <a:lnTo>
                  <a:pt x="1907255" y="0"/>
                </a:lnTo>
                <a:lnTo>
                  <a:pt x="1907255" y="1640239"/>
                </a:lnTo>
                <a:lnTo>
                  <a:pt x="0" y="1640239"/>
                </a:lnTo>
                <a:lnTo>
                  <a:pt x="0" y="0"/>
                </a:lnTo>
                <a:close/>
              </a:path>
            </a:pathLst>
          </a:custGeom>
          <a:blipFill>
            <a:blip r:embed="rId19"/>
            <a:stretch>
              <a:fillRect l="0" t="0" r="0" b="0"/>
            </a:stretch>
          </a:blipFill>
          <a:ln cap="sq">
            <a:noFill/>
            <a:prstDash val="solid"/>
            <a:miter/>
          </a:ln>
        </p:spPr>
      </p:sp>
      <p:sp>
        <p:nvSpPr>
          <p:cNvPr name="Freeform 16" id="16"/>
          <p:cNvSpPr/>
          <p:nvPr/>
        </p:nvSpPr>
        <p:spPr>
          <a:xfrm flipH="false" flipV="false" rot="0">
            <a:off x="8582932" y="38826"/>
            <a:ext cx="2200031" cy="2451289"/>
          </a:xfrm>
          <a:custGeom>
            <a:avLst/>
            <a:gdLst/>
            <a:ahLst/>
            <a:cxnLst/>
            <a:rect r="r" b="b" t="t" l="l"/>
            <a:pathLst>
              <a:path h="2451289" w="2200031">
                <a:moveTo>
                  <a:pt x="0" y="0"/>
                </a:moveTo>
                <a:lnTo>
                  <a:pt x="2200032" y="0"/>
                </a:lnTo>
                <a:lnTo>
                  <a:pt x="2200032" y="2451289"/>
                </a:lnTo>
                <a:lnTo>
                  <a:pt x="0" y="2451289"/>
                </a:lnTo>
                <a:lnTo>
                  <a:pt x="0" y="0"/>
                </a:lnTo>
                <a:close/>
              </a:path>
            </a:pathLst>
          </a:custGeom>
          <a:blipFill>
            <a:blip r:embed="rId20"/>
            <a:stretch>
              <a:fillRect l="0" t="0" r="0" b="0"/>
            </a:stretch>
          </a:blipFill>
          <a:ln cap="sq">
            <a:noFill/>
            <a:prstDash val="solid"/>
            <a:miter/>
          </a:ln>
        </p:spPr>
      </p:sp>
      <p:sp>
        <p:nvSpPr>
          <p:cNvPr name="Freeform 17" id="17"/>
          <p:cNvSpPr/>
          <p:nvPr/>
        </p:nvSpPr>
        <p:spPr>
          <a:xfrm flipH="false" flipV="false" rot="-497086">
            <a:off x="4864536" y="714524"/>
            <a:ext cx="3003119" cy="1099892"/>
          </a:xfrm>
          <a:custGeom>
            <a:avLst/>
            <a:gdLst/>
            <a:ahLst/>
            <a:cxnLst/>
            <a:rect r="r" b="b" t="t" l="l"/>
            <a:pathLst>
              <a:path h="1099892" w="3003119">
                <a:moveTo>
                  <a:pt x="0" y="0"/>
                </a:moveTo>
                <a:lnTo>
                  <a:pt x="3003119" y="0"/>
                </a:lnTo>
                <a:lnTo>
                  <a:pt x="3003119" y="1099893"/>
                </a:lnTo>
                <a:lnTo>
                  <a:pt x="0" y="1099893"/>
                </a:lnTo>
                <a:lnTo>
                  <a:pt x="0" y="0"/>
                </a:lnTo>
                <a:close/>
              </a:path>
            </a:pathLst>
          </a:custGeom>
          <a:blipFill>
            <a:blip r:embed="rId21"/>
            <a:stretch>
              <a:fillRect l="0" t="0" r="0" b="0"/>
            </a:stretch>
          </a:blipFill>
          <a:ln cap="sq">
            <a:noFill/>
            <a:prstDash val="solid"/>
            <a:miter/>
          </a:ln>
        </p:spPr>
      </p:sp>
      <p:sp>
        <p:nvSpPr>
          <p:cNvPr name="Freeform 18" id="18"/>
          <p:cNvSpPr/>
          <p:nvPr/>
        </p:nvSpPr>
        <p:spPr>
          <a:xfrm flipH="false" flipV="false" rot="0">
            <a:off x="4590866" y="6853876"/>
            <a:ext cx="8871366" cy="1983534"/>
          </a:xfrm>
          <a:custGeom>
            <a:avLst/>
            <a:gdLst/>
            <a:ahLst/>
            <a:cxnLst/>
            <a:rect r="r" b="b" t="t" l="l"/>
            <a:pathLst>
              <a:path h="1983534" w="8871366">
                <a:moveTo>
                  <a:pt x="0" y="0"/>
                </a:moveTo>
                <a:lnTo>
                  <a:pt x="8871366" y="0"/>
                </a:lnTo>
                <a:lnTo>
                  <a:pt x="8871366" y="1983534"/>
                </a:lnTo>
                <a:lnTo>
                  <a:pt x="0" y="1983534"/>
                </a:lnTo>
                <a:lnTo>
                  <a:pt x="0" y="0"/>
                </a:lnTo>
                <a:close/>
              </a:path>
            </a:pathLst>
          </a:custGeom>
          <a:blipFill>
            <a:blip r:embed="rId22"/>
            <a:stretch>
              <a:fillRect l="0" t="-50386" r="0" b="-24041"/>
            </a:stretch>
          </a:blipFill>
          <a:ln cap="sq">
            <a:noFill/>
            <a:prstDash val="solid"/>
            <a:miter/>
          </a:ln>
        </p:spPr>
      </p:sp>
      <p:sp>
        <p:nvSpPr>
          <p:cNvPr name="Freeform 19" id="19"/>
          <p:cNvSpPr/>
          <p:nvPr/>
        </p:nvSpPr>
        <p:spPr>
          <a:xfrm flipH="false" flipV="false" rot="-813338">
            <a:off x="1880194" y="800732"/>
            <a:ext cx="927478" cy="927478"/>
          </a:xfrm>
          <a:custGeom>
            <a:avLst/>
            <a:gdLst/>
            <a:ahLst/>
            <a:cxnLst/>
            <a:rect r="r" b="b" t="t" l="l"/>
            <a:pathLst>
              <a:path h="927478" w="927478">
                <a:moveTo>
                  <a:pt x="0" y="0"/>
                </a:moveTo>
                <a:lnTo>
                  <a:pt x="927477" y="0"/>
                </a:lnTo>
                <a:lnTo>
                  <a:pt x="927477" y="927477"/>
                </a:lnTo>
                <a:lnTo>
                  <a:pt x="0" y="927477"/>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20" id="20"/>
          <p:cNvSpPr/>
          <p:nvPr/>
        </p:nvSpPr>
        <p:spPr>
          <a:xfrm flipH="false" flipV="false" rot="0">
            <a:off x="16860892" y="1668076"/>
            <a:ext cx="796816" cy="1207298"/>
          </a:xfrm>
          <a:custGeom>
            <a:avLst/>
            <a:gdLst/>
            <a:ahLst/>
            <a:cxnLst/>
            <a:rect r="r" b="b" t="t" l="l"/>
            <a:pathLst>
              <a:path h="1207298" w="796816">
                <a:moveTo>
                  <a:pt x="0" y="0"/>
                </a:moveTo>
                <a:lnTo>
                  <a:pt x="796816" y="0"/>
                </a:lnTo>
                <a:lnTo>
                  <a:pt x="796816" y="1207298"/>
                </a:lnTo>
                <a:lnTo>
                  <a:pt x="0" y="1207298"/>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
        <p:nvSpPr>
          <p:cNvPr name="Freeform 21" id="21"/>
          <p:cNvSpPr/>
          <p:nvPr/>
        </p:nvSpPr>
        <p:spPr>
          <a:xfrm flipH="false" flipV="false" rot="-1924600">
            <a:off x="1189632" y="3622245"/>
            <a:ext cx="1189569" cy="947329"/>
          </a:xfrm>
          <a:custGeom>
            <a:avLst/>
            <a:gdLst/>
            <a:ahLst/>
            <a:cxnLst/>
            <a:rect r="r" b="b" t="t" l="l"/>
            <a:pathLst>
              <a:path h="947329" w="1189569">
                <a:moveTo>
                  <a:pt x="0" y="0"/>
                </a:moveTo>
                <a:lnTo>
                  <a:pt x="1189569" y="0"/>
                </a:lnTo>
                <a:lnTo>
                  <a:pt x="1189569" y="947330"/>
                </a:lnTo>
                <a:lnTo>
                  <a:pt x="0" y="947330"/>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p:spPr>
      </p:sp>
      <p:sp>
        <p:nvSpPr>
          <p:cNvPr name="Freeform 22" id="22"/>
          <p:cNvSpPr/>
          <p:nvPr/>
        </p:nvSpPr>
        <p:spPr>
          <a:xfrm flipH="false" flipV="false" rot="0">
            <a:off x="1648799" y="6677599"/>
            <a:ext cx="954270" cy="947329"/>
          </a:xfrm>
          <a:custGeom>
            <a:avLst/>
            <a:gdLst/>
            <a:ahLst/>
            <a:cxnLst/>
            <a:rect r="r" b="b" t="t" l="l"/>
            <a:pathLst>
              <a:path h="947329" w="954270">
                <a:moveTo>
                  <a:pt x="0" y="0"/>
                </a:moveTo>
                <a:lnTo>
                  <a:pt x="954270" y="0"/>
                </a:lnTo>
                <a:lnTo>
                  <a:pt x="954270" y="947329"/>
                </a:lnTo>
                <a:lnTo>
                  <a:pt x="0" y="947329"/>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23" id="23"/>
          <p:cNvSpPr/>
          <p:nvPr/>
        </p:nvSpPr>
        <p:spPr>
          <a:xfrm flipH="false" flipV="false" rot="0">
            <a:off x="12488106" y="9113635"/>
            <a:ext cx="2040750" cy="2040750"/>
          </a:xfrm>
          <a:custGeom>
            <a:avLst/>
            <a:gdLst/>
            <a:ahLst/>
            <a:cxnLst/>
            <a:rect r="r" b="b" t="t" l="l"/>
            <a:pathLst>
              <a:path h="2040750" w="2040750">
                <a:moveTo>
                  <a:pt x="0" y="0"/>
                </a:moveTo>
                <a:lnTo>
                  <a:pt x="2040750" y="0"/>
                </a:lnTo>
                <a:lnTo>
                  <a:pt x="2040750" y="2040750"/>
                </a:lnTo>
                <a:lnTo>
                  <a:pt x="0" y="2040750"/>
                </a:lnTo>
                <a:lnTo>
                  <a:pt x="0" y="0"/>
                </a:lnTo>
                <a:close/>
              </a:path>
            </a:pathLst>
          </a:custGeom>
          <a:blipFill>
            <a:blip r:embed="rId31"/>
            <a:stretch>
              <a:fillRect l="0" t="0" r="0" b="0"/>
            </a:stretch>
          </a:blipFill>
          <a:ln cap="sq">
            <a:noFill/>
            <a:prstDash val="solid"/>
            <a:miter/>
          </a:ln>
        </p:spPr>
      </p:sp>
      <p:sp>
        <p:nvSpPr>
          <p:cNvPr name="Freeform 24" id="24"/>
          <p:cNvSpPr/>
          <p:nvPr/>
        </p:nvSpPr>
        <p:spPr>
          <a:xfrm flipH="false" flipV="false" rot="0">
            <a:off x="10782964" y="1264471"/>
            <a:ext cx="975714" cy="947329"/>
          </a:xfrm>
          <a:custGeom>
            <a:avLst/>
            <a:gdLst/>
            <a:ahLst/>
            <a:cxnLst/>
            <a:rect r="r" b="b" t="t" l="l"/>
            <a:pathLst>
              <a:path h="947329" w="975714">
                <a:moveTo>
                  <a:pt x="0" y="0"/>
                </a:moveTo>
                <a:lnTo>
                  <a:pt x="975714" y="0"/>
                </a:lnTo>
                <a:lnTo>
                  <a:pt x="975714" y="947329"/>
                </a:lnTo>
                <a:lnTo>
                  <a:pt x="0" y="947329"/>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
        <p:nvSpPr>
          <p:cNvPr name="Freeform 25" id="25"/>
          <p:cNvSpPr/>
          <p:nvPr/>
        </p:nvSpPr>
        <p:spPr>
          <a:xfrm flipH="false" flipV="false" rot="0">
            <a:off x="16216397" y="5391291"/>
            <a:ext cx="1441311" cy="1462585"/>
          </a:xfrm>
          <a:custGeom>
            <a:avLst/>
            <a:gdLst/>
            <a:ahLst/>
            <a:cxnLst/>
            <a:rect r="r" b="b" t="t" l="l"/>
            <a:pathLst>
              <a:path h="1462585" w="1441311">
                <a:moveTo>
                  <a:pt x="0" y="0"/>
                </a:moveTo>
                <a:lnTo>
                  <a:pt x="1441311" y="0"/>
                </a:lnTo>
                <a:lnTo>
                  <a:pt x="1441311" y="1462585"/>
                </a:lnTo>
                <a:lnTo>
                  <a:pt x="0" y="1462585"/>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p:spPr>
      </p:sp>
      <p:sp>
        <p:nvSpPr>
          <p:cNvPr name="Freeform 26" id="26"/>
          <p:cNvSpPr/>
          <p:nvPr/>
        </p:nvSpPr>
        <p:spPr>
          <a:xfrm flipH="false" flipV="false" rot="-1152456">
            <a:off x="13223364" y="7624928"/>
            <a:ext cx="748267" cy="1130624"/>
          </a:xfrm>
          <a:custGeom>
            <a:avLst/>
            <a:gdLst/>
            <a:ahLst/>
            <a:cxnLst/>
            <a:rect r="r" b="b" t="t" l="l"/>
            <a:pathLst>
              <a:path h="1130624" w="748267">
                <a:moveTo>
                  <a:pt x="0" y="0"/>
                </a:moveTo>
                <a:lnTo>
                  <a:pt x="748267" y="0"/>
                </a:lnTo>
                <a:lnTo>
                  <a:pt x="748267" y="1130624"/>
                </a:lnTo>
                <a:lnTo>
                  <a:pt x="0" y="1130624"/>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27" id="27"/>
          <p:cNvSpPr/>
          <p:nvPr/>
        </p:nvSpPr>
        <p:spPr>
          <a:xfrm flipH="false" flipV="false" rot="0">
            <a:off x="15203516" y="393244"/>
            <a:ext cx="1012880" cy="745848"/>
          </a:xfrm>
          <a:custGeom>
            <a:avLst/>
            <a:gdLst/>
            <a:ahLst/>
            <a:cxnLst/>
            <a:rect r="r" b="b" t="t" l="l"/>
            <a:pathLst>
              <a:path h="745848" w="1012880">
                <a:moveTo>
                  <a:pt x="0" y="0"/>
                </a:moveTo>
                <a:lnTo>
                  <a:pt x="1012881" y="0"/>
                </a:lnTo>
                <a:lnTo>
                  <a:pt x="1012881" y="745848"/>
                </a:lnTo>
                <a:lnTo>
                  <a:pt x="0" y="745848"/>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28" id="28"/>
          <p:cNvSpPr/>
          <p:nvPr/>
        </p:nvSpPr>
        <p:spPr>
          <a:xfrm flipH="false" flipV="false" rot="0">
            <a:off x="7544089" y="1814417"/>
            <a:ext cx="916900" cy="736854"/>
          </a:xfrm>
          <a:custGeom>
            <a:avLst/>
            <a:gdLst/>
            <a:ahLst/>
            <a:cxnLst/>
            <a:rect r="r" b="b" t="t" l="l"/>
            <a:pathLst>
              <a:path h="736854" w="916900">
                <a:moveTo>
                  <a:pt x="0" y="0"/>
                </a:moveTo>
                <a:lnTo>
                  <a:pt x="916900" y="0"/>
                </a:lnTo>
                <a:lnTo>
                  <a:pt x="916900" y="736854"/>
                </a:lnTo>
                <a:lnTo>
                  <a:pt x="0" y="736854"/>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p:spPr>
      </p:sp>
      <p:sp>
        <p:nvSpPr>
          <p:cNvPr name="Freeform 29" id="29"/>
          <p:cNvSpPr/>
          <p:nvPr/>
        </p:nvSpPr>
        <p:spPr>
          <a:xfrm flipH="false" flipV="false" rot="0">
            <a:off x="17509477" y="3474773"/>
            <a:ext cx="988858" cy="857610"/>
          </a:xfrm>
          <a:custGeom>
            <a:avLst/>
            <a:gdLst/>
            <a:ahLst/>
            <a:cxnLst/>
            <a:rect r="r" b="b" t="t" l="l"/>
            <a:pathLst>
              <a:path h="857610" w="988858">
                <a:moveTo>
                  <a:pt x="0" y="0"/>
                </a:moveTo>
                <a:lnTo>
                  <a:pt x="988859" y="0"/>
                </a:lnTo>
                <a:lnTo>
                  <a:pt x="988859" y="857610"/>
                </a:lnTo>
                <a:lnTo>
                  <a:pt x="0" y="857610"/>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30" id="30"/>
          <p:cNvSpPr/>
          <p:nvPr/>
        </p:nvSpPr>
        <p:spPr>
          <a:xfrm flipH="false" flipV="false" rot="0">
            <a:off x="3375182" y="7307809"/>
            <a:ext cx="774076" cy="1438317"/>
          </a:xfrm>
          <a:custGeom>
            <a:avLst/>
            <a:gdLst/>
            <a:ahLst/>
            <a:cxnLst/>
            <a:rect r="r" b="b" t="t" l="l"/>
            <a:pathLst>
              <a:path h="1438317" w="774076">
                <a:moveTo>
                  <a:pt x="0" y="0"/>
                </a:moveTo>
                <a:lnTo>
                  <a:pt x="774076" y="0"/>
                </a:lnTo>
                <a:lnTo>
                  <a:pt x="774076" y="1438317"/>
                </a:lnTo>
                <a:lnTo>
                  <a:pt x="0" y="1438317"/>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p:spPr>
      </p:sp>
      <p:sp>
        <p:nvSpPr>
          <p:cNvPr name="Freeform 31" id="31"/>
          <p:cNvSpPr/>
          <p:nvPr/>
        </p:nvSpPr>
        <p:spPr>
          <a:xfrm flipH="false" flipV="false" rot="0">
            <a:off x="10691232" y="9180310"/>
            <a:ext cx="1159178" cy="771380"/>
          </a:xfrm>
          <a:custGeom>
            <a:avLst/>
            <a:gdLst/>
            <a:ahLst/>
            <a:cxnLst/>
            <a:rect r="r" b="b" t="t" l="l"/>
            <a:pathLst>
              <a:path h="771380" w="1159178">
                <a:moveTo>
                  <a:pt x="0" y="0"/>
                </a:moveTo>
                <a:lnTo>
                  <a:pt x="1159178" y="0"/>
                </a:lnTo>
                <a:lnTo>
                  <a:pt x="1159178" y="771381"/>
                </a:lnTo>
                <a:lnTo>
                  <a:pt x="0" y="771381"/>
                </a:lnTo>
                <a:lnTo>
                  <a:pt x="0" y="0"/>
                </a:lnTo>
                <a:close/>
              </a:path>
            </a:pathLst>
          </a:custGeom>
          <a:blipFill>
            <a:blip r:embed="rId46">
              <a:extLst>
                <a:ext uri="{96DAC541-7B7A-43D3-8B79-37D633B846F1}">
                  <asvg:svgBlip xmlns:asvg="http://schemas.microsoft.com/office/drawing/2016/SVG/main" r:embed="rId47"/>
                </a:ext>
              </a:extLst>
            </a:blip>
            <a:stretch>
              <a:fillRect l="0" t="0" r="0" b="0"/>
            </a:stretch>
          </a:blipFill>
        </p:spPr>
      </p:sp>
      <p:sp>
        <p:nvSpPr>
          <p:cNvPr name="Freeform 32" id="32"/>
          <p:cNvSpPr/>
          <p:nvPr/>
        </p:nvSpPr>
        <p:spPr>
          <a:xfrm flipH="false" flipV="false" rot="213675">
            <a:off x="3762220" y="9100471"/>
            <a:ext cx="6458214" cy="1888350"/>
          </a:xfrm>
          <a:custGeom>
            <a:avLst/>
            <a:gdLst/>
            <a:ahLst/>
            <a:cxnLst/>
            <a:rect r="r" b="b" t="t" l="l"/>
            <a:pathLst>
              <a:path h="1888350" w="6458214">
                <a:moveTo>
                  <a:pt x="0" y="0"/>
                </a:moveTo>
                <a:lnTo>
                  <a:pt x="6458215" y="0"/>
                </a:lnTo>
                <a:lnTo>
                  <a:pt x="6458215" y="1888350"/>
                </a:lnTo>
                <a:lnTo>
                  <a:pt x="0" y="1888350"/>
                </a:lnTo>
                <a:lnTo>
                  <a:pt x="0" y="0"/>
                </a:lnTo>
                <a:close/>
              </a:path>
            </a:pathLst>
          </a:custGeom>
          <a:blipFill>
            <a:blip r:embed="rId48"/>
            <a:stretch>
              <a:fillRect l="-23668" t="0" r="-13525" b="0"/>
            </a:stretch>
          </a:blipFill>
          <a:ln cap="sq">
            <a:noFill/>
            <a:prstDash val="solid"/>
            <a:miter/>
          </a:ln>
        </p:spPr>
      </p:sp>
      <p:sp>
        <p:nvSpPr>
          <p:cNvPr name="TextBox 33" id="33"/>
          <p:cNvSpPr txBox="true"/>
          <p:nvPr/>
        </p:nvSpPr>
        <p:spPr>
          <a:xfrm rot="0">
            <a:off x="5360168" y="7344946"/>
            <a:ext cx="7332762" cy="896620"/>
          </a:xfrm>
          <a:prstGeom prst="rect">
            <a:avLst/>
          </a:prstGeom>
        </p:spPr>
        <p:txBody>
          <a:bodyPr anchor="t" rtlCol="false" tIns="0" lIns="0" bIns="0" rIns="0">
            <a:spAutoFit/>
          </a:bodyPr>
          <a:lstStyle/>
          <a:p>
            <a:pPr algn="ctr">
              <a:lnSpc>
                <a:spcPts val="7279"/>
              </a:lnSpc>
            </a:pPr>
            <a:r>
              <a:rPr lang="en-US" sz="5199">
                <a:solidFill>
                  <a:srgbClr val="FFFFFF"/>
                </a:solidFill>
                <a:latin typeface="Sigher"/>
                <a:ea typeface="Sigher"/>
                <a:cs typeface="Sigher"/>
                <a:sym typeface="Sigher"/>
              </a:rPr>
              <a:t>Album Inspired Presentation</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grpSp>
        <p:nvGrpSpPr>
          <p:cNvPr name="Group 3" id="3"/>
          <p:cNvGrpSpPr/>
          <p:nvPr/>
        </p:nvGrpSpPr>
        <p:grpSpPr>
          <a:xfrm rot="0">
            <a:off x="4849409" y="0"/>
            <a:ext cx="8589182" cy="10287000"/>
            <a:chOff x="0" y="0"/>
            <a:chExt cx="11452243" cy="13716000"/>
          </a:xfrm>
        </p:grpSpPr>
        <p:sp>
          <p:nvSpPr>
            <p:cNvPr name="Freeform 4" id="4"/>
            <p:cNvSpPr/>
            <p:nvPr/>
          </p:nvSpPr>
          <p:spPr>
            <a:xfrm flipH="false" flipV="false" rot="0">
              <a:off x="0" y="0"/>
              <a:ext cx="11452243" cy="13716000"/>
            </a:xfrm>
            <a:custGeom>
              <a:avLst/>
              <a:gdLst/>
              <a:ahLst/>
              <a:cxnLst/>
              <a:rect r="r" b="b" t="t" l="l"/>
              <a:pathLst>
                <a:path h="13716000" w="11452243">
                  <a:moveTo>
                    <a:pt x="0" y="0"/>
                  </a:moveTo>
                  <a:lnTo>
                    <a:pt x="11452243" y="0"/>
                  </a:lnTo>
                  <a:lnTo>
                    <a:pt x="11452243" y="13716000"/>
                  </a:lnTo>
                  <a:lnTo>
                    <a:pt x="0" y="13716000"/>
                  </a:lnTo>
                  <a:lnTo>
                    <a:pt x="0" y="0"/>
                  </a:lnTo>
                  <a:close/>
                </a:path>
              </a:pathLst>
            </a:custGeom>
            <a:blipFill>
              <a:blip r:embed="rId3"/>
              <a:stretch>
                <a:fillRect l="-91245" t="-56143" r="-152399" b="-35022"/>
              </a:stretch>
            </a:blipFill>
          </p:spPr>
        </p:sp>
        <p:grpSp>
          <p:nvGrpSpPr>
            <p:cNvPr name="Group 5" id="5"/>
            <p:cNvGrpSpPr/>
            <p:nvPr/>
          </p:nvGrpSpPr>
          <p:grpSpPr>
            <a:xfrm rot="0">
              <a:off x="2705161" y="2766416"/>
              <a:ext cx="6291734" cy="6148984"/>
              <a:chOff x="0" y="0"/>
              <a:chExt cx="1242812" cy="1214614"/>
            </a:xfrm>
          </p:grpSpPr>
          <p:sp>
            <p:nvSpPr>
              <p:cNvPr name="Freeform 6" id="6"/>
              <p:cNvSpPr/>
              <p:nvPr/>
            </p:nvSpPr>
            <p:spPr>
              <a:xfrm flipH="false" flipV="false" rot="0">
                <a:off x="0" y="0"/>
                <a:ext cx="1242812" cy="1214614"/>
              </a:xfrm>
              <a:custGeom>
                <a:avLst/>
                <a:gdLst/>
                <a:ahLst/>
                <a:cxnLst/>
                <a:rect r="r" b="b" t="t" l="l"/>
                <a:pathLst>
                  <a:path h="1214614" w="1242812">
                    <a:moveTo>
                      <a:pt x="621406" y="0"/>
                    </a:moveTo>
                    <a:cubicBezTo>
                      <a:pt x="278213" y="0"/>
                      <a:pt x="0" y="271901"/>
                      <a:pt x="0" y="607307"/>
                    </a:cubicBezTo>
                    <a:cubicBezTo>
                      <a:pt x="0" y="942713"/>
                      <a:pt x="278213" y="1214614"/>
                      <a:pt x="621406" y="1214614"/>
                    </a:cubicBezTo>
                    <a:cubicBezTo>
                      <a:pt x="964599" y="1214614"/>
                      <a:pt x="1242812" y="942713"/>
                      <a:pt x="1242812" y="607307"/>
                    </a:cubicBezTo>
                    <a:cubicBezTo>
                      <a:pt x="1242812" y="271901"/>
                      <a:pt x="964599" y="0"/>
                      <a:pt x="621406" y="0"/>
                    </a:cubicBezTo>
                    <a:close/>
                  </a:path>
                </a:pathLst>
              </a:custGeom>
              <a:solidFill>
                <a:srgbClr val="D9D9D9"/>
              </a:solidFill>
            </p:spPr>
          </p:sp>
          <p:sp>
            <p:nvSpPr>
              <p:cNvPr name="TextBox 7" id="7"/>
              <p:cNvSpPr txBox="true"/>
              <p:nvPr/>
            </p:nvSpPr>
            <p:spPr>
              <a:xfrm>
                <a:off x="116514" y="75770"/>
                <a:ext cx="1009784" cy="1024974"/>
              </a:xfrm>
              <a:prstGeom prst="rect">
                <a:avLst/>
              </a:prstGeom>
            </p:spPr>
            <p:txBody>
              <a:bodyPr anchor="ctr" rtlCol="false" tIns="50800" lIns="50800" bIns="50800" rIns="50800"/>
              <a:lstStyle/>
              <a:p>
                <a:pPr algn="ctr">
                  <a:lnSpc>
                    <a:spcPts val="2659"/>
                  </a:lnSpc>
                  <a:spcBef>
                    <a:spcPct val="0"/>
                  </a:spcBef>
                </a:pPr>
              </a:p>
            </p:txBody>
          </p:sp>
        </p:grpSp>
      </p:grpSp>
      <p:sp>
        <p:nvSpPr>
          <p:cNvPr name="Freeform 8" id="8"/>
          <p:cNvSpPr/>
          <p:nvPr/>
        </p:nvSpPr>
        <p:spPr>
          <a:xfrm flipH="false" flipV="false" rot="-813338">
            <a:off x="1197938" y="4324073"/>
            <a:ext cx="1638853" cy="1638853"/>
          </a:xfrm>
          <a:custGeom>
            <a:avLst/>
            <a:gdLst/>
            <a:ahLst/>
            <a:cxnLst/>
            <a:rect r="r" b="b" t="t" l="l"/>
            <a:pathLst>
              <a:path h="1638853" w="1638853">
                <a:moveTo>
                  <a:pt x="0" y="0"/>
                </a:moveTo>
                <a:lnTo>
                  <a:pt x="1638854" y="0"/>
                </a:lnTo>
                <a:lnTo>
                  <a:pt x="1638854" y="1638854"/>
                </a:lnTo>
                <a:lnTo>
                  <a:pt x="0" y="163885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9" id="9"/>
          <p:cNvSpPr/>
          <p:nvPr/>
        </p:nvSpPr>
        <p:spPr>
          <a:xfrm flipH="false" flipV="false" rot="0">
            <a:off x="15275916" y="500191"/>
            <a:ext cx="1983384" cy="1925686"/>
          </a:xfrm>
          <a:custGeom>
            <a:avLst/>
            <a:gdLst/>
            <a:ahLst/>
            <a:cxnLst/>
            <a:rect r="r" b="b" t="t" l="l"/>
            <a:pathLst>
              <a:path h="1925686" w="1983384">
                <a:moveTo>
                  <a:pt x="0" y="0"/>
                </a:moveTo>
                <a:lnTo>
                  <a:pt x="1983384" y="0"/>
                </a:lnTo>
                <a:lnTo>
                  <a:pt x="1983384" y="1925686"/>
                </a:lnTo>
                <a:lnTo>
                  <a:pt x="0" y="192568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0" id="10"/>
          <p:cNvSpPr/>
          <p:nvPr/>
        </p:nvSpPr>
        <p:spPr>
          <a:xfrm flipH="false" flipV="false" rot="0">
            <a:off x="13263913" y="8112977"/>
            <a:ext cx="1441311" cy="1462585"/>
          </a:xfrm>
          <a:custGeom>
            <a:avLst/>
            <a:gdLst/>
            <a:ahLst/>
            <a:cxnLst/>
            <a:rect r="r" b="b" t="t" l="l"/>
            <a:pathLst>
              <a:path h="1462585" w="1441311">
                <a:moveTo>
                  <a:pt x="0" y="0"/>
                </a:moveTo>
                <a:lnTo>
                  <a:pt x="1441312" y="0"/>
                </a:lnTo>
                <a:lnTo>
                  <a:pt x="1441312" y="1462585"/>
                </a:lnTo>
                <a:lnTo>
                  <a:pt x="0" y="146258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1" id="11"/>
          <p:cNvSpPr/>
          <p:nvPr/>
        </p:nvSpPr>
        <p:spPr>
          <a:xfrm flipH="false" flipV="false" rot="0">
            <a:off x="16423742" y="4761240"/>
            <a:ext cx="1224810" cy="1855773"/>
          </a:xfrm>
          <a:custGeom>
            <a:avLst/>
            <a:gdLst/>
            <a:ahLst/>
            <a:cxnLst/>
            <a:rect r="r" b="b" t="t" l="l"/>
            <a:pathLst>
              <a:path h="1855773" w="1224810">
                <a:moveTo>
                  <a:pt x="0" y="0"/>
                </a:moveTo>
                <a:lnTo>
                  <a:pt x="1224811" y="0"/>
                </a:lnTo>
                <a:lnTo>
                  <a:pt x="1224811" y="1855773"/>
                </a:lnTo>
                <a:lnTo>
                  <a:pt x="0" y="185577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2" id="12"/>
          <p:cNvSpPr/>
          <p:nvPr/>
        </p:nvSpPr>
        <p:spPr>
          <a:xfrm flipH="false" flipV="false" rot="-1924600">
            <a:off x="13667587" y="3781620"/>
            <a:ext cx="1905404" cy="1517394"/>
          </a:xfrm>
          <a:custGeom>
            <a:avLst/>
            <a:gdLst/>
            <a:ahLst/>
            <a:cxnLst/>
            <a:rect r="r" b="b" t="t" l="l"/>
            <a:pathLst>
              <a:path h="1517394" w="1905404">
                <a:moveTo>
                  <a:pt x="0" y="0"/>
                </a:moveTo>
                <a:lnTo>
                  <a:pt x="1905404" y="0"/>
                </a:lnTo>
                <a:lnTo>
                  <a:pt x="1905404" y="1517395"/>
                </a:lnTo>
                <a:lnTo>
                  <a:pt x="0" y="151739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3" id="13"/>
          <p:cNvSpPr/>
          <p:nvPr/>
        </p:nvSpPr>
        <p:spPr>
          <a:xfrm flipH="false" flipV="false" rot="0">
            <a:off x="4192630" y="773052"/>
            <a:ext cx="1201081" cy="2231739"/>
          </a:xfrm>
          <a:custGeom>
            <a:avLst/>
            <a:gdLst/>
            <a:ahLst/>
            <a:cxnLst/>
            <a:rect r="r" b="b" t="t" l="l"/>
            <a:pathLst>
              <a:path h="2231739" w="1201081">
                <a:moveTo>
                  <a:pt x="0" y="0"/>
                </a:moveTo>
                <a:lnTo>
                  <a:pt x="1201082" y="0"/>
                </a:lnTo>
                <a:lnTo>
                  <a:pt x="1201082" y="2231739"/>
                </a:lnTo>
                <a:lnTo>
                  <a:pt x="0" y="2231739"/>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4" id="14"/>
          <p:cNvSpPr/>
          <p:nvPr/>
        </p:nvSpPr>
        <p:spPr>
          <a:xfrm flipH="false" flipV="false" rot="0">
            <a:off x="510132" y="1418945"/>
            <a:ext cx="1797747" cy="1784673"/>
          </a:xfrm>
          <a:custGeom>
            <a:avLst/>
            <a:gdLst/>
            <a:ahLst/>
            <a:cxnLst/>
            <a:rect r="r" b="b" t="t" l="l"/>
            <a:pathLst>
              <a:path h="1784673" w="1797747">
                <a:moveTo>
                  <a:pt x="0" y="0"/>
                </a:moveTo>
                <a:lnTo>
                  <a:pt x="1797747" y="0"/>
                </a:lnTo>
                <a:lnTo>
                  <a:pt x="1797747" y="1784672"/>
                </a:lnTo>
                <a:lnTo>
                  <a:pt x="0" y="1784672"/>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5" id="15"/>
          <p:cNvSpPr/>
          <p:nvPr/>
        </p:nvSpPr>
        <p:spPr>
          <a:xfrm flipH="false" flipV="false" rot="0">
            <a:off x="2442580" y="7658859"/>
            <a:ext cx="2192752" cy="1459177"/>
          </a:xfrm>
          <a:custGeom>
            <a:avLst/>
            <a:gdLst/>
            <a:ahLst/>
            <a:cxnLst/>
            <a:rect r="r" b="b" t="t" l="l"/>
            <a:pathLst>
              <a:path h="1459177" w="2192752">
                <a:moveTo>
                  <a:pt x="0" y="0"/>
                </a:moveTo>
                <a:lnTo>
                  <a:pt x="2192752" y="0"/>
                </a:lnTo>
                <a:lnTo>
                  <a:pt x="2192752" y="1459177"/>
                </a:lnTo>
                <a:lnTo>
                  <a:pt x="0" y="1459177"/>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6" id="16"/>
          <p:cNvSpPr/>
          <p:nvPr/>
        </p:nvSpPr>
        <p:spPr>
          <a:xfrm flipH="false" flipV="false" rot="0">
            <a:off x="0" y="6220138"/>
            <a:ext cx="1714070" cy="1945043"/>
          </a:xfrm>
          <a:custGeom>
            <a:avLst/>
            <a:gdLst/>
            <a:ahLst/>
            <a:cxnLst/>
            <a:rect r="r" b="b" t="t" l="l"/>
            <a:pathLst>
              <a:path h="1945043" w="1714070">
                <a:moveTo>
                  <a:pt x="0" y="0"/>
                </a:moveTo>
                <a:lnTo>
                  <a:pt x="1714070" y="0"/>
                </a:lnTo>
                <a:lnTo>
                  <a:pt x="1714070" y="1945044"/>
                </a:lnTo>
                <a:lnTo>
                  <a:pt x="0" y="1945044"/>
                </a:lnTo>
                <a:lnTo>
                  <a:pt x="0" y="0"/>
                </a:lnTo>
                <a:close/>
              </a:path>
            </a:pathLst>
          </a:custGeom>
          <a:blipFill>
            <a:blip r:embed="rId20"/>
            <a:stretch>
              <a:fillRect l="0" t="0" r="0" b="0"/>
            </a:stretch>
          </a:blipFill>
          <a:ln cap="sq">
            <a:noFill/>
            <a:prstDash val="solid"/>
            <a:miter/>
          </a:ln>
        </p:spPr>
      </p:sp>
      <p:sp>
        <p:nvSpPr>
          <p:cNvPr name="Freeform 17" id="17"/>
          <p:cNvSpPr/>
          <p:nvPr/>
        </p:nvSpPr>
        <p:spPr>
          <a:xfrm flipH="false" flipV="false" rot="0">
            <a:off x="16109091" y="8044549"/>
            <a:ext cx="1539462" cy="1599441"/>
          </a:xfrm>
          <a:custGeom>
            <a:avLst/>
            <a:gdLst/>
            <a:ahLst/>
            <a:cxnLst/>
            <a:rect r="r" b="b" t="t" l="l"/>
            <a:pathLst>
              <a:path h="1599441" w="1539462">
                <a:moveTo>
                  <a:pt x="0" y="0"/>
                </a:moveTo>
                <a:lnTo>
                  <a:pt x="1539462" y="0"/>
                </a:lnTo>
                <a:lnTo>
                  <a:pt x="1539462" y="1599441"/>
                </a:lnTo>
                <a:lnTo>
                  <a:pt x="0" y="1599441"/>
                </a:lnTo>
                <a:lnTo>
                  <a:pt x="0" y="0"/>
                </a:lnTo>
                <a:close/>
              </a:path>
            </a:pathLst>
          </a:custGeom>
          <a:blipFill>
            <a:blip r:embed="rId21"/>
            <a:stretch>
              <a:fillRect l="0" t="0" r="0" b="0"/>
            </a:stretch>
          </a:blipFill>
        </p:spPr>
      </p:sp>
      <p:sp>
        <p:nvSpPr>
          <p:cNvPr name="Freeform 18" id="18"/>
          <p:cNvSpPr/>
          <p:nvPr/>
        </p:nvSpPr>
        <p:spPr>
          <a:xfrm flipH="false" flipV="false" rot="0">
            <a:off x="16894683" y="2311281"/>
            <a:ext cx="1507739" cy="1511773"/>
          </a:xfrm>
          <a:custGeom>
            <a:avLst/>
            <a:gdLst/>
            <a:ahLst/>
            <a:cxnLst/>
            <a:rect r="r" b="b" t="t" l="l"/>
            <a:pathLst>
              <a:path h="1511773" w="1507739">
                <a:moveTo>
                  <a:pt x="0" y="0"/>
                </a:moveTo>
                <a:lnTo>
                  <a:pt x="1507739" y="0"/>
                </a:lnTo>
                <a:lnTo>
                  <a:pt x="1507739" y="1511773"/>
                </a:lnTo>
                <a:lnTo>
                  <a:pt x="0" y="1511773"/>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Freeform 19" id="19"/>
          <p:cNvSpPr/>
          <p:nvPr/>
        </p:nvSpPr>
        <p:spPr>
          <a:xfrm flipH="false" flipV="false" rot="0">
            <a:off x="1813987" y="473253"/>
            <a:ext cx="1257185" cy="1110895"/>
          </a:xfrm>
          <a:custGeom>
            <a:avLst/>
            <a:gdLst/>
            <a:ahLst/>
            <a:cxnLst/>
            <a:rect r="r" b="b" t="t" l="l"/>
            <a:pathLst>
              <a:path h="1110895" w="1257185">
                <a:moveTo>
                  <a:pt x="0" y="0"/>
                </a:moveTo>
                <a:lnTo>
                  <a:pt x="1257185" y="0"/>
                </a:lnTo>
                <a:lnTo>
                  <a:pt x="1257185" y="1110894"/>
                </a:lnTo>
                <a:lnTo>
                  <a:pt x="0" y="1110894"/>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20" id="20"/>
          <p:cNvSpPr/>
          <p:nvPr/>
        </p:nvSpPr>
        <p:spPr>
          <a:xfrm flipH="false" flipV="false" rot="0">
            <a:off x="3472550" y="5689127"/>
            <a:ext cx="1262380" cy="1110895"/>
          </a:xfrm>
          <a:custGeom>
            <a:avLst/>
            <a:gdLst/>
            <a:ahLst/>
            <a:cxnLst/>
            <a:rect r="r" b="b" t="t" l="l"/>
            <a:pathLst>
              <a:path h="1110895" w="1262380">
                <a:moveTo>
                  <a:pt x="0" y="0"/>
                </a:moveTo>
                <a:lnTo>
                  <a:pt x="1262380" y="0"/>
                </a:lnTo>
                <a:lnTo>
                  <a:pt x="1262380" y="1110894"/>
                </a:lnTo>
                <a:lnTo>
                  <a:pt x="0" y="1110894"/>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21" id="21"/>
          <p:cNvSpPr/>
          <p:nvPr/>
        </p:nvSpPr>
        <p:spPr>
          <a:xfrm flipH="false" flipV="false" rot="0">
            <a:off x="12171958" y="929058"/>
            <a:ext cx="2533267" cy="833675"/>
          </a:xfrm>
          <a:custGeom>
            <a:avLst/>
            <a:gdLst/>
            <a:ahLst/>
            <a:cxnLst/>
            <a:rect r="r" b="b" t="t" l="l"/>
            <a:pathLst>
              <a:path h="833675" w="2533267">
                <a:moveTo>
                  <a:pt x="0" y="0"/>
                </a:moveTo>
                <a:lnTo>
                  <a:pt x="2533267" y="0"/>
                </a:lnTo>
                <a:lnTo>
                  <a:pt x="2533267" y="833676"/>
                </a:lnTo>
                <a:lnTo>
                  <a:pt x="0" y="833676"/>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p:spPr>
      </p:sp>
      <p:sp>
        <p:nvSpPr>
          <p:cNvPr name="Freeform 22" id="22"/>
          <p:cNvSpPr/>
          <p:nvPr/>
        </p:nvSpPr>
        <p:spPr>
          <a:xfrm flipH="false" flipV="false" rot="0">
            <a:off x="2825200" y="2821144"/>
            <a:ext cx="1278540" cy="1001911"/>
          </a:xfrm>
          <a:custGeom>
            <a:avLst/>
            <a:gdLst/>
            <a:ahLst/>
            <a:cxnLst/>
            <a:rect r="r" b="b" t="t" l="l"/>
            <a:pathLst>
              <a:path h="1001911" w="1278540">
                <a:moveTo>
                  <a:pt x="0" y="0"/>
                </a:moveTo>
                <a:lnTo>
                  <a:pt x="1278540" y="0"/>
                </a:lnTo>
                <a:lnTo>
                  <a:pt x="1278540" y="1001910"/>
                </a:lnTo>
                <a:lnTo>
                  <a:pt x="0" y="1001910"/>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Freeform 23" id="23"/>
          <p:cNvSpPr/>
          <p:nvPr/>
        </p:nvSpPr>
        <p:spPr>
          <a:xfrm flipH="false" flipV="false" rot="0">
            <a:off x="3990346" y="4048197"/>
            <a:ext cx="1289971" cy="1095303"/>
          </a:xfrm>
          <a:custGeom>
            <a:avLst/>
            <a:gdLst/>
            <a:ahLst/>
            <a:cxnLst/>
            <a:rect r="r" b="b" t="t" l="l"/>
            <a:pathLst>
              <a:path h="1095303" w="1289971">
                <a:moveTo>
                  <a:pt x="0" y="0"/>
                </a:moveTo>
                <a:lnTo>
                  <a:pt x="1289971" y="0"/>
                </a:lnTo>
                <a:lnTo>
                  <a:pt x="1289971" y="1095303"/>
                </a:lnTo>
                <a:lnTo>
                  <a:pt x="0" y="1095303"/>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
        <p:nvSpPr>
          <p:cNvPr name="Freeform 24" id="24"/>
          <p:cNvSpPr/>
          <p:nvPr/>
        </p:nvSpPr>
        <p:spPr>
          <a:xfrm flipH="false" flipV="false" rot="0">
            <a:off x="710637" y="8801915"/>
            <a:ext cx="1103349" cy="912771"/>
          </a:xfrm>
          <a:custGeom>
            <a:avLst/>
            <a:gdLst/>
            <a:ahLst/>
            <a:cxnLst/>
            <a:rect r="r" b="b" t="t" l="l"/>
            <a:pathLst>
              <a:path h="912771" w="1103349">
                <a:moveTo>
                  <a:pt x="0" y="0"/>
                </a:moveTo>
                <a:lnTo>
                  <a:pt x="1103350" y="0"/>
                </a:lnTo>
                <a:lnTo>
                  <a:pt x="1103350" y="912770"/>
                </a:lnTo>
                <a:lnTo>
                  <a:pt x="0" y="912770"/>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p:spPr>
      </p:sp>
      <p:sp>
        <p:nvSpPr>
          <p:cNvPr name="Freeform 25" id="25"/>
          <p:cNvSpPr/>
          <p:nvPr/>
        </p:nvSpPr>
        <p:spPr>
          <a:xfrm flipH="false" flipV="false" rot="0">
            <a:off x="14318685" y="5918513"/>
            <a:ext cx="1511773" cy="1511773"/>
          </a:xfrm>
          <a:custGeom>
            <a:avLst/>
            <a:gdLst/>
            <a:ahLst/>
            <a:cxnLst/>
            <a:rect r="r" b="b" t="t" l="l"/>
            <a:pathLst>
              <a:path h="1511773" w="1511773">
                <a:moveTo>
                  <a:pt x="0" y="0"/>
                </a:moveTo>
                <a:lnTo>
                  <a:pt x="1511773" y="0"/>
                </a:lnTo>
                <a:lnTo>
                  <a:pt x="1511773" y="1511774"/>
                </a:lnTo>
                <a:lnTo>
                  <a:pt x="0" y="1511774"/>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TextBox 26" id="26"/>
          <p:cNvSpPr txBox="true"/>
          <p:nvPr/>
        </p:nvSpPr>
        <p:spPr>
          <a:xfrm rot="0">
            <a:off x="6137111" y="675979"/>
            <a:ext cx="6013778" cy="3032479"/>
          </a:xfrm>
          <a:prstGeom prst="rect">
            <a:avLst/>
          </a:prstGeom>
        </p:spPr>
        <p:txBody>
          <a:bodyPr anchor="t" rtlCol="false" tIns="0" lIns="0" bIns="0" rIns="0">
            <a:spAutoFit/>
          </a:bodyPr>
          <a:lstStyle/>
          <a:p>
            <a:pPr algn="ctr">
              <a:lnSpc>
                <a:spcPts val="16798"/>
              </a:lnSpc>
            </a:pPr>
            <a:r>
              <a:rPr lang="en-US" sz="11999">
                <a:solidFill>
                  <a:srgbClr val="545454"/>
                </a:solidFill>
                <a:latin typeface="Sigher"/>
                <a:ea typeface="Sigher"/>
                <a:cs typeface="Sigher"/>
                <a:sym typeface="Sigher"/>
              </a:rPr>
              <a:t>AGENDA</a:t>
            </a:r>
          </a:p>
        </p:txBody>
      </p:sp>
      <p:sp>
        <p:nvSpPr>
          <p:cNvPr name="TextBox 27" id="27"/>
          <p:cNvSpPr txBox="true"/>
          <p:nvPr/>
        </p:nvSpPr>
        <p:spPr>
          <a:xfrm rot="0">
            <a:off x="7936557" y="3356329"/>
            <a:ext cx="2414885" cy="688975"/>
          </a:xfrm>
          <a:prstGeom prst="rect">
            <a:avLst/>
          </a:prstGeom>
        </p:spPr>
        <p:txBody>
          <a:bodyPr anchor="t" rtlCol="false" tIns="0" lIns="0" bIns="0" rIns="0">
            <a:spAutoFit/>
          </a:bodyPr>
          <a:lstStyle/>
          <a:p>
            <a:pPr algn="ctr">
              <a:lnSpc>
                <a:spcPts val="5599"/>
              </a:lnSpc>
            </a:pPr>
            <a:r>
              <a:rPr lang="en-US" sz="3999">
                <a:solidFill>
                  <a:srgbClr val="545454"/>
                </a:solidFill>
                <a:latin typeface="Sigher"/>
                <a:ea typeface="Sigher"/>
                <a:cs typeface="Sigher"/>
                <a:sym typeface="Sigher"/>
              </a:rPr>
              <a:t>Introduction</a:t>
            </a:r>
          </a:p>
        </p:txBody>
      </p:sp>
      <p:sp>
        <p:nvSpPr>
          <p:cNvPr name="TextBox 28" id="28"/>
          <p:cNvSpPr txBox="true"/>
          <p:nvPr/>
        </p:nvSpPr>
        <p:spPr>
          <a:xfrm rot="0">
            <a:off x="7529922" y="4168775"/>
            <a:ext cx="3228156" cy="688975"/>
          </a:xfrm>
          <a:prstGeom prst="rect">
            <a:avLst/>
          </a:prstGeom>
        </p:spPr>
        <p:txBody>
          <a:bodyPr anchor="t" rtlCol="false" tIns="0" lIns="0" bIns="0" rIns="0">
            <a:spAutoFit/>
          </a:bodyPr>
          <a:lstStyle/>
          <a:p>
            <a:pPr algn="ctr">
              <a:lnSpc>
                <a:spcPts val="5599"/>
              </a:lnSpc>
            </a:pPr>
            <a:r>
              <a:rPr lang="en-US" sz="3999">
                <a:solidFill>
                  <a:srgbClr val="545454"/>
                </a:solidFill>
                <a:latin typeface="Sigher"/>
                <a:ea typeface="Sigher"/>
                <a:cs typeface="Sigher"/>
                <a:sym typeface="Sigher"/>
              </a:rPr>
              <a:t>Meet the Artist</a:t>
            </a:r>
          </a:p>
        </p:txBody>
      </p:sp>
      <p:sp>
        <p:nvSpPr>
          <p:cNvPr name="TextBox 29" id="29"/>
          <p:cNvSpPr txBox="true"/>
          <p:nvPr/>
        </p:nvSpPr>
        <p:spPr>
          <a:xfrm rot="0">
            <a:off x="7427305" y="4981575"/>
            <a:ext cx="3433390" cy="688975"/>
          </a:xfrm>
          <a:prstGeom prst="rect">
            <a:avLst/>
          </a:prstGeom>
        </p:spPr>
        <p:txBody>
          <a:bodyPr anchor="t" rtlCol="false" tIns="0" lIns="0" bIns="0" rIns="0">
            <a:spAutoFit/>
          </a:bodyPr>
          <a:lstStyle/>
          <a:p>
            <a:pPr algn="ctr">
              <a:lnSpc>
                <a:spcPts val="5599"/>
              </a:lnSpc>
            </a:pPr>
            <a:r>
              <a:rPr lang="en-US" sz="3999">
                <a:solidFill>
                  <a:srgbClr val="545454"/>
                </a:solidFill>
                <a:latin typeface="Sigher"/>
                <a:ea typeface="Sigher"/>
                <a:cs typeface="Sigher"/>
                <a:sym typeface="Sigher"/>
              </a:rPr>
              <a:t>About the Album</a:t>
            </a:r>
          </a:p>
        </p:txBody>
      </p:sp>
      <p:sp>
        <p:nvSpPr>
          <p:cNvPr name="TextBox 30" id="30"/>
          <p:cNvSpPr txBox="true"/>
          <p:nvPr/>
        </p:nvSpPr>
        <p:spPr>
          <a:xfrm rot="0">
            <a:off x="7767154" y="5832788"/>
            <a:ext cx="2958926" cy="688975"/>
          </a:xfrm>
          <a:prstGeom prst="rect">
            <a:avLst/>
          </a:prstGeom>
        </p:spPr>
        <p:txBody>
          <a:bodyPr anchor="t" rtlCol="false" tIns="0" lIns="0" bIns="0" rIns="0">
            <a:spAutoFit/>
          </a:bodyPr>
          <a:lstStyle/>
          <a:p>
            <a:pPr algn="ctr">
              <a:lnSpc>
                <a:spcPts val="5599"/>
              </a:lnSpc>
            </a:pPr>
            <a:r>
              <a:rPr lang="en-US" sz="3999">
                <a:solidFill>
                  <a:srgbClr val="545454"/>
                </a:solidFill>
                <a:latin typeface="Sigher"/>
                <a:ea typeface="Sigher"/>
                <a:cs typeface="Sigher"/>
                <a:sym typeface="Sigher"/>
              </a:rPr>
              <a:t>Music Industry</a:t>
            </a:r>
          </a:p>
        </p:txBody>
      </p:sp>
      <p:sp>
        <p:nvSpPr>
          <p:cNvPr name="TextBox 31" id="31"/>
          <p:cNvSpPr txBox="true"/>
          <p:nvPr/>
        </p:nvSpPr>
        <p:spPr>
          <a:xfrm rot="0">
            <a:off x="7481404" y="6683688"/>
            <a:ext cx="3325192" cy="688975"/>
          </a:xfrm>
          <a:prstGeom prst="rect">
            <a:avLst/>
          </a:prstGeom>
        </p:spPr>
        <p:txBody>
          <a:bodyPr anchor="t" rtlCol="false" tIns="0" lIns="0" bIns="0" rIns="0">
            <a:spAutoFit/>
          </a:bodyPr>
          <a:lstStyle/>
          <a:p>
            <a:pPr algn="ctr">
              <a:lnSpc>
                <a:spcPts val="5599"/>
              </a:lnSpc>
            </a:pPr>
            <a:r>
              <a:rPr lang="en-US" sz="3999">
                <a:solidFill>
                  <a:srgbClr val="545454"/>
                </a:solidFill>
                <a:latin typeface="Sigher"/>
                <a:ea typeface="Sigher"/>
                <a:cs typeface="Sigher"/>
                <a:sym typeface="Sigher"/>
              </a:rPr>
              <a:t>Message to Fans</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0">
            <a:off x="2264863" y="970155"/>
            <a:ext cx="908269" cy="1473592"/>
          </a:xfrm>
          <a:custGeom>
            <a:avLst/>
            <a:gdLst/>
            <a:ahLst/>
            <a:cxnLst/>
            <a:rect r="r" b="b" t="t" l="l"/>
            <a:pathLst>
              <a:path h="1473592" w="908269">
                <a:moveTo>
                  <a:pt x="0" y="0"/>
                </a:moveTo>
                <a:lnTo>
                  <a:pt x="908268" y="0"/>
                </a:lnTo>
                <a:lnTo>
                  <a:pt x="908268" y="1473592"/>
                </a:lnTo>
                <a:lnTo>
                  <a:pt x="0" y="147359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4" id="4"/>
          <p:cNvSpPr/>
          <p:nvPr/>
        </p:nvSpPr>
        <p:spPr>
          <a:xfrm flipH="false" flipV="false" rot="0">
            <a:off x="5385516" y="1228878"/>
            <a:ext cx="1340025" cy="1305915"/>
          </a:xfrm>
          <a:custGeom>
            <a:avLst/>
            <a:gdLst/>
            <a:ahLst/>
            <a:cxnLst/>
            <a:rect r="r" b="b" t="t" l="l"/>
            <a:pathLst>
              <a:path h="1305915" w="1340025">
                <a:moveTo>
                  <a:pt x="0" y="0"/>
                </a:moveTo>
                <a:lnTo>
                  <a:pt x="1340025" y="0"/>
                </a:lnTo>
                <a:lnTo>
                  <a:pt x="1340025" y="1305915"/>
                </a:lnTo>
                <a:lnTo>
                  <a:pt x="0" y="1305915"/>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0">
            <a:off x="4440647" y="970155"/>
            <a:ext cx="1130647" cy="1473592"/>
          </a:xfrm>
          <a:custGeom>
            <a:avLst/>
            <a:gdLst/>
            <a:ahLst/>
            <a:cxnLst/>
            <a:rect r="r" b="b" t="t" l="l"/>
            <a:pathLst>
              <a:path h="1473592" w="1130647">
                <a:moveTo>
                  <a:pt x="0" y="0"/>
                </a:moveTo>
                <a:lnTo>
                  <a:pt x="1130648" y="0"/>
                </a:lnTo>
                <a:lnTo>
                  <a:pt x="1130648" y="1473592"/>
                </a:lnTo>
                <a:lnTo>
                  <a:pt x="0" y="1473592"/>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6" id="6"/>
          <p:cNvSpPr/>
          <p:nvPr/>
        </p:nvSpPr>
        <p:spPr>
          <a:xfrm flipH="false" flipV="false" rot="167496">
            <a:off x="6575635" y="1264045"/>
            <a:ext cx="1475448" cy="1284981"/>
          </a:xfrm>
          <a:custGeom>
            <a:avLst/>
            <a:gdLst/>
            <a:ahLst/>
            <a:cxnLst/>
            <a:rect r="r" b="b" t="t" l="l"/>
            <a:pathLst>
              <a:path h="1284981" w="1475448">
                <a:moveTo>
                  <a:pt x="0" y="0"/>
                </a:moveTo>
                <a:lnTo>
                  <a:pt x="1475448" y="0"/>
                </a:lnTo>
                <a:lnTo>
                  <a:pt x="1475448" y="1284981"/>
                </a:lnTo>
                <a:lnTo>
                  <a:pt x="0" y="1284981"/>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7" id="7"/>
          <p:cNvSpPr/>
          <p:nvPr/>
        </p:nvSpPr>
        <p:spPr>
          <a:xfrm flipH="false" flipV="false" rot="0">
            <a:off x="7951721" y="1100474"/>
            <a:ext cx="1222045" cy="1483719"/>
          </a:xfrm>
          <a:custGeom>
            <a:avLst/>
            <a:gdLst/>
            <a:ahLst/>
            <a:cxnLst/>
            <a:rect r="r" b="b" t="t" l="l"/>
            <a:pathLst>
              <a:path h="1483719" w="1222045">
                <a:moveTo>
                  <a:pt x="0" y="0"/>
                </a:moveTo>
                <a:lnTo>
                  <a:pt x="1222045" y="0"/>
                </a:lnTo>
                <a:lnTo>
                  <a:pt x="1222045" y="1483719"/>
                </a:lnTo>
                <a:lnTo>
                  <a:pt x="0" y="1483719"/>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8" id="8"/>
          <p:cNvSpPr/>
          <p:nvPr/>
        </p:nvSpPr>
        <p:spPr>
          <a:xfrm flipH="false" flipV="false" rot="-536670">
            <a:off x="9063866" y="1290206"/>
            <a:ext cx="1448638" cy="1232659"/>
          </a:xfrm>
          <a:custGeom>
            <a:avLst/>
            <a:gdLst/>
            <a:ahLst/>
            <a:cxnLst/>
            <a:rect r="r" b="b" t="t" l="l"/>
            <a:pathLst>
              <a:path h="1232659" w="1448638">
                <a:moveTo>
                  <a:pt x="0" y="0"/>
                </a:moveTo>
                <a:lnTo>
                  <a:pt x="1448638" y="0"/>
                </a:lnTo>
                <a:lnTo>
                  <a:pt x="1448638" y="1232659"/>
                </a:lnTo>
                <a:lnTo>
                  <a:pt x="0" y="1232659"/>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9" id="9"/>
          <p:cNvSpPr/>
          <p:nvPr/>
        </p:nvSpPr>
        <p:spPr>
          <a:xfrm flipH="false" flipV="false" rot="0">
            <a:off x="10402491" y="1101037"/>
            <a:ext cx="1306091" cy="1342711"/>
          </a:xfrm>
          <a:custGeom>
            <a:avLst/>
            <a:gdLst/>
            <a:ahLst/>
            <a:cxnLst/>
            <a:rect r="r" b="b" t="t" l="l"/>
            <a:pathLst>
              <a:path h="1342711" w="1306091">
                <a:moveTo>
                  <a:pt x="0" y="0"/>
                </a:moveTo>
                <a:lnTo>
                  <a:pt x="1306091" y="0"/>
                </a:lnTo>
                <a:lnTo>
                  <a:pt x="1306091" y="1342710"/>
                </a:lnTo>
                <a:lnTo>
                  <a:pt x="0" y="1342710"/>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a:ln cap="sq">
            <a:noFill/>
            <a:prstDash val="solid"/>
            <a:miter/>
          </a:ln>
        </p:spPr>
      </p:sp>
      <p:sp>
        <p:nvSpPr>
          <p:cNvPr name="Freeform 10" id="10"/>
          <p:cNvSpPr/>
          <p:nvPr/>
        </p:nvSpPr>
        <p:spPr>
          <a:xfrm flipH="false" flipV="false" rot="0">
            <a:off x="2944161" y="1228878"/>
            <a:ext cx="1649823" cy="1214869"/>
          </a:xfrm>
          <a:custGeom>
            <a:avLst/>
            <a:gdLst/>
            <a:ahLst/>
            <a:cxnLst/>
            <a:rect r="r" b="b" t="t" l="l"/>
            <a:pathLst>
              <a:path h="1214869" w="1649823">
                <a:moveTo>
                  <a:pt x="0" y="0"/>
                </a:moveTo>
                <a:lnTo>
                  <a:pt x="1649823" y="0"/>
                </a:lnTo>
                <a:lnTo>
                  <a:pt x="1649823" y="1214869"/>
                </a:lnTo>
                <a:lnTo>
                  <a:pt x="0" y="1214869"/>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11" id="11"/>
          <p:cNvSpPr/>
          <p:nvPr/>
        </p:nvSpPr>
        <p:spPr>
          <a:xfrm flipH="false" flipV="false" rot="0">
            <a:off x="11573086" y="970155"/>
            <a:ext cx="1200504" cy="1564638"/>
          </a:xfrm>
          <a:custGeom>
            <a:avLst/>
            <a:gdLst/>
            <a:ahLst/>
            <a:cxnLst/>
            <a:rect r="r" b="b" t="t" l="l"/>
            <a:pathLst>
              <a:path h="1564638" w="1200504">
                <a:moveTo>
                  <a:pt x="0" y="0"/>
                </a:moveTo>
                <a:lnTo>
                  <a:pt x="1200503" y="0"/>
                </a:lnTo>
                <a:lnTo>
                  <a:pt x="1200503" y="1564638"/>
                </a:lnTo>
                <a:lnTo>
                  <a:pt x="0" y="156463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12" id="12"/>
          <p:cNvSpPr/>
          <p:nvPr/>
        </p:nvSpPr>
        <p:spPr>
          <a:xfrm flipH="false" flipV="false" rot="0">
            <a:off x="12499157" y="1379927"/>
            <a:ext cx="769258" cy="1248059"/>
          </a:xfrm>
          <a:custGeom>
            <a:avLst/>
            <a:gdLst/>
            <a:ahLst/>
            <a:cxnLst/>
            <a:rect r="r" b="b" t="t" l="l"/>
            <a:pathLst>
              <a:path h="1248059" w="769258">
                <a:moveTo>
                  <a:pt x="0" y="0"/>
                </a:moveTo>
                <a:lnTo>
                  <a:pt x="769258" y="0"/>
                </a:lnTo>
                <a:lnTo>
                  <a:pt x="769258" y="1248059"/>
                </a:lnTo>
                <a:lnTo>
                  <a:pt x="0" y="124805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13" id="13"/>
          <p:cNvSpPr/>
          <p:nvPr/>
        </p:nvSpPr>
        <p:spPr>
          <a:xfrm flipH="false" flipV="false" rot="167496">
            <a:off x="13109585" y="1361466"/>
            <a:ext cx="1475448" cy="1284981"/>
          </a:xfrm>
          <a:custGeom>
            <a:avLst/>
            <a:gdLst/>
            <a:ahLst/>
            <a:cxnLst/>
            <a:rect r="r" b="b" t="t" l="l"/>
            <a:pathLst>
              <a:path h="1284981" w="1475448">
                <a:moveTo>
                  <a:pt x="0" y="0"/>
                </a:moveTo>
                <a:lnTo>
                  <a:pt x="1475448" y="0"/>
                </a:lnTo>
                <a:lnTo>
                  <a:pt x="1475448" y="1284981"/>
                </a:lnTo>
                <a:lnTo>
                  <a:pt x="0" y="1284981"/>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14" id="14"/>
          <p:cNvSpPr/>
          <p:nvPr/>
        </p:nvSpPr>
        <p:spPr>
          <a:xfrm flipH="false" flipV="false" rot="0">
            <a:off x="14373315" y="1369324"/>
            <a:ext cx="1649823" cy="1214869"/>
          </a:xfrm>
          <a:custGeom>
            <a:avLst/>
            <a:gdLst/>
            <a:ahLst/>
            <a:cxnLst/>
            <a:rect r="r" b="b" t="t" l="l"/>
            <a:pathLst>
              <a:path h="1214869" w="1649823">
                <a:moveTo>
                  <a:pt x="0" y="0"/>
                </a:moveTo>
                <a:lnTo>
                  <a:pt x="1649822" y="0"/>
                </a:lnTo>
                <a:lnTo>
                  <a:pt x="1649822" y="1214869"/>
                </a:lnTo>
                <a:lnTo>
                  <a:pt x="0" y="1214869"/>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15" id="15"/>
          <p:cNvSpPr/>
          <p:nvPr/>
        </p:nvSpPr>
        <p:spPr>
          <a:xfrm flipH="false" flipV="false" rot="0">
            <a:off x="0" y="1706951"/>
            <a:ext cx="18317766" cy="8580049"/>
          </a:xfrm>
          <a:custGeom>
            <a:avLst/>
            <a:gdLst/>
            <a:ahLst/>
            <a:cxnLst/>
            <a:rect r="r" b="b" t="t" l="l"/>
            <a:pathLst>
              <a:path h="8580049" w="18317766">
                <a:moveTo>
                  <a:pt x="0" y="0"/>
                </a:moveTo>
                <a:lnTo>
                  <a:pt x="18317766" y="0"/>
                </a:lnTo>
                <a:lnTo>
                  <a:pt x="18317766" y="8580049"/>
                </a:lnTo>
                <a:lnTo>
                  <a:pt x="0" y="8580049"/>
                </a:lnTo>
                <a:lnTo>
                  <a:pt x="0" y="0"/>
                </a:lnTo>
                <a:close/>
              </a:path>
            </a:pathLst>
          </a:custGeom>
          <a:blipFill>
            <a:blip r:embed="rId19"/>
            <a:stretch>
              <a:fillRect l="-12781" t="0" r="-24082" b="-9207"/>
            </a:stretch>
          </a:blipFill>
        </p:spPr>
      </p:sp>
      <p:sp>
        <p:nvSpPr>
          <p:cNvPr name="Freeform 16" id="16"/>
          <p:cNvSpPr/>
          <p:nvPr/>
        </p:nvSpPr>
        <p:spPr>
          <a:xfrm flipH="false" flipV="false" rot="0">
            <a:off x="16298172" y="891407"/>
            <a:ext cx="1989828" cy="1112549"/>
          </a:xfrm>
          <a:custGeom>
            <a:avLst/>
            <a:gdLst/>
            <a:ahLst/>
            <a:cxnLst/>
            <a:rect r="r" b="b" t="t" l="l"/>
            <a:pathLst>
              <a:path h="1112549" w="1989828">
                <a:moveTo>
                  <a:pt x="0" y="0"/>
                </a:moveTo>
                <a:lnTo>
                  <a:pt x="1989828" y="0"/>
                </a:lnTo>
                <a:lnTo>
                  <a:pt x="1989828" y="1112549"/>
                </a:lnTo>
                <a:lnTo>
                  <a:pt x="0" y="1112549"/>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17" id="17"/>
          <p:cNvSpPr/>
          <p:nvPr/>
        </p:nvSpPr>
        <p:spPr>
          <a:xfrm flipH="false" flipV="false" rot="0">
            <a:off x="-898498" y="333774"/>
            <a:ext cx="2965704" cy="1790207"/>
          </a:xfrm>
          <a:custGeom>
            <a:avLst/>
            <a:gdLst/>
            <a:ahLst/>
            <a:cxnLst/>
            <a:rect r="r" b="b" t="t" l="l"/>
            <a:pathLst>
              <a:path h="1790207" w="2965704">
                <a:moveTo>
                  <a:pt x="0" y="0"/>
                </a:moveTo>
                <a:lnTo>
                  <a:pt x="2965704" y="0"/>
                </a:lnTo>
                <a:lnTo>
                  <a:pt x="2965704" y="1790207"/>
                </a:lnTo>
                <a:lnTo>
                  <a:pt x="0" y="1790207"/>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TextBox 18" id="18"/>
          <p:cNvSpPr txBox="true"/>
          <p:nvPr/>
        </p:nvSpPr>
        <p:spPr>
          <a:xfrm rot="0">
            <a:off x="2067206" y="4447241"/>
            <a:ext cx="14153588" cy="3657601"/>
          </a:xfrm>
          <a:prstGeom prst="rect">
            <a:avLst/>
          </a:prstGeom>
        </p:spPr>
        <p:txBody>
          <a:bodyPr anchor="t" rtlCol="false" tIns="0" lIns="0" bIns="0" rIns="0">
            <a:spAutoFit/>
          </a:bodyPr>
          <a:lstStyle/>
          <a:p>
            <a:pPr algn="just">
              <a:lnSpc>
                <a:spcPts val="4199"/>
              </a:lnSpc>
            </a:pPr>
            <a:r>
              <a:rPr lang="en-US" sz="2999">
                <a:solidFill>
                  <a:srgbClr val="545454"/>
                </a:solidFill>
                <a:latin typeface="Sigher"/>
                <a:ea typeface="Sigher"/>
                <a:cs typeface="Sigher"/>
                <a:sym typeface="Sigher"/>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a:t>
            </a:r>
          </a:p>
          <a:p>
            <a:pPr algn="just">
              <a:lnSpc>
                <a:spcPts val="4199"/>
              </a:lnSpc>
            </a:pPr>
          </a:p>
          <a:p>
            <a:pPr algn="just">
              <a:lnSpc>
                <a:spcPts val="4199"/>
              </a:lnSpc>
            </a:pPr>
            <a:r>
              <a:rPr lang="en-US" sz="2999">
                <a:solidFill>
                  <a:srgbClr val="545454"/>
                </a:solidFill>
                <a:latin typeface="Sigher"/>
                <a:ea typeface="Sigher"/>
                <a:cs typeface="Sigher"/>
                <a:sym typeface="Sigher"/>
              </a:rPr>
              <a:t>Lorem ipsum dolor sit amet, consectetur adipiscing elit, sed do eiusmod tempor incididunt ut labore et dolore magna aliqua. Ut enim ad minim veniam, quis nostrud.</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310316">
            <a:off x="6712935" y="1269777"/>
            <a:ext cx="10890231" cy="8739410"/>
          </a:xfrm>
          <a:custGeom>
            <a:avLst/>
            <a:gdLst/>
            <a:ahLst/>
            <a:cxnLst/>
            <a:rect r="r" b="b" t="t" l="l"/>
            <a:pathLst>
              <a:path h="8739410" w="10890231">
                <a:moveTo>
                  <a:pt x="0" y="0"/>
                </a:moveTo>
                <a:lnTo>
                  <a:pt x="10890231" y="0"/>
                </a:lnTo>
                <a:lnTo>
                  <a:pt x="10890231" y="8739410"/>
                </a:lnTo>
                <a:lnTo>
                  <a:pt x="0" y="8739410"/>
                </a:lnTo>
                <a:lnTo>
                  <a:pt x="0" y="0"/>
                </a:lnTo>
                <a:close/>
              </a:path>
            </a:pathLst>
          </a:custGeom>
          <a:blipFill>
            <a:blip r:embed="rId3"/>
            <a:stretch>
              <a:fillRect l="0" t="0" r="0" b="0"/>
            </a:stretch>
          </a:blipFill>
        </p:spPr>
      </p:sp>
      <p:sp>
        <p:nvSpPr>
          <p:cNvPr name="Freeform 4" id="4"/>
          <p:cNvSpPr/>
          <p:nvPr/>
        </p:nvSpPr>
        <p:spPr>
          <a:xfrm flipH="false" flipV="false" rot="0">
            <a:off x="12792418" y="2120217"/>
            <a:ext cx="1044934" cy="1184977"/>
          </a:xfrm>
          <a:custGeom>
            <a:avLst/>
            <a:gdLst/>
            <a:ahLst/>
            <a:cxnLst/>
            <a:rect r="r" b="b" t="t" l="l"/>
            <a:pathLst>
              <a:path h="1184977" w="1044934">
                <a:moveTo>
                  <a:pt x="0" y="0"/>
                </a:moveTo>
                <a:lnTo>
                  <a:pt x="1044934" y="0"/>
                </a:lnTo>
                <a:lnTo>
                  <a:pt x="1044934" y="1184977"/>
                </a:lnTo>
                <a:lnTo>
                  <a:pt x="0" y="1184977"/>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7260398" y="796718"/>
            <a:ext cx="1483026" cy="1000368"/>
          </a:xfrm>
          <a:custGeom>
            <a:avLst/>
            <a:gdLst/>
            <a:ahLst/>
            <a:cxnLst/>
            <a:rect r="r" b="b" t="t" l="l"/>
            <a:pathLst>
              <a:path h="1000368" w="1483026">
                <a:moveTo>
                  <a:pt x="0" y="0"/>
                </a:moveTo>
                <a:lnTo>
                  <a:pt x="1483026" y="0"/>
                </a:lnTo>
                <a:lnTo>
                  <a:pt x="1483026" y="1000368"/>
                </a:lnTo>
                <a:lnTo>
                  <a:pt x="0" y="100036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a:ln cap="sq">
            <a:noFill/>
            <a:prstDash val="solid"/>
            <a:miter/>
          </a:ln>
        </p:spPr>
      </p:sp>
      <p:sp>
        <p:nvSpPr>
          <p:cNvPr name="Freeform 6" id="6"/>
          <p:cNvSpPr/>
          <p:nvPr/>
        </p:nvSpPr>
        <p:spPr>
          <a:xfrm flipH="false" flipV="false" rot="0">
            <a:off x="8629124" y="796718"/>
            <a:ext cx="896941" cy="998618"/>
          </a:xfrm>
          <a:custGeom>
            <a:avLst/>
            <a:gdLst/>
            <a:ahLst/>
            <a:cxnLst/>
            <a:rect r="r" b="b" t="t" l="l"/>
            <a:pathLst>
              <a:path h="998618" w="896941">
                <a:moveTo>
                  <a:pt x="0" y="0"/>
                </a:moveTo>
                <a:lnTo>
                  <a:pt x="896941" y="0"/>
                </a:lnTo>
                <a:lnTo>
                  <a:pt x="896941" y="998618"/>
                </a:lnTo>
                <a:lnTo>
                  <a:pt x="0" y="998618"/>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7" id="7"/>
          <p:cNvSpPr/>
          <p:nvPr/>
        </p:nvSpPr>
        <p:spPr>
          <a:xfrm flipH="false" flipV="false" rot="0">
            <a:off x="10362380" y="603396"/>
            <a:ext cx="864132" cy="1126238"/>
          </a:xfrm>
          <a:custGeom>
            <a:avLst/>
            <a:gdLst/>
            <a:ahLst/>
            <a:cxnLst/>
            <a:rect r="r" b="b" t="t" l="l"/>
            <a:pathLst>
              <a:path h="1126238" w="864132">
                <a:moveTo>
                  <a:pt x="0" y="0"/>
                </a:moveTo>
                <a:lnTo>
                  <a:pt x="864131" y="0"/>
                </a:lnTo>
                <a:lnTo>
                  <a:pt x="864131" y="1126238"/>
                </a:lnTo>
                <a:lnTo>
                  <a:pt x="0" y="112623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8" id="8"/>
          <p:cNvSpPr/>
          <p:nvPr/>
        </p:nvSpPr>
        <p:spPr>
          <a:xfrm flipH="false" flipV="false" rot="-436096">
            <a:off x="12229462" y="603396"/>
            <a:ext cx="992562" cy="1191941"/>
          </a:xfrm>
          <a:custGeom>
            <a:avLst/>
            <a:gdLst/>
            <a:ahLst/>
            <a:cxnLst/>
            <a:rect r="r" b="b" t="t" l="l"/>
            <a:pathLst>
              <a:path h="1191941" w="992562">
                <a:moveTo>
                  <a:pt x="0" y="0"/>
                </a:moveTo>
                <a:lnTo>
                  <a:pt x="992561" y="0"/>
                </a:lnTo>
                <a:lnTo>
                  <a:pt x="992561" y="1191940"/>
                </a:lnTo>
                <a:lnTo>
                  <a:pt x="0" y="1191940"/>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9" id="9"/>
          <p:cNvSpPr/>
          <p:nvPr/>
        </p:nvSpPr>
        <p:spPr>
          <a:xfrm flipH="false" flipV="false" rot="0">
            <a:off x="9188810" y="2052128"/>
            <a:ext cx="1288000" cy="1194327"/>
          </a:xfrm>
          <a:custGeom>
            <a:avLst/>
            <a:gdLst/>
            <a:ahLst/>
            <a:cxnLst/>
            <a:rect r="r" b="b" t="t" l="l"/>
            <a:pathLst>
              <a:path h="1194327" w="1288000">
                <a:moveTo>
                  <a:pt x="0" y="0"/>
                </a:moveTo>
                <a:lnTo>
                  <a:pt x="1288000" y="0"/>
                </a:lnTo>
                <a:lnTo>
                  <a:pt x="1288000" y="1194327"/>
                </a:lnTo>
                <a:lnTo>
                  <a:pt x="0" y="1194327"/>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a:ln cap="sq">
            <a:noFill/>
            <a:prstDash val="solid"/>
            <a:miter/>
          </a:ln>
        </p:spPr>
      </p:sp>
      <p:sp>
        <p:nvSpPr>
          <p:cNvPr name="Freeform 10" id="10"/>
          <p:cNvSpPr/>
          <p:nvPr/>
        </p:nvSpPr>
        <p:spPr>
          <a:xfrm flipH="false" flipV="false" rot="0">
            <a:off x="12313526" y="2078584"/>
            <a:ext cx="703527" cy="1141415"/>
          </a:xfrm>
          <a:custGeom>
            <a:avLst/>
            <a:gdLst/>
            <a:ahLst/>
            <a:cxnLst/>
            <a:rect r="r" b="b" t="t" l="l"/>
            <a:pathLst>
              <a:path h="1141415" w="703527">
                <a:moveTo>
                  <a:pt x="0" y="0"/>
                </a:moveTo>
                <a:lnTo>
                  <a:pt x="703527" y="0"/>
                </a:lnTo>
                <a:lnTo>
                  <a:pt x="703527" y="1141415"/>
                </a:lnTo>
                <a:lnTo>
                  <a:pt x="0" y="1141415"/>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a:ln cap="sq">
            <a:noFill/>
            <a:prstDash val="solid"/>
            <a:miter/>
          </a:ln>
        </p:spPr>
      </p:sp>
      <p:sp>
        <p:nvSpPr>
          <p:cNvPr name="Freeform 11" id="11"/>
          <p:cNvSpPr/>
          <p:nvPr/>
        </p:nvSpPr>
        <p:spPr>
          <a:xfrm flipH="false" flipV="false" rot="0">
            <a:off x="10438580" y="2052128"/>
            <a:ext cx="1225522" cy="1194327"/>
          </a:xfrm>
          <a:custGeom>
            <a:avLst/>
            <a:gdLst/>
            <a:ahLst/>
            <a:cxnLst/>
            <a:rect r="r" b="b" t="t" l="l"/>
            <a:pathLst>
              <a:path h="1194327" w="1225522">
                <a:moveTo>
                  <a:pt x="0" y="0"/>
                </a:moveTo>
                <a:lnTo>
                  <a:pt x="1225522" y="0"/>
                </a:lnTo>
                <a:lnTo>
                  <a:pt x="1225522" y="1194327"/>
                </a:lnTo>
                <a:lnTo>
                  <a:pt x="0" y="1194327"/>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2" id="12"/>
          <p:cNvSpPr/>
          <p:nvPr/>
        </p:nvSpPr>
        <p:spPr>
          <a:xfrm flipH="false" flipV="false" rot="1260949">
            <a:off x="9440765" y="797593"/>
            <a:ext cx="896941" cy="998618"/>
          </a:xfrm>
          <a:custGeom>
            <a:avLst/>
            <a:gdLst/>
            <a:ahLst/>
            <a:cxnLst/>
            <a:rect r="r" b="b" t="t" l="l"/>
            <a:pathLst>
              <a:path h="998618" w="896941">
                <a:moveTo>
                  <a:pt x="0" y="0"/>
                </a:moveTo>
                <a:lnTo>
                  <a:pt x="896941" y="0"/>
                </a:lnTo>
                <a:lnTo>
                  <a:pt x="896941" y="998618"/>
                </a:lnTo>
                <a:lnTo>
                  <a:pt x="0" y="998618"/>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a:ln cap="sq">
            <a:noFill/>
            <a:prstDash val="solid"/>
            <a:miter/>
          </a:ln>
        </p:spPr>
      </p:sp>
      <p:sp>
        <p:nvSpPr>
          <p:cNvPr name="Freeform 13" id="13"/>
          <p:cNvSpPr/>
          <p:nvPr/>
        </p:nvSpPr>
        <p:spPr>
          <a:xfrm flipH="false" flipV="false" rot="0">
            <a:off x="11569672" y="669098"/>
            <a:ext cx="864132" cy="1126238"/>
          </a:xfrm>
          <a:custGeom>
            <a:avLst/>
            <a:gdLst/>
            <a:ahLst/>
            <a:cxnLst/>
            <a:rect r="r" b="b" t="t" l="l"/>
            <a:pathLst>
              <a:path h="1126238" w="864132">
                <a:moveTo>
                  <a:pt x="0" y="0"/>
                </a:moveTo>
                <a:lnTo>
                  <a:pt x="864132" y="0"/>
                </a:lnTo>
                <a:lnTo>
                  <a:pt x="864132" y="1126238"/>
                </a:lnTo>
                <a:lnTo>
                  <a:pt x="0" y="1126238"/>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sp>
        <p:nvSpPr>
          <p:cNvPr name="Freeform 14" id="14"/>
          <p:cNvSpPr/>
          <p:nvPr/>
        </p:nvSpPr>
        <p:spPr>
          <a:xfrm flipH="false" flipV="false" rot="-100377">
            <a:off x="13286390" y="809598"/>
            <a:ext cx="896941" cy="998618"/>
          </a:xfrm>
          <a:custGeom>
            <a:avLst/>
            <a:gdLst/>
            <a:ahLst/>
            <a:cxnLst/>
            <a:rect r="r" b="b" t="t" l="l"/>
            <a:pathLst>
              <a:path h="998618" w="896941">
                <a:moveTo>
                  <a:pt x="0" y="0"/>
                </a:moveTo>
                <a:lnTo>
                  <a:pt x="896940" y="0"/>
                </a:lnTo>
                <a:lnTo>
                  <a:pt x="896940" y="998618"/>
                </a:lnTo>
                <a:lnTo>
                  <a:pt x="0" y="998618"/>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a:ln cap="sq">
            <a:noFill/>
            <a:prstDash val="solid"/>
            <a:miter/>
          </a:ln>
        </p:spPr>
      </p:sp>
      <p:sp>
        <p:nvSpPr>
          <p:cNvPr name="Freeform 15" id="15"/>
          <p:cNvSpPr/>
          <p:nvPr/>
        </p:nvSpPr>
        <p:spPr>
          <a:xfrm flipH="false" flipV="false" rot="0">
            <a:off x="11569672" y="2120217"/>
            <a:ext cx="864132" cy="1126238"/>
          </a:xfrm>
          <a:custGeom>
            <a:avLst/>
            <a:gdLst/>
            <a:ahLst/>
            <a:cxnLst/>
            <a:rect r="r" b="b" t="t" l="l"/>
            <a:pathLst>
              <a:path h="1126238" w="864132">
                <a:moveTo>
                  <a:pt x="0" y="0"/>
                </a:moveTo>
                <a:lnTo>
                  <a:pt x="864132" y="0"/>
                </a:lnTo>
                <a:lnTo>
                  <a:pt x="864132" y="1126238"/>
                </a:lnTo>
                <a:lnTo>
                  <a:pt x="0" y="1126238"/>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sp>
        <p:nvSpPr>
          <p:cNvPr name="Freeform 16" id="16"/>
          <p:cNvSpPr/>
          <p:nvPr/>
        </p:nvSpPr>
        <p:spPr>
          <a:xfrm flipH="false" flipV="false" rot="0">
            <a:off x="13799007" y="2052128"/>
            <a:ext cx="864132" cy="1126238"/>
          </a:xfrm>
          <a:custGeom>
            <a:avLst/>
            <a:gdLst/>
            <a:ahLst/>
            <a:cxnLst/>
            <a:rect r="r" b="b" t="t" l="l"/>
            <a:pathLst>
              <a:path h="1126238" w="864132">
                <a:moveTo>
                  <a:pt x="0" y="0"/>
                </a:moveTo>
                <a:lnTo>
                  <a:pt x="864131" y="0"/>
                </a:lnTo>
                <a:lnTo>
                  <a:pt x="864131" y="1126238"/>
                </a:lnTo>
                <a:lnTo>
                  <a:pt x="0" y="112623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17" id="17"/>
          <p:cNvSpPr/>
          <p:nvPr/>
        </p:nvSpPr>
        <p:spPr>
          <a:xfrm flipH="false" flipV="false" rot="0">
            <a:off x="15736857" y="198003"/>
            <a:ext cx="2200031" cy="2451289"/>
          </a:xfrm>
          <a:custGeom>
            <a:avLst/>
            <a:gdLst/>
            <a:ahLst/>
            <a:cxnLst/>
            <a:rect r="r" b="b" t="t" l="l"/>
            <a:pathLst>
              <a:path h="2451289" w="2200031">
                <a:moveTo>
                  <a:pt x="0" y="0"/>
                </a:moveTo>
                <a:lnTo>
                  <a:pt x="2200032" y="0"/>
                </a:lnTo>
                <a:lnTo>
                  <a:pt x="2200032" y="2451288"/>
                </a:lnTo>
                <a:lnTo>
                  <a:pt x="0" y="2451288"/>
                </a:lnTo>
                <a:lnTo>
                  <a:pt x="0" y="0"/>
                </a:lnTo>
                <a:close/>
              </a:path>
            </a:pathLst>
          </a:custGeom>
          <a:blipFill>
            <a:blip r:embed="rId24"/>
            <a:stretch>
              <a:fillRect l="0" t="0" r="0" b="0"/>
            </a:stretch>
          </a:blipFill>
          <a:ln cap="sq">
            <a:noFill/>
            <a:prstDash val="solid"/>
            <a:miter/>
          </a:ln>
        </p:spPr>
      </p:sp>
      <p:sp>
        <p:nvSpPr>
          <p:cNvPr name="Freeform 18" id="18"/>
          <p:cNvSpPr/>
          <p:nvPr/>
        </p:nvSpPr>
        <p:spPr>
          <a:xfrm flipH="false" flipV="false" rot="0">
            <a:off x="865869" y="833378"/>
            <a:ext cx="5746830" cy="8620245"/>
          </a:xfrm>
          <a:custGeom>
            <a:avLst/>
            <a:gdLst/>
            <a:ahLst/>
            <a:cxnLst/>
            <a:rect r="r" b="b" t="t" l="l"/>
            <a:pathLst>
              <a:path h="8620245" w="5746830">
                <a:moveTo>
                  <a:pt x="0" y="0"/>
                </a:moveTo>
                <a:lnTo>
                  <a:pt x="5746829" y="0"/>
                </a:lnTo>
                <a:lnTo>
                  <a:pt x="5746829" y="8620244"/>
                </a:lnTo>
                <a:lnTo>
                  <a:pt x="0" y="8620244"/>
                </a:lnTo>
                <a:lnTo>
                  <a:pt x="0" y="0"/>
                </a:lnTo>
                <a:close/>
              </a:path>
            </a:pathLst>
          </a:custGeom>
          <a:blipFill>
            <a:blip r:embed="rId25"/>
            <a:stretch>
              <a:fillRect l="0" t="0" r="0" b="0"/>
            </a:stretch>
          </a:blipFill>
          <a:ln w="190500" cap="sq">
            <a:solidFill>
              <a:srgbClr val="FFFFFE"/>
            </a:solidFill>
            <a:prstDash val="solid"/>
            <a:miter/>
          </a:ln>
        </p:spPr>
      </p:sp>
      <p:sp>
        <p:nvSpPr>
          <p:cNvPr name="Freeform 19" id="19"/>
          <p:cNvSpPr/>
          <p:nvPr/>
        </p:nvSpPr>
        <p:spPr>
          <a:xfrm flipH="false" flipV="false" rot="0">
            <a:off x="14303606" y="9036785"/>
            <a:ext cx="2204634" cy="725525"/>
          </a:xfrm>
          <a:custGeom>
            <a:avLst/>
            <a:gdLst/>
            <a:ahLst/>
            <a:cxnLst/>
            <a:rect r="r" b="b" t="t" l="l"/>
            <a:pathLst>
              <a:path h="725525" w="2204634">
                <a:moveTo>
                  <a:pt x="0" y="0"/>
                </a:moveTo>
                <a:lnTo>
                  <a:pt x="2204634" y="0"/>
                </a:lnTo>
                <a:lnTo>
                  <a:pt x="2204634" y="725525"/>
                </a:lnTo>
                <a:lnTo>
                  <a:pt x="0" y="725525"/>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20" id="20"/>
          <p:cNvSpPr/>
          <p:nvPr/>
        </p:nvSpPr>
        <p:spPr>
          <a:xfrm flipH="false" flipV="false" rot="0">
            <a:off x="-542483" y="7991195"/>
            <a:ext cx="2816704" cy="2816704"/>
          </a:xfrm>
          <a:custGeom>
            <a:avLst/>
            <a:gdLst/>
            <a:ahLst/>
            <a:cxnLst/>
            <a:rect r="r" b="b" t="t" l="l"/>
            <a:pathLst>
              <a:path h="2816704" w="2816704">
                <a:moveTo>
                  <a:pt x="0" y="0"/>
                </a:moveTo>
                <a:lnTo>
                  <a:pt x="2816704" y="0"/>
                </a:lnTo>
                <a:lnTo>
                  <a:pt x="2816704" y="2816704"/>
                </a:lnTo>
                <a:lnTo>
                  <a:pt x="0" y="2816704"/>
                </a:lnTo>
                <a:lnTo>
                  <a:pt x="0" y="0"/>
                </a:lnTo>
                <a:close/>
              </a:path>
            </a:pathLst>
          </a:custGeom>
          <a:blipFill>
            <a:blip r:embed="rId28"/>
            <a:stretch>
              <a:fillRect l="0" t="0" r="0" b="0"/>
            </a:stretch>
          </a:blipFill>
          <a:ln cap="sq">
            <a:noFill/>
            <a:prstDash val="solid"/>
            <a:miter/>
          </a:ln>
        </p:spPr>
      </p:sp>
      <p:sp>
        <p:nvSpPr>
          <p:cNvPr name="Freeform 21" id="21"/>
          <p:cNvSpPr/>
          <p:nvPr/>
        </p:nvSpPr>
        <p:spPr>
          <a:xfrm flipH="false" flipV="false" rot="0">
            <a:off x="5476187" y="468073"/>
            <a:ext cx="1441311" cy="1462585"/>
          </a:xfrm>
          <a:custGeom>
            <a:avLst/>
            <a:gdLst/>
            <a:ahLst/>
            <a:cxnLst/>
            <a:rect r="r" b="b" t="t" l="l"/>
            <a:pathLst>
              <a:path h="1462585" w="1441311">
                <a:moveTo>
                  <a:pt x="0" y="0"/>
                </a:moveTo>
                <a:lnTo>
                  <a:pt x="1441311" y="0"/>
                </a:lnTo>
                <a:lnTo>
                  <a:pt x="1441311" y="1462586"/>
                </a:lnTo>
                <a:lnTo>
                  <a:pt x="0" y="1462586"/>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22" id="22"/>
          <p:cNvSpPr/>
          <p:nvPr/>
        </p:nvSpPr>
        <p:spPr>
          <a:xfrm flipH="false" flipV="false" rot="0">
            <a:off x="167104" y="1917828"/>
            <a:ext cx="1397530" cy="1387366"/>
          </a:xfrm>
          <a:custGeom>
            <a:avLst/>
            <a:gdLst/>
            <a:ahLst/>
            <a:cxnLst/>
            <a:rect r="r" b="b" t="t" l="l"/>
            <a:pathLst>
              <a:path h="1387366" w="1397530">
                <a:moveTo>
                  <a:pt x="0" y="0"/>
                </a:moveTo>
                <a:lnTo>
                  <a:pt x="1397530" y="0"/>
                </a:lnTo>
                <a:lnTo>
                  <a:pt x="1397530" y="1387366"/>
                </a:lnTo>
                <a:lnTo>
                  <a:pt x="0" y="1387366"/>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p:spPr>
      </p:sp>
      <p:sp>
        <p:nvSpPr>
          <p:cNvPr name="TextBox 23" id="23"/>
          <p:cNvSpPr txBox="true"/>
          <p:nvPr/>
        </p:nvSpPr>
        <p:spPr>
          <a:xfrm rot="-276948">
            <a:off x="9147605" y="3933653"/>
            <a:ext cx="7733529" cy="4181476"/>
          </a:xfrm>
          <a:prstGeom prst="rect">
            <a:avLst/>
          </a:prstGeom>
        </p:spPr>
        <p:txBody>
          <a:bodyPr anchor="t" rtlCol="false" tIns="0" lIns="0" bIns="0" rIns="0">
            <a:spAutoFit/>
          </a:bodyPr>
          <a:lstStyle/>
          <a:p>
            <a:pPr algn="just">
              <a:lnSpc>
                <a:spcPts val="4199"/>
              </a:lnSpc>
            </a:pPr>
            <a:r>
              <a:rPr lang="en-US" sz="2999">
                <a:solidFill>
                  <a:srgbClr val="545454"/>
                </a:solidFill>
                <a:latin typeface="Sigher"/>
                <a:ea typeface="Sigher"/>
                <a:cs typeface="Sigher"/>
                <a:sym typeface="Sigher"/>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Lorem ipsum dolor sit amet, consectetur adipiscing elit, sed do eiusmod.</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0">
            <a:off x="-727212" y="0"/>
            <a:ext cx="10560022" cy="10080021"/>
          </a:xfrm>
          <a:custGeom>
            <a:avLst/>
            <a:gdLst/>
            <a:ahLst/>
            <a:cxnLst/>
            <a:rect r="r" b="b" t="t" l="l"/>
            <a:pathLst>
              <a:path h="10080021" w="10560022">
                <a:moveTo>
                  <a:pt x="0" y="0"/>
                </a:moveTo>
                <a:lnTo>
                  <a:pt x="10560022" y="0"/>
                </a:lnTo>
                <a:lnTo>
                  <a:pt x="10560022" y="10080021"/>
                </a:lnTo>
                <a:lnTo>
                  <a:pt x="0" y="1008002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4">
              <a:alphaModFix amt="15000"/>
            </a:blip>
            <a:stretch>
              <a:fillRect l="-21000" t="0" r="-21000" b="0"/>
            </a:stretch>
          </a:blipFill>
          <a:ln cap="sq">
            <a:noFill/>
            <a:prstDash val="solid"/>
            <a:miter/>
          </a:ln>
        </p:spPr>
      </p:sp>
      <p:sp>
        <p:nvSpPr>
          <p:cNvPr name="Freeform 4" id="4"/>
          <p:cNvSpPr/>
          <p:nvPr/>
        </p:nvSpPr>
        <p:spPr>
          <a:xfrm flipH="false" flipV="false" rot="0">
            <a:off x="0" y="1028700"/>
            <a:ext cx="11125334" cy="8746432"/>
          </a:xfrm>
          <a:custGeom>
            <a:avLst/>
            <a:gdLst/>
            <a:ahLst/>
            <a:cxnLst/>
            <a:rect r="r" b="b" t="t" l="l"/>
            <a:pathLst>
              <a:path h="8746432" w="11125334">
                <a:moveTo>
                  <a:pt x="0" y="0"/>
                </a:moveTo>
                <a:lnTo>
                  <a:pt x="11125334" y="0"/>
                </a:lnTo>
                <a:lnTo>
                  <a:pt x="11125334" y="8746432"/>
                </a:lnTo>
                <a:lnTo>
                  <a:pt x="0" y="8746432"/>
                </a:lnTo>
                <a:lnTo>
                  <a:pt x="0" y="0"/>
                </a:lnTo>
                <a:close/>
              </a:path>
            </a:pathLst>
          </a:custGeom>
          <a:blipFill>
            <a:blip r:embed="rId5"/>
            <a:stretch>
              <a:fillRect l="-28918" t="-24077" r="-14422" b="-21784"/>
            </a:stretch>
          </a:blipFill>
        </p:spPr>
      </p:sp>
      <p:grpSp>
        <p:nvGrpSpPr>
          <p:cNvPr name="Group 5" id="5"/>
          <p:cNvGrpSpPr/>
          <p:nvPr/>
        </p:nvGrpSpPr>
        <p:grpSpPr>
          <a:xfrm rot="0">
            <a:off x="0" y="1552987"/>
            <a:ext cx="7097571" cy="7573821"/>
            <a:chOff x="0" y="0"/>
            <a:chExt cx="1211712" cy="1293019"/>
          </a:xfrm>
        </p:grpSpPr>
        <p:sp>
          <p:nvSpPr>
            <p:cNvPr name="Freeform 6" id="6"/>
            <p:cNvSpPr/>
            <p:nvPr/>
          </p:nvSpPr>
          <p:spPr>
            <a:xfrm flipH="false" flipV="false" rot="0">
              <a:off x="0" y="0"/>
              <a:ext cx="1211712" cy="1293019"/>
            </a:xfrm>
            <a:custGeom>
              <a:avLst/>
              <a:gdLst/>
              <a:ahLst/>
              <a:cxnLst/>
              <a:rect r="r" b="b" t="t" l="l"/>
              <a:pathLst>
                <a:path h="1293019" w="1211712">
                  <a:moveTo>
                    <a:pt x="0" y="0"/>
                  </a:moveTo>
                  <a:lnTo>
                    <a:pt x="1211712" y="0"/>
                  </a:lnTo>
                  <a:lnTo>
                    <a:pt x="1211712" y="1293019"/>
                  </a:lnTo>
                  <a:lnTo>
                    <a:pt x="0" y="1293019"/>
                  </a:lnTo>
                  <a:close/>
                </a:path>
              </a:pathLst>
            </a:custGeom>
            <a:blipFill>
              <a:blip r:embed="rId6"/>
              <a:stretch>
                <a:fillRect l="0" t="-29950" r="0" b="-10705"/>
              </a:stretch>
            </a:blipFill>
          </p:spPr>
        </p:sp>
      </p:grpSp>
      <p:sp>
        <p:nvSpPr>
          <p:cNvPr name="Freeform 7" id="7"/>
          <p:cNvSpPr/>
          <p:nvPr/>
        </p:nvSpPr>
        <p:spPr>
          <a:xfrm flipH="false" flipV="false" rot="0">
            <a:off x="5324542" y="8419268"/>
            <a:ext cx="1433884" cy="422344"/>
          </a:xfrm>
          <a:custGeom>
            <a:avLst/>
            <a:gdLst/>
            <a:ahLst/>
            <a:cxnLst/>
            <a:rect r="r" b="b" t="t" l="l"/>
            <a:pathLst>
              <a:path h="422344" w="1433884">
                <a:moveTo>
                  <a:pt x="0" y="0"/>
                </a:moveTo>
                <a:lnTo>
                  <a:pt x="1433883" y="0"/>
                </a:lnTo>
                <a:lnTo>
                  <a:pt x="1433883" y="422344"/>
                </a:lnTo>
                <a:lnTo>
                  <a:pt x="0" y="4223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8" id="8"/>
          <p:cNvSpPr/>
          <p:nvPr/>
        </p:nvSpPr>
        <p:spPr>
          <a:xfrm flipH="false" flipV="false" rot="0">
            <a:off x="13922330" y="648808"/>
            <a:ext cx="1006680" cy="1312024"/>
          </a:xfrm>
          <a:custGeom>
            <a:avLst/>
            <a:gdLst/>
            <a:ahLst/>
            <a:cxnLst/>
            <a:rect r="r" b="b" t="t" l="l"/>
            <a:pathLst>
              <a:path h="1312024" w="1006680">
                <a:moveTo>
                  <a:pt x="0" y="0"/>
                </a:moveTo>
                <a:lnTo>
                  <a:pt x="1006680" y="0"/>
                </a:lnTo>
                <a:lnTo>
                  <a:pt x="1006680" y="1312024"/>
                </a:lnTo>
                <a:lnTo>
                  <a:pt x="0" y="131202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9" id="9"/>
          <p:cNvSpPr/>
          <p:nvPr/>
        </p:nvSpPr>
        <p:spPr>
          <a:xfrm flipH="false" flipV="false" rot="-436096">
            <a:off x="15656598" y="732355"/>
            <a:ext cx="992562" cy="1191941"/>
          </a:xfrm>
          <a:custGeom>
            <a:avLst/>
            <a:gdLst/>
            <a:ahLst/>
            <a:cxnLst/>
            <a:rect r="r" b="b" t="t" l="l"/>
            <a:pathLst>
              <a:path h="1191941" w="992562">
                <a:moveTo>
                  <a:pt x="0" y="0"/>
                </a:moveTo>
                <a:lnTo>
                  <a:pt x="992562" y="0"/>
                </a:lnTo>
                <a:lnTo>
                  <a:pt x="992562" y="1191940"/>
                </a:lnTo>
                <a:lnTo>
                  <a:pt x="0" y="1191940"/>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10" id="10"/>
          <p:cNvSpPr/>
          <p:nvPr/>
        </p:nvSpPr>
        <p:spPr>
          <a:xfrm flipH="false" flipV="false" rot="0">
            <a:off x="9849536" y="984240"/>
            <a:ext cx="1106232" cy="1025779"/>
          </a:xfrm>
          <a:custGeom>
            <a:avLst/>
            <a:gdLst/>
            <a:ahLst/>
            <a:cxnLst/>
            <a:rect r="r" b="b" t="t" l="l"/>
            <a:pathLst>
              <a:path h="1025779" w="1106232">
                <a:moveTo>
                  <a:pt x="0" y="0"/>
                </a:moveTo>
                <a:lnTo>
                  <a:pt x="1106232" y="0"/>
                </a:lnTo>
                <a:lnTo>
                  <a:pt x="1106232" y="1025779"/>
                </a:lnTo>
                <a:lnTo>
                  <a:pt x="0" y="1025779"/>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11" id="11"/>
          <p:cNvSpPr/>
          <p:nvPr/>
        </p:nvSpPr>
        <p:spPr>
          <a:xfrm flipH="false" flipV="false" rot="0">
            <a:off x="14996808" y="798057"/>
            <a:ext cx="864132" cy="1126238"/>
          </a:xfrm>
          <a:custGeom>
            <a:avLst/>
            <a:gdLst/>
            <a:ahLst/>
            <a:cxnLst/>
            <a:rect r="r" b="b" t="t" l="l"/>
            <a:pathLst>
              <a:path h="1126238" w="864132">
                <a:moveTo>
                  <a:pt x="0" y="0"/>
                </a:moveTo>
                <a:lnTo>
                  <a:pt x="864132" y="0"/>
                </a:lnTo>
                <a:lnTo>
                  <a:pt x="864132" y="1126238"/>
                </a:lnTo>
                <a:lnTo>
                  <a:pt x="0" y="1126238"/>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a:ln cap="sq">
            <a:noFill/>
            <a:prstDash val="solid"/>
            <a:miter/>
          </a:ln>
        </p:spPr>
      </p:sp>
      <p:sp>
        <p:nvSpPr>
          <p:cNvPr name="Freeform 12" id="12"/>
          <p:cNvSpPr/>
          <p:nvPr/>
        </p:nvSpPr>
        <p:spPr>
          <a:xfrm flipH="false" flipV="false" rot="-100377">
            <a:off x="16627801" y="938557"/>
            <a:ext cx="896941" cy="998618"/>
          </a:xfrm>
          <a:custGeom>
            <a:avLst/>
            <a:gdLst/>
            <a:ahLst/>
            <a:cxnLst/>
            <a:rect r="r" b="b" t="t" l="l"/>
            <a:pathLst>
              <a:path h="998618" w="896941">
                <a:moveTo>
                  <a:pt x="0" y="0"/>
                </a:moveTo>
                <a:lnTo>
                  <a:pt x="896941" y="0"/>
                </a:lnTo>
                <a:lnTo>
                  <a:pt x="896941" y="998618"/>
                </a:lnTo>
                <a:lnTo>
                  <a:pt x="0" y="998618"/>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13" id="13"/>
          <p:cNvSpPr/>
          <p:nvPr/>
        </p:nvSpPr>
        <p:spPr>
          <a:xfrm flipH="false" flipV="false" rot="0">
            <a:off x="11975618" y="2313198"/>
            <a:ext cx="1288000" cy="1194327"/>
          </a:xfrm>
          <a:custGeom>
            <a:avLst/>
            <a:gdLst/>
            <a:ahLst/>
            <a:cxnLst/>
            <a:rect r="r" b="b" t="t" l="l"/>
            <a:pathLst>
              <a:path h="1194327" w="1288000">
                <a:moveTo>
                  <a:pt x="0" y="0"/>
                </a:moveTo>
                <a:lnTo>
                  <a:pt x="1288000" y="0"/>
                </a:lnTo>
                <a:lnTo>
                  <a:pt x="1288000" y="1194327"/>
                </a:lnTo>
                <a:lnTo>
                  <a:pt x="0" y="1194327"/>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14" id="14"/>
          <p:cNvSpPr/>
          <p:nvPr/>
        </p:nvSpPr>
        <p:spPr>
          <a:xfrm flipH="false" flipV="false" rot="0">
            <a:off x="13155778" y="2118621"/>
            <a:ext cx="819199" cy="1458121"/>
          </a:xfrm>
          <a:custGeom>
            <a:avLst/>
            <a:gdLst/>
            <a:ahLst/>
            <a:cxnLst/>
            <a:rect r="r" b="b" t="t" l="l"/>
            <a:pathLst>
              <a:path h="1458121" w="819199">
                <a:moveTo>
                  <a:pt x="0" y="0"/>
                </a:moveTo>
                <a:lnTo>
                  <a:pt x="819199" y="0"/>
                </a:lnTo>
                <a:lnTo>
                  <a:pt x="819199" y="1458120"/>
                </a:lnTo>
                <a:lnTo>
                  <a:pt x="0" y="1458120"/>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15" id="15"/>
          <p:cNvSpPr/>
          <p:nvPr/>
        </p:nvSpPr>
        <p:spPr>
          <a:xfrm flipH="false" flipV="false" rot="0">
            <a:off x="13732878" y="2118621"/>
            <a:ext cx="1079598" cy="1393847"/>
          </a:xfrm>
          <a:custGeom>
            <a:avLst/>
            <a:gdLst/>
            <a:ahLst/>
            <a:cxnLst/>
            <a:rect r="r" b="b" t="t" l="l"/>
            <a:pathLst>
              <a:path h="1393847" w="1079598">
                <a:moveTo>
                  <a:pt x="0" y="0"/>
                </a:moveTo>
                <a:lnTo>
                  <a:pt x="1079598" y="0"/>
                </a:lnTo>
                <a:lnTo>
                  <a:pt x="1079598" y="1393846"/>
                </a:lnTo>
                <a:lnTo>
                  <a:pt x="0" y="1393846"/>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a:ln cap="sq">
            <a:noFill/>
            <a:prstDash val="solid"/>
            <a:miter/>
          </a:ln>
        </p:spPr>
      </p:sp>
      <p:sp>
        <p:nvSpPr>
          <p:cNvPr name="Freeform 16" id="16"/>
          <p:cNvSpPr/>
          <p:nvPr/>
        </p:nvSpPr>
        <p:spPr>
          <a:xfrm flipH="false" flipV="false" rot="-536670">
            <a:off x="12818005" y="884098"/>
            <a:ext cx="1270129" cy="1080764"/>
          </a:xfrm>
          <a:custGeom>
            <a:avLst/>
            <a:gdLst/>
            <a:ahLst/>
            <a:cxnLst/>
            <a:rect r="r" b="b" t="t" l="l"/>
            <a:pathLst>
              <a:path h="1080764" w="1270129">
                <a:moveTo>
                  <a:pt x="0" y="0"/>
                </a:moveTo>
                <a:lnTo>
                  <a:pt x="1270129" y="0"/>
                </a:lnTo>
                <a:lnTo>
                  <a:pt x="1270129" y="1080764"/>
                </a:lnTo>
                <a:lnTo>
                  <a:pt x="0" y="1080764"/>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a:ln cap="sq">
            <a:noFill/>
            <a:prstDash val="solid"/>
            <a:miter/>
          </a:ln>
        </p:spPr>
      </p:sp>
      <p:sp>
        <p:nvSpPr>
          <p:cNvPr name="Freeform 17" id="17"/>
          <p:cNvSpPr/>
          <p:nvPr/>
        </p:nvSpPr>
        <p:spPr>
          <a:xfrm flipH="false" flipV="false" rot="0">
            <a:off x="10900019" y="599621"/>
            <a:ext cx="1092418" cy="1410398"/>
          </a:xfrm>
          <a:custGeom>
            <a:avLst/>
            <a:gdLst/>
            <a:ahLst/>
            <a:cxnLst/>
            <a:rect r="r" b="b" t="t" l="l"/>
            <a:pathLst>
              <a:path h="1410398" w="1092418">
                <a:moveTo>
                  <a:pt x="0" y="0"/>
                </a:moveTo>
                <a:lnTo>
                  <a:pt x="1092418" y="0"/>
                </a:lnTo>
                <a:lnTo>
                  <a:pt x="1092418" y="1410398"/>
                </a:lnTo>
                <a:lnTo>
                  <a:pt x="0" y="1410398"/>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a:ln cap="sq">
            <a:noFill/>
            <a:prstDash val="solid"/>
            <a:miter/>
          </a:ln>
        </p:spPr>
      </p:sp>
      <p:sp>
        <p:nvSpPr>
          <p:cNvPr name="Freeform 18" id="18"/>
          <p:cNvSpPr/>
          <p:nvPr/>
        </p:nvSpPr>
        <p:spPr>
          <a:xfrm flipH="false" flipV="false" rot="-536670">
            <a:off x="14749500" y="2409264"/>
            <a:ext cx="1323857" cy="1126482"/>
          </a:xfrm>
          <a:custGeom>
            <a:avLst/>
            <a:gdLst/>
            <a:ahLst/>
            <a:cxnLst/>
            <a:rect r="r" b="b" t="t" l="l"/>
            <a:pathLst>
              <a:path h="1126482" w="1323857">
                <a:moveTo>
                  <a:pt x="0" y="0"/>
                </a:moveTo>
                <a:lnTo>
                  <a:pt x="1323857" y="0"/>
                </a:lnTo>
                <a:lnTo>
                  <a:pt x="1323857" y="1126481"/>
                </a:lnTo>
                <a:lnTo>
                  <a:pt x="0" y="1126481"/>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a:ln cap="sq">
            <a:noFill/>
            <a:prstDash val="solid"/>
            <a:miter/>
          </a:ln>
        </p:spPr>
      </p:sp>
      <p:sp>
        <p:nvSpPr>
          <p:cNvPr name="Freeform 19" id="19"/>
          <p:cNvSpPr/>
          <p:nvPr/>
        </p:nvSpPr>
        <p:spPr>
          <a:xfrm flipH="false" flipV="false" rot="167496">
            <a:off x="11841601" y="876176"/>
            <a:ext cx="1267227" cy="1103639"/>
          </a:xfrm>
          <a:custGeom>
            <a:avLst/>
            <a:gdLst/>
            <a:ahLst/>
            <a:cxnLst/>
            <a:rect r="r" b="b" t="t" l="l"/>
            <a:pathLst>
              <a:path h="1103639" w="1267227">
                <a:moveTo>
                  <a:pt x="0" y="0"/>
                </a:moveTo>
                <a:lnTo>
                  <a:pt x="1267227" y="0"/>
                </a:lnTo>
                <a:lnTo>
                  <a:pt x="1267227" y="1103639"/>
                </a:lnTo>
                <a:lnTo>
                  <a:pt x="0" y="1103639"/>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a:ln cap="sq">
            <a:noFill/>
            <a:prstDash val="solid"/>
            <a:miter/>
          </a:ln>
        </p:spPr>
      </p:sp>
      <p:sp>
        <p:nvSpPr>
          <p:cNvPr name="Freeform 20" id="20"/>
          <p:cNvSpPr/>
          <p:nvPr/>
        </p:nvSpPr>
        <p:spPr>
          <a:xfrm flipH="false" flipV="false" rot="0">
            <a:off x="15860940" y="2410177"/>
            <a:ext cx="1483026" cy="1000368"/>
          </a:xfrm>
          <a:custGeom>
            <a:avLst/>
            <a:gdLst/>
            <a:ahLst/>
            <a:cxnLst/>
            <a:rect r="r" b="b" t="t" l="l"/>
            <a:pathLst>
              <a:path h="1000368" w="1483026">
                <a:moveTo>
                  <a:pt x="0" y="0"/>
                </a:moveTo>
                <a:lnTo>
                  <a:pt x="1483026" y="0"/>
                </a:lnTo>
                <a:lnTo>
                  <a:pt x="1483026" y="1000369"/>
                </a:lnTo>
                <a:lnTo>
                  <a:pt x="0" y="1000369"/>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a:ln cap="sq">
            <a:noFill/>
            <a:prstDash val="solid"/>
            <a:miter/>
          </a:ln>
        </p:spPr>
      </p:sp>
      <p:sp>
        <p:nvSpPr>
          <p:cNvPr name="TextBox 21" id="21"/>
          <p:cNvSpPr txBox="true"/>
          <p:nvPr/>
        </p:nvSpPr>
        <p:spPr>
          <a:xfrm rot="0">
            <a:off x="11446228" y="4552949"/>
            <a:ext cx="5975664" cy="4705351"/>
          </a:xfrm>
          <a:prstGeom prst="rect">
            <a:avLst/>
          </a:prstGeom>
        </p:spPr>
        <p:txBody>
          <a:bodyPr anchor="t" rtlCol="false" tIns="0" lIns="0" bIns="0" rIns="0">
            <a:spAutoFit/>
          </a:bodyPr>
          <a:lstStyle/>
          <a:p>
            <a:pPr algn="just">
              <a:lnSpc>
                <a:spcPts val="4199"/>
              </a:lnSpc>
            </a:pPr>
            <a:r>
              <a:rPr lang="en-US" sz="2999">
                <a:solidFill>
                  <a:srgbClr val="F9F8F9"/>
                </a:solidFill>
                <a:latin typeface="Sigher"/>
                <a:ea typeface="Sigher"/>
                <a:cs typeface="Sigher"/>
                <a:sym typeface="Sigher"/>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3"/>
            <a:stretch>
              <a:fillRect l="0" t="-9259" r="0" b="-9259"/>
            </a:stretch>
          </a:blipFill>
        </p:spPr>
      </p:sp>
      <p:sp>
        <p:nvSpPr>
          <p:cNvPr name="Freeform 4" id="4"/>
          <p:cNvSpPr/>
          <p:nvPr/>
        </p:nvSpPr>
        <p:spPr>
          <a:xfrm flipH="false" flipV="false" rot="0">
            <a:off x="2486937" y="6889646"/>
            <a:ext cx="13314125" cy="1536908"/>
          </a:xfrm>
          <a:custGeom>
            <a:avLst/>
            <a:gdLst/>
            <a:ahLst/>
            <a:cxnLst/>
            <a:rect r="r" b="b" t="t" l="l"/>
            <a:pathLst>
              <a:path h="1536908" w="13314125">
                <a:moveTo>
                  <a:pt x="0" y="0"/>
                </a:moveTo>
                <a:lnTo>
                  <a:pt x="13314126" y="0"/>
                </a:lnTo>
                <a:lnTo>
                  <a:pt x="13314126" y="1536908"/>
                </a:lnTo>
                <a:lnTo>
                  <a:pt x="0" y="1536908"/>
                </a:lnTo>
                <a:lnTo>
                  <a:pt x="0" y="0"/>
                </a:lnTo>
                <a:close/>
              </a:path>
            </a:pathLst>
          </a:custGeom>
          <a:blipFill>
            <a:blip r:embed="rId4"/>
            <a:stretch>
              <a:fillRect l="0" t="-129911" r="0" b="-107943"/>
            </a:stretch>
          </a:blipFill>
          <a:ln cap="sq">
            <a:noFill/>
            <a:prstDash val="solid"/>
            <a:miter/>
          </a:ln>
        </p:spPr>
      </p:sp>
      <p:sp>
        <p:nvSpPr>
          <p:cNvPr name="TextBox 5" id="5"/>
          <p:cNvSpPr txBox="true"/>
          <p:nvPr/>
        </p:nvSpPr>
        <p:spPr>
          <a:xfrm rot="0">
            <a:off x="2711297" y="7157402"/>
            <a:ext cx="12865406" cy="896620"/>
          </a:xfrm>
          <a:prstGeom prst="rect">
            <a:avLst/>
          </a:prstGeom>
        </p:spPr>
        <p:txBody>
          <a:bodyPr anchor="t" rtlCol="false" tIns="0" lIns="0" bIns="0" rIns="0">
            <a:spAutoFit/>
          </a:bodyPr>
          <a:lstStyle/>
          <a:p>
            <a:pPr algn="ctr">
              <a:lnSpc>
                <a:spcPts val="7279"/>
              </a:lnSpc>
            </a:pPr>
            <a:r>
              <a:rPr lang="en-US" sz="5199">
                <a:solidFill>
                  <a:srgbClr val="FFFFFF"/>
                </a:solidFill>
                <a:latin typeface="Sigher"/>
                <a:ea typeface="Sigher"/>
                <a:cs typeface="Sigher"/>
                <a:sym typeface="Sigher"/>
              </a:rPr>
              <a:t>Big numbers catch your </a:t>
            </a:r>
            <a:r>
              <a:rPr lang="en-US" sz="5199">
                <a:solidFill>
                  <a:srgbClr val="FFFFFF"/>
                </a:solidFill>
                <a:latin typeface="Sigher"/>
                <a:ea typeface="Sigher"/>
                <a:cs typeface="Sigher"/>
                <a:sym typeface="Sigher"/>
              </a:rPr>
              <a:t>audience’s attention</a:t>
            </a:r>
          </a:p>
        </p:txBody>
      </p:sp>
      <p:sp>
        <p:nvSpPr>
          <p:cNvPr name="TextBox 6" id="6"/>
          <p:cNvSpPr txBox="true"/>
          <p:nvPr/>
        </p:nvSpPr>
        <p:spPr>
          <a:xfrm rot="0">
            <a:off x="1979451" y="1594802"/>
            <a:ext cx="14329097" cy="5667375"/>
          </a:xfrm>
          <a:prstGeom prst="rect">
            <a:avLst/>
          </a:prstGeom>
        </p:spPr>
        <p:txBody>
          <a:bodyPr anchor="t" rtlCol="false" tIns="0" lIns="0" bIns="0" rIns="0">
            <a:spAutoFit/>
          </a:bodyPr>
          <a:lstStyle/>
          <a:p>
            <a:pPr algn="ctr">
              <a:lnSpc>
                <a:spcPts val="46199"/>
              </a:lnSpc>
            </a:pPr>
            <a:r>
              <a:rPr lang="en-US" sz="33000">
                <a:solidFill>
                  <a:srgbClr val="FFFFFF"/>
                </a:solidFill>
                <a:latin typeface="Sigher"/>
                <a:ea typeface="Sigher"/>
                <a:cs typeface="Sigher"/>
                <a:sym typeface="Sigher"/>
              </a:rPr>
              <a:t>123,456</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436096">
            <a:off x="7612729" y="1086698"/>
            <a:ext cx="992562" cy="1191941"/>
          </a:xfrm>
          <a:custGeom>
            <a:avLst/>
            <a:gdLst/>
            <a:ahLst/>
            <a:cxnLst/>
            <a:rect r="r" b="b" t="t" l="l"/>
            <a:pathLst>
              <a:path h="1191941" w="992562">
                <a:moveTo>
                  <a:pt x="0" y="0"/>
                </a:moveTo>
                <a:lnTo>
                  <a:pt x="992562" y="0"/>
                </a:lnTo>
                <a:lnTo>
                  <a:pt x="992562" y="1191941"/>
                </a:lnTo>
                <a:lnTo>
                  <a:pt x="0" y="119194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4" id="4"/>
          <p:cNvSpPr/>
          <p:nvPr/>
        </p:nvSpPr>
        <p:spPr>
          <a:xfrm flipH="false" flipV="false" rot="0">
            <a:off x="8493909" y="1139429"/>
            <a:ext cx="1288000" cy="1194327"/>
          </a:xfrm>
          <a:custGeom>
            <a:avLst/>
            <a:gdLst/>
            <a:ahLst/>
            <a:cxnLst/>
            <a:rect r="r" b="b" t="t" l="l"/>
            <a:pathLst>
              <a:path h="1194327" w="1288000">
                <a:moveTo>
                  <a:pt x="0" y="0"/>
                </a:moveTo>
                <a:lnTo>
                  <a:pt x="1288000" y="0"/>
                </a:lnTo>
                <a:lnTo>
                  <a:pt x="1288000" y="1194327"/>
                </a:lnTo>
                <a:lnTo>
                  <a:pt x="0" y="119432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5" id="5"/>
          <p:cNvSpPr/>
          <p:nvPr/>
        </p:nvSpPr>
        <p:spPr>
          <a:xfrm flipH="false" flipV="false" rot="0">
            <a:off x="6482876" y="1028700"/>
            <a:ext cx="1306091" cy="1342711"/>
          </a:xfrm>
          <a:custGeom>
            <a:avLst/>
            <a:gdLst/>
            <a:ahLst/>
            <a:cxnLst/>
            <a:rect r="r" b="b" t="t" l="l"/>
            <a:pathLst>
              <a:path h="1342711" w="1306091">
                <a:moveTo>
                  <a:pt x="0" y="0"/>
                </a:moveTo>
                <a:lnTo>
                  <a:pt x="1306091" y="0"/>
                </a:lnTo>
                <a:lnTo>
                  <a:pt x="1306091" y="1342711"/>
                </a:lnTo>
                <a:lnTo>
                  <a:pt x="0" y="1342711"/>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6" id="6"/>
          <p:cNvSpPr/>
          <p:nvPr/>
        </p:nvSpPr>
        <p:spPr>
          <a:xfrm flipH="false" flipV="false" rot="0">
            <a:off x="9632510" y="1083635"/>
            <a:ext cx="1340025" cy="1305915"/>
          </a:xfrm>
          <a:custGeom>
            <a:avLst/>
            <a:gdLst/>
            <a:ahLst/>
            <a:cxnLst/>
            <a:rect r="r" b="b" t="t" l="l"/>
            <a:pathLst>
              <a:path h="1305915" w="1340025">
                <a:moveTo>
                  <a:pt x="0" y="0"/>
                </a:moveTo>
                <a:lnTo>
                  <a:pt x="1340024" y="0"/>
                </a:lnTo>
                <a:lnTo>
                  <a:pt x="1340024" y="1305915"/>
                </a:lnTo>
                <a:lnTo>
                  <a:pt x="0" y="1305915"/>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7" id="7"/>
          <p:cNvSpPr/>
          <p:nvPr/>
        </p:nvSpPr>
        <p:spPr>
          <a:xfrm flipH="false" flipV="false" rot="0">
            <a:off x="10756102" y="1028700"/>
            <a:ext cx="1049021" cy="1367208"/>
          </a:xfrm>
          <a:custGeom>
            <a:avLst/>
            <a:gdLst/>
            <a:ahLst/>
            <a:cxnLst/>
            <a:rect r="r" b="b" t="t" l="l"/>
            <a:pathLst>
              <a:path h="1367208" w="1049021">
                <a:moveTo>
                  <a:pt x="0" y="0"/>
                </a:moveTo>
                <a:lnTo>
                  <a:pt x="1049022" y="0"/>
                </a:lnTo>
                <a:lnTo>
                  <a:pt x="1049022" y="1367208"/>
                </a:lnTo>
                <a:lnTo>
                  <a:pt x="0" y="1367208"/>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pic>
        <p:nvPicPr>
          <p:cNvPr name="Picture 8" id="8"/>
          <p:cNvPicPr>
            <a:picLocks noChangeAspect="true"/>
          </p:cNvPicPr>
          <p:nvPr/>
        </p:nvPicPr>
        <p:blipFill>
          <a:blip r:embed="rId13"/>
          <a:stretch>
            <a:fillRect/>
          </a:stretch>
        </p:blipFill>
        <p:spPr>
          <a:xfrm rot="0">
            <a:off x="1415589" y="2976590"/>
            <a:ext cx="4975603" cy="4975603"/>
          </a:xfrm>
          <a:prstGeom prst="rect">
            <a:avLst/>
          </a:prstGeom>
        </p:spPr>
      </p:pic>
      <p:pic>
        <p:nvPicPr>
          <p:cNvPr name="Picture 9" id="9"/>
          <p:cNvPicPr>
            <a:picLocks noChangeAspect="true"/>
          </p:cNvPicPr>
          <p:nvPr/>
        </p:nvPicPr>
        <p:blipFill>
          <a:blip r:embed="rId14"/>
          <a:stretch>
            <a:fillRect/>
          </a:stretch>
        </p:blipFill>
        <p:spPr>
          <a:xfrm rot="0">
            <a:off x="6657300" y="2976590"/>
            <a:ext cx="4975603" cy="4975603"/>
          </a:xfrm>
          <a:prstGeom prst="rect">
            <a:avLst/>
          </a:prstGeom>
        </p:spPr>
      </p:pic>
      <p:pic>
        <p:nvPicPr>
          <p:cNvPr name="Picture 10" id="10"/>
          <p:cNvPicPr>
            <a:picLocks noChangeAspect="true"/>
          </p:cNvPicPr>
          <p:nvPr/>
        </p:nvPicPr>
        <p:blipFill>
          <a:blip r:embed="rId15"/>
          <a:stretch>
            <a:fillRect/>
          </a:stretch>
        </p:blipFill>
        <p:spPr>
          <a:xfrm rot="0">
            <a:off x="11898727" y="2976590"/>
            <a:ext cx="4975603" cy="4975603"/>
          </a:xfrm>
          <a:prstGeom prst="rect">
            <a:avLst/>
          </a:prstGeom>
        </p:spPr>
      </p:pic>
      <p:sp>
        <p:nvSpPr>
          <p:cNvPr name="Freeform 11" id="11"/>
          <p:cNvSpPr/>
          <p:nvPr/>
        </p:nvSpPr>
        <p:spPr>
          <a:xfrm flipH="false" flipV="false" rot="0">
            <a:off x="1879767" y="7924491"/>
            <a:ext cx="4047249" cy="1048059"/>
          </a:xfrm>
          <a:custGeom>
            <a:avLst/>
            <a:gdLst/>
            <a:ahLst/>
            <a:cxnLst/>
            <a:rect r="r" b="b" t="t" l="l"/>
            <a:pathLst>
              <a:path h="1048059" w="4047249">
                <a:moveTo>
                  <a:pt x="0" y="0"/>
                </a:moveTo>
                <a:lnTo>
                  <a:pt x="4047249" y="0"/>
                </a:lnTo>
                <a:lnTo>
                  <a:pt x="4047249" y="1048059"/>
                </a:lnTo>
                <a:lnTo>
                  <a:pt x="0" y="1048059"/>
                </a:lnTo>
                <a:lnTo>
                  <a:pt x="0" y="0"/>
                </a:lnTo>
                <a:close/>
              </a:path>
            </a:pathLst>
          </a:custGeom>
          <a:blipFill>
            <a:blip r:embed="rId16"/>
            <a:stretch>
              <a:fillRect l="0" t="-190505" r="-228967" b="-204934"/>
            </a:stretch>
          </a:blipFill>
          <a:ln cap="sq">
            <a:noFill/>
            <a:prstDash val="solid"/>
            <a:miter/>
          </a:ln>
        </p:spPr>
      </p:sp>
      <p:sp>
        <p:nvSpPr>
          <p:cNvPr name="Freeform 12" id="12"/>
          <p:cNvSpPr/>
          <p:nvPr/>
        </p:nvSpPr>
        <p:spPr>
          <a:xfrm flipH="false" flipV="false" rot="0">
            <a:off x="7135922" y="7924491"/>
            <a:ext cx="4047249" cy="1048059"/>
          </a:xfrm>
          <a:custGeom>
            <a:avLst/>
            <a:gdLst/>
            <a:ahLst/>
            <a:cxnLst/>
            <a:rect r="r" b="b" t="t" l="l"/>
            <a:pathLst>
              <a:path h="1048059" w="4047249">
                <a:moveTo>
                  <a:pt x="0" y="0"/>
                </a:moveTo>
                <a:lnTo>
                  <a:pt x="4047249" y="0"/>
                </a:lnTo>
                <a:lnTo>
                  <a:pt x="4047249" y="1048059"/>
                </a:lnTo>
                <a:lnTo>
                  <a:pt x="0" y="1048059"/>
                </a:lnTo>
                <a:lnTo>
                  <a:pt x="0" y="0"/>
                </a:lnTo>
                <a:close/>
              </a:path>
            </a:pathLst>
          </a:custGeom>
          <a:blipFill>
            <a:blip r:embed="rId16"/>
            <a:stretch>
              <a:fillRect l="0" t="-190505" r="-228967" b="-204934"/>
            </a:stretch>
          </a:blipFill>
          <a:ln cap="sq">
            <a:noFill/>
            <a:prstDash val="solid"/>
            <a:miter/>
          </a:ln>
        </p:spPr>
      </p:sp>
      <p:sp>
        <p:nvSpPr>
          <p:cNvPr name="Freeform 13" id="13"/>
          <p:cNvSpPr/>
          <p:nvPr/>
        </p:nvSpPr>
        <p:spPr>
          <a:xfrm flipH="false" flipV="false" rot="0">
            <a:off x="12362905" y="7924491"/>
            <a:ext cx="4047249" cy="1048059"/>
          </a:xfrm>
          <a:custGeom>
            <a:avLst/>
            <a:gdLst/>
            <a:ahLst/>
            <a:cxnLst/>
            <a:rect r="r" b="b" t="t" l="l"/>
            <a:pathLst>
              <a:path h="1048059" w="4047249">
                <a:moveTo>
                  <a:pt x="0" y="0"/>
                </a:moveTo>
                <a:lnTo>
                  <a:pt x="4047249" y="0"/>
                </a:lnTo>
                <a:lnTo>
                  <a:pt x="4047249" y="1048059"/>
                </a:lnTo>
                <a:lnTo>
                  <a:pt x="0" y="1048059"/>
                </a:lnTo>
                <a:lnTo>
                  <a:pt x="0" y="0"/>
                </a:lnTo>
                <a:close/>
              </a:path>
            </a:pathLst>
          </a:custGeom>
          <a:blipFill>
            <a:blip r:embed="rId16"/>
            <a:stretch>
              <a:fillRect l="0" t="-190505" r="-228967" b="-204934"/>
            </a:stretch>
          </a:blipFill>
          <a:ln cap="sq">
            <a:noFill/>
            <a:prstDash val="solid"/>
            <a:miter/>
          </a:ln>
        </p:spPr>
      </p:sp>
      <p:sp>
        <p:nvSpPr>
          <p:cNvPr name="Freeform 14" id="14"/>
          <p:cNvSpPr/>
          <p:nvPr/>
        </p:nvSpPr>
        <p:spPr>
          <a:xfrm flipH="false" flipV="false" rot="0">
            <a:off x="3083965" y="4644965"/>
            <a:ext cx="1638853" cy="1638853"/>
          </a:xfrm>
          <a:custGeom>
            <a:avLst/>
            <a:gdLst/>
            <a:ahLst/>
            <a:cxnLst/>
            <a:rect r="r" b="b" t="t" l="l"/>
            <a:pathLst>
              <a:path h="1638853" w="1638853">
                <a:moveTo>
                  <a:pt x="0" y="0"/>
                </a:moveTo>
                <a:lnTo>
                  <a:pt x="1638853" y="0"/>
                </a:lnTo>
                <a:lnTo>
                  <a:pt x="1638853" y="1638853"/>
                </a:lnTo>
                <a:lnTo>
                  <a:pt x="0" y="1638853"/>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p:spPr>
      </p:sp>
      <p:sp>
        <p:nvSpPr>
          <p:cNvPr name="Freeform 15" id="15"/>
          <p:cNvSpPr/>
          <p:nvPr/>
        </p:nvSpPr>
        <p:spPr>
          <a:xfrm flipH="false" flipV="false" rot="0">
            <a:off x="13855954" y="4702136"/>
            <a:ext cx="1115494" cy="1690143"/>
          </a:xfrm>
          <a:custGeom>
            <a:avLst/>
            <a:gdLst/>
            <a:ahLst/>
            <a:cxnLst/>
            <a:rect r="r" b="b" t="t" l="l"/>
            <a:pathLst>
              <a:path h="1690143" w="1115494">
                <a:moveTo>
                  <a:pt x="0" y="0"/>
                </a:moveTo>
                <a:lnTo>
                  <a:pt x="1115494" y="0"/>
                </a:lnTo>
                <a:lnTo>
                  <a:pt x="1115494" y="1690142"/>
                </a:lnTo>
                <a:lnTo>
                  <a:pt x="0" y="1690142"/>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p:spPr>
      </p:sp>
      <p:sp>
        <p:nvSpPr>
          <p:cNvPr name="Freeform 16" id="16"/>
          <p:cNvSpPr/>
          <p:nvPr/>
        </p:nvSpPr>
        <p:spPr>
          <a:xfrm flipH="false" flipV="false" rot="0">
            <a:off x="8370069" y="4702136"/>
            <a:ext cx="1535680" cy="1524512"/>
          </a:xfrm>
          <a:custGeom>
            <a:avLst/>
            <a:gdLst/>
            <a:ahLst/>
            <a:cxnLst/>
            <a:rect r="r" b="b" t="t" l="l"/>
            <a:pathLst>
              <a:path h="1524512" w="1535680">
                <a:moveTo>
                  <a:pt x="0" y="0"/>
                </a:moveTo>
                <a:lnTo>
                  <a:pt x="1535680" y="0"/>
                </a:lnTo>
                <a:lnTo>
                  <a:pt x="1535680" y="1524512"/>
                </a:lnTo>
                <a:lnTo>
                  <a:pt x="0" y="1524512"/>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p:spPr>
      </p:sp>
      <p:sp>
        <p:nvSpPr>
          <p:cNvPr name="TextBox 17" id="17"/>
          <p:cNvSpPr txBox="true"/>
          <p:nvPr/>
        </p:nvSpPr>
        <p:spPr>
          <a:xfrm rot="0">
            <a:off x="2625486" y="8143721"/>
            <a:ext cx="2555810" cy="533400"/>
          </a:xfrm>
          <a:prstGeom prst="rect">
            <a:avLst/>
          </a:prstGeom>
        </p:spPr>
        <p:txBody>
          <a:bodyPr anchor="t" rtlCol="false" tIns="0" lIns="0" bIns="0" rIns="0">
            <a:spAutoFit/>
          </a:bodyPr>
          <a:lstStyle/>
          <a:p>
            <a:pPr algn="ctr">
              <a:lnSpc>
                <a:spcPts val="4200"/>
              </a:lnSpc>
            </a:pPr>
            <a:r>
              <a:rPr lang="en-US" sz="3000">
                <a:solidFill>
                  <a:srgbClr val="FFFFFF"/>
                </a:solidFill>
                <a:latin typeface="Sigher"/>
                <a:ea typeface="Sigher"/>
                <a:cs typeface="Sigher"/>
                <a:sym typeface="Sigher"/>
              </a:rPr>
              <a:t>Chart 1</a:t>
            </a:r>
          </a:p>
        </p:txBody>
      </p:sp>
      <p:sp>
        <p:nvSpPr>
          <p:cNvPr name="TextBox 18" id="18"/>
          <p:cNvSpPr txBox="true"/>
          <p:nvPr/>
        </p:nvSpPr>
        <p:spPr>
          <a:xfrm rot="0">
            <a:off x="7881641" y="8143721"/>
            <a:ext cx="2555810" cy="533400"/>
          </a:xfrm>
          <a:prstGeom prst="rect">
            <a:avLst/>
          </a:prstGeom>
        </p:spPr>
        <p:txBody>
          <a:bodyPr anchor="t" rtlCol="false" tIns="0" lIns="0" bIns="0" rIns="0">
            <a:spAutoFit/>
          </a:bodyPr>
          <a:lstStyle/>
          <a:p>
            <a:pPr algn="ctr">
              <a:lnSpc>
                <a:spcPts val="4200"/>
              </a:lnSpc>
            </a:pPr>
            <a:r>
              <a:rPr lang="en-US" sz="3000">
                <a:solidFill>
                  <a:srgbClr val="FFFFFF"/>
                </a:solidFill>
                <a:latin typeface="Sigher"/>
                <a:ea typeface="Sigher"/>
                <a:cs typeface="Sigher"/>
                <a:sym typeface="Sigher"/>
              </a:rPr>
              <a:t>Chart 2</a:t>
            </a:r>
          </a:p>
        </p:txBody>
      </p:sp>
      <p:sp>
        <p:nvSpPr>
          <p:cNvPr name="TextBox 19" id="19"/>
          <p:cNvSpPr txBox="true"/>
          <p:nvPr/>
        </p:nvSpPr>
        <p:spPr>
          <a:xfrm rot="0">
            <a:off x="13135796" y="8143721"/>
            <a:ext cx="2555810" cy="533400"/>
          </a:xfrm>
          <a:prstGeom prst="rect">
            <a:avLst/>
          </a:prstGeom>
        </p:spPr>
        <p:txBody>
          <a:bodyPr anchor="t" rtlCol="false" tIns="0" lIns="0" bIns="0" rIns="0">
            <a:spAutoFit/>
          </a:bodyPr>
          <a:lstStyle/>
          <a:p>
            <a:pPr algn="ctr">
              <a:lnSpc>
                <a:spcPts val="4200"/>
              </a:lnSpc>
            </a:pPr>
            <a:r>
              <a:rPr lang="en-US" sz="3000">
                <a:solidFill>
                  <a:srgbClr val="FFFFFF"/>
                </a:solidFill>
                <a:latin typeface="Sigher"/>
                <a:ea typeface="Sigher"/>
                <a:cs typeface="Sigher"/>
                <a:sym typeface="Sigher"/>
              </a:rPr>
              <a:t>Chart 3</a:t>
            </a:r>
          </a:p>
        </p:txBody>
      </p:sp>
      <p:sp>
        <p:nvSpPr>
          <p:cNvPr name="Freeform 20" id="20"/>
          <p:cNvSpPr/>
          <p:nvPr/>
        </p:nvSpPr>
        <p:spPr>
          <a:xfrm flipH="false" flipV="false" rot="-1200002">
            <a:off x="-183815" y="1294845"/>
            <a:ext cx="2596225" cy="1703772"/>
          </a:xfrm>
          <a:custGeom>
            <a:avLst/>
            <a:gdLst/>
            <a:ahLst/>
            <a:cxnLst/>
            <a:rect r="r" b="b" t="t" l="l"/>
            <a:pathLst>
              <a:path h="1703772" w="2596225">
                <a:moveTo>
                  <a:pt x="0" y="0"/>
                </a:moveTo>
                <a:lnTo>
                  <a:pt x="2596225" y="0"/>
                </a:lnTo>
                <a:lnTo>
                  <a:pt x="2596225" y="1703773"/>
                </a:lnTo>
                <a:lnTo>
                  <a:pt x="0" y="1703773"/>
                </a:lnTo>
                <a:lnTo>
                  <a:pt x="0" y="0"/>
                </a:lnTo>
                <a:close/>
              </a:path>
            </a:pathLst>
          </a:custGeom>
          <a:blipFill>
            <a:blip r:embed="rId23"/>
            <a:stretch>
              <a:fillRect l="0" t="0" r="0" b="0"/>
            </a:stretch>
          </a:blipFill>
        </p:spPr>
      </p:sp>
      <p:sp>
        <p:nvSpPr>
          <p:cNvPr name="Freeform 21" id="21"/>
          <p:cNvSpPr/>
          <p:nvPr/>
        </p:nvSpPr>
        <p:spPr>
          <a:xfrm flipH="false" flipV="false" rot="1028162">
            <a:off x="15107093" y="-472888"/>
            <a:ext cx="2926354" cy="3224633"/>
          </a:xfrm>
          <a:custGeom>
            <a:avLst/>
            <a:gdLst/>
            <a:ahLst/>
            <a:cxnLst/>
            <a:rect r="r" b="b" t="t" l="l"/>
            <a:pathLst>
              <a:path h="3224633" w="2926354">
                <a:moveTo>
                  <a:pt x="0" y="0"/>
                </a:moveTo>
                <a:lnTo>
                  <a:pt x="2926354" y="0"/>
                </a:lnTo>
                <a:lnTo>
                  <a:pt x="2926354" y="3224633"/>
                </a:lnTo>
                <a:lnTo>
                  <a:pt x="0" y="3224633"/>
                </a:lnTo>
                <a:lnTo>
                  <a:pt x="0" y="0"/>
                </a:lnTo>
                <a:close/>
              </a:path>
            </a:pathLst>
          </a:custGeom>
          <a:blipFill>
            <a:blip r:embed="rId24"/>
            <a:stretch>
              <a:fillRect l="0" t="0" r="0" b="0"/>
            </a:stretch>
          </a:blipFill>
        </p:spPr>
      </p:sp>
      <p:sp>
        <p:nvSpPr>
          <p:cNvPr name="Freeform 22" id="22"/>
          <p:cNvSpPr/>
          <p:nvPr/>
        </p:nvSpPr>
        <p:spPr>
          <a:xfrm flipH="false" flipV="false" rot="1023998">
            <a:off x="3533051" y="970405"/>
            <a:ext cx="2041640" cy="1692009"/>
          </a:xfrm>
          <a:custGeom>
            <a:avLst/>
            <a:gdLst/>
            <a:ahLst/>
            <a:cxnLst/>
            <a:rect r="r" b="b" t="t" l="l"/>
            <a:pathLst>
              <a:path h="1692009" w="2041640">
                <a:moveTo>
                  <a:pt x="0" y="0"/>
                </a:moveTo>
                <a:lnTo>
                  <a:pt x="2041640" y="0"/>
                </a:lnTo>
                <a:lnTo>
                  <a:pt x="2041640" y="1692009"/>
                </a:lnTo>
                <a:lnTo>
                  <a:pt x="0" y="1692009"/>
                </a:lnTo>
                <a:lnTo>
                  <a:pt x="0" y="0"/>
                </a:lnTo>
                <a:close/>
              </a:path>
            </a:pathLst>
          </a:custGeom>
          <a:blipFill>
            <a:blip r:embed="rId25"/>
            <a:stretch>
              <a:fillRect l="0" t="0" r="0" b="0"/>
            </a:stretch>
          </a:blipFill>
        </p:spPr>
      </p:sp>
      <p:sp>
        <p:nvSpPr>
          <p:cNvPr name="Freeform 23" id="23"/>
          <p:cNvSpPr/>
          <p:nvPr/>
        </p:nvSpPr>
        <p:spPr>
          <a:xfrm flipH="false" flipV="false" rot="0">
            <a:off x="12199512" y="708066"/>
            <a:ext cx="1792629" cy="1997358"/>
          </a:xfrm>
          <a:custGeom>
            <a:avLst/>
            <a:gdLst/>
            <a:ahLst/>
            <a:cxnLst/>
            <a:rect r="r" b="b" t="t" l="l"/>
            <a:pathLst>
              <a:path h="1997358" w="1792629">
                <a:moveTo>
                  <a:pt x="0" y="0"/>
                </a:moveTo>
                <a:lnTo>
                  <a:pt x="1792629" y="0"/>
                </a:lnTo>
                <a:lnTo>
                  <a:pt x="1792629" y="1997358"/>
                </a:lnTo>
                <a:lnTo>
                  <a:pt x="0" y="1997358"/>
                </a:lnTo>
                <a:lnTo>
                  <a:pt x="0" y="0"/>
                </a:lnTo>
                <a:close/>
              </a:path>
            </a:pathLst>
          </a:custGeom>
          <a:blipFill>
            <a:blip r:embed="rId26"/>
            <a:stretch>
              <a:fillRect l="0" t="0" r="0" b="0"/>
            </a:stretch>
          </a:blipFill>
          <a:ln cap="sq">
            <a:noFill/>
            <a:prstDash val="solid"/>
            <a:miter/>
          </a:ln>
        </p:spPr>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0">
            <a:off x="4045425" y="459184"/>
            <a:ext cx="10197151" cy="9368632"/>
          </a:xfrm>
          <a:custGeom>
            <a:avLst/>
            <a:gdLst/>
            <a:ahLst/>
            <a:cxnLst/>
            <a:rect r="r" b="b" t="t" l="l"/>
            <a:pathLst>
              <a:path h="9368632" w="10197151">
                <a:moveTo>
                  <a:pt x="0" y="0"/>
                </a:moveTo>
                <a:lnTo>
                  <a:pt x="10197150" y="0"/>
                </a:lnTo>
                <a:lnTo>
                  <a:pt x="10197150" y="9368632"/>
                </a:lnTo>
                <a:lnTo>
                  <a:pt x="0" y="9368632"/>
                </a:lnTo>
                <a:lnTo>
                  <a:pt x="0" y="0"/>
                </a:lnTo>
                <a:close/>
              </a:path>
            </a:pathLst>
          </a:custGeom>
          <a:blipFill>
            <a:blip r:embed="rId3">
              <a:alphaModFix amt="60000"/>
            </a:blip>
            <a:stretch>
              <a:fillRect l="0" t="0" r="0" b="0"/>
            </a:stretch>
          </a:blipFill>
        </p:spPr>
      </p:sp>
      <p:sp>
        <p:nvSpPr>
          <p:cNvPr name="Freeform 4" id="4"/>
          <p:cNvSpPr/>
          <p:nvPr/>
        </p:nvSpPr>
        <p:spPr>
          <a:xfrm flipH="false" flipV="false" rot="0">
            <a:off x="9743699" y="8292521"/>
            <a:ext cx="4498876" cy="965779"/>
          </a:xfrm>
          <a:custGeom>
            <a:avLst/>
            <a:gdLst/>
            <a:ahLst/>
            <a:cxnLst/>
            <a:rect r="r" b="b" t="t" l="l"/>
            <a:pathLst>
              <a:path h="965779" w="4498876">
                <a:moveTo>
                  <a:pt x="0" y="0"/>
                </a:moveTo>
                <a:lnTo>
                  <a:pt x="4498876" y="0"/>
                </a:lnTo>
                <a:lnTo>
                  <a:pt x="4498876" y="965779"/>
                </a:lnTo>
                <a:lnTo>
                  <a:pt x="0" y="965779"/>
                </a:lnTo>
                <a:lnTo>
                  <a:pt x="0" y="0"/>
                </a:lnTo>
                <a:close/>
              </a:path>
            </a:pathLst>
          </a:custGeom>
          <a:blipFill>
            <a:blip r:embed="rId4"/>
            <a:stretch>
              <a:fillRect l="0" t="-190505" r="-172709" b="-204934"/>
            </a:stretch>
          </a:blipFill>
          <a:ln cap="sq">
            <a:noFill/>
            <a:prstDash val="solid"/>
            <a:miter/>
          </a:ln>
        </p:spPr>
      </p:sp>
      <p:sp>
        <p:nvSpPr>
          <p:cNvPr name="Freeform 5" id="5"/>
          <p:cNvSpPr/>
          <p:nvPr/>
        </p:nvSpPr>
        <p:spPr>
          <a:xfrm flipH="false" flipV="false" rot="0">
            <a:off x="486963" y="459184"/>
            <a:ext cx="3364955" cy="948917"/>
          </a:xfrm>
          <a:custGeom>
            <a:avLst/>
            <a:gdLst/>
            <a:ahLst/>
            <a:cxnLst/>
            <a:rect r="r" b="b" t="t" l="l"/>
            <a:pathLst>
              <a:path h="948917" w="3364955">
                <a:moveTo>
                  <a:pt x="0" y="0"/>
                </a:moveTo>
                <a:lnTo>
                  <a:pt x="3364955" y="0"/>
                </a:lnTo>
                <a:lnTo>
                  <a:pt x="3364955" y="948917"/>
                </a:lnTo>
                <a:lnTo>
                  <a:pt x="0" y="948917"/>
                </a:lnTo>
                <a:lnTo>
                  <a:pt x="0" y="0"/>
                </a:lnTo>
                <a:close/>
              </a:path>
            </a:pathLst>
          </a:custGeom>
          <a:blipFill>
            <a:blip r:embed="rId5"/>
            <a:stretch>
              <a:fillRect l="0" t="0" r="0" b="0"/>
            </a:stretch>
          </a:blipFill>
        </p:spPr>
      </p:sp>
      <p:sp>
        <p:nvSpPr>
          <p:cNvPr name="Freeform 6" id="6"/>
          <p:cNvSpPr/>
          <p:nvPr/>
        </p:nvSpPr>
        <p:spPr>
          <a:xfrm flipH="false" flipV="false" rot="1110907">
            <a:off x="15028755" y="608718"/>
            <a:ext cx="2460464" cy="2340516"/>
          </a:xfrm>
          <a:custGeom>
            <a:avLst/>
            <a:gdLst/>
            <a:ahLst/>
            <a:cxnLst/>
            <a:rect r="r" b="b" t="t" l="l"/>
            <a:pathLst>
              <a:path h="2340516" w="2460464">
                <a:moveTo>
                  <a:pt x="0" y="0"/>
                </a:moveTo>
                <a:lnTo>
                  <a:pt x="2460463" y="0"/>
                </a:lnTo>
                <a:lnTo>
                  <a:pt x="2460463" y="2340516"/>
                </a:lnTo>
                <a:lnTo>
                  <a:pt x="0" y="2340516"/>
                </a:lnTo>
                <a:lnTo>
                  <a:pt x="0" y="0"/>
                </a:lnTo>
                <a:close/>
              </a:path>
            </a:pathLst>
          </a:custGeom>
          <a:blipFill>
            <a:blip r:embed="rId6"/>
            <a:stretch>
              <a:fillRect l="0" t="0" r="0" b="0"/>
            </a:stretch>
          </a:blipFill>
          <a:ln cap="sq">
            <a:noFill/>
            <a:prstDash val="solid"/>
            <a:miter/>
          </a:ln>
        </p:spPr>
      </p:sp>
      <p:sp>
        <p:nvSpPr>
          <p:cNvPr name="TextBox 7" id="7"/>
          <p:cNvSpPr txBox="true"/>
          <p:nvPr/>
        </p:nvSpPr>
        <p:spPr>
          <a:xfrm rot="0">
            <a:off x="5812817" y="2384427"/>
            <a:ext cx="6662365" cy="5603872"/>
          </a:xfrm>
          <a:prstGeom prst="rect">
            <a:avLst/>
          </a:prstGeom>
        </p:spPr>
        <p:txBody>
          <a:bodyPr anchor="t" rtlCol="false" tIns="0" lIns="0" bIns="0" rIns="0">
            <a:spAutoFit/>
          </a:bodyPr>
          <a:lstStyle/>
          <a:p>
            <a:pPr algn="ctr">
              <a:lnSpc>
                <a:spcPts val="10999"/>
              </a:lnSpc>
            </a:pPr>
            <a:r>
              <a:rPr lang="en-US" sz="9999">
                <a:solidFill>
                  <a:srgbClr val="FFFFFF"/>
                </a:solidFill>
                <a:latin typeface="Sigher"/>
                <a:ea typeface="Sigher"/>
                <a:cs typeface="Sigher"/>
                <a:sym typeface="Sigher"/>
              </a:rPr>
              <a:t>"Do you get</a:t>
            </a:r>
          </a:p>
          <a:p>
            <a:pPr algn="ctr">
              <a:lnSpc>
                <a:spcPts val="10999"/>
              </a:lnSpc>
            </a:pPr>
            <a:r>
              <a:rPr lang="en-US" sz="9999">
                <a:solidFill>
                  <a:srgbClr val="FFFFFF"/>
                </a:solidFill>
                <a:latin typeface="Sigher"/>
                <a:ea typeface="Sigher"/>
                <a:cs typeface="Sigher"/>
                <a:sym typeface="Sigher"/>
              </a:rPr>
              <a:t>deja vu when </a:t>
            </a:r>
          </a:p>
          <a:p>
            <a:pPr algn="ctr">
              <a:lnSpc>
                <a:spcPts val="10999"/>
              </a:lnSpc>
            </a:pPr>
            <a:r>
              <a:rPr lang="en-US" sz="9999">
                <a:solidFill>
                  <a:srgbClr val="FFFFFF"/>
                </a:solidFill>
                <a:latin typeface="Sigher"/>
                <a:ea typeface="Sigher"/>
                <a:cs typeface="Sigher"/>
                <a:sym typeface="Sigher"/>
              </a:rPr>
              <a:t>she's with</a:t>
            </a:r>
          </a:p>
          <a:p>
            <a:pPr algn="ctr">
              <a:lnSpc>
                <a:spcPts val="10999"/>
              </a:lnSpc>
            </a:pPr>
            <a:r>
              <a:rPr lang="en-US" sz="9999">
                <a:solidFill>
                  <a:srgbClr val="FFFFFF"/>
                </a:solidFill>
                <a:latin typeface="Sigher"/>
                <a:ea typeface="Sigher"/>
                <a:cs typeface="Sigher"/>
                <a:sym typeface="Sigher"/>
              </a:rPr>
              <a:t>you?"</a:t>
            </a:r>
          </a:p>
        </p:txBody>
      </p:sp>
      <p:sp>
        <p:nvSpPr>
          <p:cNvPr name="TextBox 8" id="8"/>
          <p:cNvSpPr txBox="true"/>
          <p:nvPr/>
        </p:nvSpPr>
        <p:spPr>
          <a:xfrm rot="0">
            <a:off x="10091450" y="8421265"/>
            <a:ext cx="3803375" cy="533400"/>
          </a:xfrm>
          <a:prstGeom prst="rect">
            <a:avLst/>
          </a:prstGeom>
        </p:spPr>
        <p:txBody>
          <a:bodyPr anchor="t" rtlCol="false" tIns="0" lIns="0" bIns="0" rIns="0">
            <a:spAutoFit/>
          </a:bodyPr>
          <a:lstStyle/>
          <a:p>
            <a:pPr algn="ctr">
              <a:lnSpc>
                <a:spcPts val="4200"/>
              </a:lnSpc>
            </a:pPr>
            <a:r>
              <a:rPr lang="en-US" sz="3000">
                <a:solidFill>
                  <a:srgbClr val="FFFFFF"/>
                </a:solidFill>
                <a:latin typeface="Sigher"/>
                <a:ea typeface="Sigher"/>
                <a:cs typeface="Sigher"/>
                <a:sym typeface="Sigher"/>
              </a:rPr>
              <a:t>- Famous Singer</a:t>
            </a:r>
          </a:p>
        </p:txBody>
      </p:sp>
      <p:sp>
        <p:nvSpPr>
          <p:cNvPr name="Freeform 9" id="9"/>
          <p:cNvSpPr/>
          <p:nvPr/>
        </p:nvSpPr>
        <p:spPr>
          <a:xfrm flipH="false" flipV="false" rot="-1885150">
            <a:off x="554413" y="3293447"/>
            <a:ext cx="3230054" cy="3072589"/>
          </a:xfrm>
          <a:custGeom>
            <a:avLst/>
            <a:gdLst/>
            <a:ahLst/>
            <a:cxnLst/>
            <a:rect r="r" b="b" t="t" l="l"/>
            <a:pathLst>
              <a:path h="3072589" w="3230054">
                <a:moveTo>
                  <a:pt x="0" y="0"/>
                </a:moveTo>
                <a:lnTo>
                  <a:pt x="3230055" y="0"/>
                </a:lnTo>
                <a:lnTo>
                  <a:pt x="3230055" y="3072589"/>
                </a:lnTo>
                <a:lnTo>
                  <a:pt x="0" y="3072589"/>
                </a:lnTo>
                <a:lnTo>
                  <a:pt x="0" y="0"/>
                </a:lnTo>
                <a:close/>
              </a:path>
            </a:pathLst>
          </a:custGeom>
          <a:blipFill>
            <a:blip r:embed="rId6"/>
            <a:stretch>
              <a:fillRect l="0" t="0" r="0" b="0"/>
            </a:stretch>
          </a:blipFill>
          <a:ln cap="sq">
            <a:noFill/>
            <a:prstDash val="solid"/>
            <a:miter/>
          </a:ln>
        </p:spPr>
      </p:sp>
      <p:sp>
        <p:nvSpPr>
          <p:cNvPr name="Freeform 10" id="10"/>
          <p:cNvSpPr/>
          <p:nvPr/>
        </p:nvSpPr>
        <p:spPr>
          <a:xfrm flipH="false" flipV="false" rot="-1885150">
            <a:off x="15028755" y="6818040"/>
            <a:ext cx="2460464" cy="2340516"/>
          </a:xfrm>
          <a:custGeom>
            <a:avLst/>
            <a:gdLst/>
            <a:ahLst/>
            <a:cxnLst/>
            <a:rect r="r" b="b" t="t" l="l"/>
            <a:pathLst>
              <a:path h="2340516" w="2460464">
                <a:moveTo>
                  <a:pt x="0" y="0"/>
                </a:moveTo>
                <a:lnTo>
                  <a:pt x="2460463" y="0"/>
                </a:lnTo>
                <a:lnTo>
                  <a:pt x="2460463" y="2340516"/>
                </a:lnTo>
                <a:lnTo>
                  <a:pt x="0" y="2340516"/>
                </a:lnTo>
                <a:lnTo>
                  <a:pt x="0" y="0"/>
                </a:lnTo>
                <a:close/>
              </a:path>
            </a:pathLst>
          </a:custGeom>
          <a:blipFill>
            <a:blip r:embed="rId6"/>
            <a:stretch>
              <a:fillRect l="0" t="0" r="0" b="0"/>
            </a:stretch>
          </a:blipFill>
          <a:ln cap="sq">
            <a:noFill/>
            <a:prstDash val="solid"/>
            <a:miter/>
          </a:ln>
        </p:spPr>
      </p:sp>
      <p:sp>
        <p:nvSpPr>
          <p:cNvPr name="Freeform 11" id="11"/>
          <p:cNvSpPr/>
          <p:nvPr/>
        </p:nvSpPr>
        <p:spPr>
          <a:xfrm flipH="false" flipV="false" rot="-1885150">
            <a:off x="2922685" y="8088042"/>
            <a:ext cx="2460464" cy="2340516"/>
          </a:xfrm>
          <a:custGeom>
            <a:avLst/>
            <a:gdLst/>
            <a:ahLst/>
            <a:cxnLst/>
            <a:rect r="r" b="b" t="t" l="l"/>
            <a:pathLst>
              <a:path h="2340516" w="2460464">
                <a:moveTo>
                  <a:pt x="0" y="0"/>
                </a:moveTo>
                <a:lnTo>
                  <a:pt x="2460463" y="0"/>
                </a:lnTo>
                <a:lnTo>
                  <a:pt x="2460463" y="2340516"/>
                </a:lnTo>
                <a:lnTo>
                  <a:pt x="0" y="2340516"/>
                </a:lnTo>
                <a:lnTo>
                  <a:pt x="0" y="0"/>
                </a:lnTo>
                <a:close/>
              </a:path>
            </a:pathLst>
          </a:custGeom>
          <a:blipFill>
            <a:blip r:embed="rId6"/>
            <a:stretch>
              <a:fillRect l="0" t="0" r="0" b="0"/>
            </a:stretch>
          </a:blipFill>
          <a:ln cap="sq">
            <a:noFill/>
            <a:prstDash val="solid"/>
            <a:miter/>
          </a:ln>
        </p:spPr>
      </p:sp>
      <p:sp>
        <p:nvSpPr>
          <p:cNvPr name="Freeform 12" id="12"/>
          <p:cNvSpPr/>
          <p:nvPr/>
        </p:nvSpPr>
        <p:spPr>
          <a:xfrm flipH="false" flipV="false" rot="993507">
            <a:off x="716949" y="6998624"/>
            <a:ext cx="1302900" cy="1239383"/>
          </a:xfrm>
          <a:custGeom>
            <a:avLst/>
            <a:gdLst/>
            <a:ahLst/>
            <a:cxnLst/>
            <a:rect r="r" b="b" t="t" l="l"/>
            <a:pathLst>
              <a:path h="1239383" w="1302900">
                <a:moveTo>
                  <a:pt x="0" y="0"/>
                </a:moveTo>
                <a:lnTo>
                  <a:pt x="1302899" y="0"/>
                </a:lnTo>
                <a:lnTo>
                  <a:pt x="1302899" y="1239383"/>
                </a:lnTo>
                <a:lnTo>
                  <a:pt x="0" y="1239383"/>
                </a:lnTo>
                <a:lnTo>
                  <a:pt x="0" y="0"/>
                </a:lnTo>
                <a:close/>
              </a:path>
            </a:pathLst>
          </a:custGeom>
          <a:blipFill>
            <a:blip r:embed="rId6"/>
            <a:stretch>
              <a:fillRect l="0" t="0" r="0" b="0"/>
            </a:stretch>
          </a:blipFill>
          <a:ln cap="sq">
            <a:noFill/>
            <a:prstDash val="solid"/>
            <a:miter/>
          </a:ln>
        </p:spPr>
      </p:sp>
      <p:sp>
        <p:nvSpPr>
          <p:cNvPr name="Freeform 13" id="13"/>
          <p:cNvSpPr/>
          <p:nvPr/>
        </p:nvSpPr>
        <p:spPr>
          <a:xfrm flipH="false" flipV="false" rot="-1339104">
            <a:off x="14748678" y="4194129"/>
            <a:ext cx="1302900" cy="1239383"/>
          </a:xfrm>
          <a:custGeom>
            <a:avLst/>
            <a:gdLst/>
            <a:ahLst/>
            <a:cxnLst/>
            <a:rect r="r" b="b" t="t" l="l"/>
            <a:pathLst>
              <a:path h="1239383" w="1302900">
                <a:moveTo>
                  <a:pt x="0" y="0"/>
                </a:moveTo>
                <a:lnTo>
                  <a:pt x="1302899" y="0"/>
                </a:lnTo>
                <a:lnTo>
                  <a:pt x="1302899" y="1239383"/>
                </a:lnTo>
                <a:lnTo>
                  <a:pt x="0" y="1239383"/>
                </a:lnTo>
                <a:lnTo>
                  <a:pt x="0" y="0"/>
                </a:lnTo>
                <a:close/>
              </a:path>
            </a:pathLst>
          </a:custGeom>
          <a:blipFill>
            <a:blip r:embed="rId6"/>
            <a:stretch>
              <a:fillRect l="0" t="0" r="0" b="0"/>
            </a:stretch>
          </a:blipFill>
          <a:ln cap="sq">
            <a:noFill/>
            <a:prstDash val="solid"/>
            <a:miter/>
          </a:ln>
        </p:spPr>
      </p:sp>
      <p:sp>
        <p:nvSpPr>
          <p:cNvPr name="Freeform 14" id="14"/>
          <p:cNvSpPr/>
          <p:nvPr/>
        </p:nvSpPr>
        <p:spPr>
          <a:xfrm flipH="false" flipV="false" rot="-1339104">
            <a:off x="16943893" y="3544934"/>
            <a:ext cx="2667831" cy="2537774"/>
          </a:xfrm>
          <a:custGeom>
            <a:avLst/>
            <a:gdLst/>
            <a:ahLst/>
            <a:cxnLst/>
            <a:rect r="r" b="b" t="t" l="l"/>
            <a:pathLst>
              <a:path h="2537774" w="2667831">
                <a:moveTo>
                  <a:pt x="0" y="0"/>
                </a:moveTo>
                <a:lnTo>
                  <a:pt x="2667831" y="0"/>
                </a:lnTo>
                <a:lnTo>
                  <a:pt x="2667831" y="2537774"/>
                </a:lnTo>
                <a:lnTo>
                  <a:pt x="0" y="2537774"/>
                </a:lnTo>
                <a:lnTo>
                  <a:pt x="0" y="0"/>
                </a:lnTo>
                <a:close/>
              </a:path>
            </a:pathLst>
          </a:custGeom>
          <a:blipFill>
            <a:blip r:embed="rId6"/>
            <a:stretch>
              <a:fillRect l="0" t="0" r="0" b="0"/>
            </a:stretch>
          </a:blipFill>
          <a:ln cap="sq">
            <a:noFill/>
            <a:prstDash val="solid"/>
            <a:miter/>
          </a:ln>
        </p:spPr>
      </p:sp>
      <p:sp>
        <p:nvSpPr>
          <p:cNvPr name="Freeform 15" id="15"/>
          <p:cNvSpPr/>
          <p:nvPr/>
        </p:nvSpPr>
        <p:spPr>
          <a:xfrm flipH="false" flipV="false" rot="-398007">
            <a:off x="-504993" y="1983126"/>
            <a:ext cx="1458444" cy="1387345"/>
          </a:xfrm>
          <a:custGeom>
            <a:avLst/>
            <a:gdLst/>
            <a:ahLst/>
            <a:cxnLst/>
            <a:rect r="r" b="b" t="t" l="l"/>
            <a:pathLst>
              <a:path h="1387345" w="1458444">
                <a:moveTo>
                  <a:pt x="0" y="0"/>
                </a:moveTo>
                <a:lnTo>
                  <a:pt x="1458444" y="0"/>
                </a:lnTo>
                <a:lnTo>
                  <a:pt x="1458444" y="1387345"/>
                </a:lnTo>
                <a:lnTo>
                  <a:pt x="0" y="1387345"/>
                </a:lnTo>
                <a:lnTo>
                  <a:pt x="0" y="0"/>
                </a:lnTo>
                <a:close/>
              </a:path>
            </a:pathLst>
          </a:custGeom>
          <a:blipFill>
            <a:blip r:embed="rId6"/>
            <a:stretch>
              <a:fillRect l="0" t="0" r="0" b="0"/>
            </a:stretch>
          </a:blipFill>
          <a:ln cap="sq">
            <a:noFill/>
            <a:prstDash val="solid"/>
            <a:miter/>
          </a:ln>
        </p:spPr>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grpSp>
        <p:nvGrpSpPr>
          <p:cNvPr name="Group 3" id="3"/>
          <p:cNvGrpSpPr>
            <a:grpSpLocks noChangeAspect="true"/>
          </p:cNvGrpSpPr>
          <p:nvPr/>
        </p:nvGrpSpPr>
        <p:grpSpPr>
          <a:xfrm rot="0">
            <a:off x="4532615" y="2363846"/>
            <a:ext cx="9222769" cy="7327779"/>
            <a:chOff x="0" y="0"/>
            <a:chExt cx="3901440" cy="3099816"/>
          </a:xfrm>
        </p:grpSpPr>
        <p:sp>
          <p:nvSpPr>
            <p:cNvPr name="Freeform 4" id="4"/>
            <p:cNvSpPr/>
            <p:nvPr/>
          </p:nvSpPr>
          <p:spPr>
            <a:xfrm flipH="false" flipV="false" rot="0">
              <a:off x="127000" y="190500"/>
              <a:ext cx="3657600" cy="2413000"/>
            </a:xfrm>
            <a:custGeom>
              <a:avLst/>
              <a:gdLst/>
              <a:ahLst/>
              <a:cxnLst/>
              <a:rect r="r" b="b" t="t" l="l"/>
              <a:pathLst>
                <a:path h="2413000" w="3657600">
                  <a:moveTo>
                    <a:pt x="3657600" y="2413000"/>
                  </a:moveTo>
                  <a:lnTo>
                    <a:pt x="0" y="2413000"/>
                  </a:lnTo>
                  <a:lnTo>
                    <a:pt x="0" y="0"/>
                  </a:lnTo>
                  <a:lnTo>
                    <a:pt x="3657600" y="0"/>
                  </a:lnTo>
                  <a:lnTo>
                    <a:pt x="3657600" y="2413000"/>
                  </a:lnTo>
                  <a:close/>
                </a:path>
              </a:pathLst>
            </a:custGeom>
            <a:blipFill>
              <a:blip r:embed="rId3"/>
              <a:stretch>
                <a:fillRect l="0" t="-989" r="0" b="0"/>
              </a:stretch>
            </a:blipFill>
          </p:spPr>
        </p:sp>
        <p:sp>
          <p:nvSpPr>
            <p:cNvPr name="Freeform 5" id="5"/>
            <p:cNvSpPr/>
            <p:nvPr/>
          </p:nvSpPr>
          <p:spPr>
            <a:xfrm flipH="false" flipV="false" rot="0">
              <a:off x="0" y="0"/>
              <a:ext cx="3901440" cy="3099816"/>
            </a:xfrm>
            <a:custGeom>
              <a:avLst/>
              <a:gdLst/>
              <a:ahLst/>
              <a:cxnLst/>
              <a:rect r="r" b="b" t="t" l="l"/>
              <a:pathLst>
                <a:path h="3099816" w="3901440">
                  <a:moveTo>
                    <a:pt x="3901440" y="3099816"/>
                  </a:moveTo>
                  <a:lnTo>
                    <a:pt x="0" y="3099816"/>
                  </a:lnTo>
                  <a:lnTo>
                    <a:pt x="0" y="0"/>
                  </a:lnTo>
                  <a:lnTo>
                    <a:pt x="3901440" y="0"/>
                  </a:lnTo>
                  <a:lnTo>
                    <a:pt x="3901440" y="3099816"/>
                  </a:lnTo>
                  <a:close/>
                </a:path>
              </a:pathLst>
            </a:custGeom>
            <a:blipFill>
              <a:blip r:embed="rId4"/>
              <a:stretch>
                <a:fillRect l="0" t="-29" r="0" b="-29"/>
              </a:stretch>
            </a:blipFill>
          </p:spPr>
        </p:sp>
      </p:grpSp>
      <p:grpSp>
        <p:nvGrpSpPr>
          <p:cNvPr name="Group 6" id="6"/>
          <p:cNvGrpSpPr>
            <a:grpSpLocks noChangeAspect="true"/>
          </p:cNvGrpSpPr>
          <p:nvPr/>
        </p:nvGrpSpPr>
        <p:grpSpPr>
          <a:xfrm rot="0">
            <a:off x="438554" y="565036"/>
            <a:ext cx="3781880" cy="4393448"/>
            <a:chOff x="0" y="0"/>
            <a:chExt cx="5466080" cy="6350000"/>
          </a:xfrm>
        </p:grpSpPr>
        <p:sp>
          <p:nvSpPr>
            <p:cNvPr name="Freeform 7" id="7"/>
            <p:cNvSpPr/>
            <p:nvPr/>
          </p:nvSpPr>
          <p:spPr>
            <a:xfrm flipH="false" flipV="false" rot="0">
              <a:off x="0" y="0"/>
              <a:ext cx="5439410" cy="6348730"/>
            </a:xfrm>
            <a:custGeom>
              <a:avLst/>
              <a:gdLst/>
              <a:ahLst/>
              <a:cxnLst/>
              <a:rect r="r" b="b" t="t" l="l"/>
              <a:pathLst>
                <a:path h="6348730" w="5439410">
                  <a:moveTo>
                    <a:pt x="5419090" y="0"/>
                  </a:moveTo>
                  <a:lnTo>
                    <a:pt x="19050" y="0"/>
                  </a:lnTo>
                  <a:cubicBezTo>
                    <a:pt x="8890" y="0"/>
                    <a:pt x="0" y="8890"/>
                    <a:pt x="0" y="20320"/>
                  </a:cubicBezTo>
                  <a:lnTo>
                    <a:pt x="0" y="6329680"/>
                  </a:lnTo>
                  <a:cubicBezTo>
                    <a:pt x="0" y="6339840"/>
                    <a:pt x="8890" y="6348730"/>
                    <a:pt x="19050" y="6348730"/>
                  </a:cubicBezTo>
                  <a:lnTo>
                    <a:pt x="5419090" y="6348730"/>
                  </a:lnTo>
                  <a:cubicBezTo>
                    <a:pt x="5429250" y="6348730"/>
                    <a:pt x="5438140" y="6339840"/>
                    <a:pt x="5438140" y="6329680"/>
                  </a:cubicBezTo>
                  <a:lnTo>
                    <a:pt x="5438140" y="20320"/>
                  </a:lnTo>
                  <a:cubicBezTo>
                    <a:pt x="5439410" y="8890"/>
                    <a:pt x="5430520" y="0"/>
                    <a:pt x="5419090" y="0"/>
                  </a:cubicBezTo>
                  <a:close/>
                  <a:moveTo>
                    <a:pt x="5137150" y="314960"/>
                  </a:moveTo>
                  <a:lnTo>
                    <a:pt x="5137150" y="4970780"/>
                  </a:lnTo>
                  <a:cubicBezTo>
                    <a:pt x="5137150" y="4980940"/>
                    <a:pt x="5128260" y="4989830"/>
                    <a:pt x="5118100" y="4989830"/>
                  </a:cubicBezTo>
                  <a:lnTo>
                    <a:pt x="266700" y="4989830"/>
                  </a:lnTo>
                  <a:cubicBezTo>
                    <a:pt x="256540" y="4989830"/>
                    <a:pt x="247650" y="4980940"/>
                    <a:pt x="247650" y="4970780"/>
                  </a:cubicBezTo>
                  <a:lnTo>
                    <a:pt x="247650" y="314960"/>
                  </a:lnTo>
                  <a:cubicBezTo>
                    <a:pt x="247650" y="304800"/>
                    <a:pt x="256540" y="295910"/>
                    <a:pt x="266700" y="295910"/>
                  </a:cubicBezTo>
                  <a:lnTo>
                    <a:pt x="5118100" y="295910"/>
                  </a:lnTo>
                  <a:cubicBezTo>
                    <a:pt x="5129530" y="294640"/>
                    <a:pt x="5137150" y="303530"/>
                    <a:pt x="5137150" y="314960"/>
                  </a:cubicBezTo>
                  <a:close/>
                </a:path>
              </a:pathLst>
            </a:custGeom>
            <a:solidFill>
              <a:srgbClr val="F2F1EB"/>
            </a:solidFill>
          </p:spPr>
        </p:sp>
        <p:sp>
          <p:nvSpPr>
            <p:cNvPr name="Freeform 8" id="8"/>
            <p:cNvSpPr/>
            <p:nvPr/>
          </p:nvSpPr>
          <p:spPr>
            <a:xfrm flipH="false" flipV="false" rot="0">
              <a:off x="247650" y="294640"/>
              <a:ext cx="4889500" cy="4693920"/>
            </a:xfrm>
            <a:custGeom>
              <a:avLst/>
              <a:gdLst/>
              <a:ahLst/>
              <a:cxnLst/>
              <a:rect r="r" b="b" t="t" l="l"/>
              <a:pathLst>
                <a:path h="4693920" w="4889500">
                  <a:moveTo>
                    <a:pt x="4870450" y="0"/>
                  </a:moveTo>
                  <a:lnTo>
                    <a:pt x="19050" y="0"/>
                  </a:lnTo>
                  <a:cubicBezTo>
                    <a:pt x="8890" y="0"/>
                    <a:pt x="0" y="8890"/>
                    <a:pt x="0" y="19050"/>
                  </a:cubicBezTo>
                  <a:lnTo>
                    <a:pt x="0" y="4674870"/>
                  </a:lnTo>
                  <a:cubicBezTo>
                    <a:pt x="0" y="4686300"/>
                    <a:pt x="8890" y="4693920"/>
                    <a:pt x="19050" y="4693920"/>
                  </a:cubicBezTo>
                  <a:lnTo>
                    <a:pt x="4870450" y="4693920"/>
                  </a:lnTo>
                  <a:cubicBezTo>
                    <a:pt x="4880610" y="4693920"/>
                    <a:pt x="4889500" y="4685030"/>
                    <a:pt x="4889500" y="4674870"/>
                  </a:cubicBezTo>
                  <a:lnTo>
                    <a:pt x="4889500" y="20320"/>
                  </a:lnTo>
                  <a:cubicBezTo>
                    <a:pt x="4889500" y="8890"/>
                    <a:pt x="4881880" y="0"/>
                    <a:pt x="4870450" y="0"/>
                  </a:cubicBezTo>
                  <a:close/>
                </a:path>
              </a:pathLst>
            </a:custGeom>
            <a:blipFill>
              <a:blip r:embed="rId5"/>
              <a:stretch>
                <a:fillRect l="0" t="-37247" r="0" b="-19100"/>
              </a:stretch>
            </a:blipFill>
          </p:spPr>
        </p:sp>
        <p:sp>
          <p:nvSpPr>
            <p:cNvPr name="Freeform 9" id="9"/>
            <p:cNvSpPr/>
            <p:nvPr/>
          </p:nvSpPr>
          <p:spPr>
            <a:xfrm flipH="false" flipV="false" rot="0">
              <a:off x="1270" y="6350"/>
              <a:ext cx="5457190" cy="6342380"/>
            </a:xfrm>
            <a:custGeom>
              <a:avLst/>
              <a:gdLst/>
              <a:ahLst/>
              <a:cxnLst/>
              <a:rect r="r" b="b" t="t" l="l"/>
              <a:pathLst>
                <a:path h="6342380" w="5457190">
                  <a:moveTo>
                    <a:pt x="5137150" y="302260"/>
                  </a:moveTo>
                  <a:cubicBezTo>
                    <a:pt x="5137150" y="302260"/>
                    <a:pt x="5133340" y="290830"/>
                    <a:pt x="5119370" y="289560"/>
                  </a:cubicBezTo>
                  <a:lnTo>
                    <a:pt x="248920" y="289560"/>
                  </a:lnTo>
                  <a:cubicBezTo>
                    <a:pt x="240030" y="289560"/>
                    <a:pt x="228600" y="293370"/>
                    <a:pt x="228600" y="303530"/>
                  </a:cubicBezTo>
                  <a:lnTo>
                    <a:pt x="232410" y="312420"/>
                  </a:lnTo>
                  <a:cubicBezTo>
                    <a:pt x="236220" y="307340"/>
                    <a:pt x="242570" y="304800"/>
                    <a:pt x="248920" y="304800"/>
                  </a:cubicBezTo>
                  <a:lnTo>
                    <a:pt x="5123180" y="304800"/>
                  </a:lnTo>
                  <a:lnTo>
                    <a:pt x="5123180" y="4966970"/>
                  </a:lnTo>
                  <a:cubicBezTo>
                    <a:pt x="5123180" y="4973320"/>
                    <a:pt x="5120640" y="4979670"/>
                    <a:pt x="5115560" y="4983480"/>
                  </a:cubicBezTo>
                  <a:lnTo>
                    <a:pt x="5120640" y="4983480"/>
                  </a:lnTo>
                  <a:cubicBezTo>
                    <a:pt x="5129530" y="4983480"/>
                    <a:pt x="5137150" y="4975860"/>
                    <a:pt x="5137150" y="4966970"/>
                  </a:cubicBezTo>
                  <a:lnTo>
                    <a:pt x="5137150" y="302260"/>
                  </a:lnTo>
                  <a:close/>
                  <a:moveTo>
                    <a:pt x="5438140" y="6324600"/>
                  </a:moveTo>
                  <a:lnTo>
                    <a:pt x="20320" y="6324600"/>
                  </a:lnTo>
                  <a:lnTo>
                    <a:pt x="20320" y="12700"/>
                  </a:lnTo>
                  <a:lnTo>
                    <a:pt x="6350" y="0"/>
                  </a:lnTo>
                  <a:lnTo>
                    <a:pt x="5080" y="0"/>
                  </a:lnTo>
                  <a:cubicBezTo>
                    <a:pt x="2540" y="3810"/>
                    <a:pt x="0" y="7620"/>
                    <a:pt x="0" y="12700"/>
                  </a:cubicBezTo>
                  <a:lnTo>
                    <a:pt x="0" y="6323330"/>
                  </a:lnTo>
                  <a:cubicBezTo>
                    <a:pt x="0" y="6334760"/>
                    <a:pt x="8890" y="6342380"/>
                    <a:pt x="19050" y="6342380"/>
                  </a:cubicBezTo>
                  <a:lnTo>
                    <a:pt x="5444490" y="6342380"/>
                  </a:lnTo>
                  <a:cubicBezTo>
                    <a:pt x="5449570" y="6342380"/>
                    <a:pt x="5453380" y="6341110"/>
                    <a:pt x="5457190" y="6337300"/>
                  </a:cubicBezTo>
                  <a:lnTo>
                    <a:pt x="5438140" y="6324600"/>
                  </a:lnTo>
                  <a:close/>
                </a:path>
              </a:pathLst>
            </a:custGeom>
            <a:solidFill>
              <a:srgbClr val="3C3333"/>
            </a:solidFill>
          </p:spPr>
        </p:sp>
        <p:sp>
          <p:nvSpPr>
            <p:cNvPr name="Freeform 10" id="10"/>
            <p:cNvSpPr/>
            <p:nvPr/>
          </p:nvSpPr>
          <p:spPr>
            <a:xfrm flipH="false" flipV="false" rot="0">
              <a:off x="7620" y="0"/>
              <a:ext cx="5458460" cy="6344920"/>
            </a:xfrm>
            <a:custGeom>
              <a:avLst/>
              <a:gdLst/>
              <a:ahLst/>
              <a:cxnLst/>
              <a:rect r="r" b="b" t="t" l="l"/>
              <a:pathLst>
                <a:path h="6344920" w="5458460">
                  <a:moveTo>
                    <a:pt x="5125720" y="4987290"/>
                  </a:moveTo>
                  <a:cubicBezTo>
                    <a:pt x="5121910" y="4992370"/>
                    <a:pt x="5116830" y="4994910"/>
                    <a:pt x="5110480" y="4994910"/>
                  </a:cubicBezTo>
                  <a:lnTo>
                    <a:pt x="243840" y="4994910"/>
                  </a:lnTo>
                  <a:cubicBezTo>
                    <a:pt x="237490" y="4994910"/>
                    <a:pt x="231140" y="4992370"/>
                    <a:pt x="227330" y="4986020"/>
                  </a:cubicBezTo>
                  <a:cubicBezTo>
                    <a:pt x="222250" y="4982210"/>
                    <a:pt x="219710" y="4977130"/>
                    <a:pt x="219710" y="4970780"/>
                  </a:cubicBezTo>
                  <a:lnTo>
                    <a:pt x="219710" y="314960"/>
                  </a:lnTo>
                  <a:cubicBezTo>
                    <a:pt x="219710" y="309880"/>
                    <a:pt x="222250" y="304800"/>
                    <a:pt x="226060" y="300990"/>
                  </a:cubicBezTo>
                  <a:lnTo>
                    <a:pt x="240030" y="311150"/>
                  </a:lnTo>
                  <a:lnTo>
                    <a:pt x="240030" y="4975860"/>
                  </a:lnTo>
                  <a:lnTo>
                    <a:pt x="5110480" y="4975860"/>
                  </a:lnTo>
                  <a:cubicBezTo>
                    <a:pt x="5113020" y="4975860"/>
                    <a:pt x="5115560" y="4974590"/>
                    <a:pt x="5116830" y="4974590"/>
                  </a:cubicBezTo>
                  <a:lnTo>
                    <a:pt x="5125720" y="4987290"/>
                  </a:lnTo>
                  <a:close/>
                  <a:moveTo>
                    <a:pt x="5458460" y="19050"/>
                  </a:moveTo>
                  <a:lnTo>
                    <a:pt x="5458460" y="6330950"/>
                  </a:lnTo>
                  <a:cubicBezTo>
                    <a:pt x="5458460" y="6336030"/>
                    <a:pt x="5455920" y="6341110"/>
                    <a:pt x="5450840" y="6344920"/>
                  </a:cubicBezTo>
                  <a:lnTo>
                    <a:pt x="5429250" y="6329680"/>
                  </a:lnTo>
                  <a:lnTo>
                    <a:pt x="5429250" y="20320"/>
                  </a:lnTo>
                  <a:lnTo>
                    <a:pt x="13970" y="20320"/>
                  </a:lnTo>
                  <a:lnTo>
                    <a:pt x="0" y="7620"/>
                  </a:lnTo>
                  <a:cubicBezTo>
                    <a:pt x="3810" y="2540"/>
                    <a:pt x="8890" y="0"/>
                    <a:pt x="15240" y="0"/>
                  </a:cubicBezTo>
                  <a:lnTo>
                    <a:pt x="5439410" y="0"/>
                  </a:lnTo>
                  <a:cubicBezTo>
                    <a:pt x="5449570" y="0"/>
                    <a:pt x="5458460" y="8890"/>
                    <a:pt x="5458460" y="19050"/>
                  </a:cubicBezTo>
                  <a:close/>
                  <a:moveTo>
                    <a:pt x="5455920" y="30480"/>
                  </a:moveTo>
                  <a:cubicBezTo>
                    <a:pt x="5453380" y="26670"/>
                    <a:pt x="5450840" y="24130"/>
                    <a:pt x="5447030" y="21590"/>
                  </a:cubicBezTo>
                  <a:lnTo>
                    <a:pt x="5455920" y="30480"/>
                  </a:lnTo>
                  <a:close/>
                </a:path>
              </a:pathLst>
            </a:custGeom>
            <a:solidFill>
              <a:srgbClr val="FFFFFF"/>
            </a:solidFill>
          </p:spPr>
        </p:sp>
      </p:grpSp>
      <p:grpSp>
        <p:nvGrpSpPr>
          <p:cNvPr name="Group 11" id="11"/>
          <p:cNvGrpSpPr>
            <a:grpSpLocks noChangeAspect="true"/>
          </p:cNvGrpSpPr>
          <p:nvPr/>
        </p:nvGrpSpPr>
        <p:grpSpPr>
          <a:xfrm rot="0">
            <a:off x="438554" y="5298176"/>
            <a:ext cx="3781880" cy="4393448"/>
            <a:chOff x="0" y="0"/>
            <a:chExt cx="5466080" cy="6350000"/>
          </a:xfrm>
        </p:grpSpPr>
        <p:sp>
          <p:nvSpPr>
            <p:cNvPr name="Freeform 12" id="12"/>
            <p:cNvSpPr/>
            <p:nvPr/>
          </p:nvSpPr>
          <p:spPr>
            <a:xfrm flipH="false" flipV="false" rot="0">
              <a:off x="0" y="0"/>
              <a:ext cx="5439410" cy="6348730"/>
            </a:xfrm>
            <a:custGeom>
              <a:avLst/>
              <a:gdLst/>
              <a:ahLst/>
              <a:cxnLst/>
              <a:rect r="r" b="b" t="t" l="l"/>
              <a:pathLst>
                <a:path h="6348730" w="5439410">
                  <a:moveTo>
                    <a:pt x="5419090" y="0"/>
                  </a:moveTo>
                  <a:lnTo>
                    <a:pt x="19050" y="0"/>
                  </a:lnTo>
                  <a:cubicBezTo>
                    <a:pt x="8890" y="0"/>
                    <a:pt x="0" y="8890"/>
                    <a:pt x="0" y="20320"/>
                  </a:cubicBezTo>
                  <a:lnTo>
                    <a:pt x="0" y="6329680"/>
                  </a:lnTo>
                  <a:cubicBezTo>
                    <a:pt x="0" y="6339840"/>
                    <a:pt x="8890" y="6348730"/>
                    <a:pt x="19050" y="6348730"/>
                  </a:cubicBezTo>
                  <a:lnTo>
                    <a:pt x="5419090" y="6348730"/>
                  </a:lnTo>
                  <a:cubicBezTo>
                    <a:pt x="5429250" y="6348730"/>
                    <a:pt x="5438140" y="6339840"/>
                    <a:pt x="5438140" y="6329680"/>
                  </a:cubicBezTo>
                  <a:lnTo>
                    <a:pt x="5438140" y="20320"/>
                  </a:lnTo>
                  <a:cubicBezTo>
                    <a:pt x="5439410" y="8890"/>
                    <a:pt x="5430520" y="0"/>
                    <a:pt x="5419090" y="0"/>
                  </a:cubicBezTo>
                  <a:close/>
                  <a:moveTo>
                    <a:pt x="5137150" y="314960"/>
                  </a:moveTo>
                  <a:lnTo>
                    <a:pt x="5137150" y="4970780"/>
                  </a:lnTo>
                  <a:cubicBezTo>
                    <a:pt x="5137150" y="4980940"/>
                    <a:pt x="5128260" y="4989830"/>
                    <a:pt x="5118100" y="4989830"/>
                  </a:cubicBezTo>
                  <a:lnTo>
                    <a:pt x="266700" y="4989830"/>
                  </a:lnTo>
                  <a:cubicBezTo>
                    <a:pt x="256540" y="4989830"/>
                    <a:pt x="247650" y="4980940"/>
                    <a:pt x="247650" y="4970780"/>
                  </a:cubicBezTo>
                  <a:lnTo>
                    <a:pt x="247650" y="314960"/>
                  </a:lnTo>
                  <a:cubicBezTo>
                    <a:pt x="247650" y="304800"/>
                    <a:pt x="256540" y="295910"/>
                    <a:pt x="266700" y="295910"/>
                  </a:cubicBezTo>
                  <a:lnTo>
                    <a:pt x="5118100" y="295910"/>
                  </a:lnTo>
                  <a:cubicBezTo>
                    <a:pt x="5129530" y="294640"/>
                    <a:pt x="5137150" y="303530"/>
                    <a:pt x="5137150" y="314960"/>
                  </a:cubicBezTo>
                  <a:close/>
                </a:path>
              </a:pathLst>
            </a:custGeom>
            <a:solidFill>
              <a:srgbClr val="F2F1EB"/>
            </a:solidFill>
          </p:spPr>
        </p:sp>
        <p:sp>
          <p:nvSpPr>
            <p:cNvPr name="Freeform 13" id="13"/>
            <p:cNvSpPr/>
            <p:nvPr/>
          </p:nvSpPr>
          <p:spPr>
            <a:xfrm flipH="false" flipV="false" rot="0">
              <a:off x="247650" y="294640"/>
              <a:ext cx="4889500" cy="4693920"/>
            </a:xfrm>
            <a:custGeom>
              <a:avLst/>
              <a:gdLst/>
              <a:ahLst/>
              <a:cxnLst/>
              <a:rect r="r" b="b" t="t" l="l"/>
              <a:pathLst>
                <a:path h="4693920" w="4889500">
                  <a:moveTo>
                    <a:pt x="4870450" y="0"/>
                  </a:moveTo>
                  <a:lnTo>
                    <a:pt x="19050" y="0"/>
                  </a:lnTo>
                  <a:cubicBezTo>
                    <a:pt x="8890" y="0"/>
                    <a:pt x="0" y="8890"/>
                    <a:pt x="0" y="19050"/>
                  </a:cubicBezTo>
                  <a:lnTo>
                    <a:pt x="0" y="4674870"/>
                  </a:lnTo>
                  <a:cubicBezTo>
                    <a:pt x="0" y="4686300"/>
                    <a:pt x="8890" y="4693920"/>
                    <a:pt x="19050" y="4693920"/>
                  </a:cubicBezTo>
                  <a:lnTo>
                    <a:pt x="4870450" y="4693920"/>
                  </a:lnTo>
                  <a:cubicBezTo>
                    <a:pt x="4880610" y="4693920"/>
                    <a:pt x="4889500" y="4685030"/>
                    <a:pt x="4889500" y="4674870"/>
                  </a:cubicBezTo>
                  <a:lnTo>
                    <a:pt x="4889500" y="20320"/>
                  </a:lnTo>
                  <a:cubicBezTo>
                    <a:pt x="4889500" y="8890"/>
                    <a:pt x="4881880" y="0"/>
                    <a:pt x="4870450" y="0"/>
                  </a:cubicBezTo>
                  <a:close/>
                </a:path>
              </a:pathLst>
            </a:custGeom>
            <a:blipFill>
              <a:blip r:embed="rId6"/>
              <a:stretch>
                <a:fillRect l="0" t="-35735" r="0" b="-20612"/>
              </a:stretch>
            </a:blipFill>
          </p:spPr>
        </p:sp>
        <p:sp>
          <p:nvSpPr>
            <p:cNvPr name="Freeform 14" id="14"/>
            <p:cNvSpPr/>
            <p:nvPr/>
          </p:nvSpPr>
          <p:spPr>
            <a:xfrm flipH="false" flipV="false" rot="0">
              <a:off x="1270" y="6350"/>
              <a:ext cx="5457190" cy="6342380"/>
            </a:xfrm>
            <a:custGeom>
              <a:avLst/>
              <a:gdLst/>
              <a:ahLst/>
              <a:cxnLst/>
              <a:rect r="r" b="b" t="t" l="l"/>
              <a:pathLst>
                <a:path h="6342380" w="5457190">
                  <a:moveTo>
                    <a:pt x="5137150" y="302260"/>
                  </a:moveTo>
                  <a:cubicBezTo>
                    <a:pt x="5137150" y="302260"/>
                    <a:pt x="5133340" y="290830"/>
                    <a:pt x="5119370" y="289560"/>
                  </a:cubicBezTo>
                  <a:lnTo>
                    <a:pt x="248920" y="289560"/>
                  </a:lnTo>
                  <a:cubicBezTo>
                    <a:pt x="240030" y="289560"/>
                    <a:pt x="228600" y="293370"/>
                    <a:pt x="228600" y="303530"/>
                  </a:cubicBezTo>
                  <a:lnTo>
                    <a:pt x="232410" y="312420"/>
                  </a:lnTo>
                  <a:cubicBezTo>
                    <a:pt x="236220" y="307340"/>
                    <a:pt x="242570" y="304800"/>
                    <a:pt x="248920" y="304800"/>
                  </a:cubicBezTo>
                  <a:lnTo>
                    <a:pt x="5123180" y="304800"/>
                  </a:lnTo>
                  <a:lnTo>
                    <a:pt x="5123180" y="4966970"/>
                  </a:lnTo>
                  <a:cubicBezTo>
                    <a:pt x="5123180" y="4973320"/>
                    <a:pt x="5120640" y="4979670"/>
                    <a:pt x="5115560" y="4983480"/>
                  </a:cubicBezTo>
                  <a:lnTo>
                    <a:pt x="5120640" y="4983480"/>
                  </a:lnTo>
                  <a:cubicBezTo>
                    <a:pt x="5129530" y="4983480"/>
                    <a:pt x="5137150" y="4975860"/>
                    <a:pt x="5137150" y="4966970"/>
                  </a:cubicBezTo>
                  <a:lnTo>
                    <a:pt x="5137150" y="302260"/>
                  </a:lnTo>
                  <a:close/>
                  <a:moveTo>
                    <a:pt x="5438140" y="6324600"/>
                  </a:moveTo>
                  <a:lnTo>
                    <a:pt x="20320" y="6324600"/>
                  </a:lnTo>
                  <a:lnTo>
                    <a:pt x="20320" y="12700"/>
                  </a:lnTo>
                  <a:lnTo>
                    <a:pt x="6350" y="0"/>
                  </a:lnTo>
                  <a:lnTo>
                    <a:pt x="5080" y="0"/>
                  </a:lnTo>
                  <a:cubicBezTo>
                    <a:pt x="2540" y="3810"/>
                    <a:pt x="0" y="7620"/>
                    <a:pt x="0" y="12700"/>
                  </a:cubicBezTo>
                  <a:lnTo>
                    <a:pt x="0" y="6323330"/>
                  </a:lnTo>
                  <a:cubicBezTo>
                    <a:pt x="0" y="6334760"/>
                    <a:pt x="8890" y="6342380"/>
                    <a:pt x="19050" y="6342380"/>
                  </a:cubicBezTo>
                  <a:lnTo>
                    <a:pt x="5444490" y="6342380"/>
                  </a:lnTo>
                  <a:cubicBezTo>
                    <a:pt x="5449570" y="6342380"/>
                    <a:pt x="5453380" y="6341110"/>
                    <a:pt x="5457190" y="6337300"/>
                  </a:cubicBezTo>
                  <a:lnTo>
                    <a:pt x="5438140" y="6324600"/>
                  </a:lnTo>
                  <a:close/>
                </a:path>
              </a:pathLst>
            </a:custGeom>
            <a:solidFill>
              <a:srgbClr val="3C3333"/>
            </a:solidFill>
          </p:spPr>
        </p:sp>
        <p:sp>
          <p:nvSpPr>
            <p:cNvPr name="Freeform 15" id="15"/>
            <p:cNvSpPr/>
            <p:nvPr/>
          </p:nvSpPr>
          <p:spPr>
            <a:xfrm flipH="false" flipV="false" rot="0">
              <a:off x="7620" y="0"/>
              <a:ext cx="5458460" cy="6344920"/>
            </a:xfrm>
            <a:custGeom>
              <a:avLst/>
              <a:gdLst/>
              <a:ahLst/>
              <a:cxnLst/>
              <a:rect r="r" b="b" t="t" l="l"/>
              <a:pathLst>
                <a:path h="6344920" w="5458460">
                  <a:moveTo>
                    <a:pt x="5125720" y="4987290"/>
                  </a:moveTo>
                  <a:cubicBezTo>
                    <a:pt x="5121910" y="4992370"/>
                    <a:pt x="5116830" y="4994910"/>
                    <a:pt x="5110480" y="4994910"/>
                  </a:cubicBezTo>
                  <a:lnTo>
                    <a:pt x="243840" y="4994910"/>
                  </a:lnTo>
                  <a:cubicBezTo>
                    <a:pt x="237490" y="4994910"/>
                    <a:pt x="231140" y="4992370"/>
                    <a:pt x="227330" y="4986020"/>
                  </a:cubicBezTo>
                  <a:cubicBezTo>
                    <a:pt x="222250" y="4982210"/>
                    <a:pt x="219710" y="4977130"/>
                    <a:pt x="219710" y="4970780"/>
                  </a:cubicBezTo>
                  <a:lnTo>
                    <a:pt x="219710" y="314960"/>
                  </a:lnTo>
                  <a:cubicBezTo>
                    <a:pt x="219710" y="309880"/>
                    <a:pt x="222250" y="304800"/>
                    <a:pt x="226060" y="300990"/>
                  </a:cubicBezTo>
                  <a:lnTo>
                    <a:pt x="240030" y="311150"/>
                  </a:lnTo>
                  <a:lnTo>
                    <a:pt x="240030" y="4975860"/>
                  </a:lnTo>
                  <a:lnTo>
                    <a:pt x="5110480" y="4975860"/>
                  </a:lnTo>
                  <a:cubicBezTo>
                    <a:pt x="5113020" y="4975860"/>
                    <a:pt x="5115560" y="4974590"/>
                    <a:pt x="5116830" y="4974590"/>
                  </a:cubicBezTo>
                  <a:lnTo>
                    <a:pt x="5125720" y="4987290"/>
                  </a:lnTo>
                  <a:close/>
                  <a:moveTo>
                    <a:pt x="5458460" y="19050"/>
                  </a:moveTo>
                  <a:lnTo>
                    <a:pt x="5458460" y="6330950"/>
                  </a:lnTo>
                  <a:cubicBezTo>
                    <a:pt x="5458460" y="6336030"/>
                    <a:pt x="5455920" y="6341110"/>
                    <a:pt x="5450840" y="6344920"/>
                  </a:cubicBezTo>
                  <a:lnTo>
                    <a:pt x="5429250" y="6329680"/>
                  </a:lnTo>
                  <a:lnTo>
                    <a:pt x="5429250" y="20320"/>
                  </a:lnTo>
                  <a:lnTo>
                    <a:pt x="13970" y="20320"/>
                  </a:lnTo>
                  <a:lnTo>
                    <a:pt x="0" y="7620"/>
                  </a:lnTo>
                  <a:cubicBezTo>
                    <a:pt x="3810" y="2540"/>
                    <a:pt x="8890" y="0"/>
                    <a:pt x="15240" y="0"/>
                  </a:cubicBezTo>
                  <a:lnTo>
                    <a:pt x="5439410" y="0"/>
                  </a:lnTo>
                  <a:cubicBezTo>
                    <a:pt x="5449570" y="0"/>
                    <a:pt x="5458460" y="8890"/>
                    <a:pt x="5458460" y="19050"/>
                  </a:cubicBezTo>
                  <a:close/>
                  <a:moveTo>
                    <a:pt x="5455920" y="30480"/>
                  </a:moveTo>
                  <a:cubicBezTo>
                    <a:pt x="5453380" y="26670"/>
                    <a:pt x="5450840" y="24130"/>
                    <a:pt x="5447030" y="21590"/>
                  </a:cubicBezTo>
                  <a:lnTo>
                    <a:pt x="5455920" y="30480"/>
                  </a:lnTo>
                  <a:close/>
                </a:path>
              </a:pathLst>
            </a:custGeom>
            <a:solidFill>
              <a:srgbClr val="FFFFFF"/>
            </a:solidFill>
          </p:spPr>
        </p:sp>
      </p:grpSp>
      <p:grpSp>
        <p:nvGrpSpPr>
          <p:cNvPr name="Group 16" id="16"/>
          <p:cNvGrpSpPr>
            <a:grpSpLocks noChangeAspect="true"/>
          </p:cNvGrpSpPr>
          <p:nvPr/>
        </p:nvGrpSpPr>
        <p:grpSpPr>
          <a:xfrm rot="756735">
            <a:off x="14037717" y="-798733"/>
            <a:ext cx="3015053" cy="15181996"/>
            <a:chOff x="0" y="0"/>
            <a:chExt cx="6350000" cy="31974790"/>
          </a:xfrm>
        </p:grpSpPr>
        <p:sp>
          <p:nvSpPr>
            <p:cNvPr name="Freeform 17" id="17"/>
            <p:cNvSpPr/>
            <p:nvPr/>
          </p:nvSpPr>
          <p:spPr>
            <a:xfrm flipH="false" flipV="false" rot="0">
              <a:off x="0" y="0"/>
              <a:ext cx="6350000" cy="31974789"/>
            </a:xfrm>
            <a:custGeom>
              <a:avLst/>
              <a:gdLst/>
              <a:ahLst/>
              <a:cxnLst/>
              <a:rect r="r" b="b" t="t" l="l"/>
              <a:pathLst>
                <a:path h="31974789" w="6350000">
                  <a:moveTo>
                    <a:pt x="6350000" y="31918911"/>
                  </a:moveTo>
                  <a:cubicBezTo>
                    <a:pt x="6350000" y="31949389"/>
                    <a:pt x="6324600" y="31974789"/>
                    <a:pt x="6294120" y="31974789"/>
                  </a:cubicBezTo>
                  <a:lnTo>
                    <a:pt x="55880" y="31974789"/>
                  </a:lnTo>
                  <a:cubicBezTo>
                    <a:pt x="25400" y="31974789"/>
                    <a:pt x="0" y="31949389"/>
                    <a:pt x="0" y="31918911"/>
                  </a:cubicBezTo>
                  <a:lnTo>
                    <a:pt x="0" y="55880"/>
                  </a:lnTo>
                  <a:cubicBezTo>
                    <a:pt x="0" y="25400"/>
                    <a:pt x="25400" y="0"/>
                    <a:pt x="55880" y="0"/>
                  </a:cubicBezTo>
                  <a:lnTo>
                    <a:pt x="6292850" y="0"/>
                  </a:lnTo>
                  <a:cubicBezTo>
                    <a:pt x="6323330" y="0"/>
                    <a:pt x="6348730" y="25400"/>
                    <a:pt x="6348730" y="55880"/>
                  </a:cubicBezTo>
                  <a:lnTo>
                    <a:pt x="6350000" y="31918908"/>
                  </a:lnTo>
                  <a:close/>
                </a:path>
              </a:pathLst>
            </a:custGeom>
            <a:solidFill>
              <a:srgbClr val="FFFFFF"/>
            </a:solidFill>
          </p:spPr>
        </p:sp>
        <p:sp>
          <p:nvSpPr>
            <p:cNvPr name="Freeform 18" id="18"/>
            <p:cNvSpPr/>
            <p:nvPr/>
          </p:nvSpPr>
          <p:spPr>
            <a:xfrm flipH="false" flipV="false" rot="0">
              <a:off x="477520" y="24051261"/>
              <a:ext cx="5394960" cy="7305039"/>
            </a:xfrm>
            <a:custGeom>
              <a:avLst/>
              <a:gdLst/>
              <a:ahLst/>
              <a:cxnLst/>
              <a:rect r="r" b="b" t="t" l="l"/>
              <a:pathLst>
                <a:path h="7305039" w="5394960">
                  <a:moveTo>
                    <a:pt x="5394960" y="7249160"/>
                  </a:moveTo>
                  <a:cubicBezTo>
                    <a:pt x="5394960" y="7279639"/>
                    <a:pt x="5369560" y="7305039"/>
                    <a:pt x="5339080" y="7305039"/>
                  </a:cubicBezTo>
                  <a:lnTo>
                    <a:pt x="55880" y="7305039"/>
                  </a:lnTo>
                  <a:cubicBezTo>
                    <a:pt x="25400" y="7305039"/>
                    <a:pt x="0" y="7279639"/>
                    <a:pt x="0" y="7249160"/>
                  </a:cubicBezTo>
                  <a:lnTo>
                    <a:pt x="0" y="55880"/>
                  </a:lnTo>
                  <a:cubicBezTo>
                    <a:pt x="0" y="25400"/>
                    <a:pt x="25400" y="0"/>
                    <a:pt x="55880" y="0"/>
                  </a:cubicBezTo>
                  <a:lnTo>
                    <a:pt x="5339080" y="0"/>
                  </a:lnTo>
                  <a:cubicBezTo>
                    <a:pt x="5369560" y="0"/>
                    <a:pt x="5394960" y="25400"/>
                    <a:pt x="5394960" y="55880"/>
                  </a:cubicBezTo>
                  <a:lnTo>
                    <a:pt x="5394960" y="7249160"/>
                  </a:lnTo>
                  <a:close/>
                </a:path>
              </a:pathLst>
            </a:custGeom>
            <a:solidFill>
              <a:srgbClr val="000000">
                <a:alpha val="0"/>
              </a:srgbClr>
            </a:solidFill>
            <a:ln w="12700">
              <a:solidFill>
                <a:srgbClr val="000000"/>
              </a:solidFill>
            </a:ln>
          </p:spPr>
        </p:sp>
        <p:sp>
          <p:nvSpPr>
            <p:cNvPr name="Freeform 19" id="19"/>
            <p:cNvSpPr/>
            <p:nvPr/>
          </p:nvSpPr>
          <p:spPr>
            <a:xfrm flipH="false" flipV="false" rot="0">
              <a:off x="477520" y="16240759"/>
              <a:ext cx="5394960" cy="7305041"/>
            </a:xfrm>
            <a:custGeom>
              <a:avLst/>
              <a:gdLst/>
              <a:ahLst/>
              <a:cxnLst/>
              <a:rect r="r" b="b" t="t" l="l"/>
              <a:pathLst>
                <a:path h="7305041" w="5394960">
                  <a:moveTo>
                    <a:pt x="5394960" y="7249161"/>
                  </a:moveTo>
                  <a:cubicBezTo>
                    <a:pt x="5394960" y="7279641"/>
                    <a:pt x="5369560" y="7305041"/>
                    <a:pt x="5339080" y="7305041"/>
                  </a:cubicBezTo>
                  <a:lnTo>
                    <a:pt x="55880" y="7305041"/>
                  </a:lnTo>
                  <a:cubicBezTo>
                    <a:pt x="25400" y="7305041"/>
                    <a:pt x="0" y="7279641"/>
                    <a:pt x="0" y="7249161"/>
                  </a:cubicBezTo>
                  <a:lnTo>
                    <a:pt x="0" y="55880"/>
                  </a:lnTo>
                  <a:cubicBezTo>
                    <a:pt x="0" y="25400"/>
                    <a:pt x="25400" y="0"/>
                    <a:pt x="55880" y="0"/>
                  </a:cubicBezTo>
                  <a:lnTo>
                    <a:pt x="5339080" y="0"/>
                  </a:lnTo>
                  <a:cubicBezTo>
                    <a:pt x="5369560" y="0"/>
                    <a:pt x="5394960" y="25400"/>
                    <a:pt x="5394960" y="55880"/>
                  </a:cubicBezTo>
                  <a:lnTo>
                    <a:pt x="5394960" y="7249161"/>
                  </a:lnTo>
                  <a:close/>
                </a:path>
              </a:pathLst>
            </a:custGeom>
            <a:blipFill>
              <a:blip r:embed="rId7"/>
              <a:stretch>
                <a:fillRect l="0" t="-5389" r="0" b="-5389"/>
              </a:stretch>
            </a:blipFill>
          </p:spPr>
        </p:sp>
        <p:sp>
          <p:nvSpPr>
            <p:cNvPr name="Freeform 20" id="20"/>
            <p:cNvSpPr/>
            <p:nvPr/>
          </p:nvSpPr>
          <p:spPr>
            <a:xfrm flipH="false" flipV="false" rot="0">
              <a:off x="477520" y="618490"/>
              <a:ext cx="5394960" cy="7305040"/>
            </a:xfrm>
            <a:custGeom>
              <a:avLst/>
              <a:gdLst/>
              <a:ahLst/>
              <a:cxnLst/>
              <a:rect r="r" b="b" t="t" l="l"/>
              <a:pathLst>
                <a:path h="7305040" w="5394960">
                  <a:moveTo>
                    <a:pt x="5394960" y="7249160"/>
                  </a:moveTo>
                  <a:cubicBezTo>
                    <a:pt x="5394960" y="7279640"/>
                    <a:pt x="5369560" y="7305040"/>
                    <a:pt x="5339080" y="7305040"/>
                  </a:cubicBezTo>
                  <a:lnTo>
                    <a:pt x="55880" y="7305040"/>
                  </a:lnTo>
                  <a:cubicBezTo>
                    <a:pt x="25400" y="7305040"/>
                    <a:pt x="0" y="7279640"/>
                    <a:pt x="0" y="7249160"/>
                  </a:cubicBezTo>
                  <a:lnTo>
                    <a:pt x="0" y="55880"/>
                  </a:lnTo>
                  <a:cubicBezTo>
                    <a:pt x="0" y="25400"/>
                    <a:pt x="25400" y="0"/>
                    <a:pt x="55880" y="0"/>
                  </a:cubicBezTo>
                  <a:lnTo>
                    <a:pt x="5339080" y="0"/>
                  </a:lnTo>
                  <a:cubicBezTo>
                    <a:pt x="5369560" y="0"/>
                    <a:pt x="5394960" y="25400"/>
                    <a:pt x="5394960" y="55880"/>
                  </a:cubicBezTo>
                  <a:lnTo>
                    <a:pt x="5394960" y="7249160"/>
                  </a:lnTo>
                  <a:close/>
                </a:path>
              </a:pathLst>
            </a:custGeom>
            <a:blipFill>
              <a:blip r:embed="rId8"/>
              <a:stretch>
                <a:fillRect l="0" t="-5424" r="0" b="-5424"/>
              </a:stretch>
            </a:blipFill>
          </p:spPr>
        </p:sp>
        <p:sp>
          <p:nvSpPr>
            <p:cNvPr name="Freeform 21" id="21"/>
            <p:cNvSpPr/>
            <p:nvPr/>
          </p:nvSpPr>
          <p:spPr>
            <a:xfrm flipH="false" flipV="false" rot="0">
              <a:off x="477520" y="8428989"/>
              <a:ext cx="5394960" cy="7305041"/>
            </a:xfrm>
            <a:custGeom>
              <a:avLst/>
              <a:gdLst/>
              <a:ahLst/>
              <a:cxnLst/>
              <a:rect r="r" b="b" t="t" l="l"/>
              <a:pathLst>
                <a:path h="7305041" w="5394960">
                  <a:moveTo>
                    <a:pt x="5394960" y="7249161"/>
                  </a:moveTo>
                  <a:cubicBezTo>
                    <a:pt x="5394960" y="7279641"/>
                    <a:pt x="5369560" y="7305041"/>
                    <a:pt x="5339080" y="7305041"/>
                  </a:cubicBezTo>
                  <a:lnTo>
                    <a:pt x="55880" y="7305041"/>
                  </a:lnTo>
                  <a:cubicBezTo>
                    <a:pt x="25400" y="7305041"/>
                    <a:pt x="0" y="7279641"/>
                    <a:pt x="0" y="7249161"/>
                  </a:cubicBezTo>
                  <a:lnTo>
                    <a:pt x="0" y="55881"/>
                  </a:lnTo>
                  <a:cubicBezTo>
                    <a:pt x="0" y="25400"/>
                    <a:pt x="25400" y="0"/>
                    <a:pt x="55880" y="0"/>
                  </a:cubicBezTo>
                  <a:lnTo>
                    <a:pt x="5339080" y="0"/>
                  </a:lnTo>
                  <a:cubicBezTo>
                    <a:pt x="5369560" y="0"/>
                    <a:pt x="5394960" y="25400"/>
                    <a:pt x="5394960" y="55881"/>
                  </a:cubicBezTo>
                  <a:lnTo>
                    <a:pt x="5394960" y="7249161"/>
                  </a:lnTo>
                  <a:close/>
                </a:path>
              </a:pathLst>
            </a:custGeom>
            <a:blipFill>
              <a:blip r:embed="rId9"/>
              <a:stretch>
                <a:fillRect l="0" t="-5389" r="0" b="-5389"/>
              </a:stretch>
            </a:blipFill>
          </p:spPr>
        </p:sp>
      </p:grpSp>
      <p:sp>
        <p:nvSpPr>
          <p:cNvPr name="Freeform 22" id="22"/>
          <p:cNvSpPr/>
          <p:nvPr/>
        </p:nvSpPr>
        <p:spPr>
          <a:xfrm flipH="false" flipV="false" rot="0">
            <a:off x="6913625" y="1244871"/>
            <a:ext cx="1106232" cy="1025779"/>
          </a:xfrm>
          <a:custGeom>
            <a:avLst/>
            <a:gdLst/>
            <a:ahLst/>
            <a:cxnLst/>
            <a:rect r="r" b="b" t="t" l="l"/>
            <a:pathLst>
              <a:path h="1025779" w="1106232">
                <a:moveTo>
                  <a:pt x="0" y="0"/>
                </a:moveTo>
                <a:lnTo>
                  <a:pt x="1106232" y="0"/>
                </a:lnTo>
                <a:lnTo>
                  <a:pt x="1106232" y="1025779"/>
                </a:lnTo>
                <a:lnTo>
                  <a:pt x="0" y="102577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a:ln cap="sq">
            <a:noFill/>
            <a:prstDash val="solid"/>
            <a:miter/>
          </a:ln>
        </p:spPr>
      </p:sp>
      <p:sp>
        <p:nvSpPr>
          <p:cNvPr name="Freeform 23" id="23"/>
          <p:cNvSpPr/>
          <p:nvPr/>
        </p:nvSpPr>
        <p:spPr>
          <a:xfrm flipH="false" flipV="false" rot="-100377">
            <a:off x="9640656" y="1259152"/>
            <a:ext cx="896941" cy="998618"/>
          </a:xfrm>
          <a:custGeom>
            <a:avLst/>
            <a:gdLst/>
            <a:ahLst/>
            <a:cxnLst/>
            <a:rect r="r" b="b" t="t" l="l"/>
            <a:pathLst>
              <a:path h="998618" w="896941">
                <a:moveTo>
                  <a:pt x="0" y="0"/>
                </a:moveTo>
                <a:lnTo>
                  <a:pt x="896941" y="0"/>
                </a:lnTo>
                <a:lnTo>
                  <a:pt x="896941" y="998618"/>
                </a:lnTo>
                <a:lnTo>
                  <a:pt x="0" y="99861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a:ln cap="sq">
            <a:noFill/>
            <a:prstDash val="solid"/>
            <a:miter/>
          </a:ln>
        </p:spPr>
      </p:sp>
      <p:sp>
        <p:nvSpPr>
          <p:cNvPr name="Freeform 24" id="24"/>
          <p:cNvSpPr/>
          <p:nvPr/>
        </p:nvSpPr>
        <p:spPr>
          <a:xfrm flipH="false" flipV="false" rot="0">
            <a:off x="5323569" y="840654"/>
            <a:ext cx="1749952" cy="1921105"/>
          </a:xfrm>
          <a:custGeom>
            <a:avLst/>
            <a:gdLst/>
            <a:ahLst/>
            <a:cxnLst/>
            <a:rect r="r" b="b" t="t" l="l"/>
            <a:pathLst>
              <a:path h="1921105" w="1749952">
                <a:moveTo>
                  <a:pt x="0" y="0"/>
                </a:moveTo>
                <a:lnTo>
                  <a:pt x="1749953" y="0"/>
                </a:lnTo>
                <a:lnTo>
                  <a:pt x="1749953" y="1921106"/>
                </a:lnTo>
                <a:lnTo>
                  <a:pt x="0" y="1921106"/>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a:ln cap="sq">
            <a:noFill/>
            <a:prstDash val="solid"/>
            <a:miter/>
          </a:ln>
        </p:spPr>
      </p:sp>
      <p:sp>
        <p:nvSpPr>
          <p:cNvPr name="Freeform 25" id="25"/>
          <p:cNvSpPr/>
          <p:nvPr/>
        </p:nvSpPr>
        <p:spPr>
          <a:xfrm flipH="false" flipV="false" rot="0">
            <a:off x="8168897" y="812529"/>
            <a:ext cx="819199" cy="1458121"/>
          </a:xfrm>
          <a:custGeom>
            <a:avLst/>
            <a:gdLst/>
            <a:ahLst/>
            <a:cxnLst/>
            <a:rect r="r" b="b" t="t" l="l"/>
            <a:pathLst>
              <a:path h="1458121" w="819199">
                <a:moveTo>
                  <a:pt x="0" y="0"/>
                </a:moveTo>
                <a:lnTo>
                  <a:pt x="819198" y="0"/>
                </a:lnTo>
                <a:lnTo>
                  <a:pt x="819198" y="1458121"/>
                </a:lnTo>
                <a:lnTo>
                  <a:pt x="0" y="1458121"/>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a:ln cap="sq">
            <a:noFill/>
            <a:prstDash val="solid"/>
            <a:miter/>
          </a:ln>
        </p:spPr>
      </p:sp>
      <p:sp>
        <p:nvSpPr>
          <p:cNvPr name="Freeform 26" id="26"/>
          <p:cNvSpPr/>
          <p:nvPr/>
        </p:nvSpPr>
        <p:spPr>
          <a:xfrm flipH="false" flipV="false" rot="0">
            <a:off x="8807072" y="1191643"/>
            <a:ext cx="819199" cy="1458121"/>
          </a:xfrm>
          <a:custGeom>
            <a:avLst/>
            <a:gdLst/>
            <a:ahLst/>
            <a:cxnLst/>
            <a:rect r="r" b="b" t="t" l="l"/>
            <a:pathLst>
              <a:path h="1458121" w="819199">
                <a:moveTo>
                  <a:pt x="0" y="0"/>
                </a:moveTo>
                <a:lnTo>
                  <a:pt x="819198" y="0"/>
                </a:lnTo>
                <a:lnTo>
                  <a:pt x="819198" y="1458120"/>
                </a:lnTo>
                <a:lnTo>
                  <a:pt x="0" y="1458120"/>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a:ln cap="sq">
            <a:noFill/>
            <a:prstDash val="solid"/>
            <a:miter/>
          </a:ln>
        </p:spPr>
      </p:sp>
      <p:sp>
        <p:nvSpPr>
          <p:cNvPr name="Freeform 27" id="27"/>
          <p:cNvSpPr/>
          <p:nvPr/>
        </p:nvSpPr>
        <p:spPr>
          <a:xfrm flipH="false" flipV="false" rot="0">
            <a:off x="10551983" y="1323539"/>
            <a:ext cx="1225522" cy="1194327"/>
          </a:xfrm>
          <a:custGeom>
            <a:avLst/>
            <a:gdLst/>
            <a:ahLst/>
            <a:cxnLst/>
            <a:rect r="r" b="b" t="t" l="l"/>
            <a:pathLst>
              <a:path h="1194327" w="1225522">
                <a:moveTo>
                  <a:pt x="0" y="0"/>
                </a:moveTo>
                <a:lnTo>
                  <a:pt x="1225522" y="0"/>
                </a:lnTo>
                <a:lnTo>
                  <a:pt x="1225522" y="1194327"/>
                </a:lnTo>
                <a:lnTo>
                  <a:pt x="0" y="1194327"/>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28" id="28"/>
          <p:cNvSpPr/>
          <p:nvPr/>
        </p:nvSpPr>
        <p:spPr>
          <a:xfrm flipH="false" flipV="false" rot="0">
            <a:off x="11649182" y="812529"/>
            <a:ext cx="1938730" cy="1921105"/>
          </a:xfrm>
          <a:custGeom>
            <a:avLst/>
            <a:gdLst/>
            <a:ahLst/>
            <a:cxnLst/>
            <a:rect r="r" b="b" t="t" l="l"/>
            <a:pathLst>
              <a:path h="1921105" w="1938730">
                <a:moveTo>
                  <a:pt x="0" y="0"/>
                </a:moveTo>
                <a:lnTo>
                  <a:pt x="1938730" y="0"/>
                </a:lnTo>
                <a:lnTo>
                  <a:pt x="1938730" y="1921106"/>
                </a:lnTo>
                <a:lnTo>
                  <a:pt x="0" y="1921106"/>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a:ln cap="sq">
            <a:noFill/>
            <a:prstDash val="solid"/>
            <a:miter/>
          </a:ln>
        </p:spPr>
      </p:sp>
      <p:sp>
        <p:nvSpPr>
          <p:cNvPr name="Freeform 29" id="29"/>
          <p:cNvSpPr/>
          <p:nvPr/>
        </p:nvSpPr>
        <p:spPr>
          <a:xfrm flipH="false" flipV="false" rot="0">
            <a:off x="16389941" y="6792266"/>
            <a:ext cx="1435361" cy="2667056"/>
          </a:xfrm>
          <a:custGeom>
            <a:avLst/>
            <a:gdLst/>
            <a:ahLst/>
            <a:cxnLst/>
            <a:rect r="r" b="b" t="t" l="l"/>
            <a:pathLst>
              <a:path h="2667056" w="1435361">
                <a:moveTo>
                  <a:pt x="0" y="0"/>
                </a:moveTo>
                <a:lnTo>
                  <a:pt x="1435361" y="0"/>
                </a:lnTo>
                <a:lnTo>
                  <a:pt x="1435361" y="2667056"/>
                </a:lnTo>
                <a:lnTo>
                  <a:pt x="0" y="2667056"/>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30" id="30"/>
          <p:cNvSpPr/>
          <p:nvPr/>
        </p:nvSpPr>
        <p:spPr>
          <a:xfrm flipH="false" flipV="false" rot="0">
            <a:off x="3537875" y="4008891"/>
            <a:ext cx="1989480" cy="2018845"/>
          </a:xfrm>
          <a:custGeom>
            <a:avLst/>
            <a:gdLst/>
            <a:ahLst/>
            <a:cxnLst/>
            <a:rect r="r" b="b" t="t" l="l"/>
            <a:pathLst>
              <a:path h="2018845" w="1989480">
                <a:moveTo>
                  <a:pt x="0" y="0"/>
                </a:moveTo>
                <a:lnTo>
                  <a:pt x="1989480" y="0"/>
                </a:lnTo>
                <a:lnTo>
                  <a:pt x="1989480" y="2018844"/>
                </a:lnTo>
                <a:lnTo>
                  <a:pt x="0" y="2018844"/>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31" id="31"/>
          <p:cNvSpPr/>
          <p:nvPr/>
        </p:nvSpPr>
        <p:spPr>
          <a:xfrm flipH="false" flipV="false" rot="-1152456">
            <a:off x="13920541" y="1207770"/>
            <a:ext cx="748267" cy="1130624"/>
          </a:xfrm>
          <a:custGeom>
            <a:avLst/>
            <a:gdLst/>
            <a:ahLst/>
            <a:cxnLst/>
            <a:rect r="r" b="b" t="t" l="l"/>
            <a:pathLst>
              <a:path h="1130624" w="748267">
                <a:moveTo>
                  <a:pt x="0" y="0"/>
                </a:moveTo>
                <a:lnTo>
                  <a:pt x="748267" y="0"/>
                </a:lnTo>
                <a:lnTo>
                  <a:pt x="748267" y="1130624"/>
                </a:lnTo>
                <a:lnTo>
                  <a:pt x="0" y="1130624"/>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p:spPr>
      </p:sp>
      <p:sp>
        <p:nvSpPr>
          <p:cNvPr name="Freeform 32" id="32"/>
          <p:cNvSpPr/>
          <p:nvPr/>
        </p:nvSpPr>
        <p:spPr>
          <a:xfrm flipH="false" flipV="false" rot="0">
            <a:off x="-543783" y="8468858"/>
            <a:ext cx="1964674" cy="1578883"/>
          </a:xfrm>
          <a:custGeom>
            <a:avLst/>
            <a:gdLst/>
            <a:ahLst/>
            <a:cxnLst/>
            <a:rect r="r" b="b" t="t" l="l"/>
            <a:pathLst>
              <a:path h="1578883" w="1964674">
                <a:moveTo>
                  <a:pt x="0" y="0"/>
                </a:moveTo>
                <a:lnTo>
                  <a:pt x="1964674" y="0"/>
                </a:lnTo>
                <a:lnTo>
                  <a:pt x="1964674" y="1578884"/>
                </a:lnTo>
                <a:lnTo>
                  <a:pt x="0" y="1578884"/>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TextBox 33" id="33"/>
          <p:cNvSpPr txBox="true"/>
          <p:nvPr/>
        </p:nvSpPr>
        <p:spPr>
          <a:xfrm rot="0">
            <a:off x="6603447" y="8459333"/>
            <a:ext cx="5081107" cy="896620"/>
          </a:xfrm>
          <a:prstGeom prst="rect">
            <a:avLst/>
          </a:prstGeom>
        </p:spPr>
        <p:txBody>
          <a:bodyPr anchor="t" rtlCol="false" tIns="0" lIns="0" bIns="0" rIns="0">
            <a:spAutoFit/>
          </a:bodyPr>
          <a:lstStyle/>
          <a:p>
            <a:pPr algn="ctr">
              <a:lnSpc>
                <a:spcPts val="7279"/>
              </a:lnSpc>
            </a:pPr>
            <a:r>
              <a:rPr lang="en-US" sz="5199">
                <a:solidFill>
                  <a:srgbClr val="3C3333"/>
                </a:solidFill>
                <a:latin typeface="Sigher"/>
                <a:ea typeface="Sigher"/>
                <a:cs typeface="Sigher"/>
                <a:sym typeface="Sigher"/>
              </a:rPr>
              <a:t>Meet Olivia</a:t>
            </a:r>
          </a:p>
        </p:txBody>
      </p:sp>
      <p:sp>
        <p:nvSpPr>
          <p:cNvPr name="Freeform 34" id="34"/>
          <p:cNvSpPr/>
          <p:nvPr/>
        </p:nvSpPr>
        <p:spPr>
          <a:xfrm flipH="false" flipV="false" rot="0">
            <a:off x="3923086" y="621747"/>
            <a:ext cx="1219058" cy="1246248"/>
          </a:xfrm>
          <a:custGeom>
            <a:avLst/>
            <a:gdLst/>
            <a:ahLst/>
            <a:cxnLst/>
            <a:rect r="r" b="b" t="t" l="l"/>
            <a:pathLst>
              <a:path h="1246248" w="1219058">
                <a:moveTo>
                  <a:pt x="0" y="0"/>
                </a:moveTo>
                <a:lnTo>
                  <a:pt x="1219058" y="0"/>
                </a:lnTo>
                <a:lnTo>
                  <a:pt x="1219058" y="1246248"/>
                </a:lnTo>
                <a:lnTo>
                  <a:pt x="0" y="1246248"/>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0">
            <a:off x="1214878" y="1042741"/>
            <a:ext cx="1945405" cy="1312264"/>
          </a:xfrm>
          <a:custGeom>
            <a:avLst/>
            <a:gdLst/>
            <a:ahLst/>
            <a:cxnLst/>
            <a:rect r="r" b="b" t="t" l="l"/>
            <a:pathLst>
              <a:path h="1312264" w="1945405">
                <a:moveTo>
                  <a:pt x="0" y="0"/>
                </a:moveTo>
                <a:lnTo>
                  <a:pt x="1945405" y="0"/>
                </a:lnTo>
                <a:lnTo>
                  <a:pt x="1945405" y="1312264"/>
                </a:lnTo>
                <a:lnTo>
                  <a:pt x="0" y="131226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4" id="4"/>
          <p:cNvSpPr/>
          <p:nvPr/>
        </p:nvSpPr>
        <p:spPr>
          <a:xfrm flipH="false" flipV="false" rot="-536670">
            <a:off x="3020439" y="1126108"/>
            <a:ext cx="1323857" cy="1126482"/>
          </a:xfrm>
          <a:custGeom>
            <a:avLst/>
            <a:gdLst/>
            <a:ahLst/>
            <a:cxnLst/>
            <a:rect r="r" b="b" t="t" l="l"/>
            <a:pathLst>
              <a:path h="1126482" w="1323857">
                <a:moveTo>
                  <a:pt x="0" y="0"/>
                </a:moveTo>
                <a:lnTo>
                  <a:pt x="1323857" y="0"/>
                </a:lnTo>
                <a:lnTo>
                  <a:pt x="1323857" y="1126482"/>
                </a:lnTo>
                <a:lnTo>
                  <a:pt x="0" y="112648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5" id="5"/>
          <p:cNvSpPr/>
          <p:nvPr/>
        </p:nvSpPr>
        <p:spPr>
          <a:xfrm flipH="false" flipV="false" rot="0">
            <a:off x="4220013" y="1140136"/>
            <a:ext cx="1044934" cy="1184977"/>
          </a:xfrm>
          <a:custGeom>
            <a:avLst/>
            <a:gdLst/>
            <a:ahLst/>
            <a:cxnLst/>
            <a:rect r="r" b="b" t="t" l="l"/>
            <a:pathLst>
              <a:path h="1184977" w="1044934">
                <a:moveTo>
                  <a:pt x="0" y="0"/>
                </a:moveTo>
                <a:lnTo>
                  <a:pt x="1044935" y="0"/>
                </a:lnTo>
                <a:lnTo>
                  <a:pt x="1044935" y="1184977"/>
                </a:lnTo>
                <a:lnTo>
                  <a:pt x="0" y="118497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6" id="6"/>
          <p:cNvSpPr/>
          <p:nvPr/>
        </p:nvSpPr>
        <p:spPr>
          <a:xfrm flipH="false" flipV="false" rot="0">
            <a:off x="5347800" y="1054468"/>
            <a:ext cx="703527" cy="1141415"/>
          </a:xfrm>
          <a:custGeom>
            <a:avLst/>
            <a:gdLst/>
            <a:ahLst/>
            <a:cxnLst/>
            <a:rect r="r" b="b" t="t" l="l"/>
            <a:pathLst>
              <a:path h="1141415" w="703527">
                <a:moveTo>
                  <a:pt x="0" y="0"/>
                </a:moveTo>
                <a:lnTo>
                  <a:pt x="703527" y="0"/>
                </a:lnTo>
                <a:lnTo>
                  <a:pt x="703527" y="1141415"/>
                </a:lnTo>
                <a:lnTo>
                  <a:pt x="0" y="1141415"/>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7" id="7"/>
          <p:cNvSpPr/>
          <p:nvPr/>
        </p:nvSpPr>
        <p:spPr>
          <a:xfrm flipH="false" flipV="false" rot="0">
            <a:off x="6010354" y="1005945"/>
            <a:ext cx="1306091" cy="1342711"/>
          </a:xfrm>
          <a:custGeom>
            <a:avLst/>
            <a:gdLst/>
            <a:ahLst/>
            <a:cxnLst/>
            <a:rect r="r" b="b" t="t" l="l"/>
            <a:pathLst>
              <a:path h="1342711" w="1306091">
                <a:moveTo>
                  <a:pt x="0" y="0"/>
                </a:moveTo>
                <a:lnTo>
                  <a:pt x="1306091" y="0"/>
                </a:lnTo>
                <a:lnTo>
                  <a:pt x="1306091" y="1342711"/>
                </a:lnTo>
                <a:lnTo>
                  <a:pt x="0" y="1342711"/>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8" id="8"/>
          <p:cNvSpPr/>
          <p:nvPr/>
        </p:nvSpPr>
        <p:spPr>
          <a:xfrm flipH="false" flipV="false" rot="0">
            <a:off x="8107020" y="1054468"/>
            <a:ext cx="703527" cy="1141415"/>
          </a:xfrm>
          <a:custGeom>
            <a:avLst/>
            <a:gdLst/>
            <a:ahLst/>
            <a:cxnLst/>
            <a:rect r="r" b="b" t="t" l="l"/>
            <a:pathLst>
              <a:path h="1141415" w="703527">
                <a:moveTo>
                  <a:pt x="0" y="0"/>
                </a:moveTo>
                <a:lnTo>
                  <a:pt x="703526" y="0"/>
                </a:lnTo>
                <a:lnTo>
                  <a:pt x="703526" y="1141415"/>
                </a:lnTo>
                <a:lnTo>
                  <a:pt x="0" y="1141415"/>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9" id="9"/>
          <p:cNvSpPr/>
          <p:nvPr/>
        </p:nvSpPr>
        <p:spPr>
          <a:xfrm flipH="false" flipV="false" rot="0">
            <a:off x="10004306" y="871286"/>
            <a:ext cx="1222045" cy="1483719"/>
          </a:xfrm>
          <a:custGeom>
            <a:avLst/>
            <a:gdLst/>
            <a:ahLst/>
            <a:cxnLst/>
            <a:rect r="r" b="b" t="t" l="l"/>
            <a:pathLst>
              <a:path h="1483719" w="1222045">
                <a:moveTo>
                  <a:pt x="0" y="0"/>
                </a:moveTo>
                <a:lnTo>
                  <a:pt x="1222045" y="0"/>
                </a:lnTo>
                <a:lnTo>
                  <a:pt x="1222045" y="1483719"/>
                </a:lnTo>
                <a:lnTo>
                  <a:pt x="0" y="1483719"/>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10" id="10"/>
          <p:cNvSpPr/>
          <p:nvPr/>
        </p:nvSpPr>
        <p:spPr>
          <a:xfrm flipH="false" flipV="false" rot="-536670">
            <a:off x="11092391" y="1079369"/>
            <a:ext cx="1448638" cy="1232659"/>
          </a:xfrm>
          <a:custGeom>
            <a:avLst/>
            <a:gdLst/>
            <a:ahLst/>
            <a:cxnLst/>
            <a:rect r="r" b="b" t="t" l="l"/>
            <a:pathLst>
              <a:path h="1232659" w="1448638">
                <a:moveTo>
                  <a:pt x="0" y="0"/>
                </a:moveTo>
                <a:lnTo>
                  <a:pt x="1448637" y="0"/>
                </a:lnTo>
                <a:lnTo>
                  <a:pt x="1448637" y="1232659"/>
                </a:lnTo>
                <a:lnTo>
                  <a:pt x="0" y="1232659"/>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11" id="11"/>
          <p:cNvSpPr/>
          <p:nvPr/>
        </p:nvSpPr>
        <p:spPr>
          <a:xfrm flipH="false" flipV="false" rot="0">
            <a:off x="8564976" y="1140136"/>
            <a:ext cx="1649823" cy="1214869"/>
          </a:xfrm>
          <a:custGeom>
            <a:avLst/>
            <a:gdLst/>
            <a:ahLst/>
            <a:cxnLst/>
            <a:rect r="r" b="b" t="t" l="l"/>
            <a:pathLst>
              <a:path h="1214869" w="1649823">
                <a:moveTo>
                  <a:pt x="0" y="0"/>
                </a:moveTo>
                <a:lnTo>
                  <a:pt x="1649822" y="0"/>
                </a:lnTo>
                <a:lnTo>
                  <a:pt x="1649822" y="1214869"/>
                </a:lnTo>
                <a:lnTo>
                  <a:pt x="0" y="1214869"/>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12" id="12"/>
          <p:cNvSpPr/>
          <p:nvPr/>
        </p:nvSpPr>
        <p:spPr>
          <a:xfrm flipH="false" flipV="false" rot="0">
            <a:off x="12416976" y="1170028"/>
            <a:ext cx="1044934" cy="1184977"/>
          </a:xfrm>
          <a:custGeom>
            <a:avLst/>
            <a:gdLst/>
            <a:ahLst/>
            <a:cxnLst/>
            <a:rect r="r" b="b" t="t" l="l"/>
            <a:pathLst>
              <a:path h="1184977" w="1044934">
                <a:moveTo>
                  <a:pt x="0" y="0"/>
                </a:moveTo>
                <a:lnTo>
                  <a:pt x="1044935" y="0"/>
                </a:lnTo>
                <a:lnTo>
                  <a:pt x="1044935" y="1184977"/>
                </a:lnTo>
                <a:lnTo>
                  <a:pt x="0" y="118497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13" id="13"/>
          <p:cNvSpPr/>
          <p:nvPr/>
        </p:nvSpPr>
        <p:spPr>
          <a:xfrm flipH="false" flipV="false" rot="0">
            <a:off x="14128661" y="1042741"/>
            <a:ext cx="1340025" cy="1305915"/>
          </a:xfrm>
          <a:custGeom>
            <a:avLst/>
            <a:gdLst/>
            <a:ahLst/>
            <a:cxnLst/>
            <a:rect r="r" b="b" t="t" l="l"/>
            <a:pathLst>
              <a:path h="1305915" w="1340025">
                <a:moveTo>
                  <a:pt x="0" y="0"/>
                </a:moveTo>
                <a:lnTo>
                  <a:pt x="1340024" y="0"/>
                </a:lnTo>
                <a:lnTo>
                  <a:pt x="1340024" y="1305915"/>
                </a:lnTo>
                <a:lnTo>
                  <a:pt x="0" y="1305915"/>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14" id="14"/>
          <p:cNvSpPr/>
          <p:nvPr/>
        </p:nvSpPr>
        <p:spPr>
          <a:xfrm flipH="false" flipV="false" rot="0">
            <a:off x="13418621" y="828675"/>
            <a:ext cx="1049021" cy="1367208"/>
          </a:xfrm>
          <a:custGeom>
            <a:avLst/>
            <a:gdLst/>
            <a:ahLst/>
            <a:cxnLst/>
            <a:rect r="r" b="b" t="t" l="l"/>
            <a:pathLst>
              <a:path h="1367208" w="1049021">
                <a:moveTo>
                  <a:pt x="0" y="0"/>
                </a:moveTo>
                <a:lnTo>
                  <a:pt x="1049021" y="0"/>
                </a:lnTo>
                <a:lnTo>
                  <a:pt x="1049021" y="1367208"/>
                </a:lnTo>
                <a:lnTo>
                  <a:pt x="0" y="1367208"/>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a:ln cap="sq">
            <a:noFill/>
            <a:prstDash val="solid"/>
            <a:miter/>
          </a:ln>
        </p:spPr>
      </p:sp>
      <p:sp>
        <p:nvSpPr>
          <p:cNvPr name="Freeform 15" id="15"/>
          <p:cNvSpPr/>
          <p:nvPr/>
        </p:nvSpPr>
        <p:spPr>
          <a:xfrm flipH="false" flipV="false" rot="0">
            <a:off x="15134392" y="1036392"/>
            <a:ext cx="1938730" cy="1921105"/>
          </a:xfrm>
          <a:custGeom>
            <a:avLst/>
            <a:gdLst/>
            <a:ahLst/>
            <a:cxnLst/>
            <a:rect r="r" b="b" t="t" l="l"/>
            <a:pathLst>
              <a:path h="1921105" w="1938730">
                <a:moveTo>
                  <a:pt x="0" y="0"/>
                </a:moveTo>
                <a:lnTo>
                  <a:pt x="1938730" y="0"/>
                </a:lnTo>
                <a:lnTo>
                  <a:pt x="1938730" y="1921105"/>
                </a:lnTo>
                <a:lnTo>
                  <a:pt x="0" y="1921105"/>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a:ln cap="sq">
            <a:noFill/>
            <a:prstDash val="solid"/>
            <a:miter/>
          </a:ln>
        </p:spPr>
      </p:sp>
      <p:sp>
        <p:nvSpPr>
          <p:cNvPr name="Freeform 16" id="16"/>
          <p:cNvSpPr/>
          <p:nvPr/>
        </p:nvSpPr>
        <p:spPr>
          <a:xfrm flipH="false" flipV="false" rot="0">
            <a:off x="569516" y="2882666"/>
            <a:ext cx="5039203" cy="7106569"/>
          </a:xfrm>
          <a:custGeom>
            <a:avLst/>
            <a:gdLst/>
            <a:ahLst/>
            <a:cxnLst/>
            <a:rect r="r" b="b" t="t" l="l"/>
            <a:pathLst>
              <a:path h="7106569" w="5039203">
                <a:moveTo>
                  <a:pt x="0" y="0"/>
                </a:moveTo>
                <a:lnTo>
                  <a:pt x="5039203" y="0"/>
                </a:lnTo>
                <a:lnTo>
                  <a:pt x="5039203" y="7106569"/>
                </a:lnTo>
                <a:lnTo>
                  <a:pt x="0" y="7106569"/>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
        <p:nvSpPr>
          <p:cNvPr name="Freeform 17" id="17"/>
          <p:cNvSpPr/>
          <p:nvPr/>
        </p:nvSpPr>
        <p:spPr>
          <a:xfrm flipH="false" flipV="false" rot="0">
            <a:off x="5398799" y="3157522"/>
            <a:ext cx="5416442" cy="5317961"/>
          </a:xfrm>
          <a:custGeom>
            <a:avLst/>
            <a:gdLst/>
            <a:ahLst/>
            <a:cxnLst/>
            <a:rect r="r" b="b" t="t" l="l"/>
            <a:pathLst>
              <a:path h="5317961" w="5416442">
                <a:moveTo>
                  <a:pt x="0" y="0"/>
                </a:moveTo>
                <a:lnTo>
                  <a:pt x="5416442" y="0"/>
                </a:lnTo>
                <a:lnTo>
                  <a:pt x="5416442" y="5317961"/>
                </a:lnTo>
                <a:lnTo>
                  <a:pt x="0" y="5317961"/>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p:spPr>
      </p:sp>
      <p:sp>
        <p:nvSpPr>
          <p:cNvPr name="Freeform 18" id="18"/>
          <p:cNvSpPr/>
          <p:nvPr/>
        </p:nvSpPr>
        <p:spPr>
          <a:xfrm flipH="false" flipV="false" rot="0">
            <a:off x="10615329" y="3214947"/>
            <a:ext cx="7931095" cy="4181850"/>
          </a:xfrm>
          <a:custGeom>
            <a:avLst/>
            <a:gdLst/>
            <a:ahLst/>
            <a:cxnLst/>
            <a:rect r="r" b="b" t="t" l="l"/>
            <a:pathLst>
              <a:path h="4181850" w="7931095">
                <a:moveTo>
                  <a:pt x="0" y="0"/>
                </a:moveTo>
                <a:lnTo>
                  <a:pt x="7931095" y="0"/>
                </a:lnTo>
                <a:lnTo>
                  <a:pt x="7931095" y="4181850"/>
                </a:lnTo>
                <a:lnTo>
                  <a:pt x="0" y="4181850"/>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19" id="19"/>
          <p:cNvSpPr/>
          <p:nvPr/>
        </p:nvSpPr>
        <p:spPr>
          <a:xfrm flipH="false" flipV="false" rot="0">
            <a:off x="10905392" y="7752090"/>
            <a:ext cx="7641032" cy="2056132"/>
          </a:xfrm>
          <a:custGeom>
            <a:avLst/>
            <a:gdLst/>
            <a:ahLst/>
            <a:cxnLst/>
            <a:rect r="r" b="b" t="t" l="l"/>
            <a:pathLst>
              <a:path h="2056132" w="7641032">
                <a:moveTo>
                  <a:pt x="0" y="0"/>
                </a:moveTo>
                <a:lnTo>
                  <a:pt x="7641032" y="0"/>
                </a:lnTo>
                <a:lnTo>
                  <a:pt x="7641032" y="2056132"/>
                </a:lnTo>
                <a:lnTo>
                  <a:pt x="0" y="2056132"/>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p:spPr>
      </p:sp>
      <p:sp>
        <p:nvSpPr>
          <p:cNvPr name="Freeform 20" id="20"/>
          <p:cNvSpPr/>
          <p:nvPr/>
        </p:nvSpPr>
        <p:spPr>
          <a:xfrm flipH="false" flipV="false" rot="0">
            <a:off x="10815241" y="3360296"/>
            <a:ext cx="1098241" cy="1579038"/>
          </a:xfrm>
          <a:custGeom>
            <a:avLst/>
            <a:gdLst/>
            <a:ahLst/>
            <a:cxnLst/>
            <a:rect r="r" b="b" t="t" l="l"/>
            <a:pathLst>
              <a:path h="1579038" w="1098241">
                <a:moveTo>
                  <a:pt x="0" y="0"/>
                </a:moveTo>
                <a:lnTo>
                  <a:pt x="1098241" y="0"/>
                </a:lnTo>
                <a:lnTo>
                  <a:pt x="1098241" y="1579038"/>
                </a:lnTo>
                <a:lnTo>
                  <a:pt x="0" y="1579038"/>
                </a:lnTo>
                <a:lnTo>
                  <a:pt x="0" y="0"/>
                </a:lnTo>
                <a:close/>
              </a:path>
            </a:pathLst>
          </a:custGeom>
          <a:blipFill>
            <a:blip r:embed="rId33">
              <a:extLst>
                <a:ext uri="{96DAC541-7B7A-43D3-8B79-37D633B846F1}">
                  <asvg:svgBlip xmlns:asvg="http://schemas.microsoft.com/office/drawing/2016/SVG/main" r:embed="rId34"/>
                </a:ext>
              </a:extLst>
            </a:blip>
            <a:stretch>
              <a:fillRect l="0" t="0" r="0" b="0"/>
            </a:stretch>
          </a:blipFill>
        </p:spPr>
      </p:sp>
      <p:sp>
        <p:nvSpPr>
          <p:cNvPr name="Freeform 21" id="21"/>
          <p:cNvSpPr/>
          <p:nvPr/>
        </p:nvSpPr>
        <p:spPr>
          <a:xfrm flipH="false" flipV="false" rot="0">
            <a:off x="4815580" y="6783912"/>
            <a:ext cx="2103978" cy="3503088"/>
          </a:xfrm>
          <a:custGeom>
            <a:avLst/>
            <a:gdLst/>
            <a:ahLst/>
            <a:cxnLst/>
            <a:rect r="r" b="b" t="t" l="l"/>
            <a:pathLst>
              <a:path h="3503088" w="2103978">
                <a:moveTo>
                  <a:pt x="0" y="0"/>
                </a:moveTo>
                <a:lnTo>
                  <a:pt x="2103978" y="0"/>
                </a:lnTo>
                <a:lnTo>
                  <a:pt x="2103978" y="3503088"/>
                </a:lnTo>
                <a:lnTo>
                  <a:pt x="0" y="3503088"/>
                </a:lnTo>
                <a:lnTo>
                  <a:pt x="0" y="0"/>
                </a:lnTo>
                <a:close/>
              </a:path>
            </a:pathLst>
          </a:custGeom>
          <a:blipFill>
            <a:blip r:embed="rId35"/>
            <a:stretch>
              <a:fillRect l="0" t="0" r="0" b="0"/>
            </a:stretch>
          </a:blipFill>
          <a:ln cap="sq">
            <a:noFill/>
            <a:prstDash val="solid"/>
            <a:miter/>
          </a:ln>
        </p:spPr>
      </p:sp>
      <p:sp>
        <p:nvSpPr>
          <p:cNvPr name="Freeform 22" id="22"/>
          <p:cNvSpPr/>
          <p:nvPr/>
        </p:nvSpPr>
        <p:spPr>
          <a:xfrm flipH="false" flipV="false" rot="0">
            <a:off x="7554495" y="8352140"/>
            <a:ext cx="2604247" cy="1456082"/>
          </a:xfrm>
          <a:custGeom>
            <a:avLst/>
            <a:gdLst/>
            <a:ahLst/>
            <a:cxnLst/>
            <a:rect r="r" b="b" t="t" l="l"/>
            <a:pathLst>
              <a:path h="1456082" w="2604247">
                <a:moveTo>
                  <a:pt x="0" y="0"/>
                </a:moveTo>
                <a:lnTo>
                  <a:pt x="2604248" y="0"/>
                </a:lnTo>
                <a:lnTo>
                  <a:pt x="2604248" y="1456082"/>
                </a:lnTo>
                <a:lnTo>
                  <a:pt x="0" y="1456082"/>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TextBox 23" id="23"/>
          <p:cNvSpPr txBox="true"/>
          <p:nvPr/>
        </p:nvSpPr>
        <p:spPr>
          <a:xfrm rot="0">
            <a:off x="6355368" y="4282109"/>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24" id="24"/>
          <p:cNvSpPr txBox="true"/>
          <p:nvPr/>
        </p:nvSpPr>
        <p:spPr>
          <a:xfrm rot="0">
            <a:off x="939106" y="4863134"/>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25" id="25"/>
          <p:cNvSpPr txBox="true"/>
          <p:nvPr/>
        </p:nvSpPr>
        <p:spPr>
          <a:xfrm rot="0">
            <a:off x="939106" y="5669487"/>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26" id="26"/>
          <p:cNvSpPr txBox="true"/>
          <p:nvPr/>
        </p:nvSpPr>
        <p:spPr>
          <a:xfrm rot="0">
            <a:off x="939106" y="6479112"/>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27" id="27"/>
          <p:cNvSpPr txBox="true"/>
          <p:nvPr/>
        </p:nvSpPr>
        <p:spPr>
          <a:xfrm rot="0">
            <a:off x="939106" y="7285464"/>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28" id="28"/>
          <p:cNvSpPr txBox="true"/>
          <p:nvPr/>
        </p:nvSpPr>
        <p:spPr>
          <a:xfrm rot="0">
            <a:off x="939106" y="8095089"/>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29" id="29"/>
          <p:cNvSpPr txBox="true"/>
          <p:nvPr/>
        </p:nvSpPr>
        <p:spPr>
          <a:xfrm rot="0">
            <a:off x="6355368" y="5088462"/>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30" id="30"/>
          <p:cNvSpPr txBox="true"/>
          <p:nvPr/>
        </p:nvSpPr>
        <p:spPr>
          <a:xfrm rot="0">
            <a:off x="6355368" y="5898087"/>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31" id="31"/>
          <p:cNvSpPr txBox="true"/>
          <p:nvPr/>
        </p:nvSpPr>
        <p:spPr>
          <a:xfrm rot="0">
            <a:off x="6355368" y="6704439"/>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32" id="32"/>
          <p:cNvSpPr txBox="true"/>
          <p:nvPr/>
        </p:nvSpPr>
        <p:spPr>
          <a:xfrm rot="0">
            <a:off x="12565955" y="4838700"/>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
        <p:nvSpPr>
          <p:cNvPr name="TextBox 33" id="33"/>
          <p:cNvSpPr txBox="true"/>
          <p:nvPr/>
        </p:nvSpPr>
        <p:spPr>
          <a:xfrm rot="0">
            <a:off x="13461911" y="8399283"/>
            <a:ext cx="3803375" cy="533400"/>
          </a:xfrm>
          <a:prstGeom prst="rect">
            <a:avLst/>
          </a:prstGeom>
        </p:spPr>
        <p:txBody>
          <a:bodyPr anchor="t" rtlCol="false" tIns="0" lIns="0" bIns="0" rIns="0">
            <a:spAutoFit/>
          </a:bodyPr>
          <a:lstStyle/>
          <a:p>
            <a:pPr algn="ctr">
              <a:lnSpc>
                <a:spcPts val="4200"/>
              </a:lnSpc>
            </a:pPr>
            <a:r>
              <a:rPr lang="en-US" sz="3000">
                <a:solidFill>
                  <a:srgbClr val="545454"/>
                </a:solidFill>
                <a:latin typeface="Sigher"/>
                <a:ea typeface="Sigher"/>
                <a:cs typeface="Sigher"/>
                <a:sym typeface="Sigher"/>
              </a:rPr>
              <a:t>Add idea here</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0" y="0"/>
                </a:moveTo>
                <a:lnTo>
                  <a:pt x="10287000" y="0"/>
                </a:lnTo>
                <a:lnTo>
                  <a:pt x="10287000" y="18288000"/>
                </a:lnTo>
                <a:lnTo>
                  <a:pt x="0" y="18288000"/>
                </a:lnTo>
                <a:lnTo>
                  <a:pt x="0" y="0"/>
                </a:lnTo>
                <a:close/>
              </a:path>
            </a:pathLst>
          </a:custGeom>
          <a:blipFill>
            <a:blip r:embed="rId2">
              <a:alphaModFix amt="15000"/>
            </a:blip>
            <a:stretch>
              <a:fillRect l="-21000" t="0" r="-21000" b="0"/>
            </a:stretch>
          </a:blipFill>
          <a:ln cap="sq">
            <a:noFill/>
            <a:prstDash val="solid"/>
            <a:miter/>
          </a:ln>
        </p:spPr>
      </p:sp>
      <p:sp>
        <p:nvSpPr>
          <p:cNvPr name="Freeform 3" id="3"/>
          <p:cNvSpPr/>
          <p:nvPr/>
        </p:nvSpPr>
        <p:spPr>
          <a:xfrm flipH="false" flipV="false" rot="0">
            <a:off x="3101385" y="1028700"/>
            <a:ext cx="10890231" cy="8739410"/>
          </a:xfrm>
          <a:custGeom>
            <a:avLst/>
            <a:gdLst/>
            <a:ahLst/>
            <a:cxnLst/>
            <a:rect r="r" b="b" t="t" l="l"/>
            <a:pathLst>
              <a:path h="8739410" w="10890231">
                <a:moveTo>
                  <a:pt x="0" y="0"/>
                </a:moveTo>
                <a:lnTo>
                  <a:pt x="10890231" y="0"/>
                </a:lnTo>
                <a:lnTo>
                  <a:pt x="10890231" y="8739410"/>
                </a:lnTo>
                <a:lnTo>
                  <a:pt x="0" y="8739410"/>
                </a:lnTo>
                <a:lnTo>
                  <a:pt x="0" y="0"/>
                </a:lnTo>
                <a:close/>
              </a:path>
            </a:pathLst>
          </a:custGeom>
          <a:blipFill>
            <a:blip r:embed="rId3"/>
            <a:stretch>
              <a:fillRect l="0" t="0" r="0" b="0"/>
            </a:stretch>
          </a:blipFill>
        </p:spPr>
      </p:sp>
      <p:sp>
        <p:nvSpPr>
          <p:cNvPr name="Freeform 4" id="4"/>
          <p:cNvSpPr/>
          <p:nvPr/>
        </p:nvSpPr>
        <p:spPr>
          <a:xfrm flipH="false" flipV="false" rot="0">
            <a:off x="0" y="0"/>
            <a:ext cx="6853714" cy="10287000"/>
          </a:xfrm>
          <a:custGeom>
            <a:avLst/>
            <a:gdLst/>
            <a:ahLst/>
            <a:cxnLst/>
            <a:rect r="r" b="b" t="t" l="l"/>
            <a:pathLst>
              <a:path h="10287000" w="6853714">
                <a:moveTo>
                  <a:pt x="0" y="0"/>
                </a:moveTo>
                <a:lnTo>
                  <a:pt x="6853714" y="0"/>
                </a:lnTo>
                <a:lnTo>
                  <a:pt x="6853714" y="10287000"/>
                </a:lnTo>
                <a:lnTo>
                  <a:pt x="0" y="10287000"/>
                </a:lnTo>
                <a:lnTo>
                  <a:pt x="0" y="0"/>
                </a:lnTo>
                <a:close/>
              </a:path>
            </a:pathLst>
          </a:custGeom>
          <a:blipFill>
            <a:blip r:embed="rId4"/>
            <a:stretch>
              <a:fillRect l="0" t="0" r="0" b="0"/>
            </a:stretch>
          </a:blipFill>
        </p:spPr>
      </p:sp>
      <p:sp>
        <p:nvSpPr>
          <p:cNvPr name="Freeform 5" id="5"/>
          <p:cNvSpPr/>
          <p:nvPr/>
        </p:nvSpPr>
        <p:spPr>
          <a:xfrm flipH="false" flipV="false" rot="0">
            <a:off x="7103257" y="697995"/>
            <a:ext cx="1006680" cy="1312024"/>
          </a:xfrm>
          <a:custGeom>
            <a:avLst/>
            <a:gdLst/>
            <a:ahLst/>
            <a:cxnLst/>
            <a:rect r="r" b="b" t="t" l="l"/>
            <a:pathLst>
              <a:path h="1312024" w="1006680">
                <a:moveTo>
                  <a:pt x="0" y="0"/>
                </a:moveTo>
                <a:lnTo>
                  <a:pt x="1006680" y="0"/>
                </a:lnTo>
                <a:lnTo>
                  <a:pt x="1006680" y="1312024"/>
                </a:lnTo>
                <a:lnTo>
                  <a:pt x="0" y="131202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6" id="6"/>
          <p:cNvSpPr/>
          <p:nvPr/>
        </p:nvSpPr>
        <p:spPr>
          <a:xfrm flipH="false" flipV="false" rot="167496">
            <a:off x="7912887" y="876176"/>
            <a:ext cx="1267227" cy="1103639"/>
          </a:xfrm>
          <a:custGeom>
            <a:avLst/>
            <a:gdLst/>
            <a:ahLst/>
            <a:cxnLst/>
            <a:rect r="r" b="b" t="t" l="l"/>
            <a:pathLst>
              <a:path h="1103639" w="1267227">
                <a:moveTo>
                  <a:pt x="0" y="0"/>
                </a:moveTo>
                <a:lnTo>
                  <a:pt x="1267227" y="0"/>
                </a:lnTo>
                <a:lnTo>
                  <a:pt x="1267227" y="1103639"/>
                </a:lnTo>
                <a:lnTo>
                  <a:pt x="0" y="1103639"/>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7" id="7"/>
          <p:cNvSpPr/>
          <p:nvPr/>
        </p:nvSpPr>
        <p:spPr>
          <a:xfrm flipH="false" flipV="false" rot="0">
            <a:off x="13043418" y="748992"/>
            <a:ext cx="1288000" cy="1194327"/>
          </a:xfrm>
          <a:custGeom>
            <a:avLst/>
            <a:gdLst/>
            <a:ahLst/>
            <a:cxnLst/>
            <a:rect r="r" b="b" t="t" l="l"/>
            <a:pathLst>
              <a:path h="1194327" w="1288000">
                <a:moveTo>
                  <a:pt x="0" y="0"/>
                </a:moveTo>
                <a:lnTo>
                  <a:pt x="1288000" y="0"/>
                </a:lnTo>
                <a:lnTo>
                  <a:pt x="1288000" y="1194327"/>
                </a:lnTo>
                <a:lnTo>
                  <a:pt x="0" y="119432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8" id="8"/>
          <p:cNvSpPr/>
          <p:nvPr/>
        </p:nvSpPr>
        <p:spPr>
          <a:xfrm flipH="false" flipV="false" rot="0">
            <a:off x="9472937" y="845971"/>
            <a:ext cx="1483026" cy="1000368"/>
          </a:xfrm>
          <a:custGeom>
            <a:avLst/>
            <a:gdLst/>
            <a:ahLst/>
            <a:cxnLst/>
            <a:rect r="r" b="b" t="t" l="l"/>
            <a:pathLst>
              <a:path h="1000368" w="1483026">
                <a:moveTo>
                  <a:pt x="0" y="0"/>
                </a:moveTo>
                <a:lnTo>
                  <a:pt x="1483026" y="0"/>
                </a:lnTo>
                <a:lnTo>
                  <a:pt x="1483026" y="1000369"/>
                </a:lnTo>
                <a:lnTo>
                  <a:pt x="0" y="1000369"/>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9" id="9"/>
          <p:cNvSpPr/>
          <p:nvPr/>
        </p:nvSpPr>
        <p:spPr>
          <a:xfrm flipH="false" flipV="false" rot="0">
            <a:off x="10738018" y="886030"/>
            <a:ext cx="1276700" cy="1265093"/>
          </a:xfrm>
          <a:custGeom>
            <a:avLst/>
            <a:gdLst/>
            <a:ahLst/>
            <a:cxnLst/>
            <a:rect r="r" b="b" t="t" l="l"/>
            <a:pathLst>
              <a:path h="1265093" w="1276700">
                <a:moveTo>
                  <a:pt x="0" y="0"/>
                </a:moveTo>
                <a:lnTo>
                  <a:pt x="1276700" y="0"/>
                </a:lnTo>
                <a:lnTo>
                  <a:pt x="1276700" y="1265093"/>
                </a:lnTo>
                <a:lnTo>
                  <a:pt x="0" y="1265093"/>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10" id="10"/>
          <p:cNvSpPr/>
          <p:nvPr/>
        </p:nvSpPr>
        <p:spPr>
          <a:xfrm flipH="false" flipV="false" rot="0">
            <a:off x="12141351" y="697995"/>
            <a:ext cx="1040533" cy="1413069"/>
          </a:xfrm>
          <a:custGeom>
            <a:avLst/>
            <a:gdLst/>
            <a:ahLst/>
            <a:cxnLst/>
            <a:rect r="r" b="b" t="t" l="l"/>
            <a:pathLst>
              <a:path h="1413069" w="1040533">
                <a:moveTo>
                  <a:pt x="0" y="0"/>
                </a:moveTo>
                <a:lnTo>
                  <a:pt x="1040533" y="0"/>
                </a:lnTo>
                <a:lnTo>
                  <a:pt x="1040533" y="1413070"/>
                </a:lnTo>
                <a:lnTo>
                  <a:pt x="0" y="1413070"/>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a:ln cap="sq">
            <a:noFill/>
            <a:prstDash val="solid"/>
            <a:miter/>
          </a:ln>
        </p:spPr>
      </p:sp>
      <p:sp>
        <p:nvSpPr>
          <p:cNvPr name="Freeform 11" id="11"/>
          <p:cNvSpPr/>
          <p:nvPr/>
        </p:nvSpPr>
        <p:spPr>
          <a:xfrm flipH="false" flipV="false" rot="0">
            <a:off x="14258316" y="795150"/>
            <a:ext cx="1649823" cy="1214869"/>
          </a:xfrm>
          <a:custGeom>
            <a:avLst/>
            <a:gdLst/>
            <a:ahLst/>
            <a:cxnLst/>
            <a:rect r="r" b="b" t="t" l="l"/>
            <a:pathLst>
              <a:path h="1214869" w="1649823">
                <a:moveTo>
                  <a:pt x="0" y="0"/>
                </a:moveTo>
                <a:lnTo>
                  <a:pt x="1649822" y="0"/>
                </a:lnTo>
                <a:lnTo>
                  <a:pt x="1649822" y="1214869"/>
                </a:lnTo>
                <a:lnTo>
                  <a:pt x="0" y="1214869"/>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12" id="12"/>
          <p:cNvSpPr/>
          <p:nvPr/>
        </p:nvSpPr>
        <p:spPr>
          <a:xfrm flipH="false" flipV="false" rot="0">
            <a:off x="15626818" y="926088"/>
            <a:ext cx="1044934" cy="1184977"/>
          </a:xfrm>
          <a:custGeom>
            <a:avLst/>
            <a:gdLst/>
            <a:ahLst/>
            <a:cxnLst/>
            <a:rect r="r" b="b" t="t" l="l"/>
            <a:pathLst>
              <a:path h="1184977" w="1044934">
                <a:moveTo>
                  <a:pt x="0" y="0"/>
                </a:moveTo>
                <a:lnTo>
                  <a:pt x="1044934" y="0"/>
                </a:lnTo>
                <a:lnTo>
                  <a:pt x="1044934" y="1184977"/>
                </a:lnTo>
                <a:lnTo>
                  <a:pt x="0" y="1184977"/>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13" id="13"/>
          <p:cNvSpPr/>
          <p:nvPr/>
        </p:nvSpPr>
        <p:spPr>
          <a:xfrm flipH="false" flipV="false" rot="0">
            <a:off x="14042738" y="2527020"/>
            <a:ext cx="3730801" cy="7759980"/>
          </a:xfrm>
          <a:custGeom>
            <a:avLst/>
            <a:gdLst/>
            <a:ahLst/>
            <a:cxnLst/>
            <a:rect r="r" b="b" t="t" l="l"/>
            <a:pathLst>
              <a:path h="7759980" w="3730801">
                <a:moveTo>
                  <a:pt x="0" y="0"/>
                </a:moveTo>
                <a:lnTo>
                  <a:pt x="3730801" y="0"/>
                </a:lnTo>
                <a:lnTo>
                  <a:pt x="3730801" y="7759980"/>
                </a:lnTo>
                <a:lnTo>
                  <a:pt x="0" y="7759980"/>
                </a:lnTo>
                <a:lnTo>
                  <a:pt x="0" y="0"/>
                </a:lnTo>
                <a:close/>
              </a:path>
            </a:pathLst>
          </a:custGeom>
          <a:blipFill>
            <a:blip r:embed="rId21"/>
            <a:stretch>
              <a:fillRect l="-16276" t="0" r="-22388" b="0"/>
            </a:stretch>
          </a:blipFill>
        </p:spPr>
      </p:sp>
      <p:sp>
        <p:nvSpPr>
          <p:cNvPr name="TextBox 14" id="14"/>
          <p:cNvSpPr txBox="true"/>
          <p:nvPr/>
        </p:nvSpPr>
        <p:spPr>
          <a:xfrm rot="0">
            <a:off x="5712298" y="3020111"/>
            <a:ext cx="7521278" cy="5229226"/>
          </a:xfrm>
          <a:prstGeom prst="rect">
            <a:avLst/>
          </a:prstGeom>
        </p:spPr>
        <p:txBody>
          <a:bodyPr anchor="t" rtlCol="false" tIns="0" lIns="0" bIns="0" rIns="0">
            <a:spAutoFit/>
          </a:bodyPr>
          <a:lstStyle/>
          <a:p>
            <a:pPr algn="just">
              <a:lnSpc>
                <a:spcPts val="4199"/>
              </a:lnSpc>
            </a:pPr>
            <a:r>
              <a:rPr lang="en-US" sz="2999">
                <a:solidFill>
                  <a:srgbClr val="545454"/>
                </a:solidFill>
                <a:latin typeface="Sigher"/>
                <a:ea typeface="Sigher"/>
                <a:cs typeface="Sigher"/>
                <a:sym typeface="Sigher"/>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a:t>
            </a:r>
          </a:p>
          <a:p>
            <a:pPr algn="just">
              <a:lnSpc>
                <a:spcPts val="4199"/>
              </a:lnSpc>
            </a:pPr>
          </a:p>
          <a:p>
            <a:pPr algn="just">
              <a:lnSpc>
                <a:spcPts val="4199"/>
              </a:lnSpc>
            </a:pPr>
            <a:r>
              <a:rPr lang="en-US" sz="2999">
                <a:solidFill>
                  <a:srgbClr val="545454"/>
                </a:solidFill>
                <a:latin typeface="Sigher"/>
                <a:ea typeface="Sigher"/>
                <a:cs typeface="Sigher"/>
                <a:sym typeface="Sigher"/>
              </a:rPr>
              <a:t>Lorem ipsum dolor sit amet, consectetur adipiscing elit, sed do eiusmod tempor incididunt ut labore.</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0" r="0" b="-18518"/>
            </a:stretch>
          </a:blipFill>
          <a:ln cap="sq">
            <a:noFill/>
            <a:prstDash val="solid"/>
            <a:miter/>
          </a:ln>
        </p:spPr>
      </p:sp>
      <p:sp>
        <p:nvSpPr>
          <p:cNvPr name="Freeform 3" id="3"/>
          <p:cNvSpPr/>
          <p:nvPr/>
        </p:nvSpPr>
        <p:spPr>
          <a:xfrm flipH="false" flipV="false" rot="-436096">
            <a:off x="3727793" y="3839307"/>
            <a:ext cx="1782559" cy="2140628"/>
          </a:xfrm>
          <a:custGeom>
            <a:avLst/>
            <a:gdLst/>
            <a:ahLst/>
            <a:cxnLst/>
            <a:rect r="r" b="b" t="t" l="l"/>
            <a:pathLst>
              <a:path h="2140628" w="1782559">
                <a:moveTo>
                  <a:pt x="0" y="0"/>
                </a:moveTo>
                <a:lnTo>
                  <a:pt x="1782559" y="0"/>
                </a:lnTo>
                <a:lnTo>
                  <a:pt x="1782559" y="2140628"/>
                </a:lnTo>
                <a:lnTo>
                  <a:pt x="0" y="214062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
        <p:nvSpPr>
          <p:cNvPr name="Freeform 4" id="4"/>
          <p:cNvSpPr/>
          <p:nvPr/>
        </p:nvSpPr>
        <p:spPr>
          <a:xfrm flipH="false" flipV="false" rot="0">
            <a:off x="5533826" y="4722203"/>
            <a:ext cx="1622021" cy="1504056"/>
          </a:xfrm>
          <a:custGeom>
            <a:avLst/>
            <a:gdLst/>
            <a:ahLst/>
            <a:cxnLst/>
            <a:rect r="r" b="b" t="t" l="l"/>
            <a:pathLst>
              <a:path h="1504056" w="1622021">
                <a:moveTo>
                  <a:pt x="0" y="0"/>
                </a:moveTo>
                <a:lnTo>
                  <a:pt x="1622021" y="0"/>
                </a:lnTo>
                <a:lnTo>
                  <a:pt x="1622021" y="1504056"/>
                </a:lnTo>
                <a:lnTo>
                  <a:pt x="0" y="150405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5" id="5"/>
          <p:cNvSpPr/>
          <p:nvPr/>
        </p:nvSpPr>
        <p:spPr>
          <a:xfrm flipH="false" flipV="false" rot="-741705">
            <a:off x="2409818" y="4310676"/>
            <a:ext cx="1551910" cy="2022631"/>
          </a:xfrm>
          <a:custGeom>
            <a:avLst/>
            <a:gdLst/>
            <a:ahLst/>
            <a:cxnLst/>
            <a:rect r="r" b="b" t="t" l="l"/>
            <a:pathLst>
              <a:path h="2022631" w="1551910">
                <a:moveTo>
                  <a:pt x="0" y="0"/>
                </a:moveTo>
                <a:lnTo>
                  <a:pt x="1551909" y="0"/>
                </a:lnTo>
                <a:lnTo>
                  <a:pt x="1551909" y="2022631"/>
                </a:lnTo>
                <a:lnTo>
                  <a:pt x="0" y="2022631"/>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a:ln cap="sq">
            <a:noFill/>
            <a:prstDash val="solid"/>
            <a:miter/>
          </a:ln>
        </p:spPr>
      </p:sp>
      <p:sp>
        <p:nvSpPr>
          <p:cNvPr name="Freeform 6" id="6"/>
          <p:cNvSpPr/>
          <p:nvPr/>
        </p:nvSpPr>
        <p:spPr>
          <a:xfrm flipH="false" flipV="false" rot="-720032">
            <a:off x="14115309" y="4483001"/>
            <a:ext cx="1820258" cy="1548874"/>
          </a:xfrm>
          <a:custGeom>
            <a:avLst/>
            <a:gdLst/>
            <a:ahLst/>
            <a:cxnLst/>
            <a:rect r="r" b="b" t="t" l="l"/>
            <a:pathLst>
              <a:path h="1548874" w="1820258">
                <a:moveTo>
                  <a:pt x="0" y="0"/>
                </a:moveTo>
                <a:lnTo>
                  <a:pt x="1820258" y="0"/>
                </a:lnTo>
                <a:lnTo>
                  <a:pt x="1820258" y="1548874"/>
                </a:lnTo>
                <a:lnTo>
                  <a:pt x="0" y="154887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7" id="7"/>
          <p:cNvSpPr/>
          <p:nvPr/>
        </p:nvSpPr>
        <p:spPr>
          <a:xfrm flipH="false" flipV="false" rot="167496">
            <a:off x="12636206" y="5012564"/>
            <a:ext cx="1720368" cy="1498284"/>
          </a:xfrm>
          <a:custGeom>
            <a:avLst/>
            <a:gdLst/>
            <a:ahLst/>
            <a:cxnLst/>
            <a:rect r="r" b="b" t="t" l="l"/>
            <a:pathLst>
              <a:path h="1498284" w="1720368">
                <a:moveTo>
                  <a:pt x="0" y="0"/>
                </a:moveTo>
                <a:lnTo>
                  <a:pt x="1720368" y="0"/>
                </a:lnTo>
                <a:lnTo>
                  <a:pt x="1720368" y="1498284"/>
                </a:lnTo>
                <a:lnTo>
                  <a:pt x="0" y="1498284"/>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8" id="8"/>
          <p:cNvSpPr/>
          <p:nvPr/>
        </p:nvSpPr>
        <p:spPr>
          <a:xfrm flipH="false" flipV="false" rot="0">
            <a:off x="8819928" y="3759814"/>
            <a:ext cx="1952940" cy="2480640"/>
          </a:xfrm>
          <a:custGeom>
            <a:avLst/>
            <a:gdLst/>
            <a:ahLst/>
            <a:cxnLst/>
            <a:rect r="r" b="b" t="t" l="l"/>
            <a:pathLst>
              <a:path h="2480640" w="1952940">
                <a:moveTo>
                  <a:pt x="0" y="0"/>
                </a:moveTo>
                <a:lnTo>
                  <a:pt x="1952940" y="0"/>
                </a:lnTo>
                <a:lnTo>
                  <a:pt x="1952940" y="2480639"/>
                </a:lnTo>
                <a:lnTo>
                  <a:pt x="0" y="2480639"/>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Freeform 9" id="9"/>
          <p:cNvSpPr/>
          <p:nvPr/>
        </p:nvSpPr>
        <p:spPr>
          <a:xfrm flipH="false" flipV="false" rot="0">
            <a:off x="7155847" y="4157593"/>
            <a:ext cx="2042545" cy="1504056"/>
          </a:xfrm>
          <a:custGeom>
            <a:avLst/>
            <a:gdLst/>
            <a:ahLst/>
            <a:cxnLst/>
            <a:rect r="r" b="b" t="t" l="l"/>
            <a:pathLst>
              <a:path h="1504056" w="2042545">
                <a:moveTo>
                  <a:pt x="0" y="0"/>
                </a:moveTo>
                <a:lnTo>
                  <a:pt x="2042545" y="0"/>
                </a:lnTo>
                <a:lnTo>
                  <a:pt x="2042545" y="1504056"/>
                </a:lnTo>
                <a:lnTo>
                  <a:pt x="0" y="1504056"/>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a:ln cap="sq">
            <a:noFill/>
            <a:prstDash val="solid"/>
            <a:miter/>
          </a:ln>
        </p:spPr>
      </p:sp>
      <p:sp>
        <p:nvSpPr>
          <p:cNvPr name="Freeform 10" id="10"/>
          <p:cNvSpPr/>
          <p:nvPr/>
        </p:nvSpPr>
        <p:spPr>
          <a:xfrm flipH="false" flipV="false" rot="0">
            <a:off x="11101512" y="3863524"/>
            <a:ext cx="2636422" cy="2612455"/>
          </a:xfrm>
          <a:custGeom>
            <a:avLst/>
            <a:gdLst/>
            <a:ahLst/>
            <a:cxnLst/>
            <a:rect r="r" b="b" t="t" l="l"/>
            <a:pathLst>
              <a:path h="2612455" w="2636422">
                <a:moveTo>
                  <a:pt x="0" y="0"/>
                </a:moveTo>
                <a:lnTo>
                  <a:pt x="2636422" y="0"/>
                </a:lnTo>
                <a:lnTo>
                  <a:pt x="2636422" y="2612455"/>
                </a:lnTo>
                <a:lnTo>
                  <a:pt x="0" y="2612455"/>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11" id="11"/>
          <p:cNvSpPr/>
          <p:nvPr/>
        </p:nvSpPr>
        <p:spPr>
          <a:xfrm flipH="false" flipV="false" rot="0">
            <a:off x="15535057" y="6940721"/>
            <a:ext cx="1083283" cy="1844600"/>
          </a:xfrm>
          <a:custGeom>
            <a:avLst/>
            <a:gdLst/>
            <a:ahLst/>
            <a:cxnLst/>
            <a:rect r="r" b="b" t="t" l="l"/>
            <a:pathLst>
              <a:path h="1844600" w="1083283">
                <a:moveTo>
                  <a:pt x="0" y="0"/>
                </a:moveTo>
                <a:lnTo>
                  <a:pt x="1083283" y="0"/>
                </a:lnTo>
                <a:lnTo>
                  <a:pt x="1083283" y="1844599"/>
                </a:lnTo>
                <a:lnTo>
                  <a:pt x="0" y="1844599"/>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p:spPr>
      </p:sp>
      <p:sp>
        <p:nvSpPr>
          <p:cNvPr name="Freeform 12" id="12"/>
          <p:cNvSpPr/>
          <p:nvPr/>
        </p:nvSpPr>
        <p:spPr>
          <a:xfrm flipH="false" flipV="false" rot="0">
            <a:off x="1028700" y="1081210"/>
            <a:ext cx="2570843" cy="2496055"/>
          </a:xfrm>
          <a:custGeom>
            <a:avLst/>
            <a:gdLst/>
            <a:ahLst/>
            <a:cxnLst/>
            <a:rect r="r" b="b" t="t" l="l"/>
            <a:pathLst>
              <a:path h="2496055" w="2570843">
                <a:moveTo>
                  <a:pt x="0" y="0"/>
                </a:moveTo>
                <a:lnTo>
                  <a:pt x="2570843" y="0"/>
                </a:lnTo>
                <a:lnTo>
                  <a:pt x="2570843" y="2496056"/>
                </a:lnTo>
                <a:lnTo>
                  <a:pt x="0" y="2496056"/>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p:spPr>
      </p:sp>
      <p:sp>
        <p:nvSpPr>
          <p:cNvPr name="Freeform 13" id="13"/>
          <p:cNvSpPr/>
          <p:nvPr/>
        </p:nvSpPr>
        <p:spPr>
          <a:xfrm flipH="false" flipV="false" rot="0">
            <a:off x="15025438" y="1028700"/>
            <a:ext cx="2511496" cy="2548566"/>
          </a:xfrm>
          <a:custGeom>
            <a:avLst/>
            <a:gdLst/>
            <a:ahLst/>
            <a:cxnLst/>
            <a:rect r="r" b="b" t="t" l="l"/>
            <a:pathLst>
              <a:path h="2548566" w="2511496">
                <a:moveTo>
                  <a:pt x="0" y="0"/>
                </a:moveTo>
                <a:lnTo>
                  <a:pt x="2511495" y="0"/>
                </a:lnTo>
                <a:lnTo>
                  <a:pt x="2511495" y="2548566"/>
                </a:lnTo>
                <a:lnTo>
                  <a:pt x="0" y="2548566"/>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14" id="14"/>
          <p:cNvSpPr/>
          <p:nvPr/>
        </p:nvSpPr>
        <p:spPr>
          <a:xfrm flipH="false" flipV="false" rot="0">
            <a:off x="4619072" y="7863020"/>
            <a:ext cx="1478358" cy="1188062"/>
          </a:xfrm>
          <a:custGeom>
            <a:avLst/>
            <a:gdLst/>
            <a:ahLst/>
            <a:cxnLst/>
            <a:rect r="r" b="b" t="t" l="l"/>
            <a:pathLst>
              <a:path h="1188062" w="1478358">
                <a:moveTo>
                  <a:pt x="0" y="0"/>
                </a:moveTo>
                <a:lnTo>
                  <a:pt x="1478359" y="0"/>
                </a:lnTo>
                <a:lnTo>
                  <a:pt x="1478359" y="1188063"/>
                </a:lnTo>
                <a:lnTo>
                  <a:pt x="0" y="1188063"/>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grpSp>
        <p:nvGrpSpPr>
          <p:cNvPr name="Group 2" id="2"/>
          <p:cNvGrpSpPr/>
          <p:nvPr/>
        </p:nvGrpSpPr>
        <p:grpSpPr>
          <a:xfrm rot="0">
            <a:off x="774218" y="2285896"/>
            <a:ext cx="5097641" cy="7400322"/>
            <a:chOff x="0" y="0"/>
            <a:chExt cx="1342589" cy="1949056"/>
          </a:xfrm>
        </p:grpSpPr>
        <p:sp>
          <p:nvSpPr>
            <p:cNvPr name="Freeform 3" id="3"/>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F0F0F0"/>
            </a:solidFill>
          </p:spPr>
        </p:sp>
        <p:sp>
          <p:nvSpPr>
            <p:cNvPr name="TextBox 4" id="4"/>
            <p:cNvSpPr txBox="true"/>
            <p:nvPr/>
          </p:nvSpPr>
          <p:spPr>
            <a:xfrm>
              <a:off x="0" y="-19050"/>
              <a:ext cx="1342589" cy="1968106"/>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109984" y="2285896"/>
            <a:ext cx="11512980" cy="7400322"/>
            <a:chOff x="0" y="0"/>
            <a:chExt cx="3032225" cy="1949056"/>
          </a:xfrm>
        </p:grpSpPr>
        <p:sp>
          <p:nvSpPr>
            <p:cNvPr name="Freeform 6" id="6"/>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F0F0F0"/>
            </a:solidFill>
          </p:spPr>
        </p:sp>
        <p:sp>
          <p:nvSpPr>
            <p:cNvPr name="TextBox 7" id="7"/>
            <p:cNvSpPr txBox="true"/>
            <p:nvPr/>
          </p:nvSpPr>
          <p:spPr>
            <a:xfrm>
              <a:off x="0" y="-19050"/>
              <a:ext cx="3032225" cy="1968106"/>
            </a:xfrm>
            <a:prstGeom prst="rect">
              <a:avLst/>
            </a:prstGeom>
          </p:spPr>
          <p:txBody>
            <a:bodyPr anchor="ctr" rtlCol="false" tIns="50800" lIns="50800" bIns="50800" rIns="50800"/>
            <a:lstStyle/>
            <a:p>
              <a:pPr algn="ctr">
                <a:lnSpc>
                  <a:spcPts val="2465"/>
                </a:lnSpc>
              </a:pPr>
            </a:p>
          </p:txBody>
        </p:sp>
      </p:grpSp>
      <p:grpSp>
        <p:nvGrpSpPr>
          <p:cNvPr name="Group 8" id="8"/>
          <p:cNvGrpSpPr/>
          <p:nvPr/>
        </p:nvGrpSpPr>
        <p:grpSpPr>
          <a:xfrm rot="0">
            <a:off x="1139005" y="2566614"/>
            <a:ext cx="4368067" cy="647237"/>
            <a:chOff x="0" y="0"/>
            <a:chExt cx="1150437" cy="170466"/>
          </a:xfrm>
        </p:grpSpPr>
        <p:sp>
          <p:nvSpPr>
            <p:cNvPr name="Freeform 9" id="9"/>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0" id="10"/>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1" id="11"/>
          <p:cNvGrpSpPr/>
          <p:nvPr/>
        </p:nvGrpSpPr>
        <p:grpSpPr>
          <a:xfrm rot="0">
            <a:off x="9682440" y="2566614"/>
            <a:ext cx="4368067" cy="647237"/>
            <a:chOff x="0" y="0"/>
            <a:chExt cx="1150437" cy="170466"/>
          </a:xfrm>
        </p:grpSpPr>
        <p:sp>
          <p:nvSpPr>
            <p:cNvPr name="Freeform 12" id="12"/>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3" id="13"/>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4" id="14"/>
          <p:cNvGrpSpPr/>
          <p:nvPr/>
        </p:nvGrpSpPr>
        <p:grpSpPr>
          <a:xfrm rot="0">
            <a:off x="1139005" y="7201013"/>
            <a:ext cx="4368067" cy="647237"/>
            <a:chOff x="0" y="0"/>
            <a:chExt cx="1150437" cy="170466"/>
          </a:xfrm>
        </p:grpSpPr>
        <p:sp>
          <p:nvSpPr>
            <p:cNvPr name="Freeform 15" id="15"/>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16" id="16"/>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grpSp>
        <p:nvGrpSpPr>
          <p:cNvPr name="Group 17" id="17"/>
          <p:cNvGrpSpPr/>
          <p:nvPr/>
        </p:nvGrpSpPr>
        <p:grpSpPr>
          <a:xfrm rot="0">
            <a:off x="2088686" y="8114950"/>
            <a:ext cx="754204" cy="754204"/>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847DBF"/>
            </a:solidFill>
          </p:spPr>
        </p:sp>
        <p:sp>
          <p:nvSpPr>
            <p:cNvPr name="TextBox 19" id="19"/>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grpSp>
        <p:nvGrpSpPr>
          <p:cNvPr name="Group 20" id="20"/>
          <p:cNvGrpSpPr/>
          <p:nvPr/>
        </p:nvGrpSpPr>
        <p:grpSpPr>
          <a:xfrm rot="0">
            <a:off x="3022249" y="8114950"/>
            <a:ext cx="754204" cy="754204"/>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524A96"/>
            </a:solidFill>
          </p:spPr>
        </p:sp>
        <p:sp>
          <p:nvSpPr>
            <p:cNvPr name="TextBox 22" id="22"/>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23" id="23"/>
          <p:cNvSpPr txBox="true"/>
          <p:nvPr/>
        </p:nvSpPr>
        <p:spPr>
          <a:xfrm rot="0">
            <a:off x="1232396" y="3461646"/>
            <a:ext cx="4181285" cy="503682"/>
          </a:xfrm>
          <a:prstGeom prst="rect">
            <a:avLst/>
          </a:prstGeom>
        </p:spPr>
        <p:txBody>
          <a:bodyPr anchor="t" rtlCol="false" tIns="0" lIns="0" bIns="0" rIns="0">
            <a:spAutoFit/>
          </a:bodyPr>
          <a:lstStyle/>
          <a:p>
            <a:pPr algn="ctr">
              <a:lnSpc>
                <a:spcPts val="2074"/>
              </a:lnSpc>
            </a:pPr>
            <a:r>
              <a:rPr lang="en-US" sz="1700" strike="noStrike" u="none">
                <a:solidFill>
                  <a:srgbClr val="000000"/>
                </a:solidFill>
                <a:latin typeface="Canva Sans"/>
                <a:ea typeface="Canva Sans"/>
                <a:cs typeface="Canva Sans"/>
                <a:sym typeface="Canva Sans"/>
              </a:rPr>
              <a:t>This presentation template</a:t>
            </a:r>
          </a:p>
          <a:p>
            <a:pPr algn="ctr">
              <a:lnSpc>
                <a:spcPts val="2074"/>
              </a:lnSpc>
            </a:pPr>
            <a:r>
              <a:rPr lang="en-US" sz="1700" strike="noStrike" u="none">
                <a:solidFill>
                  <a:srgbClr val="000000"/>
                </a:solidFill>
                <a:latin typeface="Canva Sans"/>
                <a:ea typeface="Canva Sans"/>
                <a:cs typeface="Canva Sans"/>
                <a:sym typeface="Canva Sans"/>
              </a:rPr>
              <a:t>uses the following free fonts:</a:t>
            </a:r>
          </a:p>
        </p:txBody>
      </p:sp>
      <p:sp>
        <p:nvSpPr>
          <p:cNvPr name="TextBox 24" id="24"/>
          <p:cNvSpPr txBox="true"/>
          <p:nvPr/>
        </p:nvSpPr>
        <p:spPr>
          <a:xfrm rot="0">
            <a:off x="1175455" y="6551281"/>
            <a:ext cx="4368067" cy="249682"/>
          </a:xfrm>
          <a:prstGeom prst="rect">
            <a:avLst/>
          </a:prstGeom>
        </p:spPr>
        <p:txBody>
          <a:bodyPr anchor="t" rtlCol="false" tIns="0" lIns="0" bIns="0" rIns="0">
            <a:spAutoFit/>
          </a:bodyPr>
          <a:lstStyle/>
          <a:p>
            <a:pPr algn="ctr">
              <a:lnSpc>
                <a:spcPts val="2074"/>
              </a:lnSpc>
            </a:pPr>
            <a:r>
              <a:rPr lang="en-US" sz="1700">
                <a:solidFill>
                  <a:srgbClr val="000000"/>
                </a:solidFill>
                <a:latin typeface="Canva Sans"/>
                <a:ea typeface="Canva Sans"/>
                <a:cs typeface="Canva Sans"/>
                <a:sym typeface="Canva Sans"/>
              </a:rPr>
              <a:t>You can find these fonts online too.</a:t>
            </a:r>
          </a:p>
        </p:txBody>
      </p:sp>
      <p:sp>
        <p:nvSpPr>
          <p:cNvPr name="TextBox 25" id="25"/>
          <p:cNvSpPr txBox="true"/>
          <p:nvPr/>
        </p:nvSpPr>
        <p:spPr>
          <a:xfrm rot="0">
            <a:off x="1747770" y="4362434"/>
            <a:ext cx="3150536" cy="1924900"/>
          </a:xfrm>
          <a:prstGeom prst="rect">
            <a:avLst/>
          </a:prstGeom>
        </p:spPr>
        <p:txBody>
          <a:bodyPr anchor="t" rtlCol="false" tIns="0" lIns="0" bIns="0" rIns="0">
            <a:spAutoFit/>
          </a:bodyPr>
          <a:lstStyle/>
          <a:p>
            <a:pPr algn="ctr">
              <a:lnSpc>
                <a:spcPts val="1542"/>
              </a:lnSpc>
            </a:pPr>
            <a:r>
              <a:rPr lang="en-US" b="true" sz="1497">
                <a:solidFill>
                  <a:srgbClr val="000000"/>
                </a:solidFill>
                <a:latin typeface="Canva Sans Bold"/>
                <a:ea typeface="Canva Sans Bold"/>
                <a:cs typeface="Canva Sans Bold"/>
                <a:sym typeface="Canva Sans Bold"/>
              </a:rPr>
              <a:t>TITLES:</a:t>
            </a:r>
          </a:p>
          <a:p>
            <a:pPr algn="ctr">
              <a:lnSpc>
                <a:spcPts val="2173"/>
              </a:lnSpc>
            </a:pPr>
            <a:r>
              <a:rPr lang="en-US" b="true" sz="2110">
                <a:solidFill>
                  <a:srgbClr val="000000"/>
                </a:solidFill>
                <a:latin typeface="Canva Sans Bold"/>
                <a:ea typeface="Canva Sans Bold"/>
                <a:cs typeface="Canva Sans Bold"/>
                <a:sym typeface="Canva Sans Bold"/>
              </a:rPr>
              <a:t>SIGHER</a:t>
            </a:r>
          </a:p>
          <a:p>
            <a:pPr algn="ctr">
              <a:lnSpc>
                <a:spcPts val="2173"/>
              </a:lnSpc>
            </a:pPr>
          </a:p>
          <a:p>
            <a:pPr algn="ctr">
              <a:lnSpc>
                <a:spcPts val="1542"/>
              </a:lnSpc>
            </a:pPr>
            <a:r>
              <a:rPr lang="en-US" b="true" sz="1497">
                <a:solidFill>
                  <a:srgbClr val="000000"/>
                </a:solidFill>
                <a:latin typeface="Canva Sans Bold"/>
                <a:ea typeface="Canva Sans Bold"/>
                <a:cs typeface="Canva Sans Bold"/>
                <a:sym typeface="Canva Sans Bold"/>
              </a:rPr>
              <a:t>HEADERS:</a:t>
            </a:r>
          </a:p>
          <a:p>
            <a:pPr algn="ctr">
              <a:lnSpc>
                <a:spcPts val="2173"/>
              </a:lnSpc>
            </a:pPr>
            <a:r>
              <a:rPr lang="en-US" b="true" sz="2110">
                <a:solidFill>
                  <a:srgbClr val="000000"/>
                </a:solidFill>
                <a:latin typeface="Canva Sans Bold"/>
                <a:ea typeface="Canva Sans Bold"/>
                <a:cs typeface="Canva Sans Bold"/>
                <a:sym typeface="Canva Sans Bold"/>
              </a:rPr>
              <a:t>SIGHER</a:t>
            </a:r>
          </a:p>
          <a:p>
            <a:pPr algn="ctr">
              <a:lnSpc>
                <a:spcPts val="2173"/>
              </a:lnSpc>
            </a:pPr>
          </a:p>
          <a:p>
            <a:pPr algn="ctr">
              <a:lnSpc>
                <a:spcPts val="1542"/>
              </a:lnSpc>
            </a:pPr>
            <a:r>
              <a:rPr lang="en-US" b="true" sz="1497">
                <a:solidFill>
                  <a:srgbClr val="000000"/>
                </a:solidFill>
                <a:latin typeface="Canva Sans Bold"/>
                <a:ea typeface="Canva Sans Bold"/>
                <a:cs typeface="Canva Sans Bold"/>
                <a:sym typeface="Canva Sans Bold"/>
              </a:rPr>
              <a:t>BODY COPY:</a:t>
            </a:r>
          </a:p>
          <a:p>
            <a:pPr algn="ctr">
              <a:lnSpc>
                <a:spcPts val="2173"/>
              </a:lnSpc>
            </a:pPr>
            <a:r>
              <a:rPr lang="en-US" b="true" sz="2110">
                <a:solidFill>
                  <a:srgbClr val="000000"/>
                </a:solidFill>
                <a:latin typeface="Canva Sans Bold"/>
                <a:ea typeface="Canva Sans Bold"/>
                <a:cs typeface="Canva Sans Bold"/>
                <a:sym typeface="Canva Sans Bold"/>
              </a:rPr>
              <a:t>SIGHER</a:t>
            </a:r>
          </a:p>
        </p:txBody>
      </p:sp>
      <p:sp>
        <p:nvSpPr>
          <p:cNvPr name="TextBox 26" id="26"/>
          <p:cNvSpPr txBox="true"/>
          <p:nvPr/>
        </p:nvSpPr>
        <p:spPr>
          <a:xfrm rot="0">
            <a:off x="1855102" y="8992602"/>
            <a:ext cx="1221374" cy="180467"/>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#847DBF</a:t>
            </a:r>
          </a:p>
        </p:txBody>
      </p:sp>
      <p:sp>
        <p:nvSpPr>
          <p:cNvPr name="TextBox 27" id="27"/>
          <p:cNvSpPr txBox="true"/>
          <p:nvPr/>
        </p:nvSpPr>
        <p:spPr>
          <a:xfrm rot="0">
            <a:off x="2788664" y="8992602"/>
            <a:ext cx="1221374" cy="180467"/>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#524A96</a:t>
            </a:r>
          </a:p>
        </p:txBody>
      </p:sp>
      <p:sp>
        <p:nvSpPr>
          <p:cNvPr name="TextBox 28" id="28"/>
          <p:cNvSpPr txBox="true"/>
          <p:nvPr/>
        </p:nvSpPr>
        <p:spPr>
          <a:xfrm rot="0">
            <a:off x="4210005" y="1446041"/>
            <a:ext cx="9867990" cy="324612"/>
          </a:xfrm>
          <a:prstGeom prst="rect">
            <a:avLst/>
          </a:prstGeom>
        </p:spPr>
        <p:txBody>
          <a:bodyPr anchor="t" rtlCol="false" tIns="0" lIns="0" bIns="0" rIns="0">
            <a:spAutoFit/>
          </a:bodyPr>
          <a:lstStyle/>
          <a:p>
            <a:pPr algn="ctr" marL="0" indent="0" lvl="1">
              <a:lnSpc>
                <a:spcPts val="2683"/>
              </a:lnSpc>
            </a:pPr>
            <a:r>
              <a:rPr lang="en-US" sz="2199" strike="noStrike" u="none">
                <a:solidFill>
                  <a:srgbClr val="FFFFFF"/>
                </a:solidFill>
                <a:latin typeface="Canva Sans"/>
                <a:ea typeface="Canva Sans"/>
                <a:cs typeface="Canva Sans"/>
                <a:sym typeface="Canva Sans"/>
              </a:rPr>
              <a:t>Use these design resources in your Canva Presentation.</a:t>
            </a:r>
          </a:p>
        </p:txBody>
      </p:sp>
      <p:sp>
        <p:nvSpPr>
          <p:cNvPr name="TextBox 29" id="29"/>
          <p:cNvSpPr txBox="true"/>
          <p:nvPr/>
        </p:nvSpPr>
        <p:spPr>
          <a:xfrm rot="0">
            <a:off x="11706206" y="9915836"/>
            <a:ext cx="5916757" cy="167020"/>
          </a:xfrm>
          <a:prstGeom prst="rect">
            <a:avLst/>
          </a:prstGeom>
        </p:spPr>
        <p:txBody>
          <a:bodyPr anchor="t" rtlCol="false" tIns="0" lIns="0" bIns="0" rIns="0">
            <a:spAutoFit/>
          </a:bodyPr>
          <a:lstStyle/>
          <a:p>
            <a:pPr algn="r" marL="0" indent="0" lvl="1">
              <a:lnSpc>
                <a:spcPts val="1463"/>
              </a:lnSpc>
            </a:pPr>
            <a:r>
              <a:rPr lang="en-US" b="true" sz="1199">
                <a:solidFill>
                  <a:srgbClr val="000000"/>
                </a:solidFill>
                <a:latin typeface="Canva Sans Bold"/>
                <a:ea typeface="Canva Sans Bold"/>
                <a:cs typeface="Canva Sans Bold"/>
                <a:sym typeface="Canva Sans Bold"/>
              </a:rPr>
              <a:t>DON'T FORGET TO DELETE THIS </a:t>
            </a:r>
            <a:r>
              <a:rPr lang="en-US" b="true" sz="1199">
                <a:solidFill>
                  <a:srgbClr val="000000"/>
                </a:solidFill>
                <a:latin typeface="Canva Sans Bold"/>
                <a:ea typeface="Canva Sans Bold"/>
                <a:cs typeface="Canva Sans Bold"/>
                <a:sym typeface="Canva Sans Bold"/>
              </a:rPr>
              <a:t>PAGE BEFORE PRESENTING. </a:t>
            </a:r>
          </a:p>
        </p:txBody>
      </p:sp>
      <p:sp>
        <p:nvSpPr>
          <p:cNvPr name="TextBox 30" id="30"/>
          <p:cNvSpPr txBox="true"/>
          <p:nvPr/>
        </p:nvSpPr>
        <p:spPr>
          <a:xfrm rot="0">
            <a:off x="5469973" y="543899"/>
            <a:ext cx="7348055" cy="773593"/>
          </a:xfrm>
          <a:prstGeom prst="rect">
            <a:avLst/>
          </a:prstGeom>
        </p:spPr>
        <p:txBody>
          <a:bodyPr anchor="t" rtlCol="false" tIns="0" lIns="0" bIns="0" rIns="0">
            <a:spAutoFit/>
          </a:bodyPr>
          <a:lstStyle/>
          <a:p>
            <a:pPr algn="ctr" marL="0" indent="0" lvl="0">
              <a:lnSpc>
                <a:spcPts val="5706"/>
              </a:lnSpc>
            </a:pPr>
            <a:r>
              <a:rPr lang="en-US" b="true" sz="5706" spc="-330" strike="noStrike" u="none">
                <a:solidFill>
                  <a:srgbClr val="FFFFFF"/>
                </a:solidFill>
                <a:latin typeface="Canva Sans Bold"/>
                <a:ea typeface="Canva Sans Bold"/>
                <a:cs typeface="Canva Sans Bold"/>
                <a:sym typeface="Canva Sans Bold"/>
              </a:rPr>
              <a:t>RESOURCE PAGE</a:t>
            </a:r>
          </a:p>
        </p:txBody>
      </p:sp>
      <p:sp>
        <p:nvSpPr>
          <p:cNvPr name="TextBox 31" id="31"/>
          <p:cNvSpPr txBox="true"/>
          <p:nvPr/>
        </p:nvSpPr>
        <p:spPr>
          <a:xfrm rot="0">
            <a:off x="1747770" y="2693383"/>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Fonts</a:t>
            </a:r>
          </a:p>
        </p:txBody>
      </p:sp>
      <p:sp>
        <p:nvSpPr>
          <p:cNvPr name="TextBox 32" id="32"/>
          <p:cNvSpPr txBox="true"/>
          <p:nvPr/>
        </p:nvSpPr>
        <p:spPr>
          <a:xfrm rot="0">
            <a:off x="10291206" y="2693383"/>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Design Elements</a:t>
            </a:r>
          </a:p>
        </p:txBody>
      </p:sp>
      <p:sp>
        <p:nvSpPr>
          <p:cNvPr name="TextBox 33" id="33"/>
          <p:cNvSpPr txBox="true"/>
          <p:nvPr/>
        </p:nvSpPr>
        <p:spPr>
          <a:xfrm rot="0">
            <a:off x="1747770" y="7296522"/>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Colors</a:t>
            </a:r>
          </a:p>
        </p:txBody>
      </p:sp>
      <p:grpSp>
        <p:nvGrpSpPr>
          <p:cNvPr name="Group 34" id="34"/>
          <p:cNvGrpSpPr/>
          <p:nvPr/>
        </p:nvGrpSpPr>
        <p:grpSpPr>
          <a:xfrm rot="0">
            <a:off x="3957428" y="8114950"/>
            <a:ext cx="754204" cy="754204"/>
            <a:chOff x="0" y="0"/>
            <a:chExt cx="812800" cy="812800"/>
          </a:xfrm>
        </p:grpSpPr>
        <p:sp>
          <p:nvSpPr>
            <p:cNvPr name="Freeform 35" id="35"/>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545454"/>
            </a:solidFill>
          </p:spPr>
        </p:sp>
        <p:sp>
          <p:nvSpPr>
            <p:cNvPr name="TextBox 36" id="36"/>
            <p:cNvSpPr txBox="true"/>
            <p:nvPr/>
          </p:nvSpPr>
          <p:spPr>
            <a:xfrm>
              <a:off x="0" y="-19050"/>
              <a:ext cx="812800" cy="831850"/>
            </a:xfrm>
            <a:prstGeom prst="rect">
              <a:avLst/>
            </a:prstGeom>
          </p:spPr>
          <p:txBody>
            <a:bodyPr anchor="ctr" rtlCol="false" tIns="50800" lIns="50800" bIns="50800" rIns="50800"/>
            <a:lstStyle/>
            <a:p>
              <a:pPr algn="ctr">
                <a:lnSpc>
                  <a:spcPts val="2465"/>
                </a:lnSpc>
              </a:pPr>
            </a:p>
          </p:txBody>
        </p:sp>
      </p:grpSp>
      <p:sp>
        <p:nvSpPr>
          <p:cNvPr name="TextBox 37" id="37"/>
          <p:cNvSpPr txBox="true"/>
          <p:nvPr/>
        </p:nvSpPr>
        <p:spPr>
          <a:xfrm rot="0">
            <a:off x="3723844" y="9002127"/>
            <a:ext cx="1221374" cy="180467"/>
          </a:xfrm>
          <a:prstGeom prst="rect">
            <a:avLst/>
          </a:prstGeom>
        </p:spPr>
        <p:txBody>
          <a:bodyPr anchor="t" rtlCol="false" tIns="0" lIns="0" bIns="0" rIns="0">
            <a:spAutoFit/>
          </a:bodyPr>
          <a:lstStyle/>
          <a:p>
            <a:pPr algn="ctr">
              <a:lnSpc>
                <a:spcPts val="1339"/>
              </a:lnSpc>
            </a:pPr>
            <a:r>
              <a:rPr lang="en-US" b="true" sz="1300">
                <a:solidFill>
                  <a:srgbClr val="000000"/>
                </a:solidFill>
                <a:latin typeface="Canva Sans Bold"/>
                <a:ea typeface="Canva Sans Bold"/>
                <a:cs typeface="Canva Sans Bold"/>
                <a:sym typeface="Canva Sans Bold"/>
              </a:rPr>
              <a:t>#545454</a:t>
            </a:r>
          </a:p>
        </p:txBody>
      </p:sp>
      <p:sp>
        <p:nvSpPr>
          <p:cNvPr name="Freeform 38" id="38"/>
          <p:cNvSpPr/>
          <p:nvPr/>
        </p:nvSpPr>
        <p:spPr>
          <a:xfrm flipH="false" flipV="false" rot="0">
            <a:off x="9267213" y="7848250"/>
            <a:ext cx="808176" cy="917079"/>
          </a:xfrm>
          <a:custGeom>
            <a:avLst/>
            <a:gdLst/>
            <a:ahLst/>
            <a:cxnLst/>
            <a:rect r="r" b="b" t="t" l="l"/>
            <a:pathLst>
              <a:path h="917079" w="808176">
                <a:moveTo>
                  <a:pt x="0" y="0"/>
                </a:moveTo>
                <a:lnTo>
                  <a:pt x="808176" y="0"/>
                </a:lnTo>
                <a:lnTo>
                  <a:pt x="808176" y="917080"/>
                </a:lnTo>
                <a:lnTo>
                  <a:pt x="0" y="917080"/>
                </a:lnTo>
                <a:lnTo>
                  <a:pt x="0" y="0"/>
                </a:lnTo>
                <a:close/>
              </a:path>
            </a:pathLst>
          </a:custGeom>
          <a:blipFill>
            <a:blip r:embed="rId2"/>
            <a:stretch>
              <a:fillRect l="0" t="0" r="0" b="0"/>
            </a:stretch>
          </a:blipFill>
          <a:ln cap="sq">
            <a:noFill/>
            <a:prstDash val="solid"/>
            <a:miter/>
          </a:ln>
        </p:spPr>
      </p:sp>
      <p:sp>
        <p:nvSpPr>
          <p:cNvPr name="Freeform 39" id="39"/>
          <p:cNvSpPr/>
          <p:nvPr/>
        </p:nvSpPr>
        <p:spPr>
          <a:xfrm flipH="false" flipV="false" rot="0">
            <a:off x="16092042" y="7670669"/>
            <a:ext cx="1032338" cy="1035100"/>
          </a:xfrm>
          <a:custGeom>
            <a:avLst/>
            <a:gdLst/>
            <a:ahLst/>
            <a:cxnLst/>
            <a:rect r="r" b="b" t="t" l="l"/>
            <a:pathLst>
              <a:path h="1035100" w="1032338">
                <a:moveTo>
                  <a:pt x="0" y="0"/>
                </a:moveTo>
                <a:lnTo>
                  <a:pt x="1032338" y="0"/>
                </a:lnTo>
                <a:lnTo>
                  <a:pt x="1032338" y="1035100"/>
                </a:lnTo>
                <a:lnTo>
                  <a:pt x="0" y="10351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0" id="40"/>
          <p:cNvSpPr/>
          <p:nvPr/>
        </p:nvSpPr>
        <p:spPr>
          <a:xfrm flipH="false" flipV="false" rot="0">
            <a:off x="6579114" y="7680697"/>
            <a:ext cx="1285216" cy="1135664"/>
          </a:xfrm>
          <a:custGeom>
            <a:avLst/>
            <a:gdLst/>
            <a:ahLst/>
            <a:cxnLst/>
            <a:rect r="r" b="b" t="t" l="l"/>
            <a:pathLst>
              <a:path h="1135664" w="1285216">
                <a:moveTo>
                  <a:pt x="0" y="0"/>
                </a:moveTo>
                <a:lnTo>
                  <a:pt x="1285216" y="0"/>
                </a:lnTo>
                <a:lnTo>
                  <a:pt x="1285216" y="1135664"/>
                </a:lnTo>
                <a:lnTo>
                  <a:pt x="0" y="1135664"/>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41" id="41"/>
          <p:cNvSpPr/>
          <p:nvPr/>
        </p:nvSpPr>
        <p:spPr>
          <a:xfrm flipH="false" flipV="false" rot="0">
            <a:off x="10291206" y="7806445"/>
            <a:ext cx="1021959" cy="899324"/>
          </a:xfrm>
          <a:custGeom>
            <a:avLst/>
            <a:gdLst/>
            <a:ahLst/>
            <a:cxnLst/>
            <a:rect r="r" b="b" t="t" l="l"/>
            <a:pathLst>
              <a:path h="899324" w="1021959">
                <a:moveTo>
                  <a:pt x="0" y="0"/>
                </a:moveTo>
                <a:lnTo>
                  <a:pt x="1021958" y="0"/>
                </a:lnTo>
                <a:lnTo>
                  <a:pt x="1021958" y="899324"/>
                </a:lnTo>
                <a:lnTo>
                  <a:pt x="0" y="89932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42" id="42"/>
          <p:cNvSpPr/>
          <p:nvPr/>
        </p:nvSpPr>
        <p:spPr>
          <a:xfrm flipH="false" flipV="false" rot="0">
            <a:off x="14360982" y="7997607"/>
            <a:ext cx="1502460" cy="494446"/>
          </a:xfrm>
          <a:custGeom>
            <a:avLst/>
            <a:gdLst/>
            <a:ahLst/>
            <a:cxnLst/>
            <a:rect r="r" b="b" t="t" l="l"/>
            <a:pathLst>
              <a:path h="494446" w="1502460">
                <a:moveTo>
                  <a:pt x="0" y="0"/>
                </a:moveTo>
                <a:lnTo>
                  <a:pt x="1502460" y="0"/>
                </a:lnTo>
                <a:lnTo>
                  <a:pt x="1502460" y="494446"/>
                </a:lnTo>
                <a:lnTo>
                  <a:pt x="0" y="494446"/>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43" id="43"/>
          <p:cNvSpPr/>
          <p:nvPr/>
        </p:nvSpPr>
        <p:spPr>
          <a:xfrm flipH="false" flipV="false" rot="0">
            <a:off x="8045305" y="7848250"/>
            <a:ext cx="1040934" cy="815713"/>
          </a:xfrm>
          <a:custGeom>
            <a:avLst/>
            <a:gdLst/>
            <a:ahLst/>
            <a:cxnLst/>
            <a:rect r="r" b="b" t="t" l="l"/>
            <a:pathLst>
              <a:path h="815713" w="1040934">
                <a:moveTo>
                  <a:pt x="0" y="0"/>
                </a:moveTo>
                <a:lnTo>
                  <a:pt x="1040933" y="0"/>
                </a:lnTo>
                <a:lnTo>
                  <a:pt x="1040933" y="815714"/>
                </a:lnTo>
                <a:lnTo>
                  <a:pt x="0" y="815714"/>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44" id="44"/>
          <p:cNvSpPr/>
          <p:nvPr/>
        </p:nvSpPr>
        <p:spPr>
          <a:xfrm flipH="false" flipV="false" rot="0">
            <a:off x="11542939" y="7794650"/>
            <a:ext cx="1235035" cy="1021711"/>
          </a:xfrm>
          <a:custGeom>
            <a:avLst/>
            <a:gdLst/>
            <a:ahLst/>
            <a:cxnLst/>
            <a:rect r="r" b="b" t="t" l="l"/>
            <a:pathLst>
              <a:path h="1021711" w="1235035">
                <a:moveTo>
                  <a:pt x="0" y="0"/>
                </a:moveTo>
                <a:lnTo>
                  <a:pt x="1235036" y="0"/>
                </a:lnTo>
                <a:lnTo>
                  <a:pt x="1235036" y="1021711"/>
                </a:lnTo>
                <a:lnTo>
                  <a:pt x="0" y="1021711"/>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45" id="45"/>
          <p:cNvSpPr/>
          <p:nvPr/>
        </p:nvSpPr>
        <p:spPr>
          <a:xfrm flipH="false" flipV="false" rot="0">
            <a:off x="13128858" y="7806445"/>
            <a:ext cx="949137" cy="949137"/>
          </a:xfrm>
          <a:custGeom>
            <a:avLst/>
            <a:gdLst/>
            <a:ahLst/>
            <a:cxnLst/>
            <a:rect r="r" b="b" t="t" l="l"/>
            <a:pathLst>
              <a:path h="949137" w="949137">
                <a:moveTo>
                  <a:pt x="0" y="0"/>
                </a:moveTo>
                <a:lnTo>
                  <a:pt x="949137" y="0"/>
                </a:lnTo>
                <a:lnTo>
                  <a:pt x="949137" y="949137"/>
                </a:lnTo>
                <a:lnTo>
                  <a:pt x="0" y="949137"/>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46" id="46"/>
          <p:cNvSpPr/>
          <p:nvPr/>
        </p:nvSpPr>
        <p:spPr>
          <a:xfrm flipH="false" flipV="false" rot="0">
            <a:off x="6758097" y="4157638"/>
            <a:ext cx="1106232" cy="1025779"/>
          </a:xfrm>
          <a:custGeom>
            <a:avLst/>
            <a:gdLst/>
            <a:ahLst/>
            <a:cxnLst/>
            <a:rect r="r" b="b" t="t" l="l"/>
            <a:pathLst>
              <a:path h="1025779" w="1106232">
                <a:moveTo>
                  <a:pt x="0" y="0"/>
                </a:moveTo>
                <a:lnTo>
                  <a:pt x="1106233" y="0"/>
                </a:lnTo>
                <a:lnTo>
                  <a:pt x="1106233" y="1025779"/>
                </a:lnTo>
                <a:lnTo>
                  <a:pt x="0" y="1025779"/>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a:ln cap="sq">
            <a:noFill/>
            <a:prstDash val="solid"/>
            <a:miter/>
          </a:ln>
        </p:spPr>
      </p:sp>
      <p:sp>
        <p:nvSpPr>
          <p:cNvPr name="Freeform 47" id="47"/>
          <p:cNvSpPr/>
          <p:nvPr/>
        </p:nvSpPr>
        <p:spPr>
          <a:xfrm flipH="false" flipV="false" rot="-100377">
            <a:off x="11134193" y="4170518"/>
            <a:ext cx="896941" cy="998618"/>
          </a:xfrm>
          <a:custGeom>
            <a:avLst/>
            <a:gdLst/>
            <a:ahLst/>
            <a:cxnLst/>
            <a:rect r="r" b="b" t="t" l="l"/>
            <a:pathLst>
              <a:path h="998618" w="896941">
                <a:moveTo>
                  <a:pt x="0" y="0"/>
                </a:moveTo>
                <a:lnTo>
                  <a:pt x="896941" y="0"/>
                </a:lnTo>
                <a:lnTo>
                  <a:pt x="896941" y="998618"/>
                </a:lnTo>
                <a:lnTo>
                  <a:pt x="0" y="998618"/>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48" id="48"/>
          <p:cNvSpPr/>
          <p:nvPr/>
        </p:nvSpPr>
        <p:spPr>
          <a:xfrm flipH="false" flipV="false" rot="0">
            <a:off x="7953822" y="3965328"/>
            <a:ext cx="896708" cy="1157721"/>
          </a:xfrm>
          <a:custGeom>
            <a:avLst/>
            <a:gdLst/>
            <a:ahLst/>
            <a:cxnLst/>
            <a:rect r="r" b="b" t="t" l="l"/>
            <a:pathLst>
              <a:path h="1157721" w="896708">
                <a:moveTo>
                  <a:pt x="0" y="0"/>
                </a:moveTo>
                <a:lnTo>
                  <a:pt x="896707" y="0"/>
                </a:lnTo>
                <a:lnTo>
                  <a:pt x="896707" y="1157721"/>
                </a:lnTo>
                <a:lnTo>
                  <a:pt x="0" y="1157721"/>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a:ln cap="sq">
            <a:noFill/>
            <a:prstDash val="solid"/>
            <a:miter/>
          </a:ln>
        </p:spPr>
      </p:sp>
      <p:sp>
        <p:nvSpPr>
          <p:cNvPr name="Freeform 49" id="49"/>
          <p:cNvSpPr/>
          <p:nvPr/>
        </p:nvSpPr>
        <p:spPr>
          <a:xfrm flipH="false" flipV="false" rot="0">
            <a:off x="9031742" y="4342376"/>
            <a:ext cx="818103" cy="841040"/>
          </a:xfrm>
          <a:custGeom>
            <a:avLst/>
            <a:gdLst/>
            <a:ahLst/>
            <a:cxnLst/>
            <a:rect r="r" b="b" t="t" l="l"/>
            <a:pathLst>
              <a:path h="841040" w="818103">
                <a:moveTo>
                  <a:pt x="0" y="0"/>
                </a:moveTo>
                <a:lnTo>
                  <a:pt x="818103" y="0"/>
                </a:lnTo>
                <a:lnTo>
                  <a:pt x="818103" y="841041"/>
                </a:lnTo>
                <a:lnTo>
                  <a:pt x="0" y="841041"/>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a:ln cap="sq">
            <a:noFill/>
            <a:prstDash val="solid"/>
            <a:miter/>
          </a:ln>
        </p:spPr>
      </p:sp>
      <p:sp>
        <p:nvSpPr>
          <p:cNvPr name="Freeform 50" id="50"/>
          <p:cNvSpPr/>
          <p:nvPr/>
        </p:nvSpPr>
        <p:spPr>
          <a:xfrm flipH="false" flipV="false" rot="0">
            <a:off x="10030820" y="3965328"/>
            <a:ext cx="1003262" cy="1218089"/>
          </a:xfrm>
          <a:custGeom>
            <a:avLst/>
            <a:gdLst/>
            <a:ahLst/>
            <a:cxnLst/>
            <a:rect r="r" b="b" t="t" l="l"/>
            <a:pathLst>
              <a:path h="1218089" w="1003262">
                <a:moveTo>
                  <a:pt x="0" y="0"/>
                </a:moveTo>
                <a:lnTo>
                  <a:pt x="1003262" y="0"/>
                </a:lnTo>
                <a:lnTo>
                  <a:pt x="1003262" y="1218089"/>
                </a:lnTo>
                <a:lnTo>
                  <a:pt x="0" y="1218089"/>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a:ln cap="sq">
            <a:noFill/>
            <a:prstDash val="solid"/>
            <a:miter/>
          </a:ln>
        </p:spPr>
      </p:sp>
      <p:sp>
        <p:nvSpPr>
          <p:cNvPr name="Freeform 51" id="51"/>
          <p:cNvSpPr/>
          <p:nvPr/>
        </p:nvSpPr>
        <p:spPr>
          <a:xfrm flipH="false" flipV="false" rot="0">
            <a:off x="11777494" y="4147301"/>
            <a:ext cx="1040533" cy="1413069"/>
          </a:xfrm>
          <a:custGeom>
            <a:avLst/>
            <a:gdLst/>
            <a:ahLst/>
            <a:cxnLst/>
            <a:rect r="r" b="b" t="t" l="l"/>
            <a:pathLst>
              <a:path h="1413069" w="1040533">
                <a:moveTo>
                  <a:pt x="0" y="0"/>
                </a:moveTo>
                <a:lnTo>
                  <a:pt x="1040533" y="0"/>
                </a:lnTo>
                <a:lnTo>
                  <a:pt x="1040533" y="1413069"/>
                </a:lnTo>
                <a:lnTo>
                  <a:pt x="0" y="1413069"/>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a:ln cap="sq">
            <a:noFill/>
            <a:prstDash val="solid"/>
            <a:miter/>
          </a:ln>
        </p:spPr>
      </p:sp>
      <p:sp>
        <p:nvSpPr>
          <p:cNvPr name="Freeform 52" id="52"/>
          <p:cNvSpPr/>
          <p:nvPr/>
        </p:nvSpPr>
        <p:spPr>
          <a:xfrm flipH="false" flipV="false" rot="0">
            <a:off x="12777975" y="4157638"/>
            <a:ext cx="1151871" cy="1264529"/>
          </a:xfrm>
          <a:custGeom>
            <a:avLst/>
            <a:gdLst/>
            <a:ahLst/>
            <a:cxnLst/>
            <a:rect r="r" b="b" t="t" l="l"/>
            <a:pathLst>
              <a:path h="1264529" w="1151871">
                <a:moveTo>
                  <a:pt x="0" y="0"/>
                </a:moveTo>
                <a:lnTo>
                  <a:pt x="1151871" y="0"/>
                </a:lnTo>
                <a:lnTo>
                  <a:pt x="1151871" y="1264529"/>
                </a:lnTo>
                <a:lnTo>
                  <a:pt x="0" y="1264529"/>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a:ln cap="sq">
            <a:noFill/>
            <a:prstDash val="solid"/>
            <a:miter/>
          </a:ln>
        </p:spPr>
      </p:sp>
      <p:sp>
        <p:nvSpPr>
          <p:cNvPr name="Freeform 53" id="53"/>
          <p:cNvSpPr/>
          <p:nvPr/>
        </p:nvSpPr>
        <p:spPr>
          <a:xfrm flipH="false" flipV="false" rot="-436096">
            <a:off x="14015623" y="3964808"/>
            <a:ext cx="1192233" cy="1431721"/>
          </a:xfrm>
          <a:custGeom>
            <a:avLst/>
            <a:gdLst/>
            <a:ahLst/>
            <a:cxnLst/>
            <a:rect r="r" b="b" t="t" l="l"/>
            <a:pathLst>
              <a:path h="1431721" w="1192233">
                <a:moveTo>
                  <a:pt x="0" y="0"/>
                </a:moveTo>
                <a:lnTo>
                  <a:pt x="1192233" y="0"/>
                </a:lnTo>
                <a:lnTo>
                  <a:pt x="1192233" y="1431721"/>
                </a:lnTo>
                <a:lnTo>
                  <a:pt x="0" y="1431721"/>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a:ln cap="sq">
            <a:noFill/>
            <a:prstDash val="solid"/>
            <a:miter/>
          </a:ln>
        </p:spPr>
      </p:sp>
      <p:sp>
        <p:nvSpPr>
          <p:cNvPr name="Freeform 54" id="54"/>
          <p:cNvSpPr/>
          <p:nvPr/>
        </p:nvSpPr>
        <p:spPr>
          <a:xfrm flipH="false" flipV="false" rot="0">
            <a:off x="15293633" y="4219195"/>
            <a:ext cx="703527" cy="1141415"/>
          </a:xfrm>
          <a:custGeom>
            <a:avLst/>
            <a:gdLst/>
            <a:ahLst/>
            <a:cxnLst/>
            <a:rect r="r" b="b" t="t" l="l"/>
            <a:pathLst>
              <a:path h="1141415" w="703527">
                <a:moveTo>
                  <a:pt x="0" y="0"/>
                </a:moveTo>
                <a:lnTo>
                  <a:pt x="703527" y="0"/>
                </a:lnTo>
                <a:lnTo>
                  <a:pt x="703527" y="1141415"/>
                </a:lnTo>
                <a:lnTo>
                  <a:pt x="0" y="1141415"/>
                </a:lnTo>
                <a:lnTo>
                  <a:pt x="0" y="0"/>
                </a:lnTo>
                <a:close/>
              </a:path>
            </a:pathLst>
          </a:custGeom>
          <a:blipFill>
            <a:blip r:embed="rId33">
              <a:extLst>
                <a:ext uri="{96DAC541-7B7A-43D3-8B79-37D633B846F1}">
                  <asvg:svgBlip xmlns:asvg="http://schemas.microsoft.com/office/drawing/2016/SVG/main" r:embed="rId34"/>
                </a:ext>
              </a:extLst>
            </a:blip>
            <a:stretch>
              <a:fillRect l="0" t="0" r="0" b="0"/>
            </a:stretch>
          </a:blipFill>
          <a:ln cap="sq">
            <a:noFill/>
            <a:prstDash val="solid"/>
            <a:miter/>
          </a:ln>
        </p:spPr>
      </p:sp>
      <p:sp>
        <p:nvSpPr>
          <p:cNvPr name="Freeform 55" id="55"/>
          <p:cNvSpPr/>
          <p:nvPr/>
        </p:nvSpPr>
        <p:spPr>
          <a:xfrm flipH="false" flipV="false" rot="0">
            <a:off x="16082885" y="4064863"/>
            <a:ext cx="952543" cy="1209928"/>
          </a:xfrm>
          <a:custGeom>
            <a:avLst/>
            <a:gdLst/>
            <a:ahLst/>
            <a:cxnLst/>
            <a:rect r="r" b="b" t="t" l="l"/>
            <a:pathLst>
              <a:path h="1209928" w="952543">
                <a:moveTo>
                  <a:pt x="0" y="0"/>
                </a:moveTo>
                <a:lnTo>
                  <a:pt x="952543" y="0"/>
                </a:lnTo>
                <a:lnTo>
                  <a:pt x="952543" y="1209928"/>
                </a:lnTo>
                <a:lnTo>
                  <a:pt x="0" y="1209928"/>
                </a:lnTo>
                <a:lnTo>
                  <a:pt x="0" y="0"/>
                </a:lnTo>
                <a:close/>
              </a:path>
            </a:pathLst>
          </a:custGeom>
          <a:blipFill>
            <a:blip r:embed="rId35">
              <a:extLst>
                <a:ext uri="{96DAC541-7B7A-43D3-8B79-37D633B846F1}">
                  <asvg:svgBlip xmlns:asvg="http://schemas.microsoft.com/office/drawing/2016/SVG/main" r:embed="rId36"/>
                </a:ext>
              </a:extLst>
            </a:blip>
            <a:stretch>
              <a:fillRect l="0" t="0" r="0" b="0"/>
            </a:stretch>
          </a:blipFill>
          <a:ln cap="sq">
            <a:noFill/>
            <a:prstDash val="solid"/>
            <a:miter/>
          </a:ln>
        </p:spPr>
      </p:sp>
      <p:sp>
        <p:nvSpPr>
          <p:cNvPr name="Freeform 56" id="56"/>
          <p:cNvSpPr/>
          <p:nvPr/>
        </p:nvSpPr>
        <p:spPr>
          <a:xfrm flipH="false" flipV="false" rot="0">
            <a:off x="6853469" y="5652243"/>
            <a:ext cx="819199" cy="1458121"/>
          </a:xfrm>
          <a:custGeom>
            <a:avLst/>
            <a:gdLst/>
            <a:ahLst/>
            <a:cxnLst/>
            <a:rect r="r" b="b" t="t" l="l"/>
            <a:pathLst>
              <a:path h="1458121" w="819199">
                <a:moveTo>
                  <a:pt x="0" y="0"/>
                </a:moveTo>
                <a:lnTo>
                  <a:pt x="819199" y="0"/>
                </a:lnTo>
                <a:lnTo>
                  <a:pt x="819199" y="1458121"/>
                </a:lnTo>
                <a:lnTo>
                  <a:pt x="0" y="1458121"/>
                </a:lnTo>
                <a:lnTo>
                  <a:pt x="0" y="0"/>
                </a:lnTo>
                <a:close/>
              </a:path>
            </a:pathLst>
          </a:custGeom>
          <a:blipFill>
            <a:blip r:embed="rId37">
              <a:extLst>
                <a:ext uri="{96DAC541-7B7A-43D3-8B79-37D633B846F1}">
                  <asvg:svgBlip xmlns:asvg="http://schemas.microsoft.com/office/drawing/2016/SVG/main" r:embed="rId38"/>
                </a:ext>
              </a:extLst>
            </a:blip>
            <a:stretch>
              <a:fillRect l="0" t="0" r="0" b="0"/>
            </a:stretch>
          </a:blipFill>
          <a:ln cap="sq">
            <a:noFill/>
            <a:prstDash val="solid"/>
            <a:miter/>
          </a:ln>
        </p:spPr>
      </p:sp>
      <p:sp>
        <p:nvSpPr>
          <p:cNvPr name="Freeform 57" id="57"/>
          <p:cNvSpPr/>
          <p:nvPr/>
        </p:nvSpPr>
        <p:spPr>
          <a:xfrm flipH="false" flipV="false" rot="0">
            <a:off x="7806018" y="5855550"/>
            <a:ext cx="1280220" cy="863567"/>
          </a:xfrm>
          <a:custGeom>
            <a:avLst/>
            <a:gdLst/>
            <a:ahLst/>
            <a:cxnLst/>
            <a:rect r="r" b="b" t="t" l="l"/>
            <a:pathLst>
              <a:path h="863567" w="1280220">
                <a:moveTo>
                  <a:pt x="0" y="0"/>
                </a:moveTo>
                <a:lnTo>
                  <a:pt x="1280220" y="0"/>
                </a:lnTo>
                <a:lnTo>
                  <a:pt x="1280220" y="863567"/>
                </a:lnTo>
                <a:lnTo>
                  <a:pt x="0" y="863567"/>
                </a:lnTo>
                <a:lnTo>
                  <a:pt x="0" y="0"/>
                </a:lnTo>
                <a:close/>
              </a:path>
            </a:pathLst>
          </a:custGeom>
          <a:blipFill>
            <a:blip r:embed="rId39">
              <a:extLst>
                <a:ext uri="{96DAC541-7B7A-43D3-8B79-37D633B846F1}">
                  <asvg:svgBlip xmlns:asvg="http://schemas.microsoft.com/office/drawing/2016/SVG/main" r:embed="rId40"/>
                </a:ext>
              </a:extLst>
            </a:blip>
            <a:stretch>
              <a:fillRect l="0" t="0" r="0" b="0"/>
            </a:stretch>
          </a:blipFill>
          <a:ln cap="sq">
            <a:noFill/>
            <a:prstDash val="solid"/>
            <a:miter/>
          </a:ln>
        </p:spPr>
      </p:sp>
      <p:sp>
        <p:nvSpPr>
          <p:cNvPr name="Freeform 58" id="58"/>
          <p:cNvSpPr/>
          <p:nvPr/>
        </p:nvSpPr>
        <p:spPr>
          <a:xfrm flipH="false" flipV="false" rot="0">
            <a:off x="9178493" y="6117673"/>
            <a:ext cx="1085705" cy="799474"/>
          </a:xfrm>
          <a:custGeom>
            <a:avLst/>
            <a:gdLst/>
            <a:ahLst/>
            <a:cxnLst/>
            <a:rect r="r" b="b" t="t" l="l"/>
            <a:pathLst>
              <a:path h="799474" w="1085705">
                <a:moveTo>
                  <a:pt x="0" y="0"/>
                </a:moveTo>
                <a:lnTo>
                  <a:pt x="1085705" y="0"/>
                </a:lnTo>
                <a:lnTo>
                  <a:pt x="1085705" y="799473"/>
                </a:lnTo>
                <a:lnTo>
                  <a:pt x="0" y="799473"/>
                </a:lnTo>
                <a:lnTo>
                  <a:pt x="0" y="0"/>
                </a:lnTo>
                <a:close/>
              </a:path>
            </a:pathLst>
          </a:custGeom>
          <a:blipFill>
            <a:blip r:embed="rId41">
              <a:extLst>
                <a:ext uri="{96DAC541-7B7A-43D3-8B79-37D633B846F1}">
                  <asvg:svgBlip xmlns:asvg="http://schemas.microsoft.com/office/drawing/2016/SVG/main" r:embed="rId42"/>
                </a:ext>
              </a:extLst>
            </a:blip>
            <a:stretch>
              <a:fillRect l="0" t="0" r="0" b="0"/>
            </a:stretch>
          </a:blipFill>
          <a:ln cap="sq">
            <a:noFill/>
            <a:prstDash val="solid"/>
            <a:miter/>
          </a:ln>
        </p:spPr>
      </p:sp>
      <p:sp>
        <p:nvSpPr>
          <p:cNvPr name="Freeform 59" id="59"/>
          <p:cNvSpPr/>
          <p:nvPr/>
        </p:nvSpPr>
        <p:spPr>
          <a:xfrm flipH="false" flipV="false" rot="167496">
            <a:off x="10290322" y="5976520"/>
            <a:ext cx="1267227" cy="1103639"/>
          </a:xfrm>
          <a:custGeom>
            <a:avLst/>
            <a:gdLst/>
            <a:ahLst/>
            <a:cxnLst/>
            <a:rect r="r" b="b" t="t" l="l"/>
            <a:pathLst>
              <a:path h="1103639" w="1267227">
                <a:moveTo>
                  <a:pt x="0" y="0"/>
                </a:moveTo>
                <a:lnTo>
                  <a:pt x="1267227" y="0"/>
                </a:lnTo>
                <a:lnTo>
                  <a:pt x="1267227" y="1103639"/>
                </a:lnTo>
                <a:lnTo>
                  <a:pt x="0" y="1103639"/>
                </a:lnTo>
                <a:lnTo>
                  <a:pt x="0" y="0"/>
                </a:lnTo>
                <a:close/>
              </a:path>
            </a:pathLst>
          </a:custGeom>
          <a:blipFill>
            <a:blip r:embed="rId43">
              <a:extLst>
                <a:ext uri="{96DAC541-7B7A-43D3-8B79-37D633B846F1}">
                  <asvg:svgBlip xmlns:asvg="http://schemas.microsoft.com/office/drawing/2016/SVG/main" r:embed="rId44"/>
                </a:ext>
              </a:extLst>
            </a:blip>
            <a:stretch>
              <a:fillRect l="0" t="0" r="0" b="0"/>
            </a:stretch>
          </a:blipFill>
          <a:ln cap="sq">
            <a:noFill/>
            <a:prstDash val="solid"/>
            <a:miter/>
          </a:ln>
        </p:spPr>
      </p:sp>
      <p:sp>
        <p:nvSpPr>
          <p:cNvPr name="Freeform 60" id="60"/>
          <p:cNvSpPr/>
          <p:nvPr/>
        </p:nvSpPr>
        <p:spPr>
          <a:xfrm flipH="false" flipV="false" rot="0">
            <a:off x="12626183" y="5925386"/>
            <a:ext cx="1044934" cy="1184977"/>
          </a:xfrm>
          <a:custGeom>
            <a:avLst/>
            <a:gdLst/>
            <a:ahLst/>
            <a:cxnLst/>
            <a:rect r="r" b="b" t="t" l="l"/>
            <a:pathLst>
              <a:path h="1184977" w="1044934">
                <a:moveTo>
                  <a:pt x="0" y="0"/>
                </a:moveTo>
                <a:lnTo>
                  <a:pt x="1044934" y="0"/>
                </a:lnTo>
                <a:lnTo>
                  <a:pt x="1044934" y="1184978"/>
                </a:lnTo>
                <a:lnTo>
                  <a:pt x="0" y="1184978"/>
                </a:lnTo>
                <a:lnTo>
                  <a:pt x="0" y="0"/>
                </a:lnTo>
                <a:close/>
              </a:path>
            </a:pathLst>
          </a:custGeom>
          <a:blipFill>
            <a:blip r:embed="rId45">
              <a:extLst>
                <a:ext uri="{96DAC541-7B7A-43D3-8B79-37D633B846F1}">
                  <asvg:svgBlip xmlns:asvg="http://schemas.microsoft.com/office/drawing/2016/SVG/main" r:embed="rId46"/>
                </a:ext>
              </a:extLst>
            </a:blip>
            <a:stretch>
              <a:fillRect l="0" t="0" r="0" b="0"/>
            </a:stretch>
          </a:blipFill>
        </p:spPr>
      </p:sp>
      <p:sp>
        <p:nvSpPr>
          <p:cNvPr name="Freeform 61" id="61"/>
          <p:cNvSpPr/>
          <p:nvPr/>
        </p:nvSpPr>
        <p:spPr>
          <a:xfrm flipH="false" flipV="false" rot="0">
            <a:off x="11650347" y="6052842"/>
            <a:ext cx="975835" cy="950996"/>
          </a:xfrm>
          <a:custGeom>
            <a:avLst/>
            <a:gdLst/>
            <a:ahLst/>
            <a:cxnLst/>
            <a:rect r="r" b="b" t="t" l="l"/>
            <a:pathLst>
              <a:path h="950996" w="975835">
                <a:moveTo>
                  <a:pt x="0" y="0"/>
                </a:moveTo>
                <a:lnTo>
                  <a:pt x="975836" y="0"/>
                </a:lnTo>
                <a:lnTo>
                  <a:pt x="975836" y="950996"/>
                </a:lnTo>
                <a:lnTo>
                  <a:pt x="0" y="950996"/>
                </a:lnTo>
                <a:lnTo>
                  <a:pt x="0" y="0"/>
                </a:lnTo>
                <a:close/>
              </a:path>
            </a:pathLst>
          </a:custGeom>
          <a:blipFill>
            <a:blip r:embed="rId47">
              <a:extLst>
                <a:ext uri="{96DAC541-7B7A-43D3-8B79-37D633B846F1}">
                  <asvg:svgBlip xmlns:asvg="http://schemas.microsoft.com/office/drawing/2016/SVG/main" r:embed="rId48"/>
                </a:ext>
              </a:extLst>
            </a:blip>
            <a:stretch>
              <a:fillRect l="0" t="0" r="0" b="0"/>
            </a:stretch>
          </a:blipFill>
          <a:ln cap="sq">
            <a:noFill/>
            <a:prstDash val="solid"/>
            <a:miter/>
          </a:ln>
        </p:spPr>
      </p:sp>
      <p:sp>
        <p:nvSpPr>
          <p:cNvPr name="Freeform 62" id="62"/>
          <p:cNvSpPr/>
          <p:nvPr/>
        </p:nvSpPr>
        <p:spPr>
          <a:xfrm flipH="false" flipV="false" rot="0">
            <a:off x="13808976" y="5833806"/>
            <a:ext cx="1049021" cy="1367208"/>
          </a:xfrm>
          <a:custGeom>
            <a:avLst/>
            <a:gdLst/>
            <a:ahLst/>
            <a:cxnLst/>
            <a:rect r="r" b="b" t="t" l="l"/>
            <a:pathLst>
              <a:path h="1367208" w="1049021">
                <a:moveTo>
                  <a:pt x="0" y="0"/>
                </a:moveTo>
                <a:lnTo>
                  <a:pt x="1049021" y="0"/>
                </a:lnTo>
                <a:lnTo>
                  <a:pt x="1049021" y="1367207"/>
                </a:lnTo>
                <a:lnTo>
                  <a:pt x="0" y="1367207"/>
                </a:lnTo>
                <a:lnTo>
                  <a:pt x="0" y="0"/>
                </a:lnTo>
                <a:close/>
              </a:path>
            </a:pathLst>
          </a:custGeom>
          <a:blipFill>
            <a:blip r:embed="rId49">
              <a:extLst>
                <a:ext uri="{96DAC541-7B7A-43D3-8B79-37D633B846F1}">
                  <asvg:svgBlip xmlns:asvg="http://schemas.microsoft.com/office/drawing/2016/SVG/main" r:embed="rId50"/>
                </a:ext>
              </a:extLst>
            </a:blip>
            <a:stretch>
              <a:fillRect l="0" t="0" r="0" b="0"/>
            </a:stretch>
          </a:blipFill>
          <a:ln cap="sq">
            <a:noFill/>
            <a:prstDash val="solid"/>
            <a:miter/>
          </a:ln>
        </p:spPr>
      </p:sp>
      <p:sp>
        <p:nvSpPr>
          <p:cNvPr name="Freeform 63" id="63"/>
          <p:cNvSpPr/>
          <p:nvPr/>
        </p:nvSpPr>
        <p:spPr>
          <a:xfrm flipH="false" flipV="false" rot="-536670">
            <a:off x="14868036" y="5863234"/>
            <a:ext cx="1448638" cy="1232659"/>
          </a:xfrm>
          <a:custGeom>
            <a:avLst/>
            <a:gdLst/>
            <a:ahLst/>
            <a:cxnLst/>
            <a:rect r="r" b="b" t="t" l="l"/>
            <a:pathLst>
              <a:path h="1232659" w="1448638">
                <a:moveTo>
                  <a:pt x="0" y="0"/>
                </a:moveTo>
                <a:lnTo>
                  <a:pt x="1448638" y="0"/>
                </a:lnTo>
                <a:lnTo>
                  <a:pt x="1448638" y="1232659"/>
                </a:lnTo>
                <a:lnTo>
                  <a:pt x="0" y="1232659"/>
                </a:lnTo>
                <a:lnTo>
                  <a:pt x="0" y="0"/>
                </a:lnTo>
                <a:close/>
              </a:path>
            </a:pathLst>
          </a:custGeom>
          <a:blipFill>
            <a:blip r:embed="rId51">
              <a:extLst>
                <a:ext uri="{96DAC541-7B7A-43D3-8B79-37D633B846F1}">
                  <asvg:svgBlip xmlns:asvg="http://schemas.microsoft.com/office/drawing/2016/SVG/main" r:embed="rId52"/>
                </a:ext>
              </a:extLst>
            </a:blip>
            <a:stretch>
              <a:fillRect l="0" t="0" r="0" b="0"/>
            </a:stretch>
          </a:blipFill>
        </p:spPr>
      </p:sp>
      <p:sp>
        <p:nvSpPr>
          <p:cNvPr name="Freeform 64" id="64"/>
          <p:cNvSpPr/>
          <p:nvPr/>
        </p:nvSpPr>
        <p:spPr>
          <a:xfrm flipH="false" flipV="false" rot="0">
            <a:off x="16092042" y="6013251"/>
            <a:ext cx="1085933" cy="1076061"/>
          </a:xfrm>
          <a:custGeom>
            <a:avLst/>
            <a:gdLst/>
            <a:ahLst/>
            <a:cxnLst/>
            <a:rect r="r" b="b" t="t" l="l"/>
            <a:pathLst>
              <a:path h="1076061" w="1085933">
                <a:moveTo>
                  <a:pt x="0" y="0"/>
                </a:moveTo>
                <a:lnTo>
                  <a:pt x="1085932" y="0"/>
                </a:lnTo>
                <a:lnTo>
                  <a:pt x="1085932" y="1076061"/>
                </a:lnTo>
                <a:lnTo>
                  <a:pt x="0" y="1076061"/>
                </a:lnTo>
                <a:lnTo>
                  <a:pt x="0" y="0"/>
                </a:lnTo>
                <a:close/>
              </a:path>
            </a:pathLst>
          </a:custGeom>
          <a:blipFill>
            <a:blip r:embed="rId53">
              <a:extLst>
                <a:ext uri="{96DAC541-7B7A-43D3-8B79-37D633B846F1}">
                  <asvg:svgBlip xmlns:asvg="http://schemas.microsoft.com/office/drawing/2016/SVG/main" r:embed="rId54"/>
                </a:ext>
              </a:extLst>
            </a:blip>
            <a:stretch>
              <a:fillRect l="0" t="0" r="0" b="0"/>
            </a:stretch>
          </a:blipFill>
          <a:ln cap="sq">
            <a:noFill/>
            <a:prstDash val="solid"/>
            <a:miter/>
          </a:ln>
        </p:spPr>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grpSp>
        <p:nvGrpSpPr>
          <p:cNvPr name="Group 2" id="2"/>
          <p:cNvGrpSpPr/>
          <p:nvPr/>
        </p:nvGrpSpPr>
        <p:grpSpPr>
          <a:xfrm rot="0">
            <a:off x="774218" y="2285896"/>
            <a:ext cx="16848745" cy="7400322"/>
            <a:chOff x="0" y="0"/>
            <a:chExt cx="4437530" cy="1949056"/>
          </a:xfrm>
        </p:grpSpPr>
        <p:sp>
          <p:nvSpPr>
            <p:cNvPr name="Freeform 3" id="3"/>
            <p:cNvSpPr/>
            <p:nvPr/>
          </p:nvSpPr>
          <p:spPr>
            <a:xfrm flipH="false" flipV="false" rot="0">
              <a:off x="0" y="0"/>
              <a:ext cx="4437530" cy="1949056"/>
            </a:xfrm>
            <a:custGeom>
              <a:avLst/>
              <a:gdLst/>
              <a:ahLst/>
              <a:cxnLst/>
              <a:rect r="r" b="b" t="t" l="l"/>
              <a:pathLst>
                <a:path h="1949056" w="4437530">
                  <a:moveTo>
                    <a:pt x="11028" y="0"/>
                  </a:moveTo>
                  <a:lnTo>
                    <a:pt x="4426502" y="0"/>
                  </a:lnTo>
                  <a:cubicBezTo>
                    <a:pt x="4432592" y="0"/>
                    <a:pt x="4437530" y="4937"/>
                    <a:pt x="4437530" y="11028"/>
                  </a:cubicBezTo>
                  <a:lnTo>
                    <a:pt x="4437530" y="1938028"/>
                  </a:lnTo>
                  <a:cubicBezTo>
                    <a:pt x="4437530" y="1944119"/>
                    <a:pt x="4432592" y="1949056"/>
                    <a:pt x="4426502" y="1949056"/>
                  </a:cubicBezTo>
                  <a:lnTo>
                    <a:pt x="11028" y="1949056"/>
                  </a:lnTo>
                  <a:cubicBezTo>
                    <a:pt x="4937" y="1949056"/>
                    <a:pt x="0" y="1944119"/>
                    <a:pt x="0" y="1938028"/>
                  </a:cubicBezTo>
                  <a:lnTo>
                    <a:pt x="0" y="11028"/>
                  </a:lnTo>
                  <a:cubicBezTo>
                    <a:pt x="0" y="4937"/>
                    <a:pt x="4937" y="0"/>
                    <a:pt x="11028" y="0"/>
                  </a:cubicBezTo>
                  <a:close/>
                </a:path>
              </a:pathLst>
            </a:custGeom>
            <a:solidFill>
              <a:srgbClr val="F0F0F0"/>
            </a:solidFill>
          </p:spPr>
        </p:sp>
        <p:sp>
          <p:nvSpPr>
            <p:cNvPr name="TextBox 4" id="4"/>
            <p:cNvSpPr txBox="true"/>
            <p:nvPr/>
          </p:nvSpPr>
          <p:spPr>
            <a:xfrm>
              <a:off x="0" y="-19050"/>
              <a:ext cx="4437530" cy="1968106"/>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959967" y="2623588"/>
            <a:ext cx="4368067" cy="647237"/>
            <a:chOff x="0" y="0"/>
            <a:chExt cx="1150437" cy="170466"/>
          </a:xfrm>
        </p:grpSpPr>
        <p:sp>
          <p:nvSpPr>
            <p:cNvPr name="Freeform 6" id="6"/>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0F1A38"/>
              </a:solidFill>
              <a:prstDash val="solid"/>
              <a:miter/>
            </a:ln>
          </p:spPr>
        </p:sp>
        <p:sp>
          <p:nvSpPr>
            <p:cNvPr name="TextBox 7" id="7"/>
            <p:cNvSpPr txBox="true"/>
            <p:nvPr/>
          </p:nvSpPr>
          <p:spPr>
            <a:xfrm>
              <a:off x="0" y="-19050"/>
              <a:ext cx="1150437" cy="189516"/>
            </a:xfrm>
            <a:prstGeom prst="rect">
              <a:avLst/>
            </a:prstGeom>
          </p:spPr>
          <p:txBody>
            <a:bodyPr anchor="ctr" rtlCol="false" tIns="50800" lIns="50800" bIns="50800" rIns="50800"/>
            <a:lstStyle/>
            <a:p>
              <a:pPr algn="ctr">
                <a:lnSpc>
                  <a:spcPts val="2465"/>
                </a:lnSpc>
              </a:pPr>
            </a:p>
          </p:txBody>
        </p:sp>
      </p:grpSp>
      <p:sp>
        <p:nvSpPr>
          <p:cNvPr name="TextBox 8" id="8"/>
          <p:cNvSpPr txBox="true"/>
          <p:nvPr/>
        </p:nvSpPr>
        <p:spPr>
          <a:xfrm rot="0">
            <a:off x="4210005" y="1446041"/>
            <a:ext cx="9867990" cy="324612"/>
          </a:xfrm>
          <a:prstGeom prst="rect">
            <a:avLst/>
          </a:prstGeom>
        </p:spPr>
        <p:txBody>
          <a:bodyPr anchor="t" rtlCol="false" tIns="0" lIns="0" bIns="0" rIns="0">
            <a:spAutoFit/>
          </a:bodyPr>
          <a:lstStyle/>
          <a:p>
            <a:pPr algn="ctr" marL="0" indent="0" lvl="1">
              <a:lnSpc>
                <a:spcPts val="2683"/>
              </a:lnSpc>
            </a:pPr>
            <a:r>
              <a:rPr lang="en-US" sz="2199" strike="noStrike" u="none">
                <a:solidFill>
                  <a:srgbClr val="FFFFFF"/>
                </a:solidFill>
                <a:latin typeface="Canva Sans"/>
                <a:ea typeface="Canva Sans"/>
                <a:cs typeface="Canva Sans"/>
                <a:sym typeface="Canva Sans"/>
              </a:rPr>
              <a:t>Use these design resources in your Canva Presentation.</a:t>
            </a:r>
          </a:p>
        </p:txBody>
      </p:sp>
      <p:sp>
        <p:nvSpPr>
          <p:cNvPr name="TextBox 9" id="9"/>
          <p:cNvSpPr txBox="true"/>
          <p:nvPr/>
        </p:nvSpPr>
        <p:spPr>
          <a:xfrm rot="0">
            <a:off x="11706206" y="9915836"/>
            <a:ext cx="5916757" cy="167020"/>
          </a:xfrm>
          <a:prstGeom prst="rect">
            <a:avLst/>
          </a:prstGeom>
        </p:spPr>
        <p:txBody>
          <a:bodyPr anchor="t" rtlCol="false" tIns="0" lIns="0" bIns="0" rIns="0">
            <a:spAutoFit/>
          </a:bodyPr>
          <a:lstStyle/>
          <a:p>
            <a:pPr algn="r" marL="0" indent="0" lvl="1">
              <a:lnSpc>
                <a:spcPts val="1463"/>
              </a:lnSpc>
            </a:pPr>
            <a:r>
              <a:rPr lang="en-US" b="true" sz="1199">
                <a:solidFill>
                  <a:srgbClr val="000000"/>
                </a:solidFill>
                <a:latin typeface="Canva Sans Bold"/>
                <a:ea typeface="Canva Sans Bold"/>
                <a:cs typeface="Canva Sans Bold"/>
                <a:sym typeface="Canva Sans Bold"/>
              </a:rPr>
              <a:t>DON'T FORGET TO DELETE THIS </a:t>
            </a:r>
            <a:r>
              <a:rPr lang="en-US" b="true" sz="1199">
                <a:solidFill>
                  <a:srgbClr val="000000"/>
                </a:solidFill>
                <a:latin typeface="Canva Sans Bold"/>
                <a:ea typeface="Canva Sans Bold"/>
                <a:cs typeface="Canva Sans Bold"/>
                <a:sym typeface="Canva Sans Bold"/>
              </a:rPr>
              <a:t>PAGE BEFORE PRESENTING. </a:t>
            </a:r>
          </a:p>
        </p:txBody>
      </p:sp>
      <p:sp>
        <p:nvSpPr>
          <p:cNvPr name="TextBox 10" id="10"/>
          <p:cNvSpPr txBox="true"/>
          <p:nvPr/>
        </p:nvSpPr>
        <p:spPr>
          <a:xfrm rot="0">
            <a:off x="5469973" y="543899"/>
            <a:ext cx="7348055" cy="773593"/>
          </a:xfrm>
          <a:prstGeom prst="rect">
            <a:avLst/>
          </a:prstGeom>
        </p:spPr>
        <p:txBody>
          <a:bodyPr anchor="t" rtlCol="false" tIns="0" lIns="0" bIns="0" rIns="0">
            <a:spAutoFit/>
          </a:bodyPr>
          <a:lstStyle/>
          <a:p>
            <a:pPr algn="ctr" marL="0" indent="0" lvl="0">
              <a:lnSpc>
                <a:spcPts val="5706"/>
              </a:lnSpc>
            </a:pPr>
            <a:r>
              <a:rPr lang="en-US" b="true" sz="5706" spc="-330" strike="noStrike" u="none">
                <a:solidFill>
                  <a:srgbClr val="FFFFFF"/>
                </a:solidFill>
                <a:latin typeface="Canva Sans Bold"/>
                <a:ea typeface="Canva Sans Bold"/>
                <a:cs typeface="Canva Sans Bold"/>
                <a:sym typeface="Canva Sans Bold"/>
              </a:rPr>
              <a:t>RESOURCE PAGE</a:t>
            </a:r>
          </a:p>
        </p:txBody>
      </p:sp>
      <p:sp>
        <p:nvSpPr>
          <p:cNvPr name="TextBox 11" id="11"/>
          <p:cNvSpPr txBox="true"/>
          <p:nvPr/>
        </p:nvSpPr>
        <p:spPr>
          <a:xfrm rot="0">
            <a:off x="7568732" y="2750357"/>
            <a:ext cx="3150536" cy="384175"/>
          </a:xfrm>
          <a:prstGeom prst="rect">
            <a:avLst/>
          </a:prstGeom>
        </p:spPr>
        <p:txBody>
          <a:bodyPr anchor="t" rtlCol="false" tIns="0" lIns="0" bIns="0" rIns="0">
            <a:spAutoFit/>
          </a:bodyPr>
          <a:lstStyle/>
          <a:p>
            <a:pPr algn="ctr">
              <a:lnSpc>
                <a:spcPts val="3049"/>
              </a:lnSpc>
            </a:pPr>
            <a:r>
              <a:rPr lang="en-US" b="true" sz="2499">
                <a:solidFill>
                  <a:srgbClr val="0F1A38"/>
                </a:solidFill>
                <a:latin typeface="Canva Sans Bold"/>
                <a:ea typeface="Canva Sans Bold"/>
                <a:cs typeface="Canva Sans Bold"/>
                <a:sym typeface="Canva Sans Bold"/>
              </a:rPr>
              <a:t>Design Elements</a:t>
            </a:r>
          </a:p>
        </p:txBody>
      </p:sp>
      <p:sp>
        <p:nvSpPr>
          <p:cNvPr name="Freeform 12" id="12"/>
          <p:cNvSpPr/>
          <p:nvPr/>
        </p:nvSpPr>
        <p:spPr>
          <a:xfrm flipH="false" flipV="false" rot="-813338">
            <a:off x="1713960" y="4042594"/>
            <a:ext cx="1322870" cy="1322870"/>
          </a:xfrm>
          <a:custGeom>
            <a:avLst/>
            <a:gdLst/>
            <a:ahLst/>
            <a:cxnLst/>
            <a:rect r="r" b="b" t="t" l="l"/>
            <a:pathLst>
              <a:path h="1322870" w="1322870">
                <a:moveTo>
                  <a:pt x="0" y="0"/>
                </a:moveTo>
                <a:lnTo>
                  <a:pt x="1322870" y="0"/>
                </a:lnTo>
                <a:lnTo>
                  <a:pt x="1322870" y="1322871"/>
                </a:lnTo>
                <a:lnTo>
                  <a:pt x="0" y="132287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13" id="13"/>
          <p:cNvSpPr/>
          <p:nvPr/>
        </p:nvSpPr>
        <p:spPr>
          <a:xfrm flipH="false" flipV="false" rot="0">
            <a:off x="6430581" y="4051730"/>
            <a:ext cx="972599" cy="1473635"/>
          </a:xfrm>
          <a:custGeom>
            <a:avLst/>
            <a:gdLst/>
            <a:ahLst/>
            <a:cxnLst/>
            <a:rect r="r" b="b" t="t" l="l"/>
            <a:pathLst>
              <a:path h="1473635" w="972599">
                <a:moveTo>
                  <a:pt x="0" y="0"/>
                </a:moveTo>
                <a:lnTo>
                  <a:pt x="972599" y="0"/>
                </a:lnTo>
                <a:lnTo>
                  <a:pt x="972599" y="1473635"/>
                </a:lnTo>
                <a:lnTo>
                  <a:pt x="0" y="147363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14" id="14"/>
          <p:cNvSpPr/>
          <p:nvPr/>
        </p:nvSpPr>
        <p:spPr>
          <a:xfrm flipH="false" flipV="false" rot="0">
            <a:off x="13685272" y="4051730"/>
            <a:ext cx="1361084" cy="1351185"/>
          </a:xfrm>
          <a:custGeom>
            <a:avLst/>
            <a:gdLst/>
            <a:ahLst/>
            <a:cxnLst/>
            <a:rect r="r" b="b" t="t" l="l"/>
            <a:pathLst>
              <a:path h="1351185" w="1361084">
                <a:moveTo>
                  <a:pt x="0" y="0"/>
                </a:moveTo>
                <a:lnTo>
                  <a:pt x="1361083" y="0"/>
                </a:lnTo>
                <a:lnTo>
                  <a:pt x="1361083" y="1351185"/>
                </a:lnTo>
                <a:lnTo>
                  <a:pt x="0" y="135118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5" id="15"/>
          <p:cNvSpPr/>
          <p:nvPr/>
        </p:nvSpPr>
        <p:spPr>
          <a:xfrm flipH="false" flipV="false" rot="0">
            <a:off x="4764600" y="4051730"/>
            <a:ext cx="1391670" cy="1351185"/>
          </a:xfrm>
          <a:custGeom>
            <a:avLst/>
            <a:gdLst/>
            <a:ahLst/>
            <a:cxnLst/>
            <a:rect r="r" b="b" t="t" l="l"/>
            <a:pathLst>
              <a:path h="1351185" w="1391670">
                <a:moveTo>
                  <a:pt x="0" y="0"/>
                </a:moveTo>
                <a:lnTo>
                  <a:pt x="1391670" y="0"/>
                </a:lnTo>
                <a:lnTo>
                  <a:pt x="1391670" y="1351185"/>
                </a:lnTo>
                <a:lnTo>
                  <a:pt x="0" y="1351185"/>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6" id="16"/>
          <p:cNvSpPr/>
          <p:nvPr/>
        </p:nvSpPr>
        <p:spPr>
          <a:xfrm flipH="false" flipV="false" rot="0">
            <a:off x="7599550" y="4104477"/>
            <a:ext cx="1400221" cy="1420888"/>
          </a:xfrm>
          <a:custGeom>
            <a:avLst/>
            <a:gdLst/>
            <a:ahLst/>
            <a:cxnLst/>
            <a:rect r="r" b="b" t="t" l="l"/>
            <a:pathLst>
              <a:path h="1420888" w="1400221">
                <a:moveTo>
                  <a:pt x="0" y="0"/>
                </a:moveTo>
                <a:lnTo>
                  <a:pt x="1400221" y="0"/>
                </a:lnTo>
                <a:lnTo>
                  <a:pt x="1400221" y="1420888"/>
                </a:lnTo>
                <a:lnTo>
                  <a:pt x="0" y="142088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7" id="17"/>
          <p:cNvSpPr/>
          <p:nvPr/>
        </p:nvSpPr>
        <p:spPr>
          <a:xfrm flipH="false" flipV="false" rot="-1152456">
            <a:off x="9496611" y="3947829"/>
            <a:ext cx="1000934" cy="1512400"/>
          </a:xfrm>
          <a:custGeom>
            <a:avLst/>
            <a:gdLst/>
            <a:ahLst/>
            <a:cxnLst/>
            <a:rect r="r" b="b" t="t" l="l"/>
            <a:pathLst>
              <a:path h="1512400" w="1000934">
                <a:moveTo>
                  <a:pt x="0" y="0"/>
                </a:moveTo>
                <a:lnTo>
                  <a:pt x="1000934" y="0"/>
                </a:lnTo>
                <a:lnTo>
                  <a:pt x="1000934" y="1512401"/>
                </a:lnTo>
                <a:lnTo>
                  <a:pt x="0" y="1512401"/>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18" id="18"/>
          <p:cNvSpPr/>
          <p:nvPr/>
        </p:nvSpPr>
        <p:spPr>
          <a:xfrm flipH="false" flipV="false" rot="0">
            <a:off x="3314678" y="4201831"/>
            <a:ext cx="1307783" cy="1050982"/>
          </a:xfrm>
          <a:custGeom>
            <a:avLst/>
            <a:gdLst/>
            <a:ahLst/>
            <a:cxnLst/>
            <a:rect r="r" b="b" t="t" l="l"/>
            <a:pathLst>
              <a:path h="1050982" w="1307783">
                <a:moveTo>
                  <a:pt x="0" y="0"/>
                </a:moveTo>
                <a:lnTo>
                  <a:pt x="1307783" y="0"/>
                </a:lnTo>
                <a:lnTo>
                  <a:pt x="1307783" y="1050982"/>
                </a:lnTo>
                <a:lnTo>
                  <a:pt x="0" y="1050982"/>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9" id="19"/>
          <p:cNvSpPr/>
          <p:nvPr/>
        </p:nvSpPr>
        <p:spPr>
          <a:xfrm flipH="false" flipV="false" rot="0">
            <a:off x="12669413" y="4150472"/>
            <a:ext cx="739942" cy="1374893"/>
          </a:xfrm>
          <a:custGeom>
            <a:avLst/>
            <a:gdLst/>
            <a:ahLst/>
            <a:cxnLst/>
            <a:rect r="r" b="b" t="t" l="l"/>
            <a:pathLst>
              <a:path h="1374893" w="739942">
                <a:moveTo>
                  <a:pt x="0" y="0"/>
                </a:moveTo>
                <a:lnTo>
                  <a:pt x="739942" y="0"/>
                </a:lnTo>
                <a:lnTo>
                  <a:pt x="739942" y="1374893"/>
                </a:lnTo>
                <a:lnTo>
                  <a:pt x="0" y="1374893"/>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20" id="20"/>
          <p:cNvSpPr/>
          <p:nvPr/>
        </p:nvSpPr>
        <p:spPr>
          <a:xfrm flipH="false" flipV="false" rot="0">
            <a:off x="10708636" y="4238434"/>
            <a:ext cx="1653347" cy="1100227"/>
          </a:xfrm>
          <a:custGeom>
            <a:avLst/>
            <a:gdLst/>
            <a:ahLst/>
            <a:cxnLst/>
            <a:rect r="r" b="b" t="t" l="l"/>
            <a:pathLst>
              <a:path h="1100227" w="1653347">
                <a:moveTo>
                  <a:pt x="0" y="0"/>
                </a:moveTo>
                <a:lnTo>
                  <a:pt x="1653347" y="0"/>
                </a:lnTo>
                <a:lnTo>
                  <a:pt x="1653347" y="1100227"/>
                </a:lnTo>
                <a:lnTo>
                  <a:pt x="0" y="1100227"/>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21" id="21"/>
          <p:cNvSpPr/>
          <p:nvPr/>
        </p:nvSpPr>
        <p:spPr>
          <a:xfrm flipH="false" flipV="false" rot="0">
            <a:off x="15246380" y="3978858"/>
            <a:ext cx="1464268" cy="1496928"/>
          </a:xfrm>
          <a:custGeom>
            <a:avLst/>
            <a:gdLst/>
            <a:ahLst/>
            <a:cxnLst/>
            <a:rect r="r" b="b" t="t" l="l"/>
            <a:pathLst>
              <a:path h="1496928" w="1464268">
                <a:moveTo>
                  <a:pt x="0" y="0"/>
                </a:moveTo>
                <a:lnTo>
                  <a:pt x="1464268" y="0"/>
                </a:lnTo>
                <a:lnTo>
                  <a:pt x="1464268" y="1496928"/>
                </a:lnTo>
                <a:lnTo>
                  <a:pt x="0" y="1496928"/>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22" id="22"/>
          <p:cNvSpPr/>
          <p:nvPr/>
        </p:nvSpPr>
        <p:spPr>
          <a:xfrm flipH="false" flipV="false" rot="0">
            <a:off x="1646112" y="5986057"/>
            <a:ext cx="833612" cy="1387951"/>
          </a:xfrm>
          <a:custGeom>
            <a:avLst/>
            <a:gdLst/>
            <a:ahLst/>
            <a:cxnLst/>
            <a:rect r="r" b="b" t="t" l="l"/>
            <a:pathLst>
              <a:path h="1387951" w="833612">
                <a:moveTo>
                  <a:pt x="0" y="0"/>
                </a:moveTo>
                <a:lnTo>
                  <a:pt x="833612" y="0"/>
                </a:lnTo>
                <a:lnTo>
                  <a:pt x="833612" y="1387951"/>
                </a:lnTo>
                <a:lnTo>
                  <a:pt x="0" y="1387951"/>
                </a:lnTo>
                <a:lnTo>
                  <a:pt x="0" y="0"/>
                </a:lnTo>
                <a:close/>
              </a:path>
            </a:pathLst>
          </a:custGeom>
          <a:blipFill>
            <a:blip r:embed="rId22"/>
            <a:stretch>
              <a:fillRect l="0" t="0" r="0" b="0"/>
            </a:stretch>
          </a:blipFill>
          <a:ln cap="sq">
            <a:noFill/>
            <a:prstDash val="solid"/>
            <a:miter/>
          </a:ln>
        </p:spPr>
      </p:sp>
      <p:sp>
        <p:nvSpPr>
          <p:cNvPr name="Freeform 23" id="23"/>
          <p:cNvSpPr/>
          <p:nvPr/>
        </p:nvSpPr>
        <p:spPr>
          <a:xfrm flipH="false" flipV="false" rot="0">
            <a:off x="2726638" y="6110302"/>
            <a:ext cx="2037962" cy="1139462"/>
          </a:xfrm>
          <a:custGeom>
            <a:avLst/>
            <a:gdLst/>
            <a:ahLst/>
            <a:cxnLst/>
            <a:rect r="r" b="b" t="t" l="l"/>
            <a:pathLst>
              <a:path h="1139462" w="2037962">
                <a:moveTo>
                  <a:pt x="0" y="0"/>
                </a:moveTo>
                <a:lnTo>
                  <a:pt x="2037962" y="0"/>
                </a:lnTo>
                <a:lnTo>
                  <a:pt x="2037962" y="1139461"/>
                </a:lnTo>
                <a:lnTo>
                  <a:pt x="0" y="1139461"/>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24" id="24"/>
          <p:cNvSpPr/>
          <p:nvPr/>
        </p:nvSpPr>
        <p:spPr>
          <a:xfrm flipH="false" flipV="false" rot="0">
            <a:off x="5058028" y="5986057"/>
            <a:ext cx="965337" cy="1387951"/>
          </a:xfrm>
          <a:custGeom>
            <a:avLst/>
            <a:gdLst/>
            <a:ahLst/>
            <a:cxnLst/>
            <a:rect r="r" b="b" t="t" l="l"/>
            <a:pathLst>
              <a:path h="1387951" w="965337">
                <a:moveTo>
                  <a:pt x="0" y="0"/>
                </a:moveTo>
                <a:lnTo>
                  <a:pt x="965338" y="0"/>
                </a:lnTo>
                <a:lnTo>
                  <a:pt x="965338" y="1387951"/>
                </a:lnTo>
                <a:lnTo>
                  <a:pt x="0" y="1387951"/>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
        <p:nvSpPr>
          <p:cNvPr name="Freeform 25" id="25"/>
          <p:cNvSpPr/>
          <p:nvPr/>
        </p:nvSpPr>
        <p:spPr>
          <a:xfrm flipH="false" flipV="false" rot="-1200002">
            <a:off x="3474985" y="7762459"/>
            <a:ext cx="1953250" cy="1281820"/>
          </a:xfrm>
          <a:custGeom>
            <a:avLst/>
            <a:gdLst/>
            <a:ahLst/>
            <a:cxnLst/>
            <a:rect r="r" b="b" t="t" l="l"/>
            <a:pathLst>
              <a:path h="1281820" w="1953250">
                <a:moveTo>
                  <a:pt x="0" y="0"/>
                </a:moveTo>
                <a:lnTo>
                  <a:pt x="1953250" y="0"/>
                </a:lnTo>
                <a:lnTo>
                  <a:pt x="1953250" y="1281820"/>
                </a:lnTo>
                <a:lnTo>
                  <a:pt x="0" y="1281820"/>
                </a:lnTo>
                <a:lnTo>
                  <a:pt x="0" y="0"/>
                </a:lnTo>
                <a:close/>
              </a:path>
            </a:pathLst>
          </a:custGeom>
          <a:blipFill>
            <a:blip r:embed="rId27"/>
            <a:stretch>
              <a:fillRect l="0" t="0" r="0" b="0"/>
            </a:stretch>
          </a:blipFill>
        </p:spPr>
      </p:sp>
      <p:sp>
        <p:nvSpPr>
          <p:cNvPr name="Freeform 26" id="26"/>
          <p:cNvSpPr/>
          <p:nvPr/>
        </p:nvSpPr>
        <p:spPr>
          <a:xfrm flipH="false" flipV="false" rot="0">
            <a:off x="14327109" y="7496412"/>
            <a:ext cx="1438492" cy="1481073"/>
          </a:xfrm>
          <a:custGeom>
            <a:avLst/>
            <a:gdLst/>
            <a:ahLst/>
            <a:cxnLst/>
            <a:rect r="r" b="b" t="t" l="l"/>
            <a:pathLst>
              <a:path h="1481073" w="1438492">
                <a:moveTo>
                  <a:pt x="0" y="0"/>
                </a:moveTo>
                <a:lnTo>
                  <a:pt x="1438492" y="0"/>
                </a:lnTo>
                <a:lnTo>
                  <a:pt x="1438492" y="1481073"/>
                </a:lnTo>
                <a:lnTo>
                  <a:pt x="0" y="1481073"/>
                </a:lnTo>
                <a:lnTo>
                  <a:pt x="0" y="0"/>
                </a:lnTo>
                <a:close/>
              </a:path>
            </a:pathLst>
          </a:custGeom>
          <a:blipFill>
            <a:blip r:embed="rId28"/>
            <a:stretch>
              <a:fillRect l="0" t="0" r="0" b="0"/>
            </a:stretch>
          </a:blipFill>
        </p:spPr>
      </p:sp>
      <p:sp>
        <p:nvSpPr>
          <p:cNvPr name="Freeform 27" id="27"/>
          <p:cNvSpPr/>
          <p:nvPr/>
        </p:nvSpPr>
        <p:spPr>
          <a:xfrm flipH="false" flipV="false" rot="1028162">
            <a:off x="11040229" y="7474688"/>
            <a:ext cx="1331954" cy="1467718"/>
          </a:xfrm>
          <a:custGeom>
            <a:avLst/>
            <a:gdLst/>
            <a:ahLst/>
            <a:cxnLst/>
            <a:rect r="r" b="b" t="t" l="l"/>
            <a:pathLst>
              <a:path h="1467718" w="1331954">
                <a:moveTo>
                  <a:pt x="0" y="0"/>
                </a:moveTo>
                <a:lnTo>
                  <a:pt x="1331954" y="0"/>
                </a:lnTo>
                <a:lnTo>
                  <a:pt x="1331954" y="1467718"/>
                </a:lnTo>
                <a:lnTo>
                  <a:pt x="0" y="1467718"/>
                </a:lnTo>
                <a:lnTo>
                  <a:pt x="0" y="0"/>
                </a:lnTo>
                <a:close/>
              </a:path>
            </a:pathLst>
          </a:custGeom>
          <a:blipFill>
            <a:blip r:embed="rId29"/>
            <a:stretch>
              <a:fillRect l="0" t="0" r="0" b="0"/>
            </a:stretch>
          </a:blipFill>
        </p:spPr>
      </p:sp>
      <p:sp>
        <p:nvSpPr>
          <p:cNvPr name="Freeform 28" id="28"/>
          <p:cNvSpPr/>
          <p:nvPr/>
        </p:nvSpPr>
        <p:spPr>
          <a:xfrm flipH="false" flipV="false" rot="-1211276">
            <a:off x="6576513" y="6083517"/>
            <a:ext cx="1299667" cy="1077099"/>
          </a:xfrm>
          <a:custGeom>
            <a:avLst/>
            <a:gdLst/>
            <a:ahLst/>
            <a:cxnLst/>
            <a:rect r="r" b="b" t="t" l="l"/>
            <a:pathLst>
              <a:path h="1077099" w="1299667">
                <a:moveTo>
                  <a:pt x="0" y="0"/>
                </a:moveTo>
                <a:lnTo>
                  <a:pt x="1299667" y="0"/>
                </a:lnTo>
                <a:lnTo>
                  <a:pt x="1299667" y="1077099"/>
                </a:lnTo>
                <a:lnTo>
                  <a:pt x="0" y="1077099"/>
                </a:lnTo>
                <a:lnTo>
                  <a:pt x="0" y="0"/>
                </a:lnTo>
                <a:close/>
              </a:path>
            </a:pathLst>
          </a:custGeom>
          <a:blipFill>
            <a:blip r:embed="rId30"/>
            <a:stretch>
              <a:fillRect l="0" t="0" r="0" b="0"/>
            </a:stretch>
          </a:blipFill>
        </p:spPr>
      </p:sp>
      <p:sp>
        <p:nvSpPr>
          <p:cNvPr name="Freeform 29" id="29"/>
          <p:cNvSpPr/>
          <p:nvPr/>
        </p:nvSpPr>
        <p:spPr>
          <a:xfrm flipH="false" flipV="false" rot="0">
            <a:off x="8022112" y="5840397"/>
            <a:ext cx="1465968" cy="1293717"/>
          </a:xfrm>
          <a:custGeom>
            <a:avLst/>
            <a:gdLst/>
            <a:ahLst/>
            <a:cxnLst/>
            <a:rect r="r" b="b" t="t" l="l"/>
            <a:pathLst>
              <a:path h="1293717" w="1465968">
                <a:moveTo>
                  <a:pt x="0" y="0"/>
                </a:moveTo>
                <a:lnTo>
                  <a:pt x="1465968" y="0"/>
                </a:lnTo>
                <a:lnTo>
                  <a:pt x="1465968" y="1293717"/>
                </a:lnTo>
                <a:lnTo>
                  <a:pt x="0" y="1293717"/>
                </a:lnTo>
                <a:lnTo>
                  <a:pt x="0" y="0"/>
                </a:lnTo>
                <a:close/>
              </a:path>
            </a:pathLst>
          </a:custGeom>
          <a:blipFill>
            <a:blip r:embed="rId31"/>
            <a:stretch>
              <a:fillRect l="0" t="0" r="0" b="0"/>
            </a:stretch>
          </a:blipFill>
        </p:spPr>
      </p:sp>
      <p:sp>
        <p:nvSpPr>
          <p:cNvPr name="Freeform 30" id="30"/>
          <p:cNvSpPr/>
          <p:nvPr/>
        </p:nvSpPr>
        <p:spPr>
          <a:xfrm flipH="false" flipV="false" rot="0">
            <a:off x="9724986" y="5892345"/>
            <a:ext cx="821709" cy="888334"/>
          </a:xfrm>
          <a:custGeom>
            <a:avLst/>
            <a:gdLst/>
            <a:ahLst/>
            <a:cxnLst/>
            <a:rect r="r" b="b" t="t" l="l"/>
            <a:pathLst>
              <a:path h="888334" w="821709">
                <a:moveTo>
                  <a:pt x="0" y="0"/>
                </a:moveTo>
                <a:lnTo>
                  <a:pt x="821709" y="0"/>
                </a:lnTo>
                <a:lnTo>
                  <a:pt x="821709" y="888334"/>
                </a:lnTo>
                <a:lnTo>
                  <a:pt x="0" y="888334"/>
                </a:lnTo>
                <a:lnTo>
                  <a:pt x="0" y="0"/>
                </a:lnTo>
                <a:close/>
              </a:path>
            </a:pathLst>
          </a:custGeom>
          <a:blipFill>
            <a:blip r:embed="rId32"/>
            <a:stretch>
              <a:fillRect l="0" t="0" r="0" b="0"/>
            </a:stretch>
          </a:blipFill>
        </p:spPr>
      </p:sp>
      <p:sp>
        <p:nvSpPr>
          <p:cNvPr name="Freeform 31" id="31"/>
          <p:cNvSpPr/>
          <p:nvPr/>
        </p:nvSpPr>
        <p:spPr>
          <a:xfrm flipH="false" flipV="false" rot="0">
            <a:off x="14871578" y="5684978"/>
            <a:ext cx="1965790" cy="1744638"/>
          </a:xfrm>
          <a:custGeom>
            <a:avLst/>
            <a:gdLst/>
            <a:ahLst/>
            <a:cxnLst/>
            <a:rect r="r" b="b" t="t" l="l"/>
            <a:pathLst>
              <a:path h="1744638" w="1965790">
                <a:moveTo>
                  <a:pt x="0" y="0"/>
                </a:moveTo>
                <a:lnTo>
                  <a:pt x="1965790" y="0"/>
                </a:lnTo>
                <a:lnTo>
                  <a:pt x="1965790" y="1744638"/>
                </a:lnTo>
                <a:lnTo>
                  <a:pt x="0" y="1744638"/>
                </a:lnTo>
                <a:lnTo>
                  <a:pt x="0" y="0"/>
                </a:lnTo>
                <a:close/>
              </a:path>
            </a:pathLst>
          </a:custGeom>
          <a:blipFill>
            <a:blip r:embed="rId33"/>
            <a:stretch>
              <a:fillRect l="0" t="0" r="0" b="0"/>
            </a:stretch>
          </a:blipFill>
        </p:spPr>
      </p:sp>
      <p:sp>
        <p:nvSpPr>
          <p:cNvPr name="Freeform 32" id="32"/>
          <p:cNvSpPr/>
          <p:nvPr/>
        </p:nvSpPr>
        <p:spPr>
          <a:xfrm flipH="false" flipV="false" rot="780902">
            <a:off x="1597405" y="7936650"/>
            <a:ext cx="1631449" cy="948280"/>
          </a:xfrm>
          <a:custGeom>
            <a:avLst/>
            <a:gdLst/>
            <a:ahLst/>
            <a:cxnLst/>
            <a:rect r="r" b="b" t="t" l="l"/>
            <a:pathLst>
              <a:path h="948280" w="1631449">
                <a:moveTo>
                  <a:pt x="0" y="0"/>
                </a:moveTo>
                <a:lnTo>
                  <a:pt x="1631449" y="0"/>
                </a:lnTo>
                <a:lnTo>
                  <a:pt x="1631449" y="948280"/>
                </a:lnTo>
                <a:lnTo>
                  <a:pt x="0" y="948280"/>
                </a:lnTo>
                <a:lnTo>
                  <a:pt x="0" y="0"/>
                </a:lnTo>
                <a:close/>
              </a:path>
            </a:pathLst>
          </a:custGeom>
          <a:blipFill>
            <a:blip r:embed="rId34"/>
            <a:stretch>
              <a:fillRect l="0" t="0" r="0" b="0"/>
            </a:stretch>
          </a:blipFill>
          <a:ln cap="sq">
            <a:noFill/>
            <a:prstDash val="solid"/>
            <a:miter/>
          </a:ln>
        </p:spPr>
      </p:sp>
      <p:sp>
        <p:nvSpPr>
          <p:cNvPr name="Freeform 33" id="33"/>
          <p:cNvSpPr/>
          <p:nvPr/>
        </p:nvSpPr>
        <p:spPr>
          <a:xfrm flipH="false" flipV="false" rot="-251708">
            <a:off x="13804335" y="6016810"/>
            <a:ext cx="868103" cy="746568"/>
          </a:xfrm>
          <a:custGeom>
            <a:avLst/>
            <a:gdLst/>
            <a:ahLst/>
            <a:cxnLst/>
            <a:rect r="r" b="b" t="t" l="l"/>
            <a:pathLst>
              <a:path h="746568" w="868103">
                <a:moveTo>
                  <a:pt x="0" y="0"/>
                </a:moveTo>
                <a:lnTo>
                  <a:pt x="868102" y="0"/>
                </a:lnTo>
                <a:lnTo>
                  <a:pt x="868102" y="746568"/>
                </a:lnTo>
                <a:lnTo>
                  <a:pt x="0" y="746568"/>
                </a:lnTo>
                <a:lnTo>
                  <a:pt x="0" y="0"/>
                </a:lnTo>
                <a:close/>
              </a:path>
            </a:pathLst>
          </a:custGeom>
          <a:blipFill>
            <a:blip r:embed="rId35"/>
            <a:stretch>
              <a:fillRect l="0" t="0" r="0" b="0"/>
            </a:stretch>
          </a:blipFill>
          <a:ln cap="sq">
            <a:noFill/>
            <a:prstDash val="solid"/>
            <a:miter/>
          </a:ln>
        </p:spPr>
      </p:sp>
      <p:sp>
        <p:nvSpPr>
          <p:cNvPr name="Freeform 34" id="34"/>
          <p:cNvSpPr/>
          <p:nvPr/>
        </p:nvSpPr>
        <p:spPr>
          <a:xfrm flipH="false" flipV="false" rot="0">
            <a:off x="12538703" y="5892345"/>
            <a:ext cx="1001363" cy="1115724"/>
          </a:xfrm>
          <a:custGeom>
            <a:avLst/>
            <a:gdLst/>
            <a:ahLst/>
            <a:cxnLst/>
            <a:rect r="r" b="b" t="t" l="l"/>
            <a:pathLst>
              <a:path h="1115724" w="1001363">
                <a:moveTo>
                  <a:pt x="0" y="0"/>
                </a:moveTo>
                <a:lnTo>
                  <a:pt x="1001362" y="0"/>
                </a:lnTo>
                <a:lnTo>
                  <a:pt x="1001362" y="1115724"/>
                </a:lnTo>
                <a:lnTo>
                  <a:pt x="0" y="1115724"/>
                </a:lnTo>
                <a:lnTo>
                  <a:pt x="0" y="0"/>
                </a:lnTo>
                <a:close/>
              </a:path>
            </a:pathLst>
          </a:custGeom>
          <a:blipFill>
            <a:blip r:embed="rId36"/>
            <a:stretch>
              <a:fillRect l="0" t="0" r="0" b="0"/>
            </a:stretch>
          </a:blipFill>
          <a:ln cap="sq">
            <a:noFill/>
            <a:prstDash val="solid"/>
            <a:miter/>
          </a:ln>
        </p:spPr>
      </p:sp>
      <p:sp>
        <p:nvSpPr>
          <p:cNvPr name="Freeform 35" id="35"/>
          <p:cNvSpPr/>
          <p:nvPr/>
        </p:nvSpPr>
        <p:spPr>
          <a:xfrm flipH="false" flipV="false" rot="-497086">
            <a:off x="10966153" y="6081925"/>
            <a:ext cx="1366894" cy="500625"/>
          </a:xfrm>
          <a:custGeom>
            <a:avLst/>
            <a:gdLst/>
            <a:ahLst/>
            <a:cxnLst/>
            <a:rect r="r" b="b" t="t" l="l"/>
            <a:pathLst>
              <a:path h="500625" w="1366894">
                <a:moveTo>
                  <a:pt x="0" y="0"/>
                </a:moveTo>
                <a:lnTo>
                  <a:pt x="1366894" y="0"/>
                </a:lnTo>
                <a:lnTo>
                  <a:pt x="1366894" y="500625"/>
                </a:lnTo>
                <a:lnTo>
                  <a:pt x="0" y="500625"/>
                </a:lnTo>
                <a:lnTo>
                  <a:pt x="0" y="0"/>
                </a:lnTo>
                <a:close/>
              </a:path>
            </a:pathLst>
          </a:custGeom>
          <a:blipFill>
            <a:blip r:embed="rId37"/>
            <a:stretch>
              <a:fillRect l="0" t="0" r="0" b="0"/>
            </a:stretch>
          </a:blipFill>
          <a:ln cap="sq">
            <a:noFill/>
            <a:prstDash val="solid"/>
            <a:miter/>
          </a:ln>
        </p:spPr>
      </p:sp>
      <p:sp>
        <p:nvSpPr>
          <p:cNvPr name="Freeform 36" id="36"/>
          <p:cNvSpPr/>
          <p:nvPr/>
        </p:nvSpPr>
        <p:spPr>
          <a:xfrm flipH="false" flipV="false" rot="0">
            <a:off x="9198591" y="7481926"/>
            <a:ext cx="1510045" cy="1510045"/>
          </a:xfrm>
          <a:custGeom>
            <a:avLst/>
            <a:gdLst/>
            <a:ahLst/>
            <a:cxnLst/>
            <a:rect r="r" b="b" t="t" l="l"/>
            <a:pathLst>
              <a:path h="1510045" w="1510045">
                <a:moveTo>
                  <a:pt x="0" y="0"/>
                </a:moveTo>
                <a:lnTo>
                  <a:pt x="1510045" y="0"/>
                </a:lnTo>
                <a:lnTo>
                  <a:pt x="1510045" y="1510045"/>
                </a:lnTo>
                <a:lnTo>
                  <a:pt x="0" y="1510045"/>
                </a:lnTo>
                <a:lnTo>
                  <a:pt x="0" y="0"/>
                </a:lnTo>
                <a:close/>
              </a:path>
            </a:pathLst>
          </a:custGeom>
          <a:blipFill>
            <a:blip r:embed="rId38"/>
            <a:stretch>
              <a:fillRect l="0" t="0" r="0" b="0"/>
            </a:stretch>
          </a:blipFill>
          <a:ln cap="sq">
            <a:noFill/>
            <a:prstDash val="solid"/>
            <a:miter/>
          </a:ln>
        </p:spPr>
      </p:sp>
      <p:sp>
        <p:nvSpPr>
          <p:cNvPr name="Freeform 37" id="37"/>
          <p:cNvSpPr/>
          <p:nvPr/>
        </p:nvSpPr>
        <p:spPr>
          <a:xfrm flipH="false" flipV="false" rot="213675">
            <a:off x="5933425" y="7778798"/>
            <a:ext cx="2939510" cy="859498"/>
          </a:xfrm>
          <a:custGeom>
            <a:avLst/>
            <a:gdLst/>
            <a:ahLst/>
            <a:cxnLst/>
            <a:rect r="r" b="b" t="t" l="l"/>
            <a:pathLst>
              <a:path h="859498" w="2939510">
                <a:moveTo>
                  <a:pt x="0" y="0"/>
                </a:moveTo>
                <a:lnTo>
                  <a:pt x="2939510" y="0"/>
                </a:lnTo>
                <a:lnTo>
                  <a:pt x="2939510" y="859498"/>
                </a:lnTo>
                <a:lnTo>
                  <a:pt x="0" y="859498"/>
                </a:lnTo>
                <a:lnTo>
                  <a:pt x="0" y="0"/>
                </a:lnTo>
                <a:close/>
              </a:path>
            </a:pathLst>
          </a:custGeom>
          <a:blipFill>
            <a:blip r:embed="rId39"/>
            <a:stretch>
              <a:fillRect l="-23668" t="0" r="-13525" b="0"/>
            </a:stretch>
          </a:blipFill>
          <a:ln cap="sq">
            <a:noFill/>
            <a:prstDash val="solid"/>
            <a:miter/>
          </a:ln>
        </p:spPr>
      </p:sp>
      <p:sp>
        <p:nvSpPr>
          <p:cNvPr name="Freeform 38" id="38"/>
          <p:cNvSpPr/>
          <p:nvPr/>
        </p:nvSpPr>
        <p:spPr>
          <a:xfrm flipH="false" flipV="false" rot="1110907">
            <a:off x="12502420" y="7456753"/>
            <a:ext cx="1542866" cy="1467651"/>
          </a:xfrm>
          <a:custGeom>
            <a:avLst/>
            <a:gdLst/>
            <a:ahLst/>
            <a:cxnLst/>
            <a:rect r="r" b="b" t="t" l="l"/>
            <a:pathLst>
              <a:path h="1467651" w="1542866">
                <a:moveTo>
                  <a:pt x="0" y="0"/>
                </a:moveTo>
                <a:lnTo>
                  <a:pt x="1542865" y="0"/>
                </a:lnTo>
                <a:lnTo>
                  <a:pt x="1542865" y="1467651"/>
                </a:lnTo>
                <a:lnTo>
                  <a:pt x="0" y="1467651"/>
                </a:lnTo>
                <a:lnTo>
                  <a:pt x="0" y="0"/>
                </a:lnTo>
                <a:close/>
              </a:path>
            </a:pathLst>
          </a:custGeom>
          <a:blipFill>
            <a:blip r:embed="rId40"/>
            <a:stretch>
              <a:fillRect l="0" t="0" r="0" b="0"/>
            </a:stretch>
          </a:blipFill>
          <a:ln cap="sq">
            <a:noFill/>
            <a:prstDash val="solid"/>
            <a:miter/>
          </a:ln>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847DBF"/>
        </a:solidFill>
      </p:bgPr>
    </p:bg>
    <p:spTree>
      <p:nvGrpSpPr>
        <p:cNvPr id="1" name=""/>
        <p:cNvGrpSpPr/>
        <p:nvPr/>
      </p:nvGrpSpPr>
      <p:grpSpPr>
        <a:xfrm>
          <a:off x="0" y="0"/>
          <a:ext cx="0" cy="0"/>
          <a:chOff x="0" y="0"/>
          <a:chExt cx="0" cy="0"/>
        </a:xfrm>
      </p:grpSpPr>
      <p:sp>
        <p:nvSpPr>
          <p:cNvPr name="TextBox 2" id="2"/>
          <p:cNvSpPr txBox="true"/>
          <p:nvPr/>
        </p:nvSpPr>
        <p:spPr>
          <a:xfrm rot="0">
            <a:off x="3377480" y="2605456"/>
            <a:ext cx="11533039" cy="324612"/>
          </a:xfrm>
          <a:prstGeom prst="rect">
            <a:avLst/>
          </a:prstGeom>
        </p:spPr>
        <p:txBody>
          <a:bodyPr anchor="t" rtlCol="false" tIns="0" lIns="0" bIns="0" rIns="0">
            <a:spAutoFit/>
          </a:bodyPr>
          <a:lstStyle/>
          <a:p>
            <a:pPr algn="ctr" marL="0" indent="0" lvl="1">
              <a:lnSpc>
                <a:spcPts val="2683"/>
              </a:lnSpc>
            </a:pPr>
            <a:r>
              <a:rPr lang="en-US" sz="2199">
                <a:solidFill>
                  <a:srgbClr val="FFFFFF"/>
                </a:solidFill>
                <a:latin typeface="Canva Sans"/>
                <a:ea typeface="Canva Sans"/>
                <a:cs typeface="Canva Sans"/>
                <a:sym typeface="Canva Sans"/>
              </a:rPr>
              <a:t>This presentation template is free for everyone to use thanks to the following:</a:t>
            </a:r>
          </a:p>
        </p:txBody>
      </p:sp>
      <p:sp>
        <p:nvSpPr>
          <p:cNvPr name="TextBox 3" id="3"/>
          <p:cNvSpPr txBox="true"/>
          <p:nvPr/>
        </p:nvSpPr>
        <p:spPr>
          <a:xfrm rot="0">
            <a:off x="7108732" y="8257423"/>
            <a:ext cx="4070535" cy="421513"/>
          </a:xfrm>
          <a:prstGeom prst="rect">
            <a:avLst/>
          </a:prstGeom>
        </p:spPr>
        <p:txBody>
          <a:bodyPr anchor="t" rtlCol="false" tIns="0" lIns="0" bIns="0" rIns="0">
            <a:spAutoFit/>
          </a:bodyPr>
          <a:lstStyle/>
          <a:p>
            <a:pPr algn="ctr" marL="0" indent="0" lvl="1">
              <a:lnSpc>
                <a:spcPts val="3415"/>
              </a:lnSpc>
            </a:pPr>
            <a:r>
              <a:rPr lang="en-US" b="true" sz="2799" i="true">
                <a:solidFill>
                  <a:srgbClr val="FFFFFF"/>
                </a:solidFill>
                <a:latin typeface="Canva Sans Bold Italics"/>
                <a:ea typeface="Canva Sans Bold Italics"/>
                <a:cs typeface="Canva Sans Bold Italics"/>
                <a:sym typeface="Canva Sans Bold Italics"/>
              </a:rPr>
              <a:t>Happy designing!</a:t>
            </a:r>
          </a:p>
        </p:txBody>
      </p:sp>
      <p:sp>
        <p:nvSpPr>
          <p:cNvPr name="TextBox 4" id="4"/>
          <p:cNvSpPr txBox="true"/>
          <p:nvPr/>
        </p:nvSpPr>
        <p:spPr>
          <a:xfrm rot="0">
            <a:off x="4210005" y="5279512"/>
            <a:ext cx="9867990" cy="309245"/>
          </a:xfrm>
          <a:prstGeom prst="rect">
            <a:avLst/>
          </a:prstGeom>
        </p:spPr>
        <p:txBody>
          <a:bodyPr anchor="t" rtlCol="false" tIns="0" lIns="0" bIns="0" rIns="0">
            <a:spAutoFit/>
          </a:bodyPr>
          <a:lstStyle/>
          <a:p>
            <a:pPr algn="ctr" marL="0" indent="0" lvl="1">
              <a:lnSpc>
                <a:spcPts val="2440"/>
              </a:lnSpc>
            </a:pPr>
            <a:r>
              <a:rPr lang="en-US" sz="2000">
                <a:solidFill>
                  <a:srgbClr val="FFFFFF"/>
                </a:solidFill>
                <a:latin typeface="Canva Sans"/>
                <a:ea typeface="Canva Sans"/>
                <a:cs typeface="Canva Sans"/>
                <a:sym typeface="Canva Sans"/>
              </a:rPr>
              <a:t>for the presentation template</a:t>
            </a:r>
          </a:p>
        </p:txBody>
      </p:sp>
      <p:sp>
        <p:nvSpPr>
          <p:cNvPr name="TextBox 5" id="5"/>
          <p:cNvSpPr txBox="true"/>
          <p:nvPr/>
        </p:nvSpPr>
        <p:spPr>
          <a:xfrm rot="0">
            <a:off x="4210005" y="7014728"/>
            <a:ext cx="9867990" cy="309245"/>
          </a:xfrm>
          <a:prstGeom prst="rect">
            <a:avLst/>
          </a:prstGeom>
        </p:spPr>
        <p:txBody>
          <a:bodyPr anchor="t" rtlCol="false" tIns="0" lIns="0" bIns="0" rIns="0">
            <a:spAutoFit/>
          </a:bodyPr>
          <a:lstStyle/>
          <a:p>
            <a:pPr algn="ctr" marL="0" indent="0" lvl="1">
              <a:lnSpc>
                <a:spcPts val="2440"/>
              </a:lnSpc>
            </a:pPr>
            <a:r>
              <a:rPr lang="en-US" sz="2000">
                <a:solidFill>
                  <a:srgbClr val="FFFFFF"/>
                </a:solidFill>
                <a:latin typeface="Canva Sans"/>
                <a:ea typeface="Canva Sans"/>
                <a:cs typeface="Canva Sans"/>
                <a:sym typeface="Canva Sans"/>
              </a:rPr>
              <a:t>for the photos</a:t>
            </a:r>
          </a:p>
        </p:txBody>
      </p:sp>
      <p:sp>
        <p:nvSpPr>
          <p:cNvPr name="TextBox 6" id="6"/>
          <p:cNvSpPr txBox="true"/>
          <p:nvPr/>
        </p:nvSpPr>
        <p:spPr>
          <a:xfrm rot="0">
            <a:off x="5469973" y="1703314"/>
            <a:ext cx="7348055" cy="773593"/>
          </a:xfrm>
          <a:prstGeom prst="rect">
            <a:avLst/>
          </a:prstGeom>
        </p:spPr>
        <p:txBody>
          <a:bodyPr anchor="t" rtlCol="false" tIns="0" lIns="0" bIns="0" rIns="0">
            <a:spAutoFit/>
          </a:bodyPr>
          <a:lstStyle/>
          <a:p>
            <a:pPr algn="ctr" marL="0" indent="0" lvl="0">
              <a:lnSpc>
                <a:spcPts val="5706"/>
              </a:lnSpc>
            </a:pPr>
            <a:r>
              <a:rPr lang="en-US" b="true" sz="5706" spc="-330">
                <a:solidFill>
                  <a:srgbClr val="FFFFFF"/>
                </a:solidFill>
                <a:latin typeface="Canva Sans Bold"/>
                <a:ea typeface="Canva Sans Bold"/>
                <a:cs typeface="Canva Sans Bold"/>
                <a:sym typeface="Canva Sans Bold"/>
              </a:rPr>
              <a:t>CREDITS</a:t>
            </a:r>
          </a:p>
        </p:txBody>
      </p:sp>
      <p:sp>
        <p:nvSpPr>
          <p:cNvPr name="TextBox 7" id="7"/>
          <p:cNvSpPr txBox="true"/>
          <p:nvPr/>
        </p:nvSpPr>
        <p:spPr>
          <a:xfrm rot="0">
            <a:off x="6110027" y="6282261"/>
            <a:ext cx="6067945" cy="618167"/>
          </a:xfrm>
          <a:prstGeom prst="rect">
            <a:avLst/>
          </a:prstGeom>
        </p:spPr>
        <p:txBody>
          <a:bodyPr anchor="t" rtlCol="false" tIns="0" lIns="0" bIns="0" rIns="0">
            <a:spAutoFit/>
          </a:bodyPr>
          <a:lstStyle/>
          <a:p>
            <a:pPr algn="ctr" marL="0" indent="0" lvl="0">
              <a:lnSpc>
                <a:spcPts val="4712"/>
              </a:lnSpc>
            </a:pPr>
            <a:r>
              <a:rPr lang="en-US" sz="4712">
                <a:solidFill>
                  <a:srgbClr val="FFFFFF"/>
                </a:solidFill>
                <a:latin typeface="Canva Sans"/>
                <a:ea typeface="Canva Sans"/>
                <a:cs typeface="Canva Sans"/>
                <a:sym typeface="Canva Sans"/>
              </a:rPr>
              <a:t>Pexels, Pixabay</a:t>
            </a:r>
          </a:p>
        </p:txBody>
      </p:sp>
      <p:sp>
        <p:nvSpPr>
          <p:cNvPr name="Freeform 8" id="8"/>
          <p:cNvSpPr/>
          <p:nvPr/>
        </p:nvSpPr>
        <p:spPr>
          <a:xfrm flipH="false" flipV="false" rot="0">
            <a:off x="6731779" y="3872839"/>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DAGUeL_zfgk</dc:identifier>
  <dcterms:modified xsi:type="dcterms:W3CDTF">2011-08-01T06:04:30Z</dcterms:modified>
  <cp:revision>1</cp:revision>
  <dc:title>Copia de Olivia Rodrigo Sour Album Inspired Presentation</dc:title>
</cp:coreProperties>
</file>