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 showSpecialPlsOnTitleSld="0">
  <p:sldMasterIdLst>
    <p:sldMasterId id="2147483668" r:id="rId4"/>
    <p:sldMasterId id="2147483669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</p:sldIdLst>
  <p:sldSz cy="5143500" cx="9144000"/>
  <p:notesSz cx="6858000" cy="9144000"/>
  <p:embeddedFontLst>
    <p:embeddedFont>
      <p:font typeface="Proxima Nova"/>
      <p:regular r:id="rId40"/>
      <p:bold r:id="rId41"/>
      <p:italic r:id="rId42"/>
      <p:boldItalic r:id="rId43"/>
    </p:embeddedFont>
    <p:embeddedFont>
      <p:font typeface="Fira Sans Extra Condensed Medium"/>
      <p:regular r:id="rId44"/>
      <p:bold r:id="rId45"/>
      <p:italic r:id="rId46"/>
      <p:boldItalic r:id="rId47"/>
    </p:embeddedFont>
    <p:embeddedFont>
      <p:font typeface="Arvo"/>
      <p:regular r:id="rId48"/>
      <p:bold r:id="rId49"/>
      <p:italic r:id="rId50"/>
      <p:boldItalic r:id="rId51"/>
    </p:embeddedFont>
    <p:embeddedFont>
      <p:font typeface="Proxima Nova Semibold"/>
      <p:regular r:id="rId52"/>
      <p:bold r:id="rId53"/>
      <p:boldItalic r:id="rId54"/>
    </p:embeddedFont>
    <p:embeddedFont>
      <p:font typeface="Reem Kufi"/>
      <p:regular r:id="rId55"/>
    </p:embeddedFont>
    <p:embeddedFont>
      <p:font typeface="Sansita"/>
      <p:regular r:id="rId56"/>
      <p:bold r:id="rId57"/>
      <p:italic r:id="rId58"/>
      <p:boldItalic r:id="rId59"/>
    </p:embeddedFont>
    <p:embeddedFont>
      <p:font typeface="Open Sans Light"/>
      <p:regular r:id="rId60"/>
      <p:bold r:id="rId61"/>
      <p:italic r:id="rId62"/>
      <p:boldItalic r:id="rId63"/>
    </p:embeddedFont>
    <p:embeddedFont>
      <p:font typeface="Saira ExtraCondensed SemiBold"/>
      <p:regular r:id="rId64"/>
      <p:bold r:id="rId65"/>
    </p:embeddedFont>
    <p:embeddedFont>
      <p:font typeface="Open Sans"/>
      <p:regular r:id="rId66"/>
      <p:bold r:id="rId67"/>
      <p:italic r:id="rId68"/>
      <p:boldItalic r:id="rId6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324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3240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roximaNova-regular.fntdata"/><Relationship Id="rId42" Type="http://schemas.openxmlformats.org/officeDocument/2006/relationships/font" Target="fonts/ProximaNova-italic.fntdata"/><Relationship Id="rId41" Type="http://schemas.openxmlformats.org/officeDocument/2006/relationships/font" Target="fonts/ProximaNova-bold.fntdata"/><Relationship Id="rId44" Type="http://schemas.openxmlformats.org/officeDocument/2006/relationships/font" Target="fonts/FiraSansExtraCondensedMedium-regular.fntdata"/><Relationship Id="rId43" Type="http://schemas.openxmlformats.org/officeDocument/2006/relationships/font" Target="fonts/ProximaNova-boldItalic.fntdata"/><Relationship Id="rId46" Type="http://schemas.openxmlformats.org/officeDocument/2006/relationships/font" Target="fonts/FiraSansExtraCondensedMedium-italic.fntdata"/><Relationship Id="rId45" Type="http://schemas.openxmlformats.org/officeDocument/2006/relationships/font" Target="fonts/FiraSansExtraCondensedMedium-bold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Arvo-regular.fntdata"/><Relationship Id="rId47" Type="http://schemas.openxmlformats.org/officeDocument/2006/relationships/font" Target="fonts/FiraSansExtraCondensedMedium-boldItalic.fntdata"/><Relationship Id="rId49" Type="http://schemas.openxmlformats.org/officeDocument/2006/relationships/font" Target="fonts/Arvo-bold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OpenSansLight-italic.fntdata"/><Relationship Id="rId61" Type="http://schemas.openxmlformats.org/officeDocument/2006/relationships/font" Target="fonts/OpenSansLight-bold.fntdata"/><Relationship Id="rId20" Type="http://schemas.openxmlformats.org/officeDocument/2006/relationships/slide" Target="slides/slide14.xml"/><Relationship Id="rId64" Type="http://schemas.openxmlformats.org/officeDocument/2006/relationships/font" Target="fonts/SairaExtraCondensedSemiBold-regular.fntdata"/><Relationship Id="rId63" Type="http://schemas.openxmlformats.org/officeDocument/2006/relationships/font" Target="fonts/OpenSansLight-boldItalic.fntdata"/><Relationship Id="rId22" Type="http://schemas.openxmlformats.org/officeDocument/2006/relationships/slide" Target="slides/slide16.xml"/><Relationship Id="rId66" Type="http://schemas.openxmlformats.org/officeDocument/2006/relationships/font" Target="fonts/OpenSans-regular.fntdata"/><Relationship Id="rId21" Type="http://schemas.openxmlformats.org/officeDocument/2006/relationships/slide" Target="slides/slide15.xml"/><Relationship Id="rId65" Type="http://schemas.openxmlformats.org/officeDocument/2006/relationships/font" Target="fonts/SairaExtraCondensedSemiBold-bold.fntdata"/><Relationship Id="rId24" Type="http://schemas.openxmlformats.org/officeDocument/2006/relationships/slide" Target="slides/slide18.xml"/><Relationship Id="rId68" Type="http://schemas.openxmlformats.org/officeDocument/2006/relationships/font" Target="fonts/OpenSans-italic.fntdata"/><Relationship Id="rId23" Type="http://schemas.openxmlformats.org/officeDocument/2006/relationships/slide" Target="slides/slide17.xml"/><Relationship Id="rId67" Type="http://schemas.openxmlformats.org/officeDocument/2006/relationships/font" Target="fonts/OpenSans-bold.fntdata"/><Relationship Id="rId60" Type="http://schemas.openxmlformats.org/officeDocument/2006/relationships/font" Target="fonts/OpenSansLight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OpenSans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Arvo-boldItalic.fntdata"/><Relationship Id="rId50" Type="http://schemas.openxmlformats.org/officeDocument/2006/relationships/font" Target="fonts/Arvo-italic.fntdata"/><Relationship Id="rId53" Type="http://schemas.openxmlformats.org/officeDocument/2006/relationships/font" Target="fonts/ProximaNovaSemibold-bold.fntdata"/><Relationship Id="rId52" Type="http://schemas.openxmlformats.org/officeDocument/2006/relationships/font" Target="fonts/ProximaNovaSemibold-regular.fntdata"/><Relationship Id="rId11" Type="http://schemas.openxmlformats.org/officeDocument/2006/relationships/slide" Target="slides/slide5.xml"/><Relationship Id="rId55" Type="http://schemas.openxmlformats.org/officeDocument/2006/relationships/font" Target="fonts/ReemKufi-regular.fntdata"/><Relationship Id="rId10" Type="http://schemas.openxmlformats.org/officeDocument/2006/relationships/slide" Target="slides/slide4.xml"/><Relationship Id="rId54" Type="http://schemas.openxmlformats.org/officeDocument/2006/relationships/font" Target="fonts/ProximaNovaSemibold-boldItalic.fntdata"/><Relationship Id="rId13" Type="http://schemas.openxmlformats.org/officeDocument/2006/relationships/slide" Target="slides/slide7.xml"/><Relationship Id="rId57" Type="http://schemas.openxmlformats.org/officeDocument/2006/relationships/font" Target="fonts/Sansita-bold.fntdata"/><Relationship Id="rId12" Type="http://schemas.openxmlformats.org/officeDocument/2006/relationships/slide" Target="slides/slide6.xml"/><Relationship Id="rId56" Type="http://schemas.openxmlformats.org/officeDocument/2006/relationships/font" Target="fonts/Sansita-regular.fntdata"/><Relationship Id="rId15" Type="http://schemas.openxmlformats.org/officeDocument/2006/relationships/slide" Target="slides/slide9.xml"/><Relationship Id="rId59" Type="http://schemas.openxmlformats.org/officeDocument/2006/relationships/font" Target="fonts/Sansita-boldItalic.fntdata"/><Relationship Id="rId14" Type="http://schemas.openxmlformats.org/officeDocument/2006/relationships/slide" Target="slides/slide8.xml"/><Relationship Id="rId58" Type="http://schemas.openxmlformats.org/officeDocument/2006/relationships/font" Target="fonts/Sansita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/>
          <p:nvPr>
            <p:ph idx="2" type="hdr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" name="Google Shape;4;n"/>
          <p:cNvSpPr txBox="1"/>
          <p:nvPr>
            <p:ph idx="10" type="dt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5" name="Google Shape;5;n"/>
          <p:cNvSpPr/>
          <p:nvPr>
            <p:ph idx="3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" name="Google Shape;6;n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7" name="Google Shape;7;n"/>
          <p:cNvSpPr txBox="1"/>
          <p:nvPr>
            <p:ph idx="11" type="ftr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8" name="Google Shape;8;n"/>
          <p:cNvSpPr txBox="1"/>
          <p:nvPr>
            <p:ph idx="12" type="sldNum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ES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1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g5d40a22df4_0_17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g5d40a22df4_0_17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2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2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5d7cc791cf_0_884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" name="Google Shape;261;g5d7cc791cf_0_884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g5d7cc791cf_0_884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p9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9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0" name="Shape 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Google Shape;361;g5d8419065a_2_11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g5d8419065a_2_11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0" name="Shape 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" name="Google Shape;461;g517cd654c0_1_0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g517cd654c0_1_0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7" name="Shape 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Google Shape;478;g55f81c2a08_0_71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" name="Google Shape;479;g55f81c2a08_0_71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" name="Google Shape;480;g55f81c2a08_0_71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g5d7cc791cf_0_623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" name="Google Shape;558;g5d7cc791cf_0_623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" name="Google Shape;559;g5d7cc791cf_0_623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1" name="Shape 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" name="Google Shape;622;g5d8419065a_10_13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3" name="Google Shape;623;g5d8419065a_10_13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" name="Google Shape;624;g5d8419065a_10_13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1" name="Shape 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" name="Google Shape;682;g5d7cc791cf_0_695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3" name="Google Shape;683;g5d7cc791cf_0_695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" name="Google Shape;684;g5d7cc791cf_0_695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7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g5d8419065a_13_6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9" name="Google Shape;709;g5d8419065a_13_6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g5d8419065a_13_6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4" name="Shape 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Google Shape;715;g5d8419065a_10_80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6" name="Google Shape;716;g5d8419065a_10_80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g5d8419065a_10_80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3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g5d8419065a_10_138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" name="Google Shape;775;g5d8419065a_10_138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4" name="Shape 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" name="Google Shape;795;p28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" name="Google Shape;796;p28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31:notes"/>
          <p:cNvSpPr txBox="1"/>
          <p:nvPr>
            <p:ph idx="1" type="body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31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0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" name="Google Shape;831;g517cd654c0_1_52:notes"/>
          <p:cNvSpPr/>
          <p:nvPr>
            <p:ph idx="2" type="sldImg"/>
          </p:nvPr>
        </p:nvSpPr>
        <p:spPr>
          <a:xfrm>
            <a:off x="685803" y="1143000"/>
            <a:ext cx="5486400" cy="30861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" name="Google Shape;832;g517cd654c0_1_52:notes"/>
          <p:cNvSpPr txBox="1"/>
          <p:nvPr>
            <p:ph idx="1" type="body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" name="Google Shape;833;g517cd654c0_1_52:notes"/>
          <p:cNvSpPr txBox="1"/>
          <p:nvPr>
            <p:ph idx="12" type="sldNum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0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g51a58055a1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2" name="Google Shape;842;g51a58055a1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7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" name="Google Shape;848;g51a58055a1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9" name="Google Shape;849;g51a58055a1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9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" name="Google Shape;860;g51a58055a1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1" name="Google Shape;861;g51a58055a1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50" name="Shape 3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1" name="Google Shape;3351;g51a58055a1_0_25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2" name="Google Shape;3352;g51a58055a1_0_25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66" name="Shape 3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7" name="Google Shape;3967;g51a58055a1_0_31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68" name="Google Shape;3968;g51a58055a1_0_31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76" name="Shape 4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7" name="Google Shape;4677;g51a58055a1_0_38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8" name="Google Shape;4678;g51a58055a1_0_38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72" name="Shape 5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3" name="Google Shape;5073;g51a58055a1_0_4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74" name="Google Shape;5074;g51a58055a1_0_4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65" name="Shape 5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6" name="Google Shape;5666;g51a58055a1_0_4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7" name="Google Shape;5667;g51a58055a1_0_4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00" name="Shape 6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1" name="Google Shape;6201;g51a58055a1_0_5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02" name="Google Shape;6202;g51a58055a1_0_5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85" name="Shape 6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6" name="Google Shape;6486;g51a58055a1_0_5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87" name="Google Shape;6487;g51a58055a1_0_5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27" name="Shape 6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8" name="Google Shape;6928;g51a58055a1_0_6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29" name="Google Shape;6929;g51a58055a1_0_6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93" name="Shape 7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4" name="Google Shape;7294;g51a58055a1_0_6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5" name="Google Shape;7295;g51a58055a1_0_6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97" name="Shape 7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8" name="Google Shape;7798;g51a58055a1_0_6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99" name="Google Shape;7799;g51a58055a1_0_6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93" name="Shape 8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Google Shape;8194;g5d8419065a_6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95" name="Google Shape;8195;g5d8419065a_6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36" name="Shape 8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7" name="Google Shape;8737;g51a58055a1_0_7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8" name="Google Shape;8738;g51a58055a1_0_7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07" name="Shape 9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8" name="Google Shape;9208;g5d8419065a_6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09" name="Google Shape;9209;g5d8419065a_6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Relationship Id="rId3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9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Relationship Id="rId3" Type="http://schemas.openxmlformats.org/officeDocument/2006/relationships/image" Target="../media/image2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openxmlformats.org/officeDocument/2006/relationships/image" Target="../media/image4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Relationship Id="rId3" Type="http://schemas.openxmlformats.org/officeDocument/2006/relationships/image" Target="../media/image15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Relationship Id="rId3" Type="http://schemas.openxmlformats.org/officeDocument/2006/relationships/image" Target="../media/image15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 OPENING">
  <p:cSld name="Diapositiva de título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oogle Shape;13;p2"/>
          <p:cNvPicPr preferRelativeResize="0"/>
          <p:nvPr/>
        </p:nvPicPr>
        <p:blipFill rotWithShape="1">
          <a:blip r:embed="rId2">
            <a:alphaModFix/>
          </a:blip>
          <a:srcRect b="0" l="-279" r="76998" t="0"/>
          <a:stretch/>
        </p:blipFill>
        <p:spPr>
          <a:xfrm>
            <a:off x="-44625" y="0"/>
            <a:ext cx="21288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Google Shape;14;p2"/>
          <p:cNvSpPr/>
          <p:nvPr/>
        </p:nvSpPr>
        <p:spPr>
          <a:xfrm>
            <a:off x="685950" y="1039950"/>
            <a:ext cx="3078300" cy="3063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15" name="Google Shape;15;p2"/>
          <p:cNvSpPr txBox="1"/>
          <p:nvPr>
            <p:ph type="ctrTitle"/>
          </p:nvPr>
        </p:nvSpPr>
        <p:spPr>
          <a:xfrm>
            <a:off x="854625" y="1706075"/>
            <a:ext cx="28335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Reem Kufi"/>
              <a:buNone/>
              <a:defRPr sz="4800"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Reem Kufi"/>
              <a:buNone/>
              <a:defRPr sz="4800"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Reem Kufi"/>
              <a:buNone/>
              <a:defRPr sz="4800"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Reem Kufi"/>
              <a:buNone/>
              <a:defRPr sz="4800"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Reem Kufi"/>
              <a:buNone/>
              <a:defRPr sz="4800"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Reem Kufi"/>
              <a:buNone/>
              <a:defRPr sz="4800"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Reem Kufi"/>
              <a:buNone/>
              <a:defRPr sz="4800"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Reem Kufi"/>
              <a:buNone/>
              <a:defRPr sz="4800"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6" name="Google Shape;16;p2"/>
          <p:cNvSpPr txBox="1"/>
          <p:nvPr>
            <p:ph idx="1" type="subTitle"/>
          </p:nvPr>
        </p:nvSpPr>
        <p:spPr>
          <a:xfrm>
            <a:off x="827804" y="3409975"/>
            <a:ext cx="2833500" cy="564900"/>
          </a:xfrm>
          <a:prstGeom prst="rect">
            <a:avLst/>
          </a:prstGeom>
          <a:noFill/>
          <a:ln>
            <a:noFill/>
          </a:ln>
        </p:spPr>
        <p:txBody>
          <a:bodyPr anchorCtr="0" anchor="t" bIns="35550" lIns="71100" spcFirstLastPara="1" rIns="71100" wrap="square" tIns="35550">
            <a:noAutofit/>
          </a:bodyPr>
          <a:lstStyle>
            <a:lvl1pPr lv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>
                <a:solidFill>
                  <a:schemeClr val="dk1"/>
                </a:solidFill>
              </a:defRPr>
            </a:lvl1pPr>
            <a:lvl2pPr lvl="1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ítulo y objetos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/>
          <p:nvPr/>
        </p:nvSpPr>
        <p:spPr>
          <a:xfrm>
            <a:off x="923925" y="1386075"/>
            <a:ext cx="7441500" cy="2859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20" name="Google Shape;20;p3"/>
          <p:cNvSpPr txBox="1"/>
          <p:nvPr>
            <p:ph hasCustomPrompt="1" type="title"/>
          </p:nvPr>
        </p:nvSpPr>
        <p:spPr>
          <a:xfrm>
            <a:off x="944200" y="2226726"/>
            <a:ext cx="1541100" cy="233700"/>
          </a:xfrm>
          <a:prstGeom prst="rect">
            <a:avLst/>
          </a:prstGeom>
          <a:noFill/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idx="2" type="ctrTitle"/>
          </p:nvPr>
        </p:nvSpPr>
        <p:spPr>
          <a:xfrm flipH="1">
            <a:off x="641150" y="57975"/>
            <a:ext cx="8670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1" type="subTitle"/>
          </p:nvPr>
        </p:nvSpPr>
        <p:spPr>
          <a:xfrm flipH="1">
            <a:off x="2446500" y="1716313"/>
            <a:ext cx="23541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idx="3" type="subTitle"/>
          </p:nvPr>
        </p:nvSpPr>
        <p:spPr>
          <a:xfrm>
            <a:off x="2446500" y="2188769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4" type="title"/>
          </p:nvPr>
        </p:nvSpPr>
        <p:spPr>
          <a:xfrm>
            <a:off x="944200" y="3124301"/>
            <a:ext cx="1541100" cy="233700"/>
          </a:xfrm>
          <a:prstGeom prst="rect">
            <a:avLst/>
          </a:prstGeom>
          <a:noFill/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5" type="subTitle"/>
          </p:nvPr>
        </p:nvSpPr>
        <p:spPr>
          <a:xfrm flipH="1">
            <a:off x="2446500" y="2613888"/>
            <a:ext cx="23541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idx="6" type="subTitle"/>
          </p:nvPr>
        </p:nvSpPr>
        <p:spPr>
          <a:xfrm>
            <a:off x="2446500" y="30863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hasCustomPrompt="1" idx="7" type="title"/>
          </p:nvPr>
        </p:nvSpPr>
        <p:spPr>
          <a:xfrm>
            <a:off x="4343400" y="2226726"/>
            <a:ext cx="1541100" cy="233700"/>
          </a:xfrm>
          <a:prstGeom prst="rect">
            <a:avLst/>
          </a:prstGeom>
          <a:noFill/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8" name="Google Shape;28;p3"/>
          <p:cNvSpPr txBox="1"/>
          <p:nvPr>
            <p:ph idx="8" type="subTitle"/>
          </p:nvPr>
        </p:nvSpPr>
        <p:spPr>
          <a:xfrm flipH="1">
            <a:off x="5845700" y="1716313"/>
            <a:ext cx="23541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9" type="subTitle"/>
          </p:nvPr>
        </p:nvSpPr>
        <p:spPr>
          <a:xfrm>
            <a:off x="5845700" y="2188769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hasCustomPrompt="1" idx="13" type="title"/>
          </p:nvPr>
        </p:nvSpPr>
        <p:spPr>
          <a:xfrm>
            <a:off x="4343400" y="3121812"/>
            <a:ext cx="1541100" cy="233700"/>
          </a:xfrm>
          <a:prstGeom prst="rect">
            <a:avLst/>
          </a:prstGeom>
          <a:noFill/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Fira Sans Extra Condensed Medium"/>
              <a:buNone/>
              <a:defRPr sz="6000">
                <a:solidFill>
                  <a:schemeClr val="dk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 txBox="1"/>
          <p:nvPr>
            <p:ph idx="14" type="subTitle"/>
          </p:nvPr>
        </p:nvSpPr>
        <p:spPr>
          <a:xfrm flipH="1">
            <a:off x="5845700" y="2611398"/>
            <a:ext cx="23541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Reem Kufi"/>
              <a:buNone/>
              <a:defRPr b="1" sz="19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idx="15" type="subTitle"/>
          </p:nvPr>
        </p:nvSpPr>
        <p:spPr>
          <a:xfrm>
            <a:off x="5845700" y="308385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33" name="Google Shape;33;p3"/>
          <p:cNvSpPr/>
          <p:nvPr/>
        </p:nvSpPr>
        <p:spPr>
          <a:xfrm>
            <a:off x="3141625" y="1344325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3"/>
          <p:cNvSpPr/>
          <p:nvPr/>
        </p:nvSpPr>
        <p:spPr>
          <a:xfrm>
            <a:off x="5069400" y="1344325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3"/>
          <p:cNvSpPr/>
          <p:nvPr/>
        </p:nvSpPr>
        <p:spPr>
          <a:xfrm>
            <a:off x="8306025" y="3489550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3"/>
          <p:cNvSpPr/>
          <p:nvPr/>
        </p:nvSpPr>
        <p:spPr>
          <a:xfrm>
            <a:off x="8306025" y="4016300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3"/>
          <p:cNvSpPr/>
          <p:nvPr/>
        </p:nvSpPr>
        <p:spPr>
          <a:xfrm>
            <a:off x="8306025" y="1575025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3"/>
          <p:cNvSpPr/>
          <p:nvPr/>
        </p:nvSpPr>
        <p:spPr>
          <a:xfrm>
            <a:off x="8306025" y="2358125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3"/>
          <p:cNvSpPr/>
          <p:nvPr/>
        </p:nvSpPr>
        <p:spPr>
          <a:xfrm>
            <a:off x="8306025" y="2086475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 1">
  <p:cSld name="1_Diapositiva de título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oogle Shape;41;p4"/>
          <p:cNvGrpSpPr/>
          <p:nvPr/>
        </p:nvGrpSpPr>
        <p:grpSpPr>
          <a:xfrm>
            <a:off x="0" y="757375"/>
            <a:ext cx="10538400" cy="3944875"/>
            <a:chOff x="0" y="757375"/>
            <a:chExt cx="10538400" cy="3944875"/>
          </a:xfrm>
        </p:grpSpPr>
        <p:sp>
          <p:nvSpPr>
            <p:cNvPr id="42" name="Google Shape;42;p4"/>
            <p:cNvSpPr/>
            <p:nvPr/>
          </p:nvSpPr>
          <p:spPr>
            <a:xfrm>
              <a:off x="0" y="810050"/>
              <a:ext cx="10538400" cy="3892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4"/>
            <p:cNvSpPr/>
            <p:nvPr/>
          </p:nvSpPr>
          <p:spPr>
            <a:xfrm>
              <a:off x="1514725" y="757375"/>
              <a:ext cx="197700" cy="177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4"/>
            <p:cNvSpPr/>
            <p:nvPr/>
          </p:nvSpPr>
          <p:spPr>
            <a:xfrm>
              <a:off x="3437775" y="757375"/>
              <a:ext cx="197700" cy="177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" name="Google Shape;45;p4"/>
          <p:cNvSpPr txBox="1"/>
          <p:nvPr>
            <p:ph type="ctrTitle"/>
          </p:nvPr>
        </p:nvSpPr>
        <p:spPr>
          <a:xfrm flipH="1">
            <a:off x="5073038" y="1259415"/>
            <a:ext cx="46755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4800"/>
              <a:buNone/>
              <a:defRPr sz="4800">
                <a:solidFill>
                  <a:srgbClr val="8BDFE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1100"/>
              <a:buFont typeface="Reem Kufi"/>
              <a:buNone/>
              <a:defRPr>
                <a:solidFill>
                  <a:srgbClr val="8BDFE6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1100"/>
              <a:buFont typeface="Reem Kufi"/>
              <a:buNone/>
              <a:defRPr>
                <a:solidFill>
                  <a:srgbClr val="8BDFE6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1100"/>
              <a:buFont typeface="Reem Kufi"/>
              <a:buNone/>
              <a:defRPr>
                <a:solidFill>
                  <a:srgbClr val="8BDFE6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1100"/>
              <a:buFont typeface="Reem Kufi"/>
              <a:buNone/>
              <a:defRPr>
                <a:solidFill>
                  <a:srgbClr val="8BDFE6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1100"/>
              <a:buFont typeface="Reem Kufi"/>
              <a:buNone/>
              <a:defRPr>
                <a:solidFill>
                  <a:srgbClr val="8BDFE6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1100"/>
              <a:buFont typeface="Reem Kufi"/>
              <a:buNone/>
              <a:defRPr>
                <a:solidFill>
                  <a:srgbClr val="8BDFE6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1100"/>
              <a:buFont typeface="Reem Kufi"/>
              <a:buNone/>
              <a:defRPr>
                <a:solidFill>
                  <a:srgbClr val="8BDFE6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8BDFE6"/>
              </a:buClr>
              <a:buSzPts val="1100"/>
              <a:buFont typeface="Reem Kufi"/>
              <a:buNone/>
              <a:defRPr>
                <a:solidFill>
                  <a:srgbClr val="8BDFE6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46" name="Google Shape;46;p4"/>
          <p:cNvSpPr txBox="1"/>
          <p:nvPr>
            <p:ph idx="1" type="subTitle"/>
          </p:nvPr>
        </p:nvSpPr>
        <p:spPr>
          <a:xfrm flipH="1">
            <a:off x="5073121" y="2694050"/>
            <a:ext cx="2658600" cy="564900"/>
          </a:xfrm>
          <a:prstGeom prst="rect">
            <a:avLst/>
          </a:prstGeom>
          <a:noFill/>
          <a:ln>
            <a:noFill/>
          </a:ln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7" name="Google Shape;47;p4"/>
          <p:cNvSpPr/>
          <p:nvPr/>
        </p:nvSpPr>
        <p:spPr>
          <a:xfrm>
            <a:off x="5336350" y="757375"/>
            <a:ext cx="197700" cy="177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4"/>
          <p:cNvSpPr/>
          <p:nvPr/>
        </p:nvSpPr>
        <p:spPr>
          <a:xfrm>
            <a:off x="7251850" y="757375"/>
            <a:ext cx="197700" cy="177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CUSTOM_3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oogle Shape;50;p5"/>
          <p:cNvGrpSpPr/>
          <p:nvPr/>
        </p:nvGrpSpPr>
        <p:grpSpPr>
          <a:xfrm>
            <a:off x="-44625" y="0"/>
            <a:ext cx="9216025" cy="5143500"/>
            <a:chOff x="-44625" y="0"/>
            <a:chExt cx="9216025" cy="5143500"/>
          </a:xfrm>
        </p:grpSpPr>
        <p:pic>
          <p:nvPicPr>
            <p:cNvPr id="51" name="Google Shape;51;p5"/>
            <p:cNvPicPr preferRelativeResize="0"/>
            <p:nvPr/>
          </p:nvPicPr>
          <p:blipFill rotWithShape="1">
            <a:blip r:embed="rId2">
              <a:alphaModFix/>
            </a:blip>
            <a:srcRect b="0" l="-278" r="92404" t="0"/>
            <a:stretch/>
          </p:blipFill>
          <p:spPr>
            <a:xfrm>
              <a:off x="-44625" y="0"/>
              <a:ext cx="720000" cy="51435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" name="Google Shape;52;p5"/>
            <p:cNvPicPr preferRelativeResize="0"/>
            <p:nvPr/>
          </p:nvPicPr>
          <p:blipFill rotWithShape="1">
            <a:blip r:embed="rId2">
              <a:alphaModFix/>
            </a:blip>
            <a:srcRect b="0" l="-278" r="92404" t="0"/>
            <a:stretch/>
          </p:blipFill>
          <p:spPr>
            <a:xfrm>
              <a:off x="8451400" y="0"/>
              <a:ext cx="720000" cy="5143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" name="Google Shape;53;p5"/>
            <p:cNvSpPr/>
            <p:nvPr/>
          </p:nvSpPr>
          <p:spPr>
            <a:xfrm>
              <a:off x="617691" y="1085175"/>
              <a:ext cx="204600" cy="214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0474C"/>
                </a:solidFill>
              </a:endParaRPr>
            </a:p>
          </p:txBody>
        </p:sp>
        <p:sp>
          <p:nvSpPr>
            <p:cNvPr id="54" name="Google Shape;54;p5"/>
            <p:cNvSpPr/>
            <p:nvPr/>
          </p:nvSpPr>
          <p:spPr>
            <a:xfrm>
              <a:off x="601716" y="2981675"/>
              <a:ext cx="204600" cy="214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E0474C"/>
                </a:solidFill>
              </a:endParaRPr>
            </a:p>
          </p:txBody>
        </p:sp>
        <p:sp>
          <p:nvSpPr>
            <p:cNvPr id="55" name="Google Shape;55;p5"/>
            <p:cNvSpPr/>
            <p:nvPr/>
          </p:nvSpPr>
          <p:spPr>
            <a:xfrm>
              <a:off x="648900" y="4867275"/>
              <a:ext cx="227400" cy="214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5"/>
            <p:cNvSpPr/>
            <p:nvPr/>
          </p:nvSpPr>
          <p:spPr>
            <a:xfrm>
              <a:off x="8438475" y="143415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5"/>
            <p:cNvSpPr/>
            <p:nvPr/>
          </p:nvSpPr>
          <p:spPr>
            <a:xfrm>
              <a:off x="8438475" y="33281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" name="Google Shape;58;p5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59" name="Google Shape;59;p5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1">
  <p:cSld name="6_Título y objetos_1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" name="Google Shape;61;p6"/>
          <p:cNvPicPr preferRelativeResize="0"/>
          <p:nvPr/>
        </p:nvPicPr>
        <p:blipFill rotWithShape="1">
          <a:blip r:embed="rId2">
            <a:alphaModFix/>
          </a:blip>
          <a:srcRect b="0" l="0" r="50859" t="40645"/>
          <a:stretch/>
        </p:blipFill>
        <p:spPr>
          <a:xfrm>
            <a:off x="0" y="1904350"/>
            <a:ext cx="4767451" cy="3239150"/>
          </a:xfrm>
          <a:prstGeom prst="rect">
            <a:avLst/>
          </a:prstGeom>
          <a:noFill/>
          <a:ln>
            <a:noFill/>
          </a:ln>
        </p:spPr>
      </p:pic>
      <p:sp>
        <p:nvSpPr>
          <p:cNvPr id="62" name="Google Shape;62;p6"/>
          <p:cNvSpPr txBox="1"/>
          <p:nvPr>
            <p:ph idx="1" type="subTitle"/>
          </p:nvPr>
        </p:nvSpPr>
        <p:spPr>
          <a:xfrm flipH="1">
            <a:off x="4438111" y="2817825"/>
            <a:ext cx="2505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63" name="Google Shape;63;p6"/>
          <p:cNvSpPr txBox="1"/>
          <p:nvPr>
            <p:ph idx="2" type="subTitle"/>
          </p:nvPr>
        </p:nvSpPr>
        <p:spPr>
          <a:xfrm flipH="1">
            <a:off x="4438111" y="1652918"/>
            <a:ext cx="2467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4" name="Google Shape;64;p6"/>
          <p:cNvSpPr txBox="1"/>
          <p:nvPr>
            <p:ph idx="3" type="subTitle"/>
          </p:nvPr>
        </p:nvSpPr>
        <p:spPr>
          <a:xfrm flipH="1">
            <a:off x="4438111" y="2535432"/>
            <a:ext cx="2467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5" name="Google Shape;65;p6"/>
          <p:cNvSpPr txBox="1"/>
          <p:nvPr>
            <p:ph idx="4" type="subTitle"/>
          </p:nvPr>
        </p:nvSpPr>
        <p:spPr>
          <a:xfrm flipH="1">
            <a:off x="4438111" y="3414078"/>
            <a:ext cx="2467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6" name="Google Shape;66;p6"/>
          <p:cNvSpPr txBox="1"/>
          <p:nvPr>
            <p:ph idx="5" type="subTitle"/>
          </p:nvPr>
        </p:nvSpPr>
        <p:spPr>
          <a:xfrm flipH="1">
            <a:off x="4438111" y="1061468"/>
            <a:ext cx="2505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67" name="Google Shape;67;p6"/>
          <p:cNvSpPr txBox="1"/>
          <p:nvPr>
            <p:ph idx="6" type="subTitle"/>
          </p:nvPr>
        </p:nvSpPr>
        <p:spPr>
          <a:xfrm flipH="1">
            <a:off x="4438111" y="1932597"/>
            <a:ext cx="2505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68" name="Google Shape;68;p6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69" name="Google Shape;69;p6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grpSp>
        <p:nvGrpSpPr>
          <p:cNvPr id="70" name="Google Shape;70;p6"/>
          <p:cNvGrpSpPr/>
          <p:nvPr/>
        </p:nvGrpSpPr>
        <p:grpSpPr>
          <a:xfrm>
            <a:off x="5218150" y="0"/>
            <a:ext cx="3911275" cy="1847775"/>
            <a:chOff x="5218150" y="0"/>
            <a:chExt cx="3911275" cy="1847775"/>
          </a:xfrm>
        </p:grpSpPr>
        <p:pic>
          <p:nvPicPr>
            <p:cNvPr id="71" name="Google Shape;71;p6"/>
            <p:cNvPicPr preferRelativeResize="0"/>
            <p:nvPr/>
          </p:nvPicPr>
          <p:blipFill rotWithShape="1">
            <a:blip r:embed="rId3">
              <a:alphaModFix/>
            </a:blip>
            <a:srcRect b="52539" l="57226" r="0" t="11535"/>
            <a:stretch/>
          </p:blipFill>
          <p:spPr>
            <a:xfrm>
              <a:off x="5218150" y="0"/>
              <a:ext cx="3911275" cy="18477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" name="Google Shape;72;p6"/>
            <p:cNvSpPr/>
            <p:nvPr/>
          </p:nvSpPr>
          <p:spPr>
            <a:xfrm>
              <a:off x="8723475" y="145057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2">
  <p:cSld name="CUSTOM_3_3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oogle Shape;74;p7"/>
          <p:cNvGrpSpPr/>
          <p:nvPr/>
        </p:nvGrpSpPr>
        <p:grpSpPr>
          <a:xfrm>
            <a:off x="7458300" y="0"/>
            <a:ext cx="2336851" cy="5143500"/>
            <a:chOff x="7458300" y="0"/>
            <a:chExt cx="2336851" cy="5143500"/>
          </a:xfrm>
        </p:grpSpPr>
        <p:pic>
          <p:nvPicPr>
            <p:cNvPr id="75" name="Google Shape;75;p7"/>
            <p:cNvPicPr preferRelativeResize="0"/>
            <p:nvPr/>
          </p:nvPicPr>
          <p:blipFill rotWithShape="1">
            <a:blip r:embed="rId2">
              <a:alphaModFix/>
            </a:blip>
            <a:srcRect b="0" l="0" r="75048" t="0"/>
            <a:stretch/>
          </p:blipFill>
          <p:spPr>
            <a:xfrm>
              <a:off x="7513625" y="0"/>
              <a:ext cx="2281526" cy="5143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6" name="Google Shape;76;p7"/>
            <p:cNvSpPr/>
            <p:nvPr/>
          </p:nvSpPr>
          <p:spPr>
            <a:xfrm>
              <a:off x="7458300" y="141182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7"/>
            <p:cNvSpPr/>
            <p:nvPr/>
          </p:nvSpPr>
          <p:spPr>
            <a:xfrm>
              <a:off x="7513625" y="332597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8" name="Google Shape;78;p7"/>
          <p:cNvPicPr preferRelativeResize="0"/>
          <p:nvPr/>
        </p:nvPicPr>
        <p:blipFill rotWithShape="1">
          <a:blip r:embed="rId3">
            <a:alphaModFix/>
          </a:blip>
          <a:srcRect b="48485" l="0" r="59690" t="0"/>
          <a:stretch/>
        </p:blipFill>
        <p:spPr>
          <a:xfrm>
            <a:off x="-2050" y="0"/>
            <a:ext cx="3652901" cy="2625926"/>
          </a:xfrm>
          <a:prstGeom prst="rect">
            <a:avLst/>
          </a:prstGeom>
          <a:noFill/>
          <a:ln>
            <a:noFill/>
          </a:ln>
        </p:spPr>
      </p:pic>
      <p:sp>
        <p:nvSpPr>
          <p:cNvPr id="79" name="Google Shape;79;p7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80" name="Google Shape;80;p7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">
  <p:cSld name="CUSTOM_1"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8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83" name="Google Shape;83;p8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84" name="Google Shape;84;p8"/>
          <p:cNvSpPr txBox="1"/>
          <p:nvPr>
            <p:ph idx="1" type="subTitle"/>
          </p:nvPr>
        </p:nvSpPr>
        <p:spPr>
          <a:xfrm flipH="1">
            <a:off x="1225097" y="132085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85" name="Google Shape;85;p8"/>
          <p:cNvSpPr txBox="1"/>
          <p:nvPr>
            <p:ph idx="2" type="subTitle"/>
          </p:nvPr>
        </p:nvSpPr>
        <p:spPr>
          <a:xfrm>
            <a:off x="1225088" y="179329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86" name="Google Shape;86;p8"/>
          <p:cNvSpPr txBox="1"/>
          <p:nvPr>
            <p:ph idx="3" type="subTitle"/>
          </p:nvPr>
        </p:nvSpPr>
        <p:spPr>
          <a:xfrm flipH="1">
            <a:off x="1225097" y="26119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87" name="Google Shape;87;p8"/>
          <p:cNvSpPr txBox="1"/>
          <p:nvPr>
            <p:ph idx="4" type="subTitle"/>
          </p:nvPr>
        </p:nvSpPr>
        <p:spPr>
          <a:xfrm>
            <a:off x="1225088" y="30843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88" name="Google Shape;88;p8"/>
          <p:cNvSpPr txBox="1"/>
          <p:nvPr>
            <p:ph idx="5" type="subTitle"/>
          </p:nvPr>
        </p:nvSpPr>
        <p:spPr>
          <a:xfrm flipH="1">
            <a:off x="6315251" y="12975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89" name="Google Shape;89;p8"/>
          <p:cNvSpPr txBox="1"/>
          <p:nvPr>
            <p:ph idx="6" type="subTitle"/>
          </p:nvPr>
        </p:nvSpPr>
        <p:spPr>
          <a:xfrm>
            <a:off x="6315242" y="17699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90" name="Google Shape;90;p8"/>
          <p:cNvSpPr txBox="1"/>
          <p:nvPr>
            <p:ph idx="7" type="subTitle"/>
          </p:nvPr>
        </p:nvSpPr>
        <p:spPr>
          <a:xfrm flipH="1">
            <a:off x="6315251" y="2584853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Reem Kufi"/>
              <a:buNone/>
              <a:defRPr b="1" sz="16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91" name="Google Shape;91;p8"/>
          <p:cNvSpPr txBox="1"/>
          <p:nvPr>
            <p:ph idx="8" type="subTitle"/>
          </p:nvPr>
        </p:nvSpPr>
        <p:spPr>
          <a:xfrm>
            <a:off x="6315242" y="305730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00"/>
              <a:buNone/>
              <a:defRPr sz="9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4">
  <p:cSld name="10_Título y objetos_2_1">
    <p:bg>
      <p:bgPr>
        <a:noFill/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" name="Google Shape;93;p9"/>
          <p:cNvPicPr preferRelativeResize="0"/>
          <p:nvPr/>
        </p:nvPicPr>
        <p:blipFill rotWithShape="1">
          <a:blip r:embed="rId2">
            <a:alphaModFix/>
          </a:blip>
          <a:srcRect b="49070" l="14287" r="55860" t="0"/>
          <a:stretch/>
        </p:blipFill>
        <p:spPr>
          <a:xfrm flipH="1">
            <a:off x="6414326" y="0"/>
            <a:ext cx="2729674" cy="2619551"/>
          </a:xfrm>
          <a:prstGeom prst="rect">
            <a:avLst/>
          </a:prstGeom>
          <a:noFill/>
          <a:ln>
            <a:noFill/>
          </a:ln>
        </p:spPr>
      </p:pic>
      <p:sp>
        <p:nvSpPr>
          <p:cNvPr id="94" name="Google Shape;94;p9"/>
          <p:cNvSpPr txBox="1"/>
          <p:nvPr>
            <p:ph idx="1" type="subTitle"/>
          </p:nvPr>
        </p:nvSpPr>
        <p:spPr>
          <a:xfrm flipH="1">
            <a:off x="1507880" y="979988"/>
            <a:ext cx="2325600" cy="4380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95" name="Google Shape;95;p9"/>
          <p:cNvSpPr txBox="1"/>
          <p:nvPr>
            <p:ph idx="2" type="subTitle"/>
          </p:nvPr>
        </p:nvSpPr>
        <p:spPr>
          <a:xfrm>
            <a:off x="1961930" y="1274194"/>
            <a:ext cx="1417500" cy="625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6" name="Google Shape;96;p9"/>
          <p:cNvSpPr txBox="1"/>
          <p:nvPr>
            <p:ph idx="3" type="subTitle"/>
          </p:nvPr>
        </p:nvSpPr>
        <p:spPr>
          <a:xfrm flipH="1">
            <a:off x="5365640" y="979988"/>
            <a:ext cx="2325600" cy="4380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97" name="Google Shape;97;p9"/>
          <p:cNvSpPr txBox="1"/>
          <p:nvPr>
            <p:ph idx="4" type="subTitle"/>
          </p:nvPr>
        </p:nvSpPr>
        <p:spPr>
          <a:xfrm>
            <a:off x="5819690" y="1274194"/>
            <a:ext cx="1417500" cy="625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8" name="Google Shape;98;p9"/>
          <p:cNvSpPr txBox="1"/>
          <p:nvPr>
            <p:ph idx="5" type="subTitle"/>
          </p:nvPr>
        </p:nvSpPr>
        <p:spPr>
          <a:xfrm flipH="1">
            <a:off x="3446170" y="2741270"/>
            <a:ext cx="2325600" cy="5577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Reem Kufi"/>
              <a:buNone/>
              <a:defRPr b="1" sz="1600">
                <a:solidFill>
                  <a:schemeClr val="dk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99" name="Google Shape;99;p9"/>
          <p:cNvSpPr txBox="1"/>
          <p:nvPr>
            <p:ph idx="6" type="subTitle"/>
          </p:nvPr>
        </p:nvSpPr>
        <p:spPr>
          <a:xfrm>
            <a:off x="3900220" y="3155251"/>
            <a:ext cx="1417500" cy="7419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00" name="Google Shape;100;p9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101" name="Google Shape;101;p9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grpSp>
        <p:nvGrpSpPr>
          <p:cNvPr id="102" name="Google Shape;102;p9"/>
          <p:cNvGrpSpPr/>
          <p:nvPr/>
        </p:nvGrpSpPr>
        <p:grpSpPr>
          <a:xfrm>
            <a:off x="1" y="1803725"/>
            <a:ext cx="1989298" cy="3339776"/>
            <a:chOff x="1" y="1803725"/>
            <a:chExt cx="1989298" cy="3339776"/>
          </a:xfrm>
        </p:grpSpPr>
        <p:pic>
          <p:nvPicPr>
            <p:cNvPr id="103" name="Google Shape;103;p9"/>
            <p:cNvPicPr preferRelativeResize="0"/>
            <p:nvPr/>
          </p:nvPicPr>
          <p:blipFill rotWithShape="1">
            <a:blip r:embed="rId3">
              <a:alphaModFix/>
            </a:blip>
            <a:srcRect b="0" l="8332" r="69912" t="35069"/>
            <a:stretch/>
          </p:blipFill>
          <p:spPr>
            <a:xfrm>
              <a:off x="1" y="1803725"/>
              <a:ext cx="1989298" cy="33397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" name="Google Shape;104;p9"/>
            <p:cNvSpPr/>
            <p:nvPr/>
          </p:nvSpPr>
          <p:spPr>
            <a:xfrm>
              <a:off x="641050" y="401105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9"/>
            <p:cNvSpPr/>
            <p:nvPr/>
          </p:nvSpPr>
          <p:spPr>
            <a:xfrm>
              <a:off x="1686675" y="50412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2">
  <p:cSld name="8_Título y objetos_1">
    <p:bg>
      <p:bgPr>
        <a:noFill/>
      </p:bgPr>
    </p:bg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" name="Google Shape;107;p10"/>
          <p:cNvGrpSpPr/>
          <p:nvPr/>
        </p:nvGrpSpPr>
        <p:grpSpPr>
          <a:xfrm>
            <a:off x="5245800" y="0"/>
            <a:ext cx="3898201" cy="5143500"/>
            <a:chOff x="5245800" y="0"/>
            <a:chExt cx="3898201" cy="5143500"/>
          </a:xfrm>
        </p:grpSpPr>
        <p:pic>
          <p:nvPicPr>
            <p:cNvPr id="108" name="Google Shape;108;p10"/>
            <p:cNvPicPr preferRelativeResize="0"/>
            <p:nvPr/>
          </p:nvPicPr>
          <p:blipFill rotWithShape="1">
            <a:blip r:embed="rId2">
              <a:alphaModFix/>
            </a:blip>
            <a:srcRect b="0" l="59678" r="1868" t="0"/>
            <a:stretch/>
          </p:blipFill>
          <p:spPr>
            <a:xfrm>
              <a:off x="5627900" y="0"/>
              <a:ext cx="3516101" cy="5143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9" name="Google Shape;109;p10"/>
            <p:cNvSpPr/>
            <p:nvPr/>
          </p:nvSpPr>
          <p:spPr>
            <a:xfrm>
              <a:off x="5245800" y="462885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0" name="Google Shape;110;p10"/>
          <p:cNvPicPr preferRelativeResize="0"/>
          <p:nvPr/>
        </p:nvPicPr>
        <p:blipFill rotWithShape="1">
          <a:blip r:embed="rId2">
            <a:alphaModFix/>
          </a:blip>
          <a:srcRect b="0" l="61547" r="24511" t="0"/>
          <a:stretch/>
        </p:blipFill>
        <p:spPr>
          <a:xfrm>
            <a:off x="0" y="0"/>
            <a:ext cx="127472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1" name="Google Shape;111;p10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112" name="Google Shape;112;p10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3" name="Google Shape;113;p10"/>
          <p:cNvSpPr txBox="1"/>
          <p:nvPr>
            <p:ph idx="1" type="subTitle"/>
          </p:nvPr>
        </p:nvSpPr>
        <p:spPr>
          <a:xfrm flipH="1">
            <a:off x="2480971" y="3118875"/>
            <a:ext cx="17088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4" name="Google Shape;114;p10"/>
          <p:cNvSpPr txBox="1"/>
          <p:nvPr>
            <p:ph idx="2" type="subTitle"/>
          </p:nvPr>
        </p:nvSpPr>
        <p:spPr>
          <a:xfrm flipH="1">
            <a:off x="2280876" y="971272"/>
            <a:ext cx="1908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5" name="Google Shape;115;p10"/>
          <p:cNvSpPr txBox="1"/>
          <p:nvPr>
            <p:ph idx="3" type="subTitle"/>
          </p:nvPr>
        </p:nvSpPr>
        <p:spPr>
          <a:xfrm flipH="1">
            <a:off x="2280876" y="2320889"/>
            <a:ext cx="1908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6" name="Google Shape;116;p10"/>
          <p:cNvSpPr txBox="1"/>
          <p:nvPr>
            <p:ph idx="4" type="subTitle"/>
          </p:nvPr>
        </p:nvSpPr>
        <p:spPr>
          <a:xfrm flipH="1">
            <a:off x="2280876" y="3652099"/>
            <a:ext cx="19089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7" name="Google Shape;117;p10"/>
          <p:cNvSpPr txBox="1"/>
          <p:nvPr>
            <p:ph idx="5" type="subTitle"/>
          </p:nvPr>
        </p:nvSpPr>
        <p:spPr>
          <a:xfrm flipH="1">
            <a:off x="2480971" y="434947"/>
            <a:ext cx="17088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8" name="Google Shape;118;p10"/>
          <p:cNvSpPr txBox="1"/>
          <p:nvPr>
            <p:ph idx="6" type="subTitle"/>
          </p:nvPr>
        </p:nvSpPr>
        <p:spPr>
          <a:xfrm flipH="1">
            <a:off x="2480971" y="1780204"/>
            <a:ext cx="17088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Font typeface="Reem Kufi"/>
              <a:buNone/>
              <a:defRPr b="1" sz="1400"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19" name="Google Shape;119;p10"/>
          <p:cNvSpPr/>
          <p:nvPr/>
        </p:nvSpPr>
        <p:spPr>
          <a:xfrm>
            <a:off x="4414821" y="3392297"/>
            <a:ext cx="2540700" cy="829800"/>
          </a:xfrm>
          <a:prstGeom prst="rect">
            <a:avLst/>
          </a:prstGeom>
          <a:solidFill>
            <a:srgbClr val="8BDFE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10"/>
          <p:cNvSpPr/>
          <p:nvPr/>
        </p:nvSpPr>
        <p:spPr>
          <a:xfrm>
            <a:off x="4414821" y="679200"/>
            <a:ext cx="2540700" cy="829800"/>
          </a:xfrm>
          <a:prstGeom prst="rect">
            <a:avLst/>
          </a:prstGeom>
          <a:solidFill>
            <a:srgbClr val="8BDFE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0"/>
          <p:cNvSpPr/>
          <p:nvPr/>
        </p:nvSpPr>
        <p:spPr>
          <a:xfrm>
            <a:off x="4414821" y="2035747"/>
            <a:ext cx="2540700" cy="829800"/>
          </a:xfrm>
          <a:prstGeom prst="rect">
            <a:avLst/>
          </a:prstGeom>
          <a:solidFill>
            <a:srgbClr val="8BDFE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 2">
  <p:cSld name="CUSTOM_6"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" name="Google Shape;123;p11"/>
          <p:cNvGrpSpPr/>
          <p:nvPr/>
        </p:nvGrpSpPr>
        <p:grpSpPr>
          <a:xfrm>
            <a:off x="6492578" y="-21225"/>
            <a:ext cx="2651424" cy="5164725"/>
            <a:chOff x="6492578" y="-21225"/>
            <a:chExt cx="2651424" cy="5164725"/>
          </a:xfrm>
        </p:grpSpPr>
        <p:grpSp>
          <p:nvGrpSpPr>
            <p:cNvPr id="124" name="Google Shape;124;p11"/>
            <p:cNvGrpSpPr/>
            <p:nvPr/>
          </p:nvGrpSpPr>
          <p:grpSpPr>
            <a:xfrm flipH="1">
              <a:off x="6492578" y="0"/>
              <a:ext cx="2651424" cy="5143500"/>
              <a:chOff x="0" y="0"/>
              <a:chExt cx="2651424" cy="5143500"/>
            </a:xfrm>
          </p:grpSpPr>
          <p:pic>
            <p:nvPicPr>
              <p:cNvPr id="125" name="Google Shape;125;p11"/>
              <p:cNvPicPr preferRelativeResize="0"/>
              <p:nvPr/>
            </p:nvPicPr>
            <p:blipFill rotWithShape="1">
              <a:blip r:embed="rId2">
                <a:alphaModFix/>
              </a:blip>
              <a:srcRect b="0" l="0" r="71003" t="0"/>
              <a:stretch/>
            </p:blipFill>
            <p:spPr>
              <a:xfrm flipH="1" rot="10800000">
                <a:off x="0" y="0"/>
                <a:ext cx="2651424" cy="514350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26" name="Google Shape;126;p11"/>
              <p:cNvSpPr/>
              <p:nvPr/>
            </p:nvSpPr>
            <p:spPr>
              <a:xfrm>
                <a:off x="1379650" y="1015550"/>
                <a:ext cx="168000" cy="102300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11"/>
              <p:cNvSpPr/>
              <p:nvPr/>
            </p:nvSpPr>
            <p:spPr>
              <a:xfrm>
                <a:off x="93950" y="3050750"/>
                <a:ext cx="168000" cy="102300"/>
              </a:xfrm>
              <a:prstGeom prst="ellipse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8" name="Google Shape;128;p11"/>
            <p:cNvSpPr/>
            <p:nvPr/>
          </p:nvSpPr>
          <p:spPr>
            <a:xfrm>
              <a:off x="6551100" y="-2122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29" name="Google Shape;129;p11"/>
          <p:cNvPicPr preferRelativeResize="0"/>
          <p:nvPr/>
        </p:nvPicPr>
        <p:blipFill rotWithShape="1">
          <a:blip r:embed="rId3">
            <a:alphaModFix/>
          </a:blip>
          <a:srcRect b="34199" l="65381" r="0" t="16049"/>
          <a:stretch/>
        </p:blipFill>
        <p:spPr>
          <a:xfrm rot="10800000">
            <a:off x="-2" y="2594073"/>
            <a:ext cx="3165552" cy="2558949"/>
          </a:xfrm>
          <a:prstGeom prst="rect">
            <a:avLst/>
          </a:prstGeom>
          <a:noFill/>
          <a:ln>
            <a:noFill/>
          </a:ln>
        </p:spPr>
      </p:pic>
      <p:sp>
        <p:nvSpPr>
          <p:cNvPr id="130" name="Google Shape;130;p11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131" name="Google Shape;131;p11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2" name="Google Shape;132;p11"/>
          <p:cNvSpPr txBox="1"/>
          <p:nvPr>
            <p:ph idx="1" type="subTitle"/>
          </p:nvPr>
        </p:nvSpPr>
        <p:spPr>
          <a:xfrm flipH="1">
            <a:off x="3730647" y="32365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3" name="Google Shape;133;p11"/>
          <p:cNvSpPr txBox="1"/>
          <p:nvPr>
            <p:ph idx="2" type="subTitle"/>
          </p:nvPr>
        </p:nvSpPr>
        <p:spPr>
          <a:xfrm>
            <a:off x="3730638" y="79609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34" name="Google Shape;134;p11"/>
          <p:cNvSpPr txBox="1"/>
          <p:nvPr>
            <p:ph idx="3" type="subTitle"/>
          </p:nvPr>
        </p:nvSpPr>
        <p:spPr>
          <a:xfrm flipH="1">
            <a:off x="3730647" y="35050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5" name="Google Shape;135;p11"/>
          <p:cNvSpPr txBox="1"/>
          <p:nvPr>
            <p:ph idx="4" type="subTitle"/>
          </p:nvPr>
        </p:nvSpPr>
        <p:spPr>
          <a:xfrm>
            <a:off x="3730638" y="39774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36" name="Google Shape;136;p11"/>
          <p:cNvSpPr txBox="1"/>
          <p:nvPr>
            <p:ph idx="5" type="subTitle"/>
          </p:nvPr>
        </p:nvSpPr>
        <p:spPr>
          <a:xfrm flipH="1">
            <a:off x="5837472" y="19429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37" name="Google Shape;137;p11"/>
          <p:cNvSpPr txBox="1"/>
          <p:nvPr>
            <p:ph idx="6" type="subTitle"/>
          </p:nvPr>
        </p:nvSpPr>
        <p:spPr>
          <a:xfrm>
            <a:off x="5837463" y="24153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38" name="Google Shape;138;p11"/>
          <p:cNvSpPr txBox="1"/>
          <p:nvPr>
            <p:ph idx="7" type="subTitle"/>
          </p:nvPr>
        </p:nvSpPr>
        <p:spPr>
          <a:xfrm>
            <a:off x="1666938" y="24153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950"/>
              <a:buNone/>
              <a:defRPr sz="95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39" name="Google Shape;139;p11"/>
          <p:cNvSpPr txBox="1"/>
          <p:nvPr>
            <p:ph idx="8" type="subTitle"/>
          </p:nvPr>
        </p:nvSpPr>
        <p:spPr>
          <a:xfrm flipH="1">
            <a:off x="1666947" y="19429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Reem Kufi"/>
              <a:buNone/>
              <a:defRPr b="1" sz="1400">
                <a:solidFill>
                  <a:srgbClr val="000000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3">
  <p:cSld name="CUSTOM_1_1">
    <p:bg>
      <p:bgPr>
        <a:noFill/>
      </p:bgPr>
    </p:bg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" name="Google Shape;141;p12"/>
          <p:cNvPicPr preferRelativeResize="0"/>
          <p:nvPr/>
        </p:nvPicPr>
        <p:blipFill rotWithShape="1">
          <a:blip r:embed="rId2">
            <a:alphaModFix/>
          </a:blip>
          <a:srcRect b="0" l="0" r="0" t="66666"/>
          <a:stretch/>
        </p:blipFill>
        <p:spPr>
          <a:xfrm>
            <a:off x="25" y="3657600"/>
            <a:ext cx="9143976" cy="1714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2" name="Google Shape;142;p12"/>
          <p:cNvSpPr/>
          <p:nvPr/>
        </p:nvSpPr>
        <p:spPr>
          <a:xfrm>
            <a:off x="6292525" y="2647175"/>
            <a:ext cx="1887600" cy="19587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2"/>
          <p:cNvSpPr/>
          <p:nvPr/>
        </p:nvSpPr>
        <p:spPr>
          <a:xfrm>
            <a:off x="963125" y="2647175"/>
            <a:ext cx="1958700" cy="19587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" name="Google Shape;144;p12"/>
          <p:cNvGrpSpPr/>
          <p:nvPr/>
        </p:nvGrpSpPr>
        <p:grpSpPr>
          <a:xfrm>
            <a:off x="3592650" y="2647175"/>
            <a:ext cx="1958700" cy="2007475"/>
            <a:chOff x="3592650" y="2647175"/>
            <a:chExt cx="1958700" cy="2007475"/>
          </a:xfrm>
        </p:grpSpPr>
        <p:sp>
          <p:nvSpPr>
            <p:cNvPr id="145" name="Google Shape;145;p12"/>
            <p:cNvSpPr/>
            <p:nvPr/>
          </p:nvSpPr>
          <p:spPr>
            <a:xfrm>
              <a:off x="3592650" y="2647175"/>
              <a:ext cx="1958700" cy="1958700"/>
            </a:xfrm>
            <a:prstGeom prst="snip2DiagRect">
              <a:avLst>
                <a:gd fmla="val 0" name="adj1"/>
                <a:gd fmla="val 16667" name="adj2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12"/>
            <p:cNvSpPr/>
            <p:nvPr/>
          </p:nvSpPr>
          <p:spPr>
            <a:xfrm>
              <a:off x="5285250" y="455235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" name="Google Shape;147;p12"/>
          <p:cNvSpPr txBox="1"/>
          <p:nvPr>
            <p:ph idx="1" type="subTitle"/>
          </p:nvPr>
        </p:nvSpPr>
        <p:spPr>
          <a:xfrm flipH="1">
            <a:off x="6454055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8" name="Google Shape;148;p12"/>
          <p:cNvSpPr txBox="1"/>
          <p:nvPr>
            <p:ph idx="2" type="subTitle"/>
          </p:nvPr>
        </p:nvSpPr>
        <p:spPr>
          <a:xfrm flipH="1">
            <a:off x="3858750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9" name="Google Shape;149;p12"/>
          <p:cNvSpPr txBox="1"/>
          <p:nvPr>
            <p:ph idx="3" type="subTitle"/>
          </p:nvPr>
        </p:nvSpPr>
        <p:spPr>
          <a:xfrm flipH="1">
            <a:off x="6454055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50" name="Google Shape;150;p12"/>
          <p:cNvSpPr txBox="1"/>
          <p:nvPr>
            <p:ph idx="4" type="subTitle"/>
          </p:nvPr>
        </p:nvSpPr>
        <p:spPr>
          <a:xfrm flipH="1">
            <a:off x="3817500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51" name="Google Shape;151;p12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152" name="Google Shape;152;p12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53" name="Google Shape;153;p12"/>
          <p:cNvSpPr txBox="1"/>
          <p:nvPr>
            <p:ph idx="5" type="subTitle"/>
          </p:nvPr>
        </p:nvSpPr>
        <p:spPr>
          <a:xfrm flipH="1">
            <a:off x="1270472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54" name="Google Shape;154;p12"/>
          <p:cNvSpPr txBox="1"/>
          <p:nvPr>
            <p:ph idx="6" type="subTitle"/>
          </p:nvPr>
        </p:nvSpPr>
        <p:spPr>
          <a:xfrm flipH="1">
            <a:off x="1187972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55" name="Google Shape;155;p12"/>
          <p:cNvSpPr/>
          <p:nvPr/>
        </p:nvSpPr>
        <p:spPr>
          <a:xfrm>
            <a:off x="7067550" y="4352925"/>
            <a:ext cx="266700" cy="301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IG IMAGE">
  <p:cSld name="CUSTOM_7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13"/>
          <p:cNvSpPr txBox="1"/>
          <p:nvPr>
            <p:ph type="title"/>
          </p:nvPr>
        </p:nvSpPr>
        <p:spPr>
          <a:xfrm>
            <a:off x="2167942" y="1632609"/>
            <a:ext cx="4790700" cy="7671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EFEFE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pen Sans Light"/>
                <a:ea typeface="Open Sans Light"/>
                <a:cs typeface="Open Sans Light"/>
                <a:sym typeface="Open Sans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pen Sans Light"/>
                <a:ea typeface="Open Sans Light"/>
                <a:cs typeface="Open Sans Light"/>
                <a:sym typeface="Open Sans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pen Sans Light"/>
                <a:ea typeface="Open Sans Light"/>
                <a:cs typeface="Open Sans Light"/>
                <a:sym typeface="Open Sans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pen Sans Light"/>
                <a:ea typeface="Open Sans Light"/>
                <a:cs typeface="Open Sans Light"/>
                <a:sym typeface="Open Sans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pen Sans Light"/>
                <a:ea typeface="Open Sans Light"/>
                <a:cs typeface="Open Sans Light"/>
                <a:sym typeface="Open Sans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pen Sans Light"/>
                <a:ea typeface="Open Sans Light"/>
                <a:cs typeface="Open Sans Light"/>
                <a:sym typeface="Open Sans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pen Sans Light"/>
                <a:ea typeface="Open Sans Light"/>
                <a:cs typeface="Open Sans Light"/>
                <a:sym typeface="Open Sans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latin typeface="Open Sans Light"/>
                <a:ea typeface="Open Sans Light"/>
                <a:cs typeface="Open Sans Light"/>
                <a:sym typeface="Open Sans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5">
  <p:cSld name="CUSTOM_3_1"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p14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160" name="Google Shape;160;p14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grpSp>
        <p:nvGrpSpPr>
          <p:cNvPr id="161" name="Google Shape;161;p14"/>
          <p:cNvGrpSpPr/>
          <p:nvPr/>
        </p:nvGrpSpPr>
        <p:grpSpPr>
          <a:xfrm>
            <a:off x="25" y="2151500"/>
            <a:ext cx="9143976" cy="2992001"/>
            <a:chOff x="25" y="2151500"/>
            <a:chExt cx="9143976" cy="2992001"/>
          </a:xfrm>
        </p:grpSpPr>
        <p:pic>
          <p:nvPicPr>
            <p:cNvPr id="162" name="Google Shape;162;p14"/>
            <p:cNvPicPr preferRelativeResize="0"/>
            <p:nvPr/>
          </p:nvPicPr>
          <p:blipFill rotWithShape="1">
            <a:blip r:embed="rId2">
              <a:alphaModFix/>
            </a:blip>
            <a:srcRect b="1612" l="0" r="0" t="41015"/>
            <a:stretch/>
          </p:blipFill>
          <p:spPr>
            <a:xfrm>
              <a:off x="25" y="2192525"/>
              <a:ext cx="9143976" cy="29509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3" name="Google Shape;163;p14"/>
            <p:cNvSpPr/>
            <p:nvPr/>
          </p:nvSpPr>
          <p:spPr>
            <a:xfrm>
              <a:off x="2316025" y="21515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14"/>
            <p:cNvSpPr/>
            <p:nvPr/>
          </p:nvSpPr>
          <p:spPr>
            <a:xfrm>
              <a:off x="408100" y="21515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14"/>
            <p:cNvSpPr/>
            <p:nvPr/>
          </p:nvSpPr>
          <p:spPr>
            <a:xfrm>
              <a:off x="6160625" y="21515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14"/>
            <p:cNvSpPr/>
            <p:nvPr/>
          </p:nvSpPr>
          <p:spPr>
            <a:xfrm>
              <a:off x="8048250" y="21515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" name="Google Shape;167;p14"/>
          <p:cNvSpPr/>
          <p:nvPr/>
        </p:nvSpPr>
        <p:spPr>
          <a:xfrm>
            <a:off x="1799675" y="2339125"/>
            <a:ext cx="1657200" cy="16572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4"/>
          <p:cNvSpPr/>
          <p:nvPr/>
        </p:nvSpPr>
        <p:spPr>
          <a:xfrm>
            <a:off x="5686896" y="2339125"/>
            <a:ext cx="1657200" cy="16572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14"/>
          <p:cNvSpPr/>
          <p:nvPr/>
        </p:nvSpPr>
        <p:spPr>
          <a:xfrm>
            <a:off x="3696675" y="967525"/>
            <a:ext cx="1657200" cy="16572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14"/>
          <p:cNvSpPr txBox="1"/>
          <p:nvPr>
            <p:ph idx="1" type="subTitle"/>
          </p:nvPr>
        </p:nvSpPr>
        <p:spPr>
          <a:xfrm flipH="1">
            <a:off x="5915505" y="3096769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71" name="Google Shape;171;p14"/>
          <p:cNvSpPr txBox="1"/>
          <p:nvPr>
            <p:ph idx="2" type="subTitle"/>
          </p:nvPr>
        </p:nvSpPr>
        <p:spPr>
          <a:xfrm flipH="1">
            <a:off x="5915501" y="2570125"/>
            <a:ext cx="11067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72" name="Google Shape;172;p14"/>
          <p:cNvSpPr txBox="1"/>
          <p:nvPr>
            <p:ph idx="3" type="subTitle"/>
          </p:nvPr>
        </p:nvSpPr>
        <p:spPr>
          <a:xfrm flipH="1">
            <a:off x="3925280" y="17156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73" name="Google Shape;173;p14"/>
          <p:cNvSpPr txBox="1"/>
          <p:nvPr>
            <p:ph idx="4" type="subTitle"/>
          </p:nvPr>
        </p:nvSpPr>
        <p:spPr>
          <a:xfrm flipH="1">
            <a:off x="3925276" y="1189000"/>
            <a:ext cx="11067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74" name="Google Shape;174;p14"/>
          <p:cNvSpPr txBox="1"/>
          <p:nvPr>
            <p:ph idx="5" type="subTitle"/>
          </p:nvPr>
        </p:nvSpPr>
        <p:spPr>
          <a:xfrm flipH="1">
            <a:off x="2028280" y="3096769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75" name="Google Shape;175;p14"/>
          <p:cNvSpPr txBox="1"/>
          <p:nvPr>
            <p:ph idx="6" type="subTitle"/>
          </p:nvPr>
        </p:nvSpPr>
        <p:spPr>
          <a:xfrm flipH="1">
            <a:off x="2028351" y="2570125"/>
            <a:ext cx="11067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 6">
  <p:cSld name="CUSTOM_3_2"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" name="Google Shape;177;p15"/>
          <p:cNvGrpSpPr/>
          <p:nvPr/>
        </p:nvGrpSpPr>
        <p:grpSpPr>
          <a:xfrm>
            <a:off x="-25575" y="0"/>
            <a:ext cx="9169564" cy="3422625"/>
            <a:chOff x="-25575" y="0"/>
            <a:chExt cx="9169564" cy="3422625"/>
          </a:xfrm>
        </p:grpSpPr>
        <p:pic>
          <p:nvPicPr>
            <p:cNvPr id="178" name="Google Shape;178;p15"/>
            <p:cNvPicPr preferRelativeResize="0"/>
            <p:nvPr/>
          </p:nvPicPr>
          <p:blipFill rotWithShape="1">
            <a:blip r:embed="rId2">
              <a:alphaModFix/>
            </a:blip>
            <a:srcRect b="18410" l="0" r="0" t="13530"/>
            <a:stretch/>
          </p:blipFill>
          <p:spPr>
            <a:xfrm>
              <a:off x="13" y="0"/>
              <a:ext cx="9143976" cy="342262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9" name="Google Shape;179;p15"/>
            <p:cNvSpPr/>
            <p:nvPr/>
          </p:nvSpPr>
          <p:spPr>
            <a:xfrm>
              <a:off x="-25575" y="259367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15"/>
            <p:cNvSpPr/>
            <p:nvPr/>
          </p:nvSpPr>
          <p:spPr>
            <a:xfrm>
              <a:off x="-25575" y="72567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" name="Google Shape;181;p15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182" name="Google Shape;182;p15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83" name="Google Shape;183;p15"/>
          <p:cNvSpPr/>
          <p:nvPr/>
        </p:nvSpPr>
        <p:spPr>
          <a:xfrm>
            <a:off x="727700" y="2077800"/>
            <a:ext cx="7705200" cy="1998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15"/>
          <p:cNvSpPr txBox="1"/>
          <p:nvPr>
            <p:ph idx="1" type="subTitle"/>
          </p:nvPr>
        </p:nvSpPr>
        <p:spPr>
          <a:xfrm flipH="1">
            <a:off x="6466730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85" name="Google Shape;185;p15"/>
          <p:cNvSpPr txBox="1"/>
          <p:nvPr>
            <p:ph idx="2" type="subTitle"/>
          </p:nvPr>
        </p:nvSpPr>
        <p:spPr>
          <a:xfrm flipH="1">
            <a:off x="3858750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86" name="Google Shape;186;p15"/>
          <p:cNvSpPr txBox="1"/>
          <p:nvPr>
            <p:ph idx="3" type="subTitle"/>
          </p:nvPr>
        </p:nvSpPr>
        <p:spPr>
          <a:xfrm flipH="1">
            <a:off x="6425480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87" name="Google Shape;187;p15"/>
          <p:cNvSpPr txBox="1"/>
          <p:nvPr>
            <p:ph idx="4" type="subTitle"/>
          </p:nvPr>
        </p:nvSpPr>
        <p:spPr>
          <a:xfrm flipH="1">
            <a:off x="3817500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  <p:sp>
        <p:nvSpPr>
          <p:cNvPr id="188" name="Google Shape;188;p15"/>
          <p:cNvSpPr txBox="1"/>
          <p:nvPr>
            <p:ph idx="5" type="subTitle"/>
          </p:nvPr>
        </p:nvSpPr>
        <p:spPr>
          <a:xfrm flipH="1">
            <a:off x="1286372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89" name="Google Shape;189;p15"/>
          <p:cNvSpPr txBox="1"/>
          <p:nvPr>
            <p:ph idx="6" type="subTitle"/>
          </p:nvPr>
        </p:nvSpPr>
        <p:spPr>
          <a:xfrm flipH="1">
            <a:off x="1245122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>
            <a:lvl1pPr lvl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1pPr>
            <a:lvl2pPr lvl="1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eem Kufi"/>
              <a:buNone/>
              <a:defRPr b="1" sz="14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 2">
  <p:cSld name="12_Título y objetos">
    <p:bg>
      <p:bgPr>
        <a:noFill/>
      </p:bgPr>
    </p:bg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" name="Google Shape;191;p16"/>
          <p:cNvGrpSpPr/>
          <p:nvPr/>
        </p:nvGrpSpPr>
        <p:grpSpPr>
          <a:xfrm>
            <a:off x="0" y="0"/>
            <a:ext cx="2736100" cy="5143500"/>
            <a:chOff x="0" y="0"/>
            <a:chExt cx="2736100" cy="5143500"/>
          </a:xfrm>
        </p:grpSpPr>
        <p:pic>
          <p:nvPicPr>
            <p:cNvPr id="192" name="Google Shape;192;p16"/>
            <p:cNvPicPr preferRelativeResize="0"/>
            <p:nvPr/>
          </p:nvPicPr>
          <p:blipFill rotWithShape="1">
            <a:blip r:embed="rId2">
              <a:alphaModFix/>
            </a:blip>
            <a:srcRect b="0" l="62052" r="9138" t="0"/>
            <a:stretch/>
          </p:blipFill>
          <p:spPr>
            <a:xfrm>
              <a:off x="0" y="0"/>
              <a:ext cx="2634326" cy="51435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3" name="Google Shape;193;p16"/>
            <p:cNvSpPr/>
            <p:nvPr/>
          </p:nvSpPr>
          <p:spPr>
            <a:xfrm>
              <a:off x="2568100" y="108495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16"/>
            <p:cNvSpPr/>
            <p:nvPr/>
          </p:nvSpPr>
          <p:spPr>
            <a:xfrm>
              <a:off x="2568100" y="49087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" name="Google Shape;195;p16"/>
          <p:cNvSpPr/>
          <p:nvPr/>
        </p:nvSpPr>
        <p:spPr>
          <a:xfrm>
            <a:off x="1451425" y="1807300"/>
            <a:ext cx="3014700" cy="19335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16"/>
          <p:cNvSpPr txBox="1"/>
          <p:nvPr>
            <p:ph type="ctrTitle"/>
          </p:nvPr>
        </p:nvSpPr>
        <p:spPr>
          <a:xfrm>
            <a:off x="5608437" y="825900"/>
            <a:ext cx="2664900" cy="227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600"/>
              <a:buNone/>
              <a:defRPr sz="5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97" name="Google Shape;197;p16"/>
          <p:cNvSpPr txBox="1"/>
          <p:nvPr>
            <p:ph idx="1" type="subTitle"/>
          </p:nvPr>
        </p:nvSpPr>
        <p:spPr>
          <a:xfrm flipH="1">
            <a:off x="1861151" y="2068250"/>
            <a:ext cx="2055600" cy="6705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/>
            </a:lvl1pPr>
            <a:lvl2pPr lvl="1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/>
            </a:lvl2pPr>
            <a:lvl3pPr lvl="2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/>
            </a:lvl3pPr>
            <a:lvl4pPr lvl="3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/>
            </a:lvl4pPr>
            <a:lvl5pPr lvl="4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/>
            </a:lvl5pPr>
            <a:lvl6pPr lvl="5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 3">
  <p:cSld name="3_Título y objetos_1">
    <p:bg>
      <p:bgPr>
        <a:noFill/>
      </p:bgPr>
    </p:bg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9" name="Google Shape;199;p17"/>
          <p:cNvGrpSpPr/>
          <p:nvPr/>
        </p:nvGrpSpPr>
        <p:grpSpPr>
          <a:xfrm>
            <a:off x="-86075" y="0"/>
            <a:ext cx="3543649" cy="2619551"/>
            <a:chOff x="-86075" y="0"/>
            <a:chExt cx="3543649" cy="2619551"/>
          </a:xfrm>
        </p:grpSpPr>
        <p:pic>
          <p:nvPicPr>
            <p:cNvPr id="200" name="Google Shape;200;p17"/>
            <p:cNvPicPr preferRelativeResize="0"/>
            <p:nvPr/>
          </p:nvPicPr>
          <p:blipFill rotWithShape="1">
            <a:blip r:embed="rId2">
              <a:alphaModFix/>
            </a:blip>
            <a:srcRect b="49070" l="0" r="61681" t="0"/>
            <a:stretch/>
          </p:blipFill>
          <p:spPr>
            <a:xfrm>
              <a:off x="-46325" y="0"/>
              <a:ext cx="3503899" cy="261955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01" name="Google Shape;201;p17"/>
            <p:cNvSpPr/>
            <p:nvPr/>
          </p:nvSpPr>
          <p:spPr>
            <a:xfrm>
              <a:off x="657550" y="20530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17"/>
            <p:cNvSpPr/>
            <p:nvPr/>
          </p:nvSpPr>
          <p:spPr>
            <a:xfrm>
              <a:off x="112200" y="226385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17"/>
            <p:cNvSpPr/>
            <p:nvPr/>
          </p:nvSpPr>
          <p:spPr>
            <a:xfrm>
              <a:off x="-86075" y="221802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4" name="Google Shape;204;p17"/>
          <p:cNvPicPr preferRelativeResize="0"/>
          <p:nvPr/>
        </p:nvPicPr>
        <p:blipFill rotWithShape="1">
          <a:blip r:embed="rId3">
            <a:alphaModFix/>
          </a:blip>
          <a:srcRect b="43281" l="69995" r="0" t="0"/>
          <a:stretch/>
        </p:blipFill>
        <p:spPr>
          <a:xfrm flipH="1" rot="10800000">
            <a:off x="6392696" y="2218025"/>
            <a:ext cx="2751302" cy="2925474"/>
          </a:xfrm>
          <a:prstGeom prst="rect">
            <a:avLst/>
          </a:prstGeom>
          <a:noFill/>
          <a:ln>
            <a:noFill/>
          </a:ln>
        </p:spPr>
      </p:pic>
      <p:sp>
        <p:nvSpPr>
          <p:cNvPr id="205" name="Google Shape;205;p17"/>
          <p:cNvSpPr txBox="1"/>
          <p:nvPr>
            <p:ph idx="1" type="subTitle"/>
          </p:nvPr>
        </p:nvSpPr>
        <p:spPr>
          <a:xfrm>
            <a:off x="2412300" y="1908975"/>
            <a:ext cx="5081400" cy="15132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/>
            </a:lvl1pPr>
            <a:lvl2pPr lvl="1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206" name="Google Shape;206;p17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207" name="Google Shape;207;p17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eem Kufi"/>
              <a:buNone/>
              <a:defRPr>
                <a:solidFill>
                  <a:schemeClr val="lt1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3">
  <p:cSld name="CUSTOM_3_3_1"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18"/>
          <p:cNvGrpSpPr/>
          <p:nvPr/>
        </p:nvGrpSpPr>
        <p:grpSpPr>
          <a:xfrm>
            <a:off x="1" y="1803725"/>
            <a:ext cx="1989302" cy="3339776"/>
            <a:chOff x="1" y="1803725"/>
            <a:chExt cx="1989302" cy="3339776"/>
          </a:xfrm>
        </p:grpSpPr>
        <p:pic>
          <p:nvPicPr>
            <p:cNvPr id="210" name="Google Shape;210;p18"/>
            <p:cNvPicPr preferRelativeResize="0"/>
            <p:nvPr/>
          </p:nvPicPr>
          <p:blipFill rotWithShape="1">
            <a:blip r:embed="rId2">
              <a:alphaModFix/>
            </a:blip>
            <a:srcRect b="0" l="8332" r="69912" t="35069"/>
            <a:stretch/>
          </p:blipFill>
          <p:spPr>
            <a:xfrm>
              <a:off x="1" y="1803725"/>
              <a:ext cx="1989302" cy="33397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1" name="Google Shape;211;p18"/>
            <p:cNvSpPr/>
            <p:nvPr/>
          </p:nvSpPr>
          <p:spPr>
            <a:xfrm>
              <a:off x="641050" y="399645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18"/>
            <p:cNvSpPr/>
            <p:nvPr/>
          </p:nvSpPr>
          <p:spPr>
            <a:xfrm>
              <a:off x="1131400" y="369222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13" name="Google Shape;213;p18"/>
          <p:cNvPicPr preferRelativeResize="0"/>
          <p:nvPr/>
        </p:nvPicPr>
        <p:blipFill rotWithShape="1">
          <a:blip r:embed="rId3">
            <a:alphaModFix/>
          </a:blip>
          <a:srcRect b="43281" l="69996" r="3601" t="0"/>
          <a:stretch/>
        </p:blipFill>
        <p:spPr>
          <a:xfrm>
            <a:off x="6723025" y="0"/>
            <a:ext cx="2420976" cy="2925474"/>
          </a:xfrm>
          <a:prstGeom prst="rect">
            <a:avLst/>
          </a:prstGeom>
          <a:noFill/>
          <a:ln>
            <a:noFill/>
          </a:ln>
        </p:spPr>
      </p:pic>
      <p:sp>
        <p:nvSpPr>
          <p:cNvPr id="214" name="Google Shape;214;p18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215" name="Google Shape;215;p18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Reem Kufi"/>
              <a:buNone/>
              <a:defRPr>
                <a:solidFill>
                  <a:srgbClr val="FFFFFF"/>
                </a:solidFill>
                <a:latin typeface="Reem Kufi"/>
                <a:ea typeface="Reem Kufi"/>
                <a:cs typeface="Reem Kufi"/>
                <a:sym typeface="Reem Kuf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5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>
  <p:cSld name="CUSTOM_4"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theme" Target="../theme/theme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>
            <a:lvl1pPr lvl="0" marR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400"/>
              <a:buFont typeface="Reem Kufi"/>
              <a:buNone/>
              <a:defRPr b="1" i="0" sz="3400" u="none" cap="none" strike="noStrike">
                <a:latin typeface="Reem Kufi"/>
                <a:ea typeface="Reem Kufi"/>
                <a:cs typeface="Reem Kufi"/>
                <a:sym typeface="Reem Kuf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100"/>
              <a:buFont typeface="Sansita"/>
              <a:buNone/>
              <a:defRPr sz="1400">
                <a:latin typeface="Sansita"/>
                <a:ea typeface="Sansita"/>
                <a:cs typeface="Sansita"/>
                <a:sym typeface="Sansit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1100"/>
              <a:buFont typeface="Sansita"/>
              <a:buNone/>
              <a:defRPr sz="1400">
                <a:latin typeface="Sansita"/>
                <a:ea typeface="Sansita"/>
                <a:cs typeface="Sansita"/>
                <a:sym typeface="Sansit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1100"/>
              <a:buFont typeface="Sansita"/>
              <a:buNone/>
              <a:defRPr sz="1400">
                <a:latin typeface="Sansita"/>
                <a:ea typeface="Sansita"/>
                <a:cs typeface="Sansita"/>
                <a:sym typeface="Sansit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1100"/>
              <a:buFont typeface="Sansita"/>
              <a:buNone/>
              <a:defRPr sz="1400">
                <a:latin typeface="Sansita"/>
                <a:ea typeface="Sansita"/>
                <a:cs typeface="Sansita"/>
                <a:sym typeface="Sansit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1100"/>
              <a:buFont typeface="Sansita"/>
              <a:buNone/>
              <a:defRPr sz="1400">
                <a:latin typeface="Sansita"/>
                <a:ea typeface="Sansita"/>
                <a:cs typeface="Sansita"/>
                <a:sym typeface="Sansit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1100"/>
              <a:buFont typeface="Sansita"/>
              <a:buNone/>
              <a:defRPr sz="1400">
                <a:latin typeface="Sansita"/>
                <a:ea typeface="Sansita"/>
                <a:cs typeface="Sansita"/>
                <a:sym typeface="Sansit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1100"/>
              <a:buFont typeface="Sansita"/>
              <a:buNone/>
              <a:defRPr sz="1400">
                <a:latin typeface="Sansita"/>
                <a:ea typeface="Sansita"/>
                <a:cs typeface="Sansita"/>
                <a:sym typeface="Sansit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1100"/>
              <a:buFont typeface="Sansita"/>
              <a:buNone/>
              <a:defRPr sz="1400">
                <a:latin typeface="Sansita"/>
                <a:ea typeface="Sansita"/>
                <a:cs typeface="Sansita"/>
                <a:sym typeface="Sansita"/>
              </a:defRPr>
            </a:lvl9pPr>
          </a:lstStyle>
          <a:p/>
        </p:txBody>
      </p:sp>
      <p:sp>
        <p:nvSpPr>
          <p:cNvPr id="11" name="Google Shape;11;p1"/>
          <p:cNvSpPr txBox="1"/>
          <p:nvPr>
            <p:ph idx="1" type="body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5550" lIns="71100" spcFirstLastPara="1" rIns="71100" wrap="square" tIns="35550">
            <a:noAutofit/>
          </a:bodyPr>
          <a:lstStyle>
            <a:lvl1pPr indent="-298450" lvl="0" marL="45720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1pPr>
            <a:lvl2pPr indent="-298450" lvl="1" marL="9144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2pPr>
            <a:lvl3pPr indent="-298450" lvl="2" marL="13716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3pPr>
            <a:lvl4pPr indent="-298450" lvl="3" marL="18288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4pPr>
            <a:lvl5pPr indent="-298450" lvl="4" marL="22860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5pPr>
            <a:lvl6pPr indent="-298450" lvl="5" marL="27432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6pPr>
            <a:lvl7pPr indent="-298450" lvl="6" marL="32004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7pPr>
            <a:lvl8pPr indent="-298450" lvl="7" marL="36576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8pPr>
            <a:lvl9pPr indent="-298450" lvl="8" marL="41148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100"/>
              <a:buFont typeface="Open Sans Light"/>
              <a:buChar char="•"/>
              <a:defRPr i="0" sz="1100" u="none" cap="none" strike="noStrike">
                <a:latin typeface="Open Sans Light"/>
                <a:ea typeface="Open Sans Light"/>
                <a:cs typeface="Open Sans Light"/>
                <a:sym typeface="Open Sans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2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20" name="Google Shape;220;p2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21" name="Google Shape;221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7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0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0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6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6.png"/><Relationship Id="rId4" Type="http://schemas.openxmlformats.org/officeDocument/2006/relationships/image" Target="../media/image27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8.png"/><Relationship Id="rId4" Type="http://schemas.openxmlformats.org/officeDocument/2006/relationships/image" Target="../media/image22.png"/><Relationship Id="rId5" Type="http://schemas.openxmlformats.org/officeDocument/2006/relationships/image" Target="../media/image12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9.png"/><Relationship Id="rId4" Type="http://schemas.openxmlformats.org/officeDocument/2006/relationships/image" Target="../media/image23.png"/><Relationship Id="rId5" Type="http://schemas.openxmlformats.org/officeDocument/2006/relationships/image" Target="../media/image11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8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5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5.png"/><Relationship Id="rId4" Type="http://schemas.openxmlformats.org/officeDocument/2006/relationships/image" Target="../media/image21.png"/><Relationship Id="rId5" Type="http://schemas.openxmlformats.org/officeDocument/2006/relationships/image" Target="../media/image24.png"/><Relationship Id="rId6" Type="http://schemas.openxmlformats.org/officeDocument/2006/relationships/image" Target="../media/image25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" TargetMode="External"/></Relationships>
</file>

<file path=ppt/slides/_rels/slide17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professional-woman-making-up-girl-s-eyes_4868334.htm" TargetMode="External"/><Relationship Id="rId22" Type="http://schemas.openxmlformats.org/officeDocument/2006/relationships/hyperlink" Target="https://www.freepik.com/free-photo/red-pink-holi-colors-crowd_4473052.htm" TargetMode="External"/><Relationship Id="rId21" Type="http://schemas.openxmlformats.org/officeDocument/2006/relationships/hyperlink" Target="https://www.freepik.com/free-photo/boy-playing-electric-guitar_3552798.htm" TargetMode="External"/><Relationship Id="rId24" Type="http://schemas.openxmlformats.org/officeDocument/2006/relationships/hyperlink" Target="https://www.freepik.com/free-photo/cheerful-woman-wearing-sweatshirt-sitting-staircase_5028459.htm" TargetMode="External"/><Relationship Id="rId23" Type="http://schemas.openxmlformats.org/officeDocument/2006/relationships/hyperlink" Target="https://www.freepik.com/free-photo/woman-standing-with-flowers-boots-crossed-arms_4209218.htm" TargetMode="External"/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www.flaticon.com/packs/social-media-82" TargetMode="External"/><Relationship Id="rId4" Type="http://schemas.openxmlformats.org/officeDocument/2006/relationships/hyperlink" Target="https://www.flaticon.com/packs/social-media-125" TargetMode="External"/><Relationship Id="rId9" Type="http://schemas.openxmlformats.org/officeDocument/2006/relationships/hyperlink" Target="https://www.flaticon.com/free-icon/medal_1001685" TargetMode="External"/><Relationship Id="rId25" Type="http://schemas.openxmlformats.org/officeDocument/2006/relationships/hyperlink" Target="https://www.freepik.com/free-photo/party-boy-posing-with-confetti_4213510.htm" TargetMode="External"/><Relationship Id="rId5" Type="http://schemas.openxmlformats.org/officeDocument/2006/relationships/hyperlink" Target="https://www.flaticon.com/packs/seo-marketing-13" TargetMode="External"/><Relationship Id="rId6" Type="http://schemas.openxmlformats.org/officeDocument/2006/relationships/hyperlink" Target="https://www.flaticon.com/packs/digital-design-tools" TargetMode="External"/><Relationship Id="rId7" Type="http://schemas.openxmlformats.org/officeDocument/2006/relationships/hyperlink" Target="https://www.flaticon.com/packs/birthday-74" TargetMode="External"/><Relationship Id="rId8" Type="http://schemas.openxmlformats.org/officeDocument/2006/relationships/hyperlink" Target="https://www.flaticon.com/packs/digital-marketing-76" TargetMode="External"/><Relationship Id="rId11" Type="http://schemas.openxmlformats.org/officeDocument/2006/relationships/hyperlink" Target="https://www.freepik.com/free-photo/smiling-portrait-young-woman-with-holi-color-tossing-her-hair_4472992.htm" TargetMode="External"/><Relationship Id="rId10" Type="http://schemas.openxmlformats.org/officeDocument/2006/relationships/hyperlink" Target="https://www.flaticon.com/free-icon/like_993464" TargetMode="External"/><Relationship Id="rId13" Type="http://schemas.openxmlformats.org/officeDocument/2006/relationships/hyperlink" Target="https://www.freepik.com/free-photo/female-mime-artist-sitting-alone-auditorium_2914496.htm" TargetMode="External"/><Relationship Id="rId12" Type="http://schemas.openxmlformats.org/officeDocument/2006/relationships/hyperlink" Target="https://www.freepik.com/free-photo/friends-enjoying-party-with-toasting-wine-glass_3741166.htm" TargetMode="External"/><Relationship Id="rId15" Type="http://schemas.openxmlformats.org/officeDocument/2006/relationships/hyperlink" Target="https://www.freepik.com/free-photo/party-boy-posing-with-champagne_4213733.htm" TargetMode="External"/><Relationship Id="rId14" Type="http://schemas.openxmlformats.org/officeDocument/2006/relationships/hyperlink" Target="https://www.freepik.com/free-photo/three-girls-party_1380479.htm" TargetMode="External"/><Relationship Id="rId17" Type="http://schemas.openxmlformats.org/officeDocument/2006/relationships/hyperlink" Target="https://www.freepik.com/free-photo/portrait-beautiful-young-woman-standing-front-blue-sky_4822179.htm" TargetMode="External"/><Relationship Id="rId16" Type="http://schemas.openxmlformats.org/officeDocument/2006/relationships/hyperlink" Target="https://www.freepik.com/free-photo/hand-holding-eye-shadow-palette_4870970.htm" TargetMode="External"/><Relationship Id="rId19" Type="http://schemas.openxmlformats.org/officeDocument/2006/relationships/hyperlink" Target="https://www.freepik.com/free-photo/close-up-woman-taking-photo-her-friend-mobile-phone_4472962.htm" TargetMode="External"/><Relationship Id="rId18" Type="http://schemas.openxmlformats.org/officeDocument/2006/relationships/hyperlink" Target="https://www.freepik.com/free-photo/girls-toasting-with-champagne-new-year-party_3525744.htm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s://fonts.google.com/specimen/Reem+Kufi" TargetMode="External"/><Relationship Id="rId4" Type="http://schemas.openxmlformats.org/officeDocument/2006/relationships/hyperlink" Target="https://fonts.google.com/specimen/Open+Sans" TargetMode="Externa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noFill/>
      </p:bgPr>
    </p:bg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7" name="Google Shape;227;p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33625" y="0"/>
            <a:ext cx="7715247" cy="5143498"/>
          </a:xfrm>
          <a:prstGeom prst="rect">
            <a:avLst/>
          </a:prstGeom>
          <a:noFill/>
          <a:ln>
            <a:noFill/>
          </a:ln>
        </p:spPr>
      </p:pic>
      <p:sp>
        <p:nvSpPr>
          <p:cNvPr id="228" name="Google Shape;228;p23"/>
          <p:cNvSpPr/>
          <p:nvPr/>
        </p:nvSpPr>
        <p:spPr>
          <a:xfrm>
            <a:off x="685950" y="1039950"/>
            <a:ext cx="3078300" cy="3063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229" name="Google Shape;229;p23"/>
          <p:cNvSpPr txBox="1"/>
          <p:nvPr>
            <p:ph idx="1" type="subTitle"/>
          </p:nvPr>
        </p:nvSpPr>
        <p:spPr>
          <a:xfrm>
            <a:off x="827804" y="3409975"/>
            <a:ext cx="2833500" cy="5649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Here is where your presentation begins</a:t>
            </a:r>
            <a:endParaRPr/>
          </a:p>
        </p:txBody>
      </p:sp>
      <p:sp>
        <p:nvSpPr>
          <p:cNvPr id="230" name="Google Shape;230;p23"/>
          <p:cNvSpPr txBox="1"/>
          <p:nvPr>
            <p:ph type="ctrTitle"/>
          </p:nvPr>
        </p:nvSpPr>
        <p:spPr>
          <a:xfrm>
            <a:off x="854625" y="1706075"/>
            <a:ext cx="28335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700"/>
              <a:buFont typeface="Nunito Sans Black"/>
              <a:buNone/>
            </a:pPr>
            <a:r>
              <a:rPr lang="es-ES"/>
              <a:t>Events Marketing Agency</a:t>
            </a:r>
            <a:endParaRPr sz="93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24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236" name="Google Shape;236;p24"/>
          <p:cNvSpPr txBox="1"/>
          <p:nvPr>
            <p:ph idx="2" type="ctrTitle"/>
          </p:nvPr>
        </p:nvSpPr>
        <p:spPr>
          <a:xfrm flipH="1">
            <a:off x="641150" y="57975"/>
            <a:ext cx="8670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100"/>
              <a:buFont typeface="Nunito Sans Black"/>
              <a:buNone/>
            </a:pPr>
            <a:r>
              <a:rPr lang="es-ES">
                <a:solidFill>
                  <a:srgbClr val="FFFFFF"/>
                </a:solidFill>
              </a:rPr>
              <a:t>Table of Contents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7" name="Google Shape;237;p24"/>
          <p:cNvSpPr txBox="1"/>
          <p:nvPr>
            <p:ph type="title"/>
          </p:nvPr>
        </p:nvSpPr>
        <p:spPr>
          <a:xfrm>
            <a:off x="944200" y="2226726"/>
            <a:ext cx="1541100" cy="2337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8BDFE6"/>
                </a:solidFill>
                <a:highlight>
                  <a:srgbClr val="FFFFFF"/>
                </a:highlight>
              </a:rPr>
              <a:t>01</a:t>
            </a:r>
            <a:endParaRPr>
              <a:solidFill>
                <a:srgbClr val="8BDFE6"/>
              </a:solidFill>
              <a:highlight>
                <a:srgbClr val="FFFFFF"/>
              </a:highlight>
            </a:endParaRPr>
          </a:p>
        </p:txBody>
      </p:sp>
      <p:sp>
        <p:nvSpPr>
          <p:cNvPr id="238" name="Google Shape;238;p24"/>
          <p:cNvSpPr txBox="1"/>
          <p:nvPr>
            <p:ph idx="4" type="title"/>
          </p:nvPr>
        </p:nvSpPr>
        <p:spPr>
          <a:xfrm>
            <a:off x="944200" y="3124301"/>
            <a:ext cx="1541100" cy="2337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8BDFE6"/>
                </a:solidFill>
              </a:rPr>
              <a:t>02</a:t>
            </a:r>
            <a:endParaRPr>
              <a:solidFill>
                <a:srgbClr val="8BDFE6"/>
              </a:solidFill>
            </a:endParaRPr>
          </a:p>
        </p:txBody>
      </p:sp>
      <p:sp>
        <p:nvSpPr>
          <p:cNvPr id="239" name="Google Shape;239;p24"/>
          <p:cNvSpPr txBox="1"/>
          <p:nvPr>
            <p:ph idx="1" type="subTitle"/>
          </p:nvPr>
        </p:nvSpPr>
        <p:spPr>
          <a:xfrm flipH="1">
            <a:off x="2446500" y="1716313"/>
            <a:ext cx="23541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highlight>
                  <a:srgbClr val="FFFFFF"/>
                </a:highlight>
                <a:latin typeface="Reem Kufi"/>
                <a:ea typeface="Reem Kufi"/>
                <a:cs typeface="Reem Kufi"/>
                <a:sym typeface="Reem Kufi"/>
              </a:rPr>
              <a:t>A</a:t>
            </a:r>
            <a:r>
              <a:rPr lang="es-ES">
                <a:highlight>
                  <a:srgbClr val="FFFFFF"/>
                </a:highlight>
              </a:rPr>
              <a:t>bout Us</a:t>
            </a:r>
            <a:endParaRPr>
              <a:highlight>
                <a:srgbClr val="FFFFFF"/>
              </a:highlight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240" name="Google Shape;240;p24"/>
          <p:cNvSpPr txBox="1"/>
          <p:nvPr>
            <p:ph idx="3" type="subTitle"/>
          </p:nvPr>
        </p:nvSpPr>
        <p:spPr>
          <a:xfrm>
            <a:off x="2446500" y="2188769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</a:pPr>
            <a:r>
              <a:rPr lang="es-ES">
                <a:highlight>
                  <a:srgbClr val="FFFFFF"/>
                </a:highlight>
              </a:rPr>
              <a:t>Here you could describe the topic of the section</a:t>
            </a:r>
            <a:endParaRPr>
              <a:highlight>
                <a:srgbClr val="FFFFFF"/>
              </a:highlight>
            </a:endParaRPr>
          </a:p>
        </p:txBody>
      </p:sp>
      <p:sp>
        <p:nvSpPr>
          <p:cNvPr id="241" name="Google Shape;241;p24"/>
          <p:cNvSpPr txBox="1"/>
          <p:nvPr>
            <p:ph idx="5" type="subTitle"/>
          </p:nvPr>
        </p:nvSpPr>
        <p:spPr>
          <a:xfrm flipH="1">
            <a:off x="2446500" y="2613888"/>
            <a:ext cx="23541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highlight>
                  <a:srgbClr val="FFFFFF"/>
                </a:highlight>
                <a:latin typeface="Reem Kufi"/>
                <a:ea typeface="Reem Kufi"/>
                <a:cs typeface="Reem Kufi"/>
                <a:sym typeface="Reem Kufi"/>
              </a:rPr>
              <a:t>O</a:t>
            </a:r>
            <a:r>
              <a:rPr lang="es-ES">
                <a:highlight>
                  <a:srgbClr val="FFFFFF"/>
                </a:highlight>
              </a:rPr>
              <a:t>ur</a:t>
            </a:r>
            <a:r>
              <a:rPr lang="es-ES">
                <a:highlight>
                  <a:srgbClr val="FFFFFF"/>
                </a:highlight>
                <a:latin typeface="Reem Kufi"/>
                <a:ea typeface="Reem Kufi"/>
                <a:cs typeface="Reem Kufi"/>
                <a:sym typeface="Reem Kufi"/>
              </a:rPr>
              <a:t> </a:t>
            </a:r>
            <a:r>
              <a:rPr lang="es-ES">
                <a:highlight>
                  <a:srgbClr val="FFFFFF"/>
                </a:highlight>
              </a:rPr>
              <a:t>Services</a:t>
            </a:r>
            <a:endParaRPr>
              <a:highlight>
                <a:srgbClr val="FFFFFF"/>
              </a:highlight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242" name="Google Shape;242;p24"/>
          <p:cNvSpPr txBox="1"/>
          <p:nvPr>
            <p:ph idx="6" type="subTitle"/>
          </p:nvPr>
        </p:nvSpPr>
        <p:spPr>
          <a:xfrm>
            <a:off x="2446500" y="30863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</a:pPr>
            <a:r>
              <a:rPr lang="es-ES">
                <a:highlight>
                  <a:srgbClr val="FFFFFF"/>
                </a:highlight>
              </a:rPr>
              <a:t>Here you could describe the topic of the section</a:t>
            </a:r>
            <a:endParaRPr>
              <a:highlight>
                <a:srgbClr val="FFFFFF"/>
              </a:highlight>
            </a:endParaRPr>
          </a:p>
        </p:txBody>
      </p:sp>
      <p:sp>
        <p:nvSpPr>
          <p:cNvPr id="243" name="Google Shape;243;p24"/>
          <p:cNvSpPr txBox="1"/>
          <p:nvPr>
            <p:ph idx="7" type="title"/>
          </p:nvPr>
        </p:nvSpPr>
        <p:spPr>
          <a:xfrm>
            <a:off x="4343400" y="2226726"/>
            <a:ext cx="1541100" cy="2337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8BDFE6"/>
                </a:solidFill>
                <a:highlight>
                  <a:srgbClr val="FFFFFF"/>
                </a:highlight>
              </a:rPr>
              <a:t>03</a:t>
            </a:r>
            <a:endParaRPr>
              <a:solidFill>
                <a:srgbClr val="8BDFE6"/>
              </a:solidFill>
              <a:highlight>
                <a:srgbClr val="FFFFFF"/>
              </a:highlight>
            </a:endParaRPr>
          </a:p>
        </p:txBody>
      </p:sp>
      <p:sp>
        <p:nvSpPr>
          <p:cNvPr id="244" name="Google Shape;244;p24"/>
          <p:cNvSpPr txBox="1"/>
          <p:nvPr>
            <p:ph idx="9" type="subTitle"/>
          </p:nvPr>
        </p:nvSpPr>
        <p:spPr>
          <a:xfrm>
            <a:off x="5845700" y="2188769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</a:pPr>
            <a:r>
              <a:rPr lang="es-ES">
                <a:highlight>
                  <a:srgbClr val="FFFFFF"/>
                </a:highlight>
              </a:rPr>
              <a:t>Here you could describe the topic of the section</a:t>
            </a:r>
            <a:endParaRPr>
              <a:highlight>
                <a:srgbClr val="FFFFFF"/>
              </a:highlight>
            </a:endParaRPr>
          </a:p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245" name="Google Shape;245;p24"/>
          <p:cNvSpPr txBox="1"/>
          <p:nvPr>
            <p:ph idx="13" type="title"/>
          </p:nvPr>
        </p:nvSpPr>
        <p:spPr>
          <a:xfrm>
            <a:off x="4343400" y="3121812"/>
            <a:ext cx="1541100" cy="2337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8BDFE6"/>
                </a:solidFill>
                <a:highlight>
                  <a:srgbClr val="FFFFFF"/>
                </a:highlight>
              </a:rPr>
              <a:t>04</a:t>
            </a:r>
            <a:endParaRPr>
              <a:solidFill>
                <a:srgbClr val="8BDFE6"/>
              </a:solidFill>
              <a:highlight>
                <a:srgbClr val="FFFFFF"/>
              </a:highlight>
            </a:endParaRPr>
          </a:p>
        </p:txBody>
      </p:sp>
      <p:sp>
        <p:nvSpPr>
          <p:cNvPr id="246" name="Google Shape;246;p24"/>
          <p:cNvSpPr txBox="1"/>
          <p:nvPr>
            <p:ph idx="15" type="subTitle"/>
          </p:nvPr>
        </p:nvSpPr>
        <p:spPr>
          <a:xfrm>
            <a:off x="5845700" y="308385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</a:pPr>
            <a:r>
              <a:rPr lang="es-ES">
                <a:highlight>
                  <a:srgbClr val="FFFFFF"/>
                </a:highlight>
              </a:rPr>
              <a:t>Here you could describe the topic of the section</a:t>
            </a:r>
            <a:endParaRPr>
              <a:highlight>
                <a:srgbClr val="FFFFFF"/>
              </a:highlight>
            </a:endParaRPr>
          </a:p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247" name="Google Shape;247;p24"/>
          <p:cNvSpPr txBox="1"/>
          <p:nvPr>
            <p:ph idx="8" type="subTitle"/>
          </p:nvPr>
        </p:nvSpPr>
        <p:spPr>
          <a:xfrm flipH="1">
            <a:off x="5845700" y="1716313"/>
            <a:ext cx="23541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Clients</a:t>
            </a:r>
            <a:endParaRPr/>
          </a:p>
        </p:txBody>
      </p:sp>
      <p:sp>
        <p:nvSpPr>
          <p:cNvPr id="248" name="Google Shape;248;p24"/>
          <p:cNvSpPr txBox="1"/>
          <p:nvPr>
            <p:ph idx="14" type="subTitle"/>
          </p:nvPr>
        </p:nvSpPr>
        <p:spPr>
          <a:xfrm flipH="1">
            <a:off x="5845700" y="2611398"/>
            <a:ext cx="23541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Our Team</a:t>
            </a:r>
            <a:endParaRPr/>
          </a:p>
        </p:txBody>
      </p:sp>
      <p:cxnSp>
        <p:nvCxnSpPr>
          <p:cNvPr id="249" name="Google Shape;249;p24"/>
          <p:cNvCxnSpPr/>
          <p:nvPr/>
        </p:nvCxnSpPr>
        <p:spPr>
          <a:xfrm>
            <a:off x="4123359" y="2493025"/>
            <a:ext cx="636900" cy="0"/>
          </a:xfrm>
          <a:prstGeom prst="straightConnector1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0" name="Google Shape;250;p24"/>
          <p:cNvCxnSpPr/>
          <p:nvPr/>
        </p:nvCxnSpPr>
        <p:spPr>
          <a:xfrm>
            <a:off x="4123359" y="3361650"/>
            <a:ext cx="636900" cy="0"/>
          </a:xfrm>
          <a:prstGeom prst="straightConnector1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25"/>
          <p:cNvSpPr txBox="1"/>
          <p:nvPr>
            <p:ph type="ctrTitle"/>
          </p:nvPr>
        </p:nvSpPr>
        <p:spPr>
          <a:xfrm flipH="1">
            <a:off x="5073038" y="1259415"/>
            <a:ext cx="46755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700"/>
              <a:buFont typeface="Nunito Sans Black"/>
              <a:buNone/>
            </a:pPr>
            <a:r>
              <a:rPr lang="es-ES">
                <a:latin typeface="Reem Kufi"/>
                <a:ea typeface="Reem Kufi"/>
                <a:cs typeface="Reem Kufi"/>
                <a:sym typeface="Reem Kufi"/>
              </a:rPr>
              <a:t>A</a:t>
            </a:r>
            <a:r>
              <a:rPr lang="es-ES"/>
              <a:t>bout Us</a:t>
            </a:r>
            <a:endParaRPr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256" name="Google Shape;256;p25"/>
          <p:cNvSpPr txBox="1"/>
          <p:nvPr>
            <p:ph idx="1" type="subTitle"/>
          </p:nvPr>
        </p:nvSpPr>
        <p:spPr>
          <a:xfrm flipH="1">
            <a:off x="5073121" y="2694050"/>
            <a:ext cx="2658600" cy="5649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highlight>
                  <a:srgbClr val="FFFFFF"/>
                </a:highlight>
                <a:latin typeface="Open Sans Light"/>
                <a:ea typeface="Open Sans Light"/>
                <a:cs typeface="Open Sans Light"/>
                <a:sym typeface="Open Sans Light"/>
              </a:rPr>
              <a:t>It could be the part of the presentation where you can introduce your company or agency. Keep it short and go straight to the point. Your audience will appreciate that </a:t>
            </a:r>
            <a:endParaRPr>
              <a:highlight>
                <a:srgbClr val="FFFFFF"/>
              </a:highlight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pic>
        <p:nvPicPr>
          <p:cNvPr id="257" name="Google Shape;257;p25"/>
          <p:cNvPicPr preferRelativeResize="0"/>
          <p:nvPr/>
        </p:nvPicPr>
        <p:blipFill rotWithShape="1">
          <a:blip r:embed="rId3">
            <a:alphaModFix/>
          </a:blip>
          <a:srcRect b="0" l="5705" r="5705" t="0"/>
          <a:stretch/>
        </p:blipFill>
        <p:spPr>
          <a:xfrm>
            <a:off x="0" y="1052900"/>
            <a:ext cx="4419600" cy="3330900"/>
          </a:xfrm>
          <a:prstGeom prst="snip2DiagRect">
            <a:avLst>
              <a:gd fmla="val 0" name="adj1"/>
              <a:gd fmla="val 16667" name="adj2"/>
            </a:avLst>
          </a:prstGeom>
          <a:noFill/>
          <a:ln>
            <a:noFill/>
          </a:ln>
        </p:spPr>
      </p:pic>
      <p:cxnSp>
        <p:nvCxnSpPr>
          <p:cNvPr id="258" name="Google Shape;258;p25"/>
          <p:cNvCxnSpPr/>
          <p:nvPr/>
        </p:nvCxnSpPr>
        <p:spPr>
          <a:xfrm>
            <a:off x="3424275" y="2628875"/>
            <a:ext cx="63744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26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265" name="Google Shape;265;p26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Our </a:t>
            </a:r>
            <a:r>
              <a:rPr lang="es-ES"/>
              <a:t>E</a:t>
            </a:r>
            <a:r>
              <a:rPr lang="es-ES"/>
              <a:t>volution</a:t>
            </a:r>
            <a:endParaRPr/>
          </a:p>
        </p:txBody>
      </p:sp>
      <p:sp>
        <p:nvSpPr>
          <p:cNvPr id="266" name="Google Shape;266;p26"/>
          <p:cNvSpPr txBox="1"/>
          <p:nvPr>
            <p:ph idx="4294967295" type="title"/>
          </p:nvPr>
        </p:nvSpPr>
        <p:spPr>
          <a:xfrm>
            <a:off x="6949627" y="1688852"/>
            <a:ext cx="1541100" cy="2337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chemeClr val="lt2"/>
                </a:solidFill>
              </a:rPr>
              <a:t>2019</a:t>
            </a:r>
            <a:endParaRPr/>
          </a:p>
        </p:txBody>
      </p:sp>
      <p:sp>
        <p:nvSpPr>
          <p:cNvPr id="267" name="Google Shape;267;p26"/>
          <p:cNvSpPr txBox="1"/>
          <p:nvPr>
            <p:ph idx="4294967295" type="subTitle"/>
          </p:nvPr>
        </p:nvSpPr>
        <p:spPr>
          <a:xfrm flipH="1">
            <a:off x="3994203" y="3328091"/>
            <a:ext cx="1972800" cy="5979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6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rPr>
              <a:t>Saturn</a:t>
            </a:r>
            <a:endParaRPr/>
          </a:p>
        </p:txBody>
      </p:sp>
      <p:sp>
        <p:nvSpPr>
          <p:cNvPr id="268" name="Google Shape;268;p26"/>
          <p:cNvSpPr txBox="1"/>
          <p:nvPr>
            <p:ph idx="4294967295" type="subTitle"/>
          </p:nvPr>
        </p:nvSpPr>
        <p:spPr>
          <a:xfrm flipH="1">
            <a:off x="3297377" y="714161"/>
            <a:ext cx="1972800" cy="5979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6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rPr>
              <a:t>Mars</a:t>
            </a:r>
            <a:endParaRPr/>
          </a:p>
        </p:txBody>
      </p:sp>
      <p:sp>
        <p:nvSpPr>
          <p:cNvPr id="269" name="Google Shape;269;p26"/>
          <p:cNvSpPr txBox="1"/>
          <p:nvPr>
            <p:ph idx="4294967295" type="subTitle"/>
          </p:nvPr>
        </p:nvSpPr>
        <p:spPr>
          <a:xfrm flipH="1">
            <a:off x="6930506" y="1856607"/>
            <a:ext cx="1972800" cy="5979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6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70" name="Google Shape;270;p26"/>
          <p:cNvCxnSpPr/>
          <p:nvPr/>
        </p:nvCxnSpPr>
        <p:spPr>
          <a:xfrm flipH="1">
            <a:off x="669225" y="497150"/>
            <a:ext cx="7756500" cy="4098300"/>
          </a:xfrm>
          <a:prstGeom prst="straightConnector1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71" name="Google Shape;271;p26"/>
          <p:cNvSpPr txBox="1"/>
          <p:nvPr>
            <p:ph idx="4294967295" type="subTitle"/>
          </p:nvPr>
        </p:nvSpPr>
        <p:spPr>
          <a:xfrm flipH="1">
            <a:off x="373973" y="2205291"/>
            <a:ext cx="1972800" cy="5979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600">
                <a:solidFill>
                  <a:schemeClr val="dk1"/>
                </a:solidFill>
                <a:latin typeface="Reem Kufi"/>
                <a:ea typeface="Reem Kufi"/>
                <a:cs typeface="Reem Kufi"/>
                <a:sym typeface="Reem Kufi"/>
              </a:rPr>
              <a:t>Mercury</a:t>
            </a:r>
            <a:endParaRPr/>
          </a:p>
        </p:txBody>
      </p:sp>
      <p:sp>
        <p:nvSpPr>
          <p:cNvPr id="272" name="Google Shape;272;p26"/>
          <p:cNvSpPr txBox="1"/>
          <p:nvPr>
            <p:ph idx="4294967295" type="subTitle"/>
          </p:nvPr>
        </p:nvSpPr>
        <p:spPr>
          <a:xfrm flipH="1">
            <a:off x="920273" y="2597783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dk1"/>
                </a:solidFill>
              </a:rPr>
              <a:t>Mercury is the closest planet to the Sun and is only a bit larger than our Moon</a:t>
            </a:r>
            <a:endParaRPr sz="1000"/>
          </a:p>
        </p:txBody>
      </p:sp>
      <p:sp>
        <p:nvSpPr>
          <p:cNvPr id="273" name="Google Shape;273;p26"/>
          <p:cNvSpPr txBox="1"/>
          <p:nvPr>
            <p:ph idx="4294967295" type="title"/>
          </p:nvPr>
        </p:nvSpPr>
        <p:spPr>
          <a:xfrm>
            <a:off x="3997390" y="3157149"/>
            <a:ext cx="1541100" cy="2337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chemeClr val="lt2"/>
                </a:solidFill>
              </a:rPr>
              <a:t>2010</a:t>
            </a:r>
            <a:endParaRPr/>
          </a:p>
        </p:txBody>
      </p:sp>
      <p:sp>
        <p:nvSpPr>
          <p:cNvPr id="274" name="Google Shape;274;p26"/>
          <p:cNvSpPr txBox="1"/>
          <p:nvPr>
            <p:ph idx="4294967295" type="title"/>
          </p:nvPr>
        </p:nvSpPr>
        <p:spPr>
          <a:xfrm>
            <a:off x="3729077" y="640363"/>
            <a:ext cx="1541100" cy="2337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600">
                <a:solidFill>
                  <a:schemeClr val="lt2"/>
                </a:solidFill>
              </a:rPr>
              <a:t>2015</a:t>
            </a:r>
            <a:endParaRPr/>
          </a:p>
        </p:txBody>
      </p:sp>
      <p:sp>
        <p:nvSpPr>
          <p:cNvPr id="275" name="Google Shape;275;p26"/>
          <p:cNvSpPr txBox="1"/>
          <p:nvPr>
            <p:ph idx="4294967295" type="subTitle"/>
          </p:nvPr>
        </p:nvSpPr>
        <p:spPr>
          <a:xfrm flipH="1">
            <a:off x="3997390" y="362280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dk1"/>
                </a:solidFill>
              </a:rPr>
              <a:t>Saturn is the ringed planet. It’s a gas giant, composed mostly of hydrogen and helium</a:t>
            </a:r>
            <a:endParaRPr sz="1000"/>
          </a:p>
        </p:txBody>
      </p:sp>
      <p:sp>
        <p:nvSpPr>
          <p:cNvPr id="276" name="Google Shape;276;p26"/>
          <p:cNvSpPr txBox="1"/>
          <p:nvPr>
            <p:ph idx="4294967295" type="subTitle"/>
          </p:nvPr>
        </p:nvSpPr>
        <p:spPr>
          <a:xfrm flipH="1">
            <a:off x="3843677" y="1108399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dk1"/>
                </a:solidFill>
              </a:rPr>
              <a:t>Despite being red, Mars is a cold place, not hot. It’s full of iron oxide dust</a:t>
            </a:r>
            <a:endParaRPr sz="1000"/>
          </a:p>
        </p:txBody>
      </p:sp>
      <p:sp>
        <p:nvSpPr>
          <p:cNvPr id="277" name="Google Shape;277;p26"/>
          <p:cNvSpPr txBox="1"/>
          <p:nvPr>
            <p:ph idx="4294967295" type="subTitle"/>
          </p:nvPr>
        </p:nvSpPr>
        <p:spPr>
          <a:xfrm flipH="1">
            <a:off x="6949627" y="2159270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dk1"/>
                </a:solidFill>
              </a:rPr>
              <a:t>Venus has a beautiful name and is the second planet from the Sun</a:t>
            </a:r>
            <a:endParaRPr sz="1000"/>
          </a:p>
        </p:txBody>
      </p:sp>
      <p:cxnSp>
        <p:nvCxnSpPr>
          <p:cNvPr id="278" name="Google Shape;278;p26"/>
          <p:cNvCxnSpPr/>
          <p:nvPr/>
        </p:nvCxnSpPr>
        <p:spPr>
          <a:xfrm rot="10800000">
            <a:off x="2460725" y="2164249"/>
            <a:ext cx="0" cy="14238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79" name="Google Shape;279;p26"/>
          <p:cNvSpPr/>
          <p:nvPr/>
        </p:nvSpPr>
        <p:spPr>
          <a:xfrm rot="-8100000">
            <a:off x="2377491" y="3575785"/>
            <a:ext cx="151462" cy="151462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80" name="Google Shape;280;p26"/>
          <p:cNvCxnSpPr/>
          <p:nvPr/>
        </p:nvCxnSpPr>
        <p:spPr>
          <a:xfrm>
            <a:off x="3900525" y="2824566"/>
            <a:ext cx="0" cy="15159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1" name="Google Shape;281;p26"/>
          <p:cNvSpPr/>
          <p:nvPr/>
        </p:nvSpPr>
        <p:spPr>
          <a:xfrm rot="2700000">
            <a:off x="3827624" y="2795064"/>
            <a:ext cx="160796" cy="160796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82" name="Google Shape;282;p26"/>
          <p:cNvCxnSpPr/>
          <p:nvPr/>
        </p:nvCxnSpPr>
        <p:spPr>
          <a:xfrm rot="10800000">
            <a:off x="5364575" y="682550"/>
            <a:ext cx="0" cy="14238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3" name="Google Shape;283;p26"/>
          <p:cNvSpPr/>
          <p:nvPr/>
        </p:nvSpPr>
        <p:spPr>
          <a:xfrm rot="-8100000">
            <a:off x="5279209" y="2029747"/>
            <a:ext cx="155705" cy="155705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84" name="Google Shape;284;p26"/>
          <p:cNvCxnSpPr/>
          <p:nvPr/>
        </p:nvCxnSpPr>
        <p:spPr>
          <a:xfrm>
            <a:off x="6834175" y="1370177"/>
            <a:ext cx="0" cy="15159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85" name="Google Shape;285;p26"/>
          <p:cNvSpPr/>
          <p:nvPr/>
        </p:nvSpPr>
        <p:spPr>
          <a:xfrm rot="2700000">
            <a:off x="6764886" y="1255446"/>
            <a:ext cx="153584" cy="153584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26"/>
          <p:cNvSpPr txBox="1"/>
          <p:nvPr>
            <p:ph idx="4294967295" type="title"/>
          </p:nvPr>
        </p:nvSpPr>
        <p:spPr>
          <a:xfrm>
            <a:off x="1223725" y="2123300"/>
            <a:ext cx="1123200" cy="2337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600">
                <a:solidFill>
                  <a:schemeClr val="lt2"/>
                </a:solidFill>
              </a:rPr>
              <a:t>2005</a:t>
            </a:r>
            <a:endParaRPr/>
          </a:p>
        </p:txBody>
      </p:sp>
      <p:sp>
        <p:nvSpPr>
          <p:cNvPr id="287" name="Google Shape;287;p26"/>
          <p:cNvSpPr/>
          <p:nvPr/>
        </p:nvSpPr>
        <p:spPr>
          <a:xfrm rot="-8100000">
            <a:off x="606058" y="4531266"/>
            <a:ext cx="151462" cy="15146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26"/>
          <p:cNvSpPr/>
          <p:nvPr/>
        </p:nvSpPr>
        <p:spPr>
          <a:xfrm rot="8100000">
            <a:off x="8348252" y="399969"/>
            <a:ext cx="151462" cy="15146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93" name="Google Shape;293;p27"/>
          <p:cNvCxnSpPr/>
          <p:nvPr/>
        </p:nvCxnSpPr>
        <p:spPr>
          <a:xfrm>
            <a:off x="7016775" y="1670828"/>
            <a:ext cx="23976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4" name="Google Shape;294;p27"/>
          <p:cNvCxnSpPr/>
          <p:nvPr/>
        </p:nvCxnSpPr>
        <p:spPr>
          <a:xfrm>
            <a:off x="7053032" y="2575200"/>
            <a:ext cx="23250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5" name="Google Shape;295;p27"/>
          <p:cNvCxnSpPr/>
          <p:nvPr/>
        </p:nvCxnSpPr>
        <p:spPr>
          <a:xfrm>
            <a:off x="7053032" y="3472206"/>
            <a:ext cx="23250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96" name="Google Shape;296;p27"/>
          <p:cNvPicPr preferRelativeResize="0"/>
          <p:nvPr/>
        </p:nvPicPr>
        <p:blipFill rotWithShape="1">
          <a:blip r:embed="rId3">
            <a:alphaModFix/>
          </a:blip>
          <a:srcRect b="0" l="25943" r="24450" t="0"/>
          <a:stretch/>
        </p:blipFill>
        <p:spPr>
          <a:xfrm>
            <a:off x="1720700" y="1093450"/>
            <a:ext cx="2517595" cy="3383702"/>
          </a:xfrm>
          <a:prstGeom prst="rect">
            <a:avLst/>
          </a:prstGeom>
          <a:noFill/>
          <a:ln>
            <a:noFill/>
          </a:ln>
        </p:spPr>
      </p:pic>
      <p:sp>
        <p:nvSpPr>
          <p:cNvPr id="297" name="Google Shape;297;p27"/>
          <p:cNvSpPr txBox="1"/>
          <p:nvPr>
            <p:ph idx="3" type="subTitle"/>
          </p:nvPr>
        </p:nvSpPr>
        <p:spPr>
          <a:xfrm flipH="1">
            <a:off x="4438111" y="2535432"/>
            <a:ext cx="2467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Saturn is the ringed planet and a gas giant. It’s composed mostly of hydrogen and helium</a:t>
            </a:r>
            <a:endParaRPr/>
          </a:p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27"/>
          <p:cNvSpPr txBox="1"/>
          <p:nvPr>
            <p:ph idx="2" type="subTitle"/>
          </p:nvPr>
        </p:nvSpPr>
        <p:spPr>
          <a:xfrm flipH="1">
            <a:off x="4438111" y="1652918"/>
            <a:ext cx="2467500" cy="6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</a:pPr>
            <a:r>
              <a:rPr lang="es-ES"/>
              <a:t>Despite being red, Mars is a cold place, not hot. It’s full of iron oxide dust, giving the planet its reddish cast</a:t>
            </a:r>
            <a:endParaRPr b="0"/>
          </a:p>
        </p:txBody>
      </p:sp>
      <p:sp>
        <p:nvSpPr>
          <p:cNvPr id="299" name="Google Shape;299;p27"/>
          <p:cNvSpPr txBox="1"/>
          <p:nvPr>
            <p:ph idx="5" type="subTitle"/>
          </p:nvPr>
        </p:nvSpPr>
        <p:spPr>
          <a:xfrm flipH="1">
            <a:off x="4438111" y="1061468"/>
            <a:ext cx="2505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2"/>
                </a:solidFill>
              </a:rPr>
              <a:t>Mars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300" name="Google Shape;300;p27"/>
          <p:cNvSpPr txBox="1"/>
          <p:nvPr>
            <p:ph idx="4" type="subTitle"/>
          </p:nvPr>
        </p:nvSpPr>
        <p:spPr>
          <a:xfrm flipH="1">
            <a:off x="4438111" y="3414078"/>
            <a:ext cx="2467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301" name="Google Shape;301;p27"/>
          <p:cNvSpPr txBox="1"/>
          <p:nvPr>
            <p:ph idx="6" type="subTitle"/>
          </p:nvPr>
        </p:nvSpPr>
        <p:spPr>
          <a:xfrm flipH="1">
            <a:off x="4438111" y="1932597"/>
            <a:ext cx="2505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2"/>
                </a:solidFill>
              </a:rPr>
              <a:t>Saturn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302" name="Google Shape;302;p27"/>
          <p:cNvSpPr txBox="1"/>
          <p:nvPr>
            <p:ph idx="1" type="subTitle"/>
          </p:nvPr>
        </p:nvSpPr>
        <p:spPr>
          <a:xfrm flipH="1">
            <a:off x="4438111" y="2817825"/>
            <a:ext cx="2505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2"/>
                </a:solidFill>
              </a:rPr>
              <a:t>Jupiter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303" name="Google Shape;303;p27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What </a:t>
            </a:r>
            <a:r>
              <a:rPr lang="es-ES">
                <a:solidFill>
                  <a:srgbClr val="FFFFFF"/>
                </a:solidFill>
              </a:rPr>
              <a:t>S</a:t>
            </a:r>
            <a:r>
              <a:rPr lang="es-ES">
                <a:solidFill>
                  <a:srgbClr val="FFFFFF"/>
                </a:solidFill>
              </a:rPr>
              <a:t>ets </a:t>
            </a:r>
            <a:r>
              <a:rPr lang="es-ES">
                <a:solidFill>
                  <a:srgbClr val="FFFFFF"/>
                </a:solidFill>
              </a:rPr>
              <a:t>U</a:t>
            </a:r>
            <a:r>
              <a:rPr lang="es-ES">
                <a:solidFill>
                  <a:srgbClr val="FFFFFF"/>
                </a:solidFill>
              </a:rPr>
              <a:t>s </a:t>
            </a:r>
            <a:r>
              <a:rPr lang="es-ES">
                <a:solidFill>
                  <a:srgbClr val="FFFFFF"/>
                </a:solidFill>
              </a:rPr>
              <a:t>A</a:t>
            </a:r>
            <a:r>
              <a:rPr lang="es-ES">
                <a:solidFill>
                  <a:srgbClr val="FFFFFF"/>
                </a:solidFill>
              </a:rPr>
              <a:t>part?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04" name="Google Shape;304;p27"/>
          <p:cNvSpPr/>
          <p:nvPr/>
        </p:nvSpPr>
        <p:spPr>
          <a:xfrm>
            <a:off x="6960675" y="1441053"/>
            <a:ext cx="439500" cy="439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27"/>
          <p:cNvSpPr/>
          <p:nvPr/>
        </p:nvSpPr>
        <p:spPr>
          <a:xfrm>
            <a:off x="6960675" y="2355450"/>
            <a:ext cx="439500" cy="439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27"/>
          <p:cNvSpPr/>
          <p:nvPr/>
        </p:nvSpPr>
        <p:spPr>
          <a:xfrm>
            <a:off x="6960675" y="3252456"/>
            <a:ext cx="439500" cy="439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7" name="Google Shape;307;p27"/>
          <p:cNvGrpSpPr/>
          <p:nvPr/>
        </p:nvGrpSpPr>
        <p:grpSpPr>
          <a:xfrm>
            <a:off x="7023506" y="1512098"/>
            <a:ext cx="313839" cy="283968"/>
            <a:chOff x="1161625" y="240825"/>
            <a:chExt cx="5248150" cy="4748625"/>
          </a:xfrm>
        </p:grpSpPr>
        <p:sp>
          <p:nvSpPr>
            <p:cNvPr id="308" name="Google Shape;308;p27"/>
            <p:cNvSpPr/>
            <p:nvPr/>
          </p:nvSpPr>
          <p:spPr>
            <a:xfrm>
              <a:off x="1453700" y="2343175"/>
              <a:ext cx="2656100" cy="2567050"/>
            </a:xfrm>
            <a:custGeom>
              <a:rect b="b" l="l" r="r" t="t"/>
              <a:pathLst>
                <a:path extrusionOk="0" h="102682" w="106244">
                  <a:moveTo>
                    <a:pt x="66286" y="14510"/>
                  </a:moveTo>
                  <a:cubicBezTo>
                    <a:pt x="67249" y="14510"/>
                    <a:pt x="68216" y="14886"/>
                    <a:pt x="68950" y="15636"/>
                  </a:cubicBezTo>
                  <a:lnTo>
                    <a:pt x="88864" y="35517"/>
                  </a:lnTo>
                  <a:cubicBezTo>
                    <a:pt x="90332" y="36985"/>
                    <a:pt x="90332" y="39386"/>
                    <a:pt x="88864" y="40854"/>
                  </a:cubicBezTo>
                  <a:lnTo>
                    <a:pt x="42631" y="87054"/>
                  </a:lnTo>
                  <a:cubicBezTo>
                    <a:pt x="41897" y="87788"/>
                    <a:pt x="40938" y="88155"/>
                    <a:pt x="39979" y="88155"/>
                  </a:cubicBezTo>
                  <a:cubicBezTo>
                    <a:pt x="39020" y="88155"/>
                    <a:pt x="38061" y="87788"/>
                    <a:pt x="37328" y="87054"/>
                  </a:cubicBezTo>
                  <a:lnTo>
                    <a:pt x="17413" y="67173"/>
                  </a:lnTo>
                  <a:cubicBezTo>
                    <a:pt x="15946" y="65705"/>
                    <a:pt x="15946" y="63304"/>
                    <a:pt x="17413" y="61836"/>
                  </a:cubicBezTo>
                  <a:lnTo>
                    <a:pt x="63646" y="15636"/>
                  </a:lnTo>
                  <a:cubicBezTo>
                    <a:pt x="64363" y="14886"/>
                    <a:pt x="65323" y="14510"/>
                    <a:pt x="66286" y="14510"/>
                  </a:cubicBezTo>
                  <a:close/>
                  <a:moveTo>
                    <a:pt x="66292" y="1"/>
                  </a:moveTo>
                  <a:cubicBezTo>
                    <a:pt x="65978" y="1"/>
                    <a:pt x="65663" y="9"/>
                    <a:pt x="65348" y="25"/>
                  </a:cubicBezTo>
                  <a:cubicBezTo>
                    <a:pt x="60844" y="258"/>
                    <a:pt x="56541" y="2160"/>
                    <a:pt x="53372" y="5362"/>
                  </a:cubicBezTo>
                  <a:lnTo>
                    <a:pt x="7139" y="51562"/>
                  </a:lnTo>
                  <a:cubicBezTo>
                    <a:pt x="1" y="58700"/>
                    <a:pt x="1" y="70275"/>
                    <a:pt x="7139" y="77447"/>
                  </a:cubicBezTo>
                  <a:lnTo>
                    <a:pt x="27054" y="97328"/>
                  </a:lnTo>
                  <a:cubicBezTo>
                    <a:pt x="30623" y="100897"/>
                    <a:pt x="35301" y="102682"/>
                    <a:pt x="39979" y="102682"/>
                  </a:cubicBezTo>
                  <a:cubicBezTo>
                    <a:pt x="44658" y="102682"/>
                    <a:pt x="49336" y="100897"/>
                    <a:pt x="52905" y="97328"/>
                  </a:cubicBezTo>
                  <a:lnTo>
                    <a:pt x="99138" y="51128"/>
                  </a:lnTo>
                  <a:cubicBezTo>
                    <a:pt x="106243" y="43956"/>
                    <a:pt x="106243" y="32381"/>
                    <a:pt x="99138" y="25243"/>
                  </a:cubicBezTo>
                  <a:lnTo>
                    <a:pt x="79224" y="5329"/>
                  </a:lnTo>
                  <a:cubicBezTo>
                    <a:pt x="75779" y="1915"/>
                    <a:pt x="71128" y="1"/>
                    <a:pt x="662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7"/>
            <p:cNvSpPr/>
            <p:nvPr/>
          </p:nvSpPr>
          <p:spPr>
            <a:xfrm>
              <a:off x="3087375" y="2343025"/>
              <a:ext cx="1023250" cy="2123150"/>
            </a:xfrm>
            <a:custGeom>
              <a:rect b="b" l="l" r="r" t="t"/>
              <a:pathLst>
                <a:path extrusionOk="0" h="84926" w="40930">
                  <a:moveTo>
                    <a:pt x="1048" y="1"/>
                  </a:moveTo>
                  <a:cubicBezTo>
                    <a:pt x="700" y="1"/>
                    <a:pt x="350" y="11"/>
                    <a:pt x="1" y="31"/>
                  </a:cubicBezTo>
                  <a:lnTo>
                    <a:pt x="1" y="14641"/>
                  </a:lnTo>
                  <a:cubicBezTo>
                    <a:pt x="316" y="14561"/>
                    <a:pt x="635" y="14521"/>
                    <a:pt x="951" y="14521"/>
                  </a:cubicBezTo>
                  <a:cubicBezTo>
                    <a:pt x="1939" y="14521"/>
                    <a:pt x="2895" y="14909"/>
                    <a:pt x="3603" y="15642"/>
                  </a:cubicBezTo>
                  <a:lnTo>
                    <a:pt x="23517" y="35523"/>
                  </a:lnTo>
                  <a:cubicBezTo>
                    <a:pt x="24985" y="36991"/>
                    <a:pt x="24985" y="39392"/>
                    <a:pt x="23517" y="40860"/>
                  </a:cubicBezTo>
                  <a:lnTo>
                    <a:pt x="1" y="64377"/>
                  </a:lnTo>
                  <a:lnTo>
                    <a:pt x="1" y="84925"/>
                  </a:lnTo>
                  <a:lnTo>
                    <a:pt x="33791" y="51134"/>
                  </a:lnTo>
                  <a:cubicBezTo>
                    <a:pt x="40930" y="43996"/>
                    <a:pt x="40930" y="32387"/>
                    <a:pt x="33791" y="25249"/>
                  </a:cubicBezTo>
                  <a:lnTo>
                    <a:pt x="13910" y="5335"/>
                  </a:lnTo>
                  <a:cubicBezTo>
                    <a:pt x="10490" y="1914"/>
                    <a:pt x="5851" y="1"/>
                    <a:pt x="10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7"/>
            <p:cNvSpPr/>
            <p:nvPr/>
          </p:nvSpPr>
          <p:spPr>
            <a:xfrm>
              <a:off x="3482650" y="314575"/>
              <a:ext cx="2656100" cy="2567550"/>
            </a:xfrm>
            <a:custGeom>
              <a:rect b="b" l="l" r="r" t="t"/>
              <a:pathLst>
                <a:path extrusionOk="0" h="102702" w="106244">
                  <a:moveTo>
                    <a:pt x="66265" y="14521"/>
                  </a:moveTo>
                  <a:cubicBezTo>
                    <a:pt x="67224" y="14521"/>
                    <a:pt x="68183" y="14888"/>
                    <a:pt x="68917" y="15622"/>
                  </a:cubicBezTo>
                  <a:lnTo>
                    <a:pt x="88831" y="35536"/>
                  </a:lnTo>
                  <a:cubicBezTo>
                    <a:pt x="90299" y="37004"/>
                    <a:pt x="90299" y="39372"/>
                    <a:pt x="88831" y="40840"/>
                  </a:cubicBezTo>
                  <a:lnTo>
                    <a:pt x="42631" y="87073"/>
                  </a:lnTo>
                  <a:cubicBezTo>
                    <a:pt x="41897" y="87807"/>
                    <a:pt x="40930" y="88174"/>
                    <a:pt x="39963" y="88174"/>
                  </a:cubicBezTo>
                  <a:cubicBezTo>
                    <a:pt x="38995" y="88174"/>
                    <a:pt x="38028" y="87807"/>
                    <a:pt x="37294" y="87073"/>
                  </a:cubicBezTo>
                  <a:lnTo>
                    <a:pt x="17380" y="67159"/>
                  </a:lnTo>
                  <a:cubicBezTo>
                    <a:pt x="15912" y="65691"/>
                    <a:pt x="15912" y="63323"/>
                    <a:pt x="17380" y="61855"/>
                  </a:cubicBezTo>
                  <a:lnTo>
                    <a:pt x="63613" y="15622"/>
                  </a:lnTo>
                  <a:cubicBezTo>
                    <a:pt x="64347" y="14888"/>
                    <a:pt x="65306" y="14521"/>
                    <a:pt x="66265" y="14521"/>
                  </a:cubicBezTo>
                  <a:close/>
                  <a:moveTo>
                    <a:pt x="66231" y="1"/>
                  </a:moveTo>
                  <a:cubicBezTo>
                    <a:pt x="62766" y="1"/>
                    <a:pt x="59281" y="978"/>
                    <a:pt x="56208" y="2980"/>
                  </a:cubicBezTo>
                  <a:cubicBezTo>
                    <a:pt x="55174" y="3680"/>
                    <a:pt x="54206" y="4481"/>
                    <a:pt x="53339" y="5348"/>
                  </a:cubicBezTo>
                  <a:lnTo>
                    <a:pt x="7139" y="51581"/>
                  </a:lnTo>
                  <a:cubicBezTo>
                    <a:pt x="1" y="58720"/>
                    <a:pt x="1" y="70295"/>
                    <a:pt x="7139" y="77433"/>
                  </a:cubicBezTo>
                  <a:lnTo>
                    <a:pt x="27020" y="97347"/>
                  </a:lnTo>
                  <a:cubicBezTo>
                    <a:pt x="30606" y="100916"/>
                    <a:pt x="35293" y="102701"/>
                    <a:pt x="39975" y="102701"/>
                  </a:cubicBezTo>
                  <a:cubicBezTo>
                    <a:pt x="44658" y="102701"/>
                    <a:pt x="49336" y="100916"/>
                    <a:pt x="52905" y="97347"/>
                  </a:cubicBezTo>
                  <a:lnTo>
                    <a:pt x="99105" y="51147"/>
                  </a:lnTo>
                  <a:cubicBezTo>
                    <a:pt x="106243" y="44009"/>
                    <a:pt x="106243" y="32434"/>
                    <a:pt x="99105" y="25262"/>
                  </a:cubicBezTo>
                  <a:lnTo>
                    <a:pt x="79224" y="5348"/>
                  </a:lnTo>
                  <a:cubicBezTo>
                    <a:pt x="75661" y="1824"/>
                    <a:pt x="70964" y="1"/>
                    <a:pt x="66231" y="1"/>
                  </a:cubicBezTo>
                  <a:close/>
                </a:path>
              </a:pathLst>
            </a:custGeom>
            <a:solidFill>
              <a:srgbClr val="E08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7"/>
            <p:cNvSpPr/>
            <p:nvPr/>
          </p:nvSpPr>
          <p:spPr>
            <a:xfrm>
              <a:off x="4880325" y="314725"/>
              <a:ext cx="1258425" cy="2350150"/>
            </a:xfrm>
            <a:custGeom>
              <a:rect b="b" l="l" r="r" t="t"/>
              <a:pathLst>
                <a:path extrusionOk="0" h="94006" w="50337">
                  <a:moveTo>
                    <a:pt x="10413" y="1"/>
                  </a:moveTo>
                  <a:cubicBezTo>
                    <a:pt x="6958" y="1"/>
                    <a:pt x="3487" y="986"/>
                    <a:pt x="434" y="3007"/>
                  </a:cubicBezTo>
                  <a:lnTo>
                    <a:pt x="434" y="23021"/>
                  </a:lnTo>
                  <a:lnTo>
                    <a:pt x="7706" y="15616"/>
                  </a:lnTo>
                  <a:cubicBezTo>
                    <a:pt x="8440" y="14882"/>
                    <a:pt x="9399" y="14515"/>
                    <a:pt x="10358" y="14515"/>
                  </a:cubicBezTo>
                  <a:cubicBezTo>
                    <a:pt x="11317" y="14515"/>
                    <a:pt x="12276" y="14882"/>
                    <a:pt x="13010" y="15616"/>
                  </a:cubicBezTo>
                  <a:lnTo>
                    <a:pt x="32957" y="35530"/>
                  </a:lnTo>
                  <a:cubicBezTo>
                    <a:pt x="34425" y="36998"/>
                    <a:pt x="34425" y="39366"/>
                    <a:pt x="32957" y="40834"/>
                  </a:cubicBezTo>
                  <a:lnTo>
                    <a:pt x="0" y="73457"/>
                  </a:lnTo>
                  <a:lnTo>
                    <a:pt x="0" y="94005"/>
                  </a:lnTo>
                  <a:lnTo>
                    <a:pt x="43198" y="51141"/>
                  </a:lnTo>
                  <a:cubicBezTo>
                    <a:pt x="50336" y="43970"/>
                    <a:pt x="50336" y="32395"/>
                    <a:pt x="43198" y="25256"/>
                  </a:cubicBezTo>
                  <a:lnTo>
                    <a:pt x="23317" y="5342"/>
                  </a:lnTo>
                  <a:cubicBezTo>
                    <a:pt x="19780" y="1824"/>
                    <a:pt x="15112" y="1"/>
                    <a:pt x="10413" y="1"/>
                  </a:cubicBezTo>
                  <a:close/>
                </a:path>
              </a:pathLst>
            </a:custGeom>
            <a:solidFill>
              <a:srgbClr val="CC51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7"/>
            <p:cNvSpPr/>
            <p:nvPr/>
          </p:nvSpPr>
          <p:spPr>
            <a:xfrm>
              <a:off x="3229150" y="2063175"/>
              <a:ext cx="1134150" cy="1098525"/>
            </a:xfrm>
            <a:custGeom>
              <a:rect b="b" l="l" r="r" t="t"/>
              <a:pathLst>
                <a:path extrusionOk="0" h="43941" w="45366">
                  <a:moveTo>
                    <a:pt x="37364" y="0"/>
                  </a:moveTo>
                  <a:cubicBezTo>
                    <a:pt x="35501" y="0"/>
                    <a:pt x="33641" y="717"/>
                    <a:pt x="32223" y="2152"/>
                  </a:cubicBezTo>
                  <a:lnTo>
                    <a:pt x="2836" y="31506"/>
                  </a:lnTo>
                  <a:cubicBezTo>
                    <a:pt x="0" y="34375"/>
                    <a:pt x="0" y="38978"/>
                    <a:pt x="2836" y="41814"/>
                  </a:cubicBezTo>
                  <a:cubicBezTo>
                    <a:pt x="4270" y="43231"/>
                    <a:pt x="6138" y="43940"/>
                    <a:pt x="8002" y="43940"/>
                  </a:cubicBezTo>
                  <a:cubicBezTo>
                    <a:pt x="9866" y="43940"/>
                    <a:pt x="11725" y="43231"/>
                    <a:pt x="13143" y="41814"/>
                  </a:cubicBezTo>
                  <a:lnTo>
                    <a:pt x="42531" y="12426"/>
                  </a:lnTo>
                  <a:cubicBezTo>
                    <a:pt x="45366" y="9590"/>
                    <a:pt x="45366" y="4987"/>
                    <a:pt x="42531" y="2152"/>
                  </a:cubicBezTo>
                  <a:cubicBezTo>
                    <a:pt x="41096" y="717"/>
                    <a:pt x="39228" y="0"/>
                    <a:pt x="37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7"/>
            <p:cNvSpPr/>
            <p:nvPr/>
          </p:nvSpPr>
          <p:spPr>
            <a:xfrm>
              <a:off x="1369475" y="240825"/>
              <a:ext cx="4852675" cy="4748625"/>
            </a:xfrm>
            <a:custGeom>
              <a:rect b="b" l="l" r="r" t="t"/>
              <a:pathLst>
                <a:path extrusionOk="0" h="189945" w="194107">
                  <a:moveTo>
                    <a:pt x="111741" y="75955"/>
                  </a:moveTo>
                  <a:cubicBezTo>
                    <a:pt x="112925" y="75955"/>
                    <a:pt x="114108" y="76450"/>
                    <a:pt x="114950" y="77414"/>
                  </a:cubicBezTo>
                  <a:cubicBezTo>
                    <a:pt x="116384" y="79149"/>
                    <a:pt x="116250" y="81684"/>
                    <a:pt x="114649" y="83252"/>
                  </a:cubicBezTo>
                  <a:lnTo>
                    <a:pt x="85362" y="112539"/>
                  </a:lnTo>
                  <a:cubicBezTo>
                    <a:pt x="84531" y="113370"/>
                    <a:pt x="83448" y="113780"/>
                    <a:pt x="82368" y="113780"/>
                  </a:cubicBezTo>
                  <a:cubicBezTo>
                    <a:pt x="81194" y="113780"/>
                    <a:pt x="80025" y="113295"/>
                    <a:pt x="79191" y="112339"/>
                  </a:cubicBezTo>
                  <a:cubicBezTo>
                    <a:pt x="77756" y="110605"/>
                    <a:pt x="77890" y="108036"/>
                    <a:pt x="79491" y="106468"/>
                  </a:cubicBezTo>
                  <a:lnTo>
                    <a:pt x="108778" y="77181"/>
                  </a:lnTo>
                  <a:cubicBezTo>
                    <a:pt x="109601" y="76358"/>
                    <a:pt x="110672" y="75955"/>
                    <a:pt x="111741" y="75955"/>
                  </a:cubicBezTo>
                  <a:close/>
                  <a:moveTo>
                    <a:pt x="150792" y="0"/>
                  </a:moveTo>
                  <a:cubicBezTo>
                    <a:pt x="145330" y="0"/>
                    <a:pt x="139867" y="2077"/>
                    <a:pt x="135698" y="6230"/>
                  </a:cubicBezTo>
                  <a:lnTo>
                    <a:pt x="89465" y="52463"/>
                  </a:lnTo>
                  <a:cubicBezTo>
                    <a:pt x="81159" y="60802"/>
                    <a:pt x="81159" y="74312"/>
                    <a:pt x="89465" y="82651"/>
                  </a:cubicBezTo>
                  <a:lnTo>
                    <a:pt x="92133" y="85320"/>
                  </a:lnTo>
                  <a:lnTo>
                    <a:pt x="87397" y="90023"/>
                  </a:lnTo>
                  <a:lnTo>
                    <a:pt x="84761" y="87388"/>
                  </a:lnTo>
                  <a:cubicBezTo>
                    <a:pt x="80592" y="83218"/>
                    <a:pt x="75129" y="81133"/>
                    <a:pt x="69667" y="81133"/>
                  </a:cubicBezTo>
                  <a:cubicBezTo>
                    <a:pt x="64205" y="81133"/>
                    <a:pt x="58743" y="83218"/>
                    <a:pt x="54573" y="87388"/>
                  </a:cubicBezTo>
                  <a:lnTo>
                    <a:pt x="45700" y="96228"/>
                  </a:lnTo>
                  <a:cubicBezTo>
                    <a:pt x="44566" y="97428"/>
                    <a:pt x="44599" y="99330"/>
                    <a:pt x="45767" y="100497"/>
                  </a:cubicBezTo>
                  <a:cubicBezTo>
                    <a:pt x="46364" y="101077"/>
                    <a:pt x="47143" y="101369"/>
                    <a:pt x="47924" y="101369"/>
                  </a:cubicBezTo>
                  <a:cubicBezTo>
                    <a:pt x="48670" y="101369"/>
                    <a:pt x="49416" y="101102"/>
                    <a:pt x="50003" y="100564"/>
                  </a:cubicBezTo>
                  <a:lnTo>
                    <a:pt x="58876" y="91691"/>
                  </a:lnTo>
                  <a:cubicBezTo>
                    <a:pt x="61862" y="88722"/>
                    <a:pt x="65764" y="87238"/>
                    <a:pt x="69663" y="87238"/>
                  </a:cubicBezTo>
                  <a:cubicBezTo>
                    <a:pt x="73562" y="87238"/>
                    <a:pt x="77456" y="88722"/>
                    <a:pt x="80425" y="91691"/>
                  </a:cubicBezTo>
                  <a:lnTo>
                    <a:pt x="83093" y="94326"/>
                  </a:lnTo>
                  <a:lnTo>
                    <a:pt x="77423" y="99997"/>
                  </a:lnTo>
                  <a:cubicBezTo>
                    <a:pt x="77223" y="100197"/>
                    <a:pt x="77022" y="100431"/>
                    <a:pt x="76856" y="100631"/>
                  </a:cubicBezTo>
                  <a:lnTo>
                    <a:pt x="74387" y="103533"/>
                  </a:lnTo>
                  <a:cubicBezTo>
                    <a:pt x="72819" y="105368"/>
                    <a:pt x="71986" y="107703"/>
                    <a:pt x="72052" y="110104"/>
                  </a:cubicBezTo>
                  <a:cubicBezTo>
                    <a:pt x="72286" y="115642"/>
                    <a:pt x="76856" y="119978"/>
                    <a:pt x="82393" y="119978"/>
                  </a:cubicBezTo>
                  <a:lnTo>
                    <a:pt x="82426" y="119978"/>
                  </a:lnTo>
                  <a:cubicBezTo>
                    <a:pt x="84561" y="119978"/>
                    <a:pt x="86629" y="119211"/>
                    <a:pt x="88264" y="117843"/>
                  </a:cubicBezTo>
                  <a:lnTo>
                    <a:pt x="91399" y="115175"/>
                  </a:lnTo>
                  <a:cubicBezTo>
                    <a:pt x="91633" y="115008"/>
                    <a:pt x="91833" y="114808"/>
                    <a:pt x="92033" y="114607"/>
                  </a:cubicBezTo>
                  <a:lnTo>
                    <a:pt x="97704" y="108937"/>
                  </a:lnTo>
                  <a:lnTo>
                    <a:pt x="100339" y="111605"/>
                  </a:lnTo>
                  <a:cubicBezTo>
                    <a:pt x="106277" y="117543"/>
                    <a:pt x="106277" y="127216"/>
                    <a:pt x="100339" y="133154"/>
                  </a:cubicBezTo>
                  <a:lnTo>
                    <a:pt x="54139" y="179387"/>
                  </a:lnTo>
                  <a:cubicBezTo>
                    <a:pt x="51154" y="182356"/>
                    <a:pt x="47251" y="183840"/>
                    <a:pt x="43348" y="183840"/>
                  </a:cubicBezTo>
                  <a:cubicBezTo>
                    <a:pt x="39446" y="183840"/>
                    <a:pt x="35543" y="182356"/>
                    <a:pt x="32557" y="179387"/>
                  </a:cubicBezTo>
                  <a:lnTo>
                    <a:pt x="12677" y="159473"/>
                  </a:lnTo>
                  <a:cubicBezTo>
                    <a:pt x="6706" y="153502"/>
                    <a:pt x="6706" y="143862"/>
                    <a:pt x="12677" y="137924"/>
                  </a:cubicBezTo>
                  <a:lnTo>
                    <a:pt x="40596" y="109971"/>
                  </a:lnTo>
                  <a:cubicBezTo>
                    <a:pt x="41731" y="108770"/>
                    <a:pt x="41697" y="106902"/>
                    <a:pt x="40530" y="105734"/>
                  </a:cubicBezTo>
                  <a:cubicBezTo>
                    <a:pt x="39933" y="105138"/>
                    <a:pt x="39154" y="104838"/>
                    <a:pt x="38374" y="104838"/>
                  </a:cubicBezTo>
                  <a:cubicBezTo>
                    <a:pt x="37628" y="104838"/>
                    <a:pt x="36881" y="105113"/>
                    <a:pt x="36293" y="105668"/>
                  </a:cubicBezTo>
                  <a:lnTo>
                    <a:pt x="8340" y="133588"/>
                  </a:lnTo>
                  <a:cubicBezTo>
                    <a:pt x="1" y="141927"/>
                    <a:pt x="1" y="155437"/>
                    <a:pt x="8340" y="163776"/>
                  </a:cubicBezTo>
                  <a:lnTo>
                    <a:pt x="28254" y="183690"/>
                  </a:lnTo>
                  <a:cubicBezTo>
                    <a:pt x="32424" y="187860"/>
                    <a:pt x="37886" y="189945"/>
                    <a:pt x="43348" y="189945"/>
                  </a:cubicBezTo>
                  <a:cubicBezTo>
                    <a:pt x="48811" y="189945"/>
                    <a:pt x="54273" y="187860"/>
                    <a:pt x="58443" y="183690"/>
                  </a:cubicBezTo>
                  <a:lnTo>
                    <a:pt x="104676" y="137491"/>
                  </a:lnTo>
                  <a:cubicBezTo>
                    <a:pt x="112981" y="129151"/>
                    <a:pt x="112981" y="115642"/>
                    <a:pt x="104676" y="107302"/>
                  </a:cubicBezTo>
                  <a:lnTo>
                    <a:pt x="102007" y="104634"/>
                  </a:lnTo>
                  <a:lnTo>
                    <a:pt x="106744" y="99930"/>
                  </a:lnTo>
                  <a:lnTo>
                    <a:pt x="109379" y="102565"/>
                  </a:lnTo>
                  <a:cubicBezTo>
                    <a:pt x="113549" y="106735"/>
                    <a:pt x="119011" y="108820"/>
                    <a:pt x="124473" y="108820"/>
                  </a:cubicBezTo>
                  <a:cubicBezTo>
                    <a:pt x="129935" y="108820"/>
                    <a:pt x="135397" y="106735"/>
                    <a:pt x="139567" y="102565"/>
                  </a:cubicBezTo>
                  <a:lnTo>
                    <a:pt x="148574" y="93559"/>
                  </a:lnTo>
                  <a:cubicBezTo>
                    <a:pt x="149774" y="92392"/>
                    <a:pt x="149774" y="90457"/>
                    <a:pt x="148574" y="89256"/>
                  </a:cubicBezTo>
                  <a:cubicBezTo>
                    <a:pt x="147973" y="88656"/>
                    <a:pt x="147189" y="88355"/>
                    <a:pt x="146405" y="88355"/>
                  </a:cubicBezTo>
                  <a:cubicBezTo>
                    <a:pt x="145621" y="88355"/>
                    <a:pt x="144838" y="88656"/>
                    <a:pt x="144237" y="89256"/>
                  </a:cubicBezTo>
                  <a:lnTo>
                    <a:pt x="135264" y="98229"/>
                  </a:lnTo>
                  <a:cubicBezTo>
                    <a:pt x="132295" y="101215"/>
                    <a:pt x="128392" y="102707"/>
                    <a:pt x="124490" y="102707"/>
                  </a:cubicBezTo>
                  <a:cubicBezTo>
                    <a:pt x="120587" y="102707"/>
                    <a:pt x="116684" y="101215"/>
                    <a:pt x="113715" y="98229"/>
                  </a:cubicBezTo>
                  <a:lnTo>
                    <a:pt x="111047" y="95594"/>
                  </a:lnTo>
                  <a:lnTo>
                    <a:pt x="116717" y="89923"/>
                  </a:lnTo>
                  <a:cubicBezTo>
                    <a:pt x="116918" y="89723"/>
                    <a:pt x="117118" y="89523"/>
                    <a:pt x="117285" y="89289"/>
                  </a:cubicBezTo>
                  <a:lnTo>
                    <a:pt x="119453" y="86721"/>
                  </a:lnTo>
                  <a:cubicBezTo>
                    <a:pt x="122722" y="82885"/>
                    <a:pt x="122788" y="77114"/>
                    <a:pt x="119453" y="73378"/>
                  </a:cubicBezTo>
                  <a:cubicBezTo>
                    <a:pt x="119353" y="73245"/>
                    <a:pt x="119219" y="73111"/>
                    <a:pt x="119086" y="72944"/>
                  </a:cubicBezTo>
                  <a:cubicBezTo>
                    <a:pt x="118952" y="72811"/>
                    <a:pt x="118819" y="72711"/>
                    <a:pt x="118652" y="72577"/>
                  </a:cubicBezTo>
                  <a:cubicBezTo>
                    <a:pt x="116798" y="70906"/>
                    <a:pt x="114452" y="70088"/>
                    <a:pt x="112085" y="70088"/>
                  </a:cubicBezTo>
                  <a:cubicBezTo>
                    <a:pt x="109682" y="70088"/>
                    <a:pt x="107259" y="70931"/>
                    <a:pt x="105309" y="72577"/>
                  </a:cubicBezTo>
                  <a:lnTo>
                    <a:pt x="102741" y="74746"/>
                  </a:lnTo>
                  <a:cubicBezTo>
                    <a:pt x="102541" y="74946"/>
                    <a:pt x="102307" y="75146"/>
                    <a:pt x="102107" y="75346"/>
                  </a:cubicBezTo>
                  <a:lnTo>
                    <a:pt x="96436" y="80983"/>
                  </a:lnTo>
                  <a:lnTo>
                    <a:pt x="93801" y="78348"/>
                  </a:lnTo>
                  <a:cubicBezTo>
                    <a:pt x="87864" y="72377"/>
                    <a:pt x="87864" y="62737"/>
                    <a:pt x="93801" y="56766"/>
                  </a:cubicBezTo>
                  <a:lnTo>
                    <a:pt x="140034" y="10566"/>
                  </a:lnTo>
                  <a:cubicBezTo>
                    <a:pt x="143003" y="7598"/>
                    <a:pt x="146897" y="6113"/>
                    <a:pt x="150796" y="6113"/>
                  </a:cubicBezTo>
                  <a:cubicBezTo>
                    <a:pt x="154695" y="6113"/>
                    <a:pt x="158597" y="7598"/>
                    <a:pt x="161583" y="10566"/>
                  </a:cubicBezTo>
                  <a:lnTo>
                    <a:pt x="181497" y="30447"/>
                  </a:lnTo>
                  <a:cubicBezTo>
                    <a:pt x="187435" y="36418"/>
                    <a:pt x="187435" y="46058"/>
                    <a:pt x="181497" y="52029"/>
                  </a:cubicBezTo>
                  <a:lnTo>
                    <a:pt x="153677" y="79849"/>
                  </a:lnTo>
                  <a:cubicBezTo>
                    <a:pt x="152543" y="81050"/>
                    <a:pt x="152576" y="82918"/>
                    <a:pt x="153744" y="84086"/>
                  </a:cubicBezTo>
                  <a:cubicBezTo>
                    <a:pt x="154340" y="84682"/>
                    <a:pt x="155120" y="84982"/>
                    <a:pt x="155899" y="84982"/>
                  </a:cubicBezTo>
                  <a:cubicBezTo>
                    <a:pt x="156646" y="84982"/>
                    <a:pt x="157393" y="84707"/>
                    <a:pt x="157980" y="84152"/>
                  </a:cubicBezTo>
                  <a:lnTo>
                    <a:pt x="185800" y="56332"/>
                  </a:lnTo>
                  <a:cubicBezTo>
                    <a:pt x="194106" y="47993"/>
                    <a:pt x="194106" y="34517"/>
                    <a:pt x="185800" y="26177"/>
                  </a:cubicBezTo>
                  <a:lnTo>
                    <a:pt x="165886" y="6230"/>
                  </a:lnTo>
                  <a:cubicBezTo>
                    <a:pt x="161716" y="2077"/>
                    <a:pt x="156254" y="0"/>
                    <a:pt x="1507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7"/>
            <p:cNvSpPr/>
            <p:nvPr/>
          </p:nvSpPr>
          <p:spPr>
            <a:xfrm>
              <a:off x="5629200" y="1794850"/>
              <a:ext cx="607125" cy="592325"/>
            </a:xfrm>
            <a:custGeom>
              <a:rect b="b" l="l" r="r" t="t"/>
              <a:pathLst>
                <a:path extrusionOk="0" h="23693" w="24285">
                  <a:moveTo>
                    <a:pt x="20948" y="1"/>
                  </a:moveTo>
                  <a:cubicBezTo>
                    <a:pt x="20165" y="1"/>
                    <a:pt x="19381" y="292"/>
                    <a:pt x="18780" y="876"/>
                  </a:cubicBezTo>
                  <a:lnTo>
                    <a:pt x="1201" y="18455"/>
                  </a:lnTo>
                  <a:cubicBezTo>
                    <a:pt x="0" y="19656"/>
                    <a:pt x="0" y="21591"/>
                    <a:pt x="1201" y="22792"/>
                  </a:cubicBezTo>
                  <a:cubicBezTo>
                    <a:pt x="1801" y="23392"/>
                    <a:pt x="2585" y="23693"/>
                    <a:pt x="3369" y="23693"/>
                  </a:cubicBezTo>
                  <a:cubicBezTo>
                    <a:pt x="4153" y="23693"/>
                    <a:pt x="4937" y="23392"/>
                    <a:pt x="5537" y="22792"/>
                  </a:cubicBezTo>
                  <a:lnTo>
                    <a:pt x="23083" y="5213"/>
                  </a:lnTo>
                  <a:cubicBezTo>
                    <a:pt x="24284" y="4012"/>
                    <a:pt x="24284" y="2077"/>
                    <a:pt x="23117" y="876"/>
                  </a:cubicBezTo>
                  <a:cubicBezTo>
                    <a:pt x="22516" y="292"/>
                    <a:pt x="21732" y="1"/>
                    <a:pt x="20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7"/>
            <p:cNvSpPr/>
            <p:nvPr/>
          </p:nvSpPr>
          <p:spPr>
            <a:xfrm>
              <a:off x="6128725" y="1967675"/>
              <a:ext cx="281050" cy="265975"/>
            </a:xfrm>
            <a:custGeom>
              <a:rect b="b" l="l" r="r" t="t"/>
              <a:pathLst>
                <a:path extrusionOk="0" h="10639" w="11242">
                  <a:moveTo>
                    <a:pt x="7877" y="1"/>
                  </a:moveTo>
                  <a:cubicBezTo>
                    <a:pt x="7097" y="1"/>
                    <a:pt x="6321" y="301"/>
                    <a:pt x="5738" y="902"/>
                  </a:cubicBezTo>
                  <a:lnTo>
                    <a:pt x="1134" y="5505"/>
                  </a:lnTo>
                  <a:cubicBezTo>
                    <a:pt x="0" y="6706"/>
                    <a:pt x="33" y="8574"/>
                    <a:pt x="1201" y="9741"/>
                  </a:cubicBezTo>
                  <a:cubicBezTo>
                    <a:pt x="1797" y="10338"/>
                    <a:pt x="2585" y="10638"/>
                    <a:pt x="3374" y="10638"/>
                  </a:cubicBezTo>
                  <a:cubicBezTo>
                    <a:pt x="4128" y="10638"/>
                    <a:pt x="4883" y="10363"/>
                    <a:pt x="5471" y="9808"/>
                  </a:cubicBezTo>
                  <a:lnTo>
                    <a:pt x="10041" y="5238"/>
                  </a:lnTo>
                  <a:cubicBezTo>
                    <a:pt x="11241" y="4037"/>
                    <a:pt x="11241" y="2102"/>
                    <a:pt x="10041" y="902"/>
                  </a:cubicBezTo>
                  <a:cubicBezTo>
                    <a:pt x="9440" y="301"/>
                    <a:pt x="8656" y="1"/>
                    <a:pt x="78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7"/>
            <p:cNvSpPr/>
            <p:nvPr/>
          </p:nvSpPr>
          <p:spPr>
            <a:xfrm>
              <a:off x="1356150" y="2838300"/>
              <a:ext cx="607125" cy="592125"/>
            </a:xfrm>
            <a:custGeom>
              <a:rect b="b" l="l" r="r" t="t"/>
              <a:pathLst>
                <a:path extrusionOk="0" h="23685" w="24285">
                  <a:moveTo>
                    <a:pt x="20915" y="1"/>
                  </a:moveTo>
                  <a:cubicBezTo>
                    <a:pt x="20131" y="1"/>
                    <a:pt x="19347" y="301"/>
                    <a:pt x="18747" y="901"/>
                  </a:cubicBezTo>
                  <a:lnTo>
                    <a:pt x="1201" y="18481"/>
                  </a:lnTo>
                  <a:cubicBezTo>
                    <a:pt x="0" y="19648"/>
                    <a:pt x="0" y="21583"/>
                    <a:pt x="1201" y="22784"/>
                  </a:cubicBezTo>
                  <a:cubicBezTo>
                    <a:pt x="1785" y="23384"/>
                    <a:pt x="2560" y="23684"/>
                    <a:pt x="3340" y="23684"/>
                  </a:cubicBezTo>
                  <a:cubicBezTo>
                    <a:pt x="4120" y="23684"/>
                    <a:pt x="4904" y="23384"/>
                    <a:pt x="5504" y="22784"/>
                  </a:cubicBezTo>
                  <a:lnTo>
                    <a:pt x="23083" y="5205"/>
                  </a:lnTo>
                  <a:cubicBezTo>
                    <a:pt x="24284" y="4004"/>
                    <a:pt x="24284" y="2069"/>
                    <a:pt x="23083" y="901"/>
                  </a:cubicBezTo>
                  <a:cubicBezTo>
                    <a:pt x="22483" y="301"/>
                    <a:pt x="21699" y="1"/>
                    <a:pt x="20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7"/>
            <p:cNvSpPr/>
            <p:nvPr/>
          </p:nvSpPr>
          <p:spPr>
            <a:xfrm>
              <a:off x="1161625" y="2989250"/>
              <a:ext cx="303775" cy="266025"/>
            </a:xfrm>
            <a:custGeom>
              <a:rect b="b" l="l" r="r" t="t"/>
              <a:pathLst>
                <a:path extrusionOk="0" h="10641" w="12151">
                  <a:moveTo>
                    <a:pt x="8811" y="0"/>
                  </a:moveTo>
                  <a:cubicBezTo>
                    <a:pt x="8031" y="0"/>
                    <a:pt x="7247" y="301"/>
                    <a:pt x="6647" y="901"/>
                  </a:cubicBezTo>
                  <a:lnTo>
                    <a:pt x="2044" y="5471"/>
                  </a:lnTo>
                  <a:cubicBezTo>
                    <a:pt x="1" y="7695"/>
                    <a:pt x="1987" y="10640"/>
                    <a:pt x="4320" y="10640"/>
                  </a:cubicBezTo>
                  <a:cubicBezTo>
                    <a:pt x="4996" y="10640"/>
                    <a:pt x="5702" y="10392"/>
                    <a:pt x="6347" y="9807"/>
                  </a:cubicBezTo>
                  <a:lnTo>
                    <a:pt x="10950" y="5238"/>
                  </a:lnTo>
                  <a:cubicBezTo>
                    <a:pt x="12151" y="4037"/>
                    <a:pt x="12151" y="2102"/>
                    <a:pt x="10950" y="901"/>
                  </a:cubicBezTo>
                  <a:cubicBezTo>
                    <a:pt x="10366" y="301"/>
                    <a:pt x="9591" y="0"/>
                    <a:pt x="8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" name="Google Shape;318;p27"/>
          <p:cNvGrpSpPr/>
          <p:nvPr/>
        </p:nvGrpSpPr>
        <p:grpSpPr>
          <a:xfrm>
            <a:off x="7030067" y="2429574"/>
            <a:ext cx="300729" cy="291261"/>
            <a:chOff x="1206025" y="239275"/>
            <a:chExt cx="5202925" cy="5039125"/>
          </a:xfrm>
        </p:grpSpPr>
        <p:sp>
          <p:nvSpPr>
            <p:cNvPr id="319" name="Google Shape;319;p27"/>
            <p:cNvSpPr/>
            <p:nvPr/>
          </p:nvSpPr>
          <p:spPr>
            <a:xfrm>
              <a:off x="4502550" y="3377850"/>
              <a:ext cx="752225" cy="752250"/>
            </a:xfrm>
            <a:custGeom>
              <a:rect b="b" l="l" r="r" t="t"/>
              <a:pathLst>
                <a:path extrusionOk="0" h="30090" w="30089">
                  <a:moveTo>
                    <a:pt x="14311" y="1"/>
                  </a:moveTo>
                  <a:lnTo>
                    <a:pt x="1" y="14311"/>
                  </a:lnTo>
                  <a:lnTo>
                    <a:pt x="15779" y="30089"/>
                  </a:lnTo>
                  <a:lnTo>
                    <a:pt x="30089" y="15779"/>
                  </a:lnTo>
                  <a:lnTo>
                    <a:pt x="14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7"/>
            <p:cNvSpPr/>
            <p:nvPr/>
          </p:nvSpPr>
          <p:spPr>
            <a:xfrm>
              <a:off x="4846125" y="3736875"/>
              <a:ext cx="1497775" cy="1466900"/>
            </a:xfrm>
            <a:custGeom>
              <a:rect b="b" l="l" r="r" t="t"/>
              <a:pathLst>
                <a:path extrusionOk="0" h="58676" w="59911">
                  <a:moveTo>
                    <a:pt x="17217" y="0"/>
                  </a:moveTo>
                  <a:cubicBezTo>
                    <a:pt x="15595" y="0"/>
                    <a:pt x="13977" y="617"/>
                    <a:pt x="12743" y="1852"/>
                  </a:cubicBezTo>
                  <a:lnTo>
                    <a:pt x="2469" y="12126"/>
                  </a:lnTo>
                  <a:cubicBezTo>
                    <a:pt x="1" y="14594"/>
                    <a:pt x="1" y="18630"/>
                    <a:pt x="2469" y="21099"/>
                  </a:cubicBezTo>
                  <a:lnTo>
                    <a:pt x="38195" y="56824"/>
                  </a:lnTo>
                  <a:cubicBezTo>
                    <a:pt x="39446" y="58058"/>
                    <a:pt x="41072" y="58676"/>
                    <a:pt x="42694" y="58676"/>
                  </a:cubicBezTo>
                  <a:cubicBezTo>
                    <a:pt x="44316" y="58676"/>
                    <a:pt x="45934" y="58058"/>
                    <a:pt x="47168" y="56824"/>
                  </a:cubicBezTo>
                  <a:lnTo>
                    <a:pt x="57442" y="46550"/>
                  </a:lnTo>
                  <a:cubicBezTo>
                    <a:pt x="59910" y="44082"/>
                    <a:pt x="59910" y="40079"/>
                    <a:pt x="57442" y="37610"/>
                  </a:cubicBezTo>
                  <a:lnTo>
                    <a:pt x="21716" y="1852"/>
                  </a:lnTo>
                  <a:cubicBezTo>
                    <a:pt x="20465" y="617"/>
                    <a:pt x="18839" y="0"/>
                    <a:pt x="17217" y="0"/>
                  </a:cubicBezTo>
                  <a:close/>
                </a:path>
              </a:pathLst>
            </a:custGeom>
            <a:solidFill>
              <a:srgbClr val="E08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7"/>
            <p:cNvSpPr/>
            <p:nvPr/>
          </p:nvSpPr>
          <p:spPr>
            <a:xfrm>
              <a:off x="5012075" y="3736975"/>
              <a:ext cx="1331825" cy="1317100"/>
            </a:xfrm>
            <a:custGeom>
              <a:rect b="b" l="l" r="r" t="t"/>
              <a:pathLst>
                <a:path extrusionOk="0" h="52684" w="53273">
                  <a:moveTo>
                    <a:pt x="10596" y="0"/>
                  </a:moveTo>
                  <a:cubicBezTo>
                    <a:pt x="8968" y="0"/>
                    <a:pt x="7344" y="626"/>
                    <a:pt x="6105" y="1881"/>
                  </a:cubicBezTo>
                  <a:lnTo>
                    <a:pt x="1" y="7985"/>
                  </a:lnTo>
                  <a:cubicBezTo>
                    <a:pt x="1235" y="6751"/>
                    <a:pt x="2853" y="6134"/>
                    <a:pt x="4471" y="6134"/>
                  </a:cubicBezTo>
                  <a:cubicBezTo>
                    <a:pt x="6089" y="6134"/>
                    <a:pt x="7706" y="6751"/>
                    <a:pt x="8941" y="7985"/>
                  </a:cubicBezTo>
                  <a:lnTo>
                    <a:pt x="44699" y="43711"/>
                  </a:lnTo>
                  <a:cubicBezTo>
                    <a:pt x="47160" y="46171"/>
                    <a:pt x="47168" y="50189"/>
                    <a:pt x="44724" y="52660"/>
                  </a:cubicBezTo>
                  <a:lnTo>
                    <a:pt x="44724" y="52660"/>
                  </a:lnTo>
                  <a:lnTo>
                    <a:pt x="50804" y="46546"/>
                  </a:lnTo>
                  <a:cubicBezTo>
                    <a:pt x="53272" y="44078"/>
                    <a:pt x="53272" y="40075"/>
                    <a:pt x="50804" y="37606"/>
                  </a:cubicBezTo>
                  <a:lnTo>
                    <a:pt x="15078" y="1848"/>
                  </a:lnTo>
                  <a:cubicBezTo>
                    <a:pt x="13832" y="617"/>
                    <a:pt x="12212" y="0"/>
                    <a:pt x="10596" y="0"/>
                  </a:cubicBezTo>
                  <a:close/>
                  <a:moveTo>
                    <a:pt x="44724" y="52660"/>
                  </a:moveTo>
                  <a:lnTo>
                    <a:pt x="44699" y="52684"/>
                  </a:lnTo>
                  <a:cubicBezTo>
                    <a:pt x="44707" y="52676"/>
                    <a:pt x="44716" y="52668"/>
                    <a:pt x="44724" y="526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7"/>
            <p:cNvSpPr/>
            <p:nvPr/>
          </p:nvSpPr>
          <p:spPr>
            <a:xfrm>
              <a:off x="1435375" y="311500"/>
              <a:ext cx="3827750" cy="3826925"/>
            </a:xfrm>
            <a:custGeom>
              <a:rect b="b" l="l" r="r" t="t"/>
              <a:pathLst>
                <a:path extrusionOk="0" h="153077" w="153110">
                  <a:moveTo>
                    <a:pt x="76616" y="0"/>
                  </a:moveTo>
                  <a:cubicBezTo>
                    <a:pt x="76596" y="0"/>
                    <a:pt x="76575" y="0"/>
                    <a:pt x="76555" y="0"/>
                  </a:cubicBezTo>
                  <a:cubicBezTo>
                    <a:pt x="34291" y="0"/>
                    <a:pt x="0" y="34258"/>
                    <a:pt x="0" y="76522"/>
                  </a:cubicBezTo>
                  <a:cubicBezTo>
                    <a:pt x="0" y="118819"/>
                    <a:pt x="34291" y="153077"/>
                    <a:pt x="76555" y="153077"/>
                  </a:cubicBezTo>
                  <a:cubicBezTo>
                    <a:pt x="118852" y="153077"/>
                    <a:pt x="153109" y="118819"/>
                    <a:pt x="153109" y="76522"/>
                  </a:cubicBezTo>
                  <a:cubicBezTo>
                    <a:pt x="153109" y="34279"/>
                    <a:pt x="118885" y="0"/>
                    <a:pt x="76616" y="0"/>
                  </a:cubicBezTo>
                  <a:close/>
                </a:path>
              </a:pathLst>
            </a:custGeom>
            <a:solidFill>
              <a:srgbClr val="E08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7"/>
            <p:cNvSpPr/>
            <p:nvPr/>
          </p:nvSpPr>
          <p:spPr>
            <a:xfrm>
              <a:off x="1537925" y="574400"/>
              <a:ext cx="3622625" cy="3302175"/>
            </a:xfrm>
            <a:custGeom>
              <a:rect b="b" l="l" r="r" t="t"/>
              <a:pathLst>
                <a:path extrusionOk="0" h="132087" w="144905">
                  <a:moveTo>
                    <a:pt x="72453" y="0"/>
                  </a:moveTo>
                  <a:cubicBezTo>
                    <a:pt x="55549" y="0"/>
                    <a:pt x="38645" y="6447"/>
                    <a:pt x="25753" y="19339"/>
                  </a:cubicBezTo>
                  <a:cubicBezTo>
                    <a:pt x="1" y="45091"/>
                    <a:pt x="1" y="86988"/>
                    <a:pt x="25753" y="112739"/>
                  </a:cubicBezTo>
                  <a:cubicBezTo>
                    <a:pt x="38099" y="125119"/>
                    <a:pt x="54860" y="132087"/>
                    <a:pt x="72328" y="132087"/>
                  </a:cubicBezTo>
                  <a:cubicBezTo>
                    <a:pt x="72369" y="132087"/>
                    <a:pt x="72411" y="132087"/>
                    <a:pt x="72453" y="132087"/>
                  </a:cubicBezTo>
                  <a:cubicBezTo>
                    <a:pt x="72495" y="132087"/>
                    <a:pt x="72537" y="132087"/>
                    <a:pt x="72579" y="132087"/>
                  </a:cubicBezTo>
                  <a:cubicBezTo>
                    <a:pt x="90079" y="132087"/>
                    <a:pt x="106840" y="125152"/>
                    <a:pt x="119153" y="112739"/>
                  </a:cubicBezTo>
                  <a:cubicBezTo>
                    <a:pt x="144904" y="86988"/>
                    <a:pt x="144904" y="45091"/>
                    <a:pt x="119153" y="19339"/>
                  </a:cubicBezTo>
                  <a:cubicBezTo>
                    <a:pt x="106260" y="6447"/>
                    <a:pt x="89356" y="0"/>
                    <a:pt x="72453" y="0"/>
                  </a:cubicBezTo>
                  <a:close/>
                </a:path>
              </a:pathLst>
            </a:custGeom>
            <a:solidFill>
              <a:srgbClr val="CC5144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7"/>
            <p:cNvSpPr/>
            <p:nvPr/>
          </p:nvSpPr>
          <p:spPr>
            <a:xfrm>
              <a:off x="1697225" y="692600"/>
              <a:ext cx="3184800" cy="3064475"/>
            </a:xfrm>
            <a:custGeom>
              <a:rect b="b" l="l" r="r" t="t"/>
              <a:pathLst>
                <a:path extrusionOk="0" h="122579" w="127392">
                  <a:moveTo>
                    <a:pt x="66114" y="1"/>
                  </a:moveTo>
                  <a:cubicBezTo>
                    <a:pt x="41296" y="1"/>
                    <a:pt x="18947" y="14945"/>
                    <a:pt x="9474" y="37828"/>
                  </a:cubicBezTo>
                  <a:cubicBezTo>
                    <a:pt x="0" y="60744"/>
                    <a:pt x="5237" y="87096"/>
                    <a:pt x="22750" y="104642"/>
                  </a:cubicBezTo>
                  <a:cubicBezTo>
                    <a:pt x="34487" y="116357"/>
                    <a:pt x="50164" y="122579"/>
                    <a:pt x="66118" y="122579"/>
                  </a:cubicBezTo>
                  <a:cubicBezTo>
                    <a:pt x="74014" y="122579"/>
                    <a:pt x="81977" y="121055"/>
                    <a:pt x="89564" y="117918"/>
                  </a:cubicBezTo>
                  <a:cubicBezTo>
                    <a:pt x="112447" y="108445"/>
                    <a:pt x="127391" y="86096"/>
                    <a:pt x="127391" y="61278"/>
                  </a:cubicBezTo>
                  <a:cubicBezTo>
                    <a:pt x="127391" y="27454"/>
                    <a:pt x="99938" y="1"/>
                    <a:pt x="66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7"/>
            <p:cNvSpPr/>
            <p:nvPr/>
          </p:nvSpPr>
          <p:spPr>
            <a:xfrm>
              <a:off x="2311000" y="1142925"/>
              <a:ext cx="2070650" cy="1346825"/>
            </a:xfrm>
            <a:custGeom>
              <a:rect b="b" l="l" r="r" t="t"/>
              <a:pathLst>
                <a:path extrusionOk="0" h="53873" w="82826">
                  <a:moveTo>
                    <a:pt x="41430" y="1"/>
                  </a:moveTo>
                  <a:cubicBezTo>
                    <a:pt x="17746" y="1"/>
                    <a:pt x="0" y="21716"/>
                    <a:pt x="4803" y="44933"/>
                  </a:cubicBezTo>
                  <a:lnTo>
                    <a:pt x="6605" y="53872"/>
                  </a:lnTo>
                  <a:lnTo>
                    <a:pt x="76221" y="53872"/>
                  </a:lnTo>
                  <a:lnTo>
                    <a:pt x="78089" y="44933"/>
                  </a:lnTo>
                  <a:cubicBezTo>
                    <a:pt x="82826" y="21716"/>
                    <a:pt x="65113" y="1"/>
                    <a:pt x="41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7"/>
            <p:cNvSpPr/>
            <p:nvPr/>
          </p:nvSpPr>
          <p:spPr>
            <a:xfrm>
              <a:off x="3795625" y="2354625"/>
              <a:ext cx="517650" cy="443025"/>
            </a:xfrm>
            <a:custGeom>
              <a:rect b="b" l="l" r="r" t="t"/>
              <a:pathLst>
                <a:path extrusionOk="0" h="17721" w="20706">
                  <a:moveTo>
                    <a:pt x="11825" y="1"/>
                  </a:moveTo>
                  <a:cubicBezTo>
                    <a:pt x="3946" y="1"/>
                    <a:pt x="0" y="9550"/>
                    <a:pt x="5595" y="15111"/>
                  </a:cubicBezTo>
                  <a:cubicBezTo>
                    <a:pt x="7397" y="16913"/>
                    <a:pt x="9614" y="17720"/>
                    <a:pt x="11789" y="17720"/>
                  </a:cubicBezTo>
                  <a:cubicBezTo>
                    <a:pt x="16339" y="17720"/>
                    <a:pt x="20706" y="14189"/>
                    <a:pt x="20706" y="8840"/>
                  </a:cubicBezTo>
                  <a:cubicBezTo>
                    <a:pt x="20706" y="3937"/>
                    <a:pt x="16736" y="1"/>
                    <a:pt x="11866" y="1"/>
                  </a:cubicBezTo>
                  <a:cubicBezTo>
                    <a:pt x="11852" y="1"/>
                    <a:pt x="11838" y="1"/>
                    <a:pt x="118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7"/>
            <p:cNvSpPr/>
            <p:nvPr/>
          </p:nvSpPr>
          <p:spPr>
            <a:xfrm>
              <a:off x="2304325" y="2354625"/>
              <a:ext cx="517875" cy="443025"/>
            </a:xfrm>
            <a:custGeom>
              <a:rect b="b" l="l" r="r" t="t"/>
              <a:pathLst>
                <a:path extrusionOk="0" h="17721" w="20715">
                  <a:moveTo>
                    <a:pt x="11903" y="0"/>
                  </a:moveTo>
                  <a:cubicBezTo>
                    <a:pt x="11883" y="0"/>
                    <a:pt x="11862" y="0"/>
                    <a:pt x="11842" y="1"/>
                  </a:cubicBezTo>
                  <a:cubicBezTo>
                    <a:pt x="3936" y="1"/>
                    <a:pt x="0" y="9541"/>
                    <a:pt x="5571" y="15111"/>
                  </a:cubicBezTo>
                  <a:cubicBezTo>
                    <a:pt x="7383" y="16913"/>
                    <a:pt x="9608" y="17720"/>
                    <a:pt x="11788" y="17720"/>
                  </a:cubicBezTo>
                  <a:cubicBezTo>
                    <a:pt x="16348" y="17720"/>
                    <a:pt x="20715" y="14189"/>
                    <a:pt x="20715" y="8840"/>
                  </a:cubicBezTo>
                  <a:cubicBezTo>
                    <a:pt x="20682" y="3957"/>
                    <a:pt x="16778" y="0"/>
                    <a:pt x="119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7"/>
            <p:cNvSpPr/>
            <p:nvPr/>
          </p:nvSpPr>
          <p:spPr>
            <a:xfrm>
              <a:off x="2643725" y="1916825"/>
              <a:ext cx="1405200" cy="1404350"/>
            </a:xfrm>
            <a:custGeom>
              <a:rect b="b" l="l" r="r" t="t"/>
              <a:pathLst>
                <a:path extrusionOk="0" h="56174" w="56208">
                  <a:moveTo>
                    <a:pt x="1" y="0"/>
                  </a:moveTo>
                  <a:lnTo>
                    <a:pt x="4404" y="35259"/>
                  </a:lnTo>
                  <a:cubicBezTo>
                    <a:pt x="5905" y="47201"/>
                    <a:pt x="16045" y="56174"/>
                    <a:pt x="28087" y="56174"/>
                  </a:cubicBezTo>
                  <a:cubicBezTo>
                    <a:pt x="40129" y="56174"/>
                    <a:pt x="50303" y="47201"/>
                    <a:pt x="51804" y="35259"/>
                  </a:cubicBezTo>
                  <a:lnTo>
                    <a:pt x="562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7"/>
            <p:cNvSpPr/>
            <p:nvPr/>
          </p:nvSpPr>
          <p:spPr>
            <a:xfrm>
              <a:off x="2556175" y="1718350"/>
              <a:ext cx="1839650" cy="513650"/>
            </a:xfrm>
            <a:custGeom>
              <a:rect b="b" l="l" r="r" t="t"/>
              <a:pathLst>
                <a:path extrusionOk="0" h="20546" w="73586">
                  <a:moveTo>
                    <a:pt x="0" y="0"/>
                  </a:moveTo>
                  <a:lnTo>
                    <a:pt x="0" y="17246"/>
                  </a:lnTo>
                  <a:cubicBezTo>
                    <a:pt x="0" y="17246"/>
                    <a:pt x="2538" y="17966"/>
                    <a:pt x="6358" y="17966"/>
                  </a:cubicBezTo>
                  <a:cubicBezTo>
                    <a:pt x="10883" y="17966"/>
                    <a:pt x="17209" y="16956"/>
                    <a:pt x="23250" y="12542"/>
                  </a:cubicBezTo>
                  <a:cubicBezTo>
                    <a:pt x="23250" y="12542"/>
                    <a:pt x="34536" y="20546"/>
                    <a:pt x="49304" y="20546"/>
                  </a:cubicBezTo>
                  <a:cubicBezTo>
                    <a:pt x="56465" y="20546"/>
                    <a:pt x="64444" y="18664"/>
                    <a:pt x="72352" y="13076"/>
                  </a:cubicBezTo>
                  <a:cubicBezTo>
                    <a:pt x="73586" y="12242"/>
                    <a:pt x="73519" y="10408"/>
                    <a:pt x="72252" y="9574"/>
                  </a:cubicBezTo>
                  <a:lnTo>
                    <a:pt x="572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7"/>
            <p:cNvSpPr/>
            <p:nvPr/>
          </p:nvSpPr>
          <p:spPr>
            <a:xfrm>
              <a:off x="4298250" y="528325"/>
              <a:ext cx="1294275" cy="1245175"/>
            </a:xfrm>
            <a:custGeom>
              <a:rect b="b" l="l" r="r" t="t"/>
              <a:pathLst>
                <a:path extrusionOk="0" h="49807" w="51771">
                  <a:moveTo>
                    <a:pt x="26853" y="0"/>
                  </a:moveTo>
                  <a:cubicBezTo>
                    <a:pt x="16779" y="0"/>
                    <a:pt x="7706" y="6071"/>
                    <a:pt x="3836" y="15378"/>
                  </a:cubicBezTo>
                  <a:cubicBezTo>
                    <a:pt x="0" y="24685"/>
                    <a:pt x="2135" y="35392"/>
                    <a:pt x="9240" y="42497"/>
                  </a:cubicBezTo>
                  <a:cubicBezTo>
                    <a:pt x="14013" y="47270"/>
                    <a:pt x="20382" y="49806"/>
                    <a:pt x="26860" y="49806"/>
                  </a:cubicBezTo>
                  <a:cubicBezTo>
                    <a:pt x="30071" y="49806"/>
                    <a:pt x="33309" y="49183"/>
                    <a:pt x="36393" y="47901"/>
                  </a:cubicBezTo>
                  <a:cubicBezTo>
                    <a:pt x="45699" y="44065"/>
                    <a:pt x="51770" y="34992"/>
                    <a:pt x="51770" y="24918"/>
                  </a:cubicBezTo>
                  <a:cubicBezTo>
                    <a:pt x="51770" y="11142"/>
                    <a:pt x="40629" y="0"/>
                    <a:pt x="268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7"/>
            <p:cNvSpPr/>
            <p:nvPr/>
          </p:nvSpPr>
          <p:spPr>
            <a:xfrm>
              <a:off x="1206025" y="239275"/>
              <a:ext cx="5202925" cy="5039125"/>
            </a:xfrm>
            <a:custGeom>
              <a:rect b="b" l="l" r="r" t="t"/>
              <a:pathLst>
                <a:path extrusionOk="0" h="201565" w="208117">
                  <a:moveTo>
                    <a:pt x="150542" y="14531"/>
                  </a:moveTo>
                  <a:cubicBezTo>
                    <a:pt x="159415" y="14531"/>
                    <a:pt x="167420" y="19868"/>
                    <a:pt x="170823" y="28074"/>
                  </a:cubicBezTo>
                  <a:cubicBezTo>
                    <a:pt x="174225" y="36280"/>
                    <a:pt x="172357" y="45720"/>
                    <a:pt x="166086" y="51991"/>
                  </a:cubicBezTo>
                  <a:cubicBezTo>
                    <a:pt x="161864" y="56191"/>
                    <a:pt x="156237" y="58431"/>
                    <a:pt x="150515" y="58431"/>
                  </a:cubicBezTo>
                  <a:cubicBezTo>
                    <a:pt x="147692" y="58431"/>
                    <a:pt x="144847" y="57885"/>
                    <a:pt x="142136" y="56761"/>
                  </a:cubicBezTo>
                  <a:cubicBezTo>
                    <a:pt x="133930" y="53359"/>
                    <a:pt x="128593" y="45353"/>
                    <a:pt x="128593" y="36480"/>
                  </a:cubicBezTo>
                  <a:cubicBezTo>
                    <a:pt x="128593" y="24338"/>
                    <a:pt x="138433" y="14531"/>
                    <a:pt x="150542" y="14531"/>
                  </a:cubicBezTo>
                  <a:close/>
                  <a:moveTo>
                    <a:pt x="146806" y="130314"/>
                  </a:moveTo>
                  <a:lnTo>
                    <a:pt x="156212" y="139721"/>
                  </a:lnTo>
                  <a:lnTo>
                    <a:pt x="146038" y="149861"/>
                  </a:lnTo>
                  <a:lnTo>
                    <a:pt x="136665" y="140488"/>
                  </a:lnTo>
                  <a:cubicBezTo>
                    <a:pt x="138466" y="138954"/>
                    <a:pt x="140234" y="137319"/>
                    <a:pt x="141969" y="135618"/>
                  </a:cubicBezTo>
                  <a:cubicBezTo>
                    <a:pt x="143670" y="133917"/>
                    <a:pt x="145271" y="132149"/>
                    <a:pt x="146806" y="130314"/>
                  </a:cubicBezTo>
                  <a:close/>
                  <a:moveTo>
                    <a:pt x="85835" y="0"/>
                  </a:moveTo>
                  <a:cubicBezTo>
                    <a:pt x="65344" y="0"/>
                    <a:pt x="44929" y="7864"/>
                    <a:pt x="29522" y="23271"/>
                  </a:cubicBezTo>
                  <a:cubicBezTo>
                    <a:pt x="6772" y="45987"/>
                    <a:pt x="1" y="80178"/>
                    <a:pt x="12276" y="109899"/>
                  </a:cubicBezTo>
                  <a:cubicBezTo>
                    <a:pt x="24585" y="139587"/>
                    <a:pt x="53572" y="158968"/>
                    <a:pt x="85729" y="158968"/>
                  </a:cubicBezTo>
                  <a:cubicBezTo>
                    <a:pt x="85834" y="158968"/>
                    <a:pt x="85939" y="158968"/>
                    <a:pt x="86044" y="158968"/>
                  </a:cubicBezTo>
                  <a:cubicBezTo>
                    <a:pt x="102512" y="158968"/>
                    <a:pt x="118571" y="153770"/>
                    <a:pt x="131962" y="144191"/>
                  </a:cubicBezTo>
                  <a:lnTo>
                    <a:pt x="143336" y="155565"/>
                  </a:lnTo>
                  <a:cubicBezTo>
                    <a:pt x="143036" y="158367"/>
                    <a:pt x="144004" y="161136"/>
                    <a:pt x="146005" y="163137"/>
                  </a:cubicBezTo>
                  <a:lnTo>
                    <a:pt x="181731" y="198863"/>
                  </a:lnTo>
                  <a:cubicBezTo>
                    <a:pt x="183549" y="200664"/>
                    <a:pt x="185925" y="201565"/>
                    <a:pt x="188302" y="201565"/>
                  </a:cubicBezTo>
                  <a:cubicBezTo>
                    <a:pt x="190679" y="201565"/>
                    <a:pt x="193055" y="200664"/>
                    <a:pt x="194873" y="198863"/>
                  </a:cubicBezTo>
                  <a:lnTo>
                    <a:pt x="205114" y="188589"/>
                  </a:lnTo>
                  <a:cubicBezTo>
                    <a:pt x="207149" y="186588"/>
                    <a:pt x="208116" y="183786"/>
                    <a:pt x="207783" y="180950"/>
                  </a:cubicBezTo>
                  <a:cubicBezTo>
                    <a:pt x="207516" y="178815"/>
                    <a:pt x="206548" y="176814"/>
                    <a:pt x="204981" y="175313"/>
                  </a:cubicBezTo>
                  <a:lnTo>
                    <a:pt x="185433" y="155766"/>
                  </a:lnTo>
                  <a:cubicBezTo>
                    <a:pt x="184817" y="155231"/>
                    <a:pt x="184152" y="155004"/>
                    <a:pt x="183516" y="155004"/>
                  </a:cubicBezTo>
                  <a:cubicBezTo>
                    <a:pt x="181292" y="155004"/>
                    <a:pt x="179422" y="157782"/>
                    <a:pt x="181264" y="159935"/>
                  </a:cubicBezTo>
                  <a:lnTo>
                    <a:pt x="200878" y="179549"/>
                  </a:lnTo>
                  <a:cubicBezTo>
                    <a:pt x="201411" y="180083"/>
                    <a:pt x="201778" y="180750"/>
                    <a:pt x="201912" y="181517"/>
                  </a:cubicBezTo>
                  <a:cubicBezTo>
                    <a:pt x="202045" y="182551"/>
                    <a:pt x="201712" y="183652"/>
                    <a:pt x="200944" y="184386"/>
                  </a:cubicBezTo>
                  <a:lnTo>
                    <a:pt x="190704" y="194693"/>
                  </a:lnTo>
                  <a:cubicBezTo>
                    <a:pt x="190037" y="195344"/>
                    <a:pt x="189169" y="195669"/>
                    <a:pt x="188302" y="195669"/>
                  </a:cubicBezTo>
                  <a:cubicBezTo>
                    <a:pt x="187435" y="195669"/>
                    <a:pt x="186567" y="195344"/>
                    <a:pt x="185900" y="194693"/>
                  </a:cubicBezTo>
                  <a:lnTo>
                    <a:pt x="150175" y="158934"/>
                  </a:lnTo>
                  <a:cubicBezTo>
                    <a:pt x="148840" y="157634"/>
                    <a:pt x="148840" y="155465"/>
                    <a:pt x="150175" y="154164"/>
                  </a:cubicBezTo>
                  <a:lnTo>
                    <a:pt x="160449" y="143890"/>
                  </a:lnTo>
                  <a:cubicBezTo>
                    <a:pt x="161099" y="143240"/>
                    <a:pt x="161958" y="142915"/>
                    <a:pt x="162821" y="142915"/>
                  </a:cubicBezTo>
                  <a:cubicBezTo>
                    <a:pt x="163684" y="142915"/>
                    <a:pt x="164552" y="143240"/>
                    <a:pt x="165219" y="143890"/>
                  </a:cubicBezTo>
                  <a:lnTo>
                    <a:pt x="172190" y="150862"/>
                  </a:lnTo>
                  <a:cubicBezTo>
                    <a:pt x="172804" y="151387"/>
                    <a:pt x="173466" y="151610"/>
                    <a:pt x="174100" y="151610"/>
                  </a:cubicBezTo>
                  <a:cubicBezTo>
                    <a:pt x="176328" y="151610"/>
                    <a:pt x="178204" y="148848"/>
                    <a:pt x="176360" y="146692"/>
                  </a:cubicBezTo>
                  <a:lnTo>
                    <a:pt x="169388" y="139721"/>
                  </a:lnTo>
                  <a:cubicBezTo>
                    <a:pt x="167621" y="137983"/>
                    <a:pt x="165256" y="137000"/>
                    <a:pt x="162799" y="137000"/>
                  </a:cubicBezTo>
                  <a:cubicBezTo>
                    <a:pt x="162472" y="137000"/>
                    <a:pt x="162145" y="137017"/>
                    <a:pt x="161816" y="137052"/>
                  </a:cubicBezTo>
                  <a:lnTo>
                    <a:pt x="150442" y="125677"/>
                  </a:lnTo>
                  <a:cubicBezTo>
                    <a:pt x="157146" y="116304"/>
                    <a:pt x="161716" y="105563"/>
                    <a:pt x="163851" y="94221"/>
                  </a:cubicBezTo>
                  <a:cubicBezTo>
                    <a:pt x="164151" y="92620"/>
                    <a:pt x="163084" y="91086"/>
                    <a:pt x="161483" y="90786"/>
                  </a:cubicBezTo>
                  <a:cubicBezTo>
                    <a:pt x="161296" y="90751"/>
                    <a:pt x="161111" y="90734"/>
                    <a:pt x="160928" y="90734"/>
                  </a:cubicBezTo>
                  <a:cubicBezTo>
                    <a:pt x="159541" y="90734"/>
                    <a:pt x="158312" y="91706"/>
                    <a:pt x="158047" y="93121"/>
                  </a:cubicBezTo>
                  <a:cubicBezTo>
                    <a:pt x="153711" y="116104"/>
                    <a:pt x="138733" y="135618"/>
                    <a:pt x="117685" y="145758"/>
                  </a:cubicBezTo>
                  <a:cubicBezTo>
                    <a:pt x="107577" y="150628"/>
                    <a:pt x="96646" y="153059"/>
                    <a:pt x="85723" y="153059"/>
                  </a:cubicBezTo>
                  <a:cubicBezTo>
                    <a:pt x="73900" y="153059"/>
                    <a:pt x="62087" y="150211"/>
                    <a:pt x="51337" y="144524"/>
                  </a:cubicBezTo>
                  <a:cubicBezTo>
                    <a:pt x="30689" y="133616"/>
                    <a:pt x="16446" y="113535"/>
                    <a:pt x="12943" y="90452"/>
                  </a:cubicBezTo>
                  <a:cubicBezTo>
                    <a:pt x="9474" y="67336"/>
                    <a:pt x="17180" y="43952"/>
                    <a:pt x="33692" y="27440"/>
                  </a:cubicBezTo>
                  <a:cubicBezTo>
                    <a:pt x="47951" y="13181"/>
                    <a:pt x="66837" y="5908"/>
                    <a:pt x="85798" y="5908"/>
                  </a:cubicBezTo>
                  <a:cubicBezTo>
                    <a:pt x="100724" y="5908"/>
                    <a:pt x="115695" y="10415"/>
                    <a:pt x="128493" y="19568"/>
                  </a:cubicBezTo>
                  <a:cubicBezTo>
                    <a:pt x="126524" y="22070"/>
                    <a:pt x="125057" y="24872"/>
                    <a:pt x="124056" y="27907"/>
                  </a:cubicBezTo>
                  <a:lnTo>
                    <a:pt x="122788" y="34379"/>
                  </a:lnTo>
                  <a:cubicBezTo>
                    <a:pt x="122722" y="35079"/>
                    <a:pt x="122688" y="35813"/>
                    <a:pt x="122688" y="36514"/>
                  </a:cubicBezTo>
                  <a:cubicBezTo>
                    <a:pt x="122722" y="48489"/>
                    <a:pt x="130361" y="59096"/>
                    <a:pt x="141702" y="62932"/>
                  </a:cubicBezTo>
                  <a:lnTo>
                    <a:pt x="148173" y="64267"/>
                  </a:lnTo>
                  <a:cubicBezTo>
                    <a:pt x="148974" y="64333"/>
                    <a:pt x="149741" y="64367"/>
                    <a:pt x="150542" y="64367"/>
                  </a:cubicBezTo>
                  <a:cubicBezTo>
                    <a:pt x="152910" y="64367"/>
                    <a:pt x="155278" y="64067"/>
                    <a:pt x="157580" y="63466"/>
                  </a:cubicBezTo>
                  <a:cubicBezTo>
                    <a:pt x="158848" y="69137"/>
                    <a:pt x="159415" y="74941"/>
                    <a:pt x="159315" y="80745"/>
                  </a:cubicBezTo>
                  <a:cubicBezTo>
                    <a:pt x="159281" y="82380"/>
                    <a:pt x="160582" y="83747"/>
                    <a:pt x="162250" y="83747"/>
                  </a:cubicBezTo>
                  <a:lnTo>
                    <a:pt x="162283" y="83747"/>
                  </a:lnTo>
                  <a:cubicBezTo>
                    <a:pt x="163918" y="83747"/>
                    <a:pt x="165219" y="82446"/>
                    <a:pt x="165252" y="80845"/>
                  </a:cubicBezTo>
                  <a:cubicBezTo>
                    <a:pt x="165352" y="74274"/>
                    <a:pt x="164652" y="67702"/>
                    <a:pt x="163151" y="61331"/>
                  </a:cubicBezTo>
                  <a:cubicBezTo>
                    <a:pt x="178095" y="53826"/>
                    <a:pt x="183098" y="34979"/>
                    <a:pt x="173858" y="21036"/>
                  </a:cubicBezTo>
                  <a:cubicBezTo>
                    <a:pt x="168450" y="12894"/>
                    <a:pt x="159589" y="8592"/>
                    <a:pt x="150622" y="8592"/>
                  </a:cubicBezTo>
                  <a:cubicBezTo>
                    <a:pt x="144271" y="8592"/>
                    <a:pt x="137865" y="10750"/>
                    <a:pt x="132595" y="15232"/>
                  </a:cubicBezTo>
                  <a:cubicBezTo>
                    <a:pt x="118638" y="5023"/>
                    <a:pt x="102212" y="0"/>
                    <a:pt x="858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7"/>
            <p:cNvSpPr/>
            <p:nvPr/>
          </p:nvSpPr>
          <p:spPr>
            <a:xfrm>
              <a:off x="2210925" y="1053500"/>
              <a:ext cx="2269975" cy="2338550"/>
            </a:xfrm>
            <a:custGeom>
              <a:rect b="b" l="l" r="r" t="t"/>
              <a:pathLst>
                <a:path extrusionOk="0" h="93542" w="90799">
                  <a:moveTo>
                    <a:pt x="79357" y="46742"/>
                  </a:moveTo>
                  <a:lnTo>
                    <a:pt x="79357" y="46742"/>
                  </a:lnTo>
                  <a:cubicBezTo>
                    <a:pt x="79290" y="47109"/>
                    <a:pt x="79223" y="47476"/>
                    <a:pt x="79157" y="47843"/>
                  </a:cubicBezTo>
                  <a:lnTo>
                    <a:pt x="78790" y="49611"/>
                  </a:lnTo>
                  <a:cubicBezTo>
                    <a:pt x="77656" y="49244"/>
                    <a:pt x="76455" y="49077"/>
                    <a:pt x="75254" y="49077"/>
                  </a:cubicBezTo>
                  <a:lnTo>
                    <a:pt x="74653" y="49077"/>
                  </a:lnTo>
                  <a:lnTo>
                    <a:pt x="74720" y="48376"/>
                  </a:lnTo>
                  <a:cubicBezTo>
                    <a:pt x="76321" y="47909"/>
                    <a:pt x="77856" y="47376"/>
                    <a:pt x="79357" y="46742"/>
                  </a:cubicBezTo>
                  <a:close/>
                  <a:moveTo>
                    <a:pt x="45391" y="6459"/>
                  </a:moveTo>
                  <a:cubicBezTo>
                    <a:pt x="46867" y="6459"/>
                    <a:pt x="48351" y="6554"/>
                    <a:pt x="49836" y="6747"/>
                  </a:cubicBezTo>
                  <a:cubicBezTo>
                    <a:pt x="61678" y="8281"/>
                    <a:pt x="71851" y="15853"/>
                    <a:pt x="76788" y="26694"/>
                  </a:cubicBezTo>
                  <a:lnTo>
                    <a:pt x="72619" y="24026"/>
                  </a:lnTo>
                  <a:cubicBezTo>
                    <a:pt x="72147" y="23749"/>
                    <a:pt x="71628" y="23616"/>
                    <a:pt x="71114" y="23616"/>
                  </a:cubicBezTo>
                  <a:cubicBezTo>
                    <a:pt x="70139" y="23616"/>
                    <a:pt x="69184" y="24097"/>
                    <a:pt x="68616" y="24993"/>
                  </a:cubicBezTo>
                  <a:cubicBezTo>
                    <a:pt x="67749" y="26327"/>
                    <a:pt x="68115" y="28128"/>
                    <a:pt x="69450" y="29029"/>
                  </a:cubicBezTo>
                  <a:lnTo>
                    <a:pt x="83393" y="37902"/>
                  </a:lnTo>
                  <a:cubicBezTo>
                    <a:pt x="77169" y="42043"/>
                    <a:pt x="70400" y="44131"/>
                    <a:pt x="63197" y="44131"/>
                  </a:cubicBezTo>
                  <a:cubicBezTo>
                    <a:pt x="60015" y="44131"/>
                    <a:pt x="56747" y="43723"/>
                    <a:pt x="53405" y="42906"/>
                  </a:cubicBezTo>
                  <a:cubicBezTo>
                    <a:pt x="48201" y="41672"/>
                    <a:pt x="43264" y="39570"/>
                    <a:pt x="38761" y="36668"/>
                  </a:cubicBezTo>
                  <a:cubicBezTo>
                    <a:pt x="38250" y="36305"/>
                    <a:pt x="37649" y="36122"/>
                    <a:pt x="37051" y="36122"/>
                  </a:cubicBezTo>
                  <a:cubicBezTo>
                    <a:pt x="36440" y="36122"/>
                    <a:pt x="35831" y="36313"/>
                    <a:pt x="35325" y="36701"/>
                  </a:cubicBezTo>
                  <a:cubicBezTo>
                    <a:pt x="29898" y="40644"/>
                    <a:pt x="24197" y="41539"/>
                    <a:pt x="20128" y="41539"/>
                  </a:cubicBezTo>
                  <a:cubicBezTo>
                    <a:pt x="18344" y="41539"/>
                    <a:pt x="16874" y="41367"/>
                    <a:pt x="15878" y="41205"/>
                  </a:cubicBezTo>
                  <a:cubicBezTo>
                    <a:pt x="15713" y="41177"/>
                    <a:pt x="15549" y="41164"/>
                    <a:pt x="15387" y="41164"/>
                  </a:cubicBezTo>
                  <a:cubicBezTo>
                    <a:pt x="13974" y="41164"/>
                    <a:pt x="12715" y="42174"/>
                    <a:pt x="12476" y="43640"/>
                  </a:cubicBezTo>
                  <a:cubicBezTo>
                    <a:pt x="12209" y="45241"/>
                    <a:pt x="13310" y="46775"/>
                    <a:pt x="14911" y="47042"/>
                  </a:cubicBezTo>
                  <a:cubicBezTo>
                    <a:pt x="15211" y="47075"/>
                    <a:pt x="15545" y="47142"/>
                    <a:pt x="15912" y="47175"/>
                  </a:cubicBezTo>
                  <a:lnTo>
                    <a:pt x="16178" y="49077"/>
                  </a:lnTo>
                  <a:lnTo>
                    <a:pt x="15578" y="49077"/>
                  </a:lnTo>
                  <a:cubicBezTo>
                    <a:pt x="14344" y="49077"/>
                    <a:pt x="13176" y="49277"/>
                    <a:pt x="12009" y="49644"/>
                  </a:cubicBezTo>
                  <a:lnTo>
                    <a:pt x="11642" y="47843"/>
                  </a:lnTo>
                  <a:cubicBezTo>
                    <a:pt x="9540" y="37702"/>
                    <a:pt x="12142" y="27161"/>
                    <a:pt x="18714" y="19122"/>
                  </a:cubicBezTo>
                  <a:cubicBezTo>
                    <a:pt x="25304" y="11044"/>
                    <a:pt x="35133" y="6459"/>
                    <a:pt x="45391" y="6459"/>
                  </a:cubicBezTo>
                  <a:close/>
                  <a:moveTo>
                    <a:pt x="15545" y="54980"/>
                  </a:moveTo>
                  <a:cubicBezTo>
                    <a:pt x="16004" y="54980"/>
                    <a:pt x="16473" y="55034"/>
                    <a:pt x="16946" y="55148"/>
                  </a:cubicBezTo>
                  <a:lnTo>
                    <a:pt x="18313" y="66122"/>
                  </a:lnTo>
                  <a:cubicBezTo>
                    <a:pt x="17479" y="66556"/>
                    <a:pt x="16512" y="66789"/>
                    <a:pt x="15578" y="66789"/>
                  </a:cubicBezTo>
                  <a:cubicBezTo>
                    <a:pt x="12309" y="66789"/>
                    <a:pt x="9674" y="64154"/>
                    <a:pt x="9674" y="60885"/>
                  </a:cubicBezTo>
                  <a:cubicBezTo>
                    <a:pt x="9674" y="57563"/>
                    <a:pt x="12372" y="54980"/>
                    <a:pt x="15545" y="54980"/>
                  </a:cubicBezTo>
                  <a:close/>
                  <a:moveTo>
                    <a:pt x="75236" y="54992"/>
                  </a:moveTo>
                  <a:cubicBezTo>
                    <a:pt x="78159" y="54992"/>
                    <a:pt x="80744" y="57178"/>
                    <a:pt x="81091" y="60218"/>
                  </a:cubicBezTo>
                  <a:cubicBezTo>
                    <a:pt x="81492" y="63687"/>
                    <a:pt x="78756" y="66789"/>
                    <a:pt x="75254" y="66789"/>
                  </a:cubicBezTo>
                  <a:cubicBezTo>
                    <a:pt x="74287" y="66789"/>
                    <a:pt x="73353" y="66556"/>
                    <a:pt x="72519" y="66122"/>
                  </a:cubicBezTo>
                  <a:lnTo>
                    <a:pt x="73886" y="55148"/>
                  </a:lnTo>
                  <a:cubicBezTo>
                    <a:pt x="74339" y="55042"/>
                    <a:pt x="74791" y="54992"/>
                    <a:pt x="75236" y="54992"/>
                  </a:cubicBezTo>
                  <a:close/>
                  <a:moveTo>
                    <a:pt x="37093" y="42572"/>
                  </a:moveTo>
                  <a:cubicBezTo>
                    <a:pt x="41697" y="45274"/>
                    <a:pt x="46633" y="47309"/>
                    <a:pt x="51804" y="48610"/>
                  </a:cubicBezTo>
                  <a:cubicBezTo>
                    <a:pt x="55506" y="49510"/>
                    <a:pt x="59276" y="49977"/>
                    <a:pt x="63079" y="50011"/>
                  </a:cubicBezTo>
                  <a:cubicBezTo>
                    <a:pt x="64947" y="49977"/>
                    <a:pt x="66781" y="49877"/>
                    <a:pt x="68649" y="49611"/>
                  </a:cubicBezTo>
                  <a:lnTo>
                    <a:pt x="68649" y="49611"/>
                  </a:lnTo>
                  <a:lnTo>
                    <a:pt x="66181" y="69258"/>
                  </a:lnTo>
                  <a:cubicBezTo>
                    <a:pt x="64880" y="79732"/>
                    <a:pt x="55973" y="87604"/>
                    <a:pt x="45399" y="87604"/>
                  </a:cubicBezTo>
                  <a:cubicBezTo>
                    <a:pt x="34858" y="87571"/>
                    <a:pt x="25952" y="79732"/>
                    <a:pt x="24651" y="69258"/>
                  </a:cubicBezTo>
                  <a:lnTo>
                    <a:pt x="21916" y="47376"/>
                  </a:lnTo>
                  <a:cubicBezTo>
                    <a:pt x="27320" y="47109"/>
                    <a:pt x="32557" y="45441"/>
                    <a:pt x="37093" y="42572"/>
                  </a:cubicBezTo>
                  <a:close/>
                  <a:moveTo>
                    <a:pt x="45360" y="0"/>
                  </a:moveTo>
                  <a:cubicBezTo>
                    <a:pt x="42502" y="0"/>
                    <a:pt x="39600" y="306"/>
                    <a:pt x="36693" y="942"/>
                  </a:cubicBezTo>
                  <a:cubicBezTo>
                    <a:pt x="14911" y="5712"/>
                    <a:pt x="1101" y="27228"/>
                    <a:pt x="5871" y="49010"/>
                  </a:cubicBezTo>
                  <a:lnTo>
                    <a:pt x="6705" y="53080"/>
                  </a:lnTo>
                  <a:cubicBezTo>
                    <a:pt x="0" y="60718"/>
                    <a:pt x="5404" y="72694"/>
                    <a:pt x="15578" y="72694"/>
                  </a:cubicBezTo>
                  <a:cubicBezTo>
                    <a:pt x="16779" y="72694"/>
                    <a:pt x="17980" y="72494"/>
                    <a:pt x="19147" y="72127"/>
                  </a:cubicBezTo>
                  <a:cubicBezTo>
                    <a:pt x="21716" y="84602"/>
                    <a:pt x="32690" y="93542"/>
                    <a:pt x="45433" y="93542"/>
                  </a:cubicBezTo>
                  <a:cubicBezTo>
                    <a:pt x="58142" y="93542"/>
                    <a:pt x="69116" y="84602"/>
                    <a:pt x="71685" y="72127"/>
                  </a:cubicBezTo>
                  <a:cubicBezTo>
                    <a:pt x="72873" y="72502"/>
                    <a:pt x="74086" y="72683"/>
                    <a:pt x="75283" y="72683"/>
                  </a:cubicBezTo>
                  <a:cubicBezTo>
                    <a:pt x="79193" y="72683"/>
                    <a:pt x="82939" y="70753"/>
                    <a:pt x="85161" y="67357"/>
                  </a:cubicBezTo>
                  <a:cubicBezTo>
                    <a:pt x="88030" y="62887"/>
                    <a:pt x="87629" y="57083"/>
                    <a:pt x="84127" y="53080"/>
                  </a:cubicBezTo>
                  <a:lnTo>
                    <a:pt x="84961" y="49010"/>
                  </a:lnTo>
                  <a:cubicBezTo>
                    <a:pt x="85328" y="47175"/>
                    <a:pt x="85595" y="45307"/>
                    <a:pt x="85695" y="43439"/>
                  </a:cubicBezTo>
                  <a:cubicBezTo>
                    <a:pt x="86429" y="43006"/>
                    <a:pt x="87162" y="42539"/>
                    <a:pt x="87863" y="42038"/>
                  </a:cubicBezTo>
                  <a:cubicBezTo>
                    <a:pt x="90798" y="39970"/>
                    <a:pt x="90698" y="35567"/>
                    <a:pt x="87663" y="33632"/>
                  </a:cubicBezTo>
                  <a:lnTo>
                    <a:pt x="84761" y="31764"/>
                  </a:lnTo>
                  <a:cubicBezTo>
                    <a:pt x="80627" y="12889"/>
                    <a:pt x="63919" y="0"/>
                    <a:pt x="453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7"/>
            <p:cNvSpPr/>
            <p:nvPr/>
          </p:nvSpPr>
          <p:spPr>
            <a:xfrm>
              <a:off x="2946450" y="2453850"/>
              <a:ext cx="150950" cy="182675"/>
            </a:xfrm>
            <a:custGeom>
              <a:rect b="b" l="l" r="r" t="t"/>
              <a:pathLst>
                <a:path extrusionOk="0" h="7307" w="6038">
                  <a:moveTo>
                    <a:pt x="2965" y="0"/>
                  </a:moveTo>
                  <a:cubicBezTo>
                    <a:pt x="2944" y="0"/>
                    <a:pt x="2923" y="1"/>
                    <a:pt x="2902" y="1"/>
                  </a:cubicBezTo>
                  <a:cubicBezTo>
                    <a:pt x="1268" y="34"/>
                    <a:pt x="0" y="1402"/>
                    <a:pt x="34" y="3037"/>
                  </a:cubicBezTo>
                  <a:lnTo>
                    <a:pt x="67" y="4438"/>
                  </a:lnTo>
                  <a:cubicBezTo>
                    <a:pt x="100" y="6039"/>
                    <a:pt x="1435" y="7306"/>
                    <a:pt x="3036" y="7306"/>
                  </a:cubicBezTo>
                  <a:lnTo>
                    <a:pt x="3102" y="7306"/>
                  </a:lnTo>
                  <a:cubicBezTo>
                    <a:pt x="4737" y="7273"/>
                    <a:pt x="6038" y="5905"/>
                    <a:pt x="5971" y="4271"/>
                  </a:cubicBezTo>
                  <a:lnTo>
                    <a:pt x="5938" y="2870"/>
                  </a:lnTo>
                  <a:cubicBezTo>
                    <a:pt x="5905" y="1256"/>
                    <a:pt x="4572" y="0"/>
                    <a:pt x="29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7"/>
            <p:cNvSpPr/>
            <p:nvPr/>
          </p:nvSpPr>
          <p:spPr>
            <a:xfrm>
              <a:off x="3595250" y="2453850"/>
              <a:ext cx="150950" cy="182675"/>
            </a:xfrm>
            <a:custGeom>
              <a:rect b="b" l="l" r="r" t="t"/>
              <a:pathLst>
                <a:path extrusionOk="0" h="7307" w="6038">
                  <a:moveTo>
                    <a:pt x="2997" y="0"/>
                  </a:moveTo>
                  <a:cubicBezTo>
                    <a:pt x="2977" y="0"/>
                    <a:pt x="2956" y="1"/>
                    <a:pt x="2935" y="1"/>
                  </a:cubicBezTo>
                  <a:cubicBezTo>
                    <a:pt x="1301" y="34"/>
                    <a:pt x="0" y="1402"/>
                    <a:pt x="67" y="3037"/>
                  </a:cubicBezTo>
                  <a:lnTo>
                    <a:pt x="100" y="4438"/>
                  </a:lnTo>
                  <a:cubicBezTo>
                    <a:pt x="133" y="6039"/>
                    <a:pt x="1434" y="7306"/>
                    <a:pt x="3036" y="7306"/>
                  </a:cubicBezTo>
                  <a:lnTo>
                    <a:pt x="3136" y="7306"/>
                  </a:lnTo>
                  <a:cubicBezTo>
                    <a:pt x="4737" y="7273"/>
                    <a:pt x="6038" y="5905"/>
                    <a:pt x="6004" y="4271"/>
                  </a:cubicBezTo>
                  <a:lnTo>
                    <a:pt x="5938" y="2870"/>
                  </a:lnTo>
                  <a:cubicBezTo>
                    <a:pt x="5905" y="1256"/>
                    <a:pt x="4572" y="0"/>
                    <a:pt x="29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7"/>
            <p:cNvSpPr/>
            <p:nvPr/>
          </p:nvSpPr>
          <p:spPr>
            <a:xfrm>
              <a:off x="3064025" y="2698050"/>
              <a:ext cx="562925" cy="249100"/>
            </a:xfrm>
            <a:custGeom>
              <a:rect b="b" l="l" r="r" t="t"/>
              <a:pathLst>
                <a:path extrusionOk="0" h="9964" w="22517">
                  <a:moveTo>
                    <a:pt x="3346" y="1"/>
                  </a:moveTo>
                  <a:cubicBezTo>
                    <a:pt x="2753" y="1"/>
                    <a:pt x="2154" y="178"/>
                    <a:pt x="1635" y="540"/>
                  </a:cubicBezTo>
                  <a:cubicBezTo>
                    <a:pt x="301" y="1508"/>
                    <a:pt x="1" y="3409"/>
                    <a:pt x="1001" y="4710"/>
                  </a:cubicBezTo>
                  <a:cubicBezTo>
                    <a:pt x="3536" y="8213"/>
                    <a:pt x="7414" y="9964"/>
                    <a:pt x="11288" y="9964"/>
                  </a:cubicBezTo>
                  <a:cubicBezTo>
                    <a:pt x="15161" y="9964"/>
                    <a:pt x="19031" y="8213"/>
                    <a:pt x="21549" y="4710"/>
                  </a:cubicBezTo>
                  <a:cubicBezTo>
                    <a:pt x="22517" y="3409"/>
                    <a:pt x="22216" y="1575"/>
                    <a:pt x="20915" y="607"/>
                  </a:cubicBezTo>
                  <a:cubicBezTo>
                    <a:pt x="20387" y="224"/>
                    <a:pt x="19780" y="40"/>
                    <a:pt x="19180" y="40"/>
                  </a:cubicBezTo>
                  <a:cubicBezTo>
                    <a:pt x="18264" y="40"/>
                    <a:pt x="17363" y="468"/>
                    <a:pt x="16779" y="1274"/>
                  </a:cubicBezTo>
                  <a:cubicBezTo>
                    <a:pt x="15428" y="3142"/>
                    <a:pt x="13352" y="4076"/>
                    <a:pt x="11275" y="4076"/>
                  </a:cubicBezTo>
                  <a:cubicBezTo>
                    <a:pt x="9199" y="4076"/>
                    <a:pt x="7122" y="3142"/>
                    <a:pt x="5771" y="1274"/>
                  </a:cubicBezTo>
                  <a:cubicBezTo>
                    <a:pt x="5200" y="438"/>
                    <a:pt x="4280" y="1"/>
                    <a:pt x="33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7"/>
            <p:cNvSpPr/>
            <p:nvPr/>
          </p:nvSpPr>
          <p:spPr>
            <a:xfrm>
              <a:off x="4612650" y="972325"/>
              <a:ext cx="368600" cy="366625"/>
            </a:xfrm>
            <a:custGeom>
              <a:rect b="b" l="l" r="r" t="t"/>
              <a:pathLst>
                <a:path extrusionOk="0" h="14665" w="14744">
                  <a:moveTo>
                    <a:pt x="7395" y="0"/>
                  </a:moveTo>
                  <a:cubicBezTo>
                    <a:pt x="5777" y="0"/>
                    <a:pt x="4438" y="1303"/>
                    <a:pt x="4470" y="2955"/>
                  </a:cubicBezTo>
                  <a:lnTo>
                    <a:pt x="4470" y="4423"/>
                  </a:lnTo>
                  <a:lnTo>
                    <a:pt x="2969" y="4423"/>
                  </a:lnTo>
                  <a:cubicBezTo>
                    <a:pt x="2949" y="4422"/>
                    <a:pt x="2929" y="4422"/>
                    <a:pt x="2910" y="4422"/>
                  </a:cubicBezTo>
                  <a:cubicBezTo>
                    <a:pt x="1302" y="4422"/>
                    <a:pt x="0" y="5777"/>
                    <a:pt x="33" y="7392"/>
                  </a:cubicBezTo>
                  <a:cubicBezTo>
                    <a:pt x="133" y="9026"/>
                    <a:pt x="1467" y="10260"/>
                    <a:pt x="3102" y="10260"/>
                  </a:cubicBezTo>
                  <a:lnTo>
                    <a:pt x="4470" y="10260"/>
                  </a:lnTo>
                  <a:lnTo>
                    <a:pt x="4470" y="11595"/>
                  </a:lnTo>
                  <a:cubicBezTo>
                    <a:pt x="4436" y="13196"/>
                    <a:pt x="5670" y="14563"/>
                    <a:pt x="7305" y="14664"/>
                  </a:cubicBezTo>
                  <a:cubicBezTo>
                    <a:pt x="7325" y="14664"/>
                    <a:pt x="7345" y="14664"/>
                    <a:pt x="7365" y="14664"/>
                  </a:cubicBezTo>
                  <a:cubicBezTo>
                    <a:pt x="8973" y="14664"/>
                    <a:pt x="10307" y="13343"/>
                    <a:pt x="10307" y="11728"/>
                  </a:cubicBezTo>
                  <a:lnTo>
                    <a:pt x="10307" y="10260"/>
                  </a:lnTo>
                  <a:lnTo>
                    <a:pt x="11641" y="10260"/>
                  </a:lnTo>
                  <a:cubicBezTo>
                    <a:pt x="13243" y="10260"/>
                    <a:pt x="14610" y="9026"/>
                    <a:pt x="14710" y="7392"/>
                  </a:cubicBezTo>
                  <a:cubicBezTo>
                    <a:pt x="14743" y="5777"/>
                    <a:pt x="13441" y="4422"/>
                    <a:pt x="11833" y="4422"/>
                  </a:cubicBezTo>
                  <a:cubicBezTo>
                    <a:pt x="11814" y="4422"/>
                    <a:pt x="11794" y="4422"/>
                    <a:pt x="11775" y="4423"/>
                  </a:cubicBezTo>
                  <a:lnTo>
                    <a:pt x="10307" y="4423"/>
                  </a:lnTo>
                  <a:lnTo>
                    <a:pt x="10307" y="3055"/>
                  </a:lnTo>
                  <a:cubicBezTo>
                    <a:pt x="10307" y="1521"/>
                    <a:pt x="9206" y="253"/>
                    <a:pt x="7739" y="20"/>
                  </a:cubicBezTo>
                  <a:cubicBezTo>
                    <a:pt x="7623" y="7"/>
                    <a:pt x="7508" y="0"/>
                    <a:pt x="73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7"/>
            <p:cNvSpPr/>
            <p:nvPr/>
          </p:nvSpPr>
          <p:spPr>
            <a:xfrm>
              <a:off x="5026250" y="882850"/>
              <a:ext cx="308600" cy="533625"/>
            </a:xfrm>
            <a:custGeom>
              <a:rect b="b" l="l" r="r" t="t"/>
              <a:pathLst>
                <a:path extrusionOk="0" h="21345" w="12344">
                  <a:moveTo>
                    <a:pt x="6238" y="1"/>
                  </a:moveTo>
                  <a:cubicBezTo>
                    <a:pt x="5787" y="1"/>
                    <a:pt x="5330" y="107"/>
                    <a:pt x="4904" y="330"/>
                  </a:cubicBezTo>
                  <a:lnTo>
                    <a:pt x="2002" y="1931"/>
                  </a:lnTo>
                  <a:cubicBezTo>
                    <a:pt x="535" y="2698"/>
                    <a:pt x="1" y="4499"/>
                    <a:pt x="735" y="5967"/>
                  </a:cubicBezTo>
                  <a:cubicBezTo>
                    <a:pt x="1235" y="6934"/>
                    <a:pt x="2236" y="7568"/>
                    <a:pt x="3337" y="7568"/>
                  </a:cubicBezTo>
                  <a:lnTo>
                    <a:pt x="3337" y="15340"/>
                  </a:lnTo>
                  <a:cubicBezTo>
                    <a:pt x="1469" y="15441"/>
                    <a:pt x="168" y="17208"/>
                    <a:pt x="601" y="19043"/>
                  </a:cubicBezTo>
                  <a:cubicBezTo>
                    <a:pt x="935" y="20411"/>
                    <a:pt x="2169" y="21345"/>
                    <a:pt x="3603" y="21345"/>
                  </a:cubicBezTo>
                  <a:lnTo>
                    <a:pt x="8941" y="21345"/>
                  </a:lnTo>
                  <a:cubicBezTo>
                    <a:pt x="10342" y="21345"/>
                    <a:pt x="11576" y="20411"/>
                    <a:pt x="11909" y="19043"/>
                  </a:cubicBezTo>
                  <a:cubicBezTo>
                    <a:pt x="12343" y="17208"/>
                    <a:pt x="11042" y="15441"/>
                    <a:pt x="9174" y="15340"/>
                  </a:cubicBezTo>
                  <a:lnTo>
                    <a:pt x="9174" y="2998"/>
                  </a:lnTo>
                  <a:cubicBezTo>
                    <a:pt x="9174" y="2498"/>
                    <a:pt x="9041" y="1964"/>
                    <a:pt x="8807" y="1531"/>
                  </a:cubicBezTo>
                  <a:cubicBezTo>
                    <a:pt x="8273" y="556"/>
                    <a:pt x="7271" y="1"/>
                    <a:pt x="6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" name="Google Shape;338;p27"/>
          <p:cNvGrpSpPr/>
          <p:nvPr/>
        </p:nvGrpSpPr>
        <p:grpSpPr>
          <a:xfrm>
            <a:off x="7016787" y="3312317"/>
            <a:ext cx="314021" cy="319782"/>
            <a:chOff x="1419525" y="404875"/>
            <a:chExt cx="4729225" cy="4816000"/>
          </a:xfrm>
        </p:grpSpPr>
        <p:sp>
          <p:nvSpPr>
            <p:cNvPr id="339" name="Google Shape;339;p27"/>
            <p:cNvSpPr/>
            <p:nvPr/>
          </p:nvSpPr>
          <p:spPr>
            <a:xfrm>
              <a:off x="3546025" y="4928975"/>
              <a:ext cx="469550" cy="219350"/>
            </a:xfrm>
            <a:custGeom>
              <a:rect b="b" l="l" r="r" t="t"/>
              <a:pathLst>
                <a:path extrusionOk="0" h="8774" w="18782">
                  <a:moveTo>
                    <a:pt x="1" y="0"/>
                  </a:moveTo>
                  <a:lnTo>
                    <a:pt x="1" y="6805"/>
                  </a:lnTo>
                  <a:cubicBezTo>
                    <a:pt x="1" y="7873"/>
                    <a:pt x="868" y="8740"/>
                    <a:pt x="1969" y="8773"/>
                  </a:cubicBezTo>
                  <a:lnTo>
                    <a:pt x="16813" y="8773"/>
                  </a:lnTo>
                  <a:cubicBezTo>
                    <a:pt x="17880" y="8740"/>
                    <a:pt x="18748" y="7873"/>
                    <a:pt x="18781" y="6805"/>
                  </a:cubicBezTo>
                  <a:lnTo>
                    <a:pt x="18781" y="0"/>
                  </a:lnTo>
                  <a:close/>
                </a:path>
              </a:pathLst>
            </a:custGeom>
            <a:solidFill>
              <a:srgbClr val="A6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7"/>
            <p:cNvSpPr/>
            <p:nvPr/>
          </p:nvSpPr>
          <p:spPr>
            <a:xfrm>
              <a:off x="3556875" y="4928975"/>
              <a:ext cx="256050" cy="219350"/>
            </a:xfrm>
            <a:custGeom>
              <a:rect b="b" l="l" r="r" t="t"/>
              <a:pathLst>
                <a:path extrusionOk="0" h="8774" w="10242">
                  <a:moveTo>
                    <a:pt x="1" y="0"/>
                  </a:moveTo>
                  <a:lnTo>
                    <a:pt x="1" y="6805"/>
                  </a:lnTo>
                  <a:cubicBezTo>
                    <a:pt x="1" y="7873"/>
                    <a:pt x="868" y="8740"/>
                    <a:pt x="1935" y="8773"/>
                  </a:cubicBezTo>
                  <a:lnTo>
                    <a:pt x="10241" y="8773"/>
                  </a:lnTo>
                  <a:cubicBezTo>
                    <a:pt x="9174" y="8740"/>
                    <a:pt x="8307" y="7839"/>
                    <a:pt x="8340" y="6772"/>
                  </a:cubicBezTo>
                  <a:lnTo>
                    <a:pt x="8340" y="0"/>
                  </a:lnTo>
                  <a:close/>
                </a:path>
              </a:pathLst>
            </a:custGeom>
            <a:solidFill>
              <a:srgbClr val="36C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7"/>
            <p:cNvSpPr/>
            <p:nvPr/>
          </p:nvSpPr>
          <p:spPr>
            <a:xfrm>
              <a:off x="3358400" y="4460300"/>
              <a:ext cx="854800" cy="468700"/>
            </a:xfrm>
            <a:custGeom>
              <a:rect b="b" l="l" r="r" t="t"/>
              <a:pathLst>
                <a:path extrusionOk="0" h="18748" w="34192">
                  <a:moveTo>
                    <a:pt x="401" y="1"/>
                  </a:moveTo>
                  <a:cubicBezTo>
                    <a:pt x="134" y="334"/>
                    <a:pt x="1" y="734"/>
                    <a:pt x="1" y="1168"/>
                  </a:cubicBezTo>
                  <a:lnTo>
                    <a:pt x="1" y="16779"/>
                  </a:lnTo>
                  <a:cubicBezTo>
                    <a:pt x="1" y="17880"/>
                    <a:pt x="868" y="18747"/>
                    <a:pt x="1969" y="18747"/>
                  </a:cubicBezTo>
                  <a:lnTo>
                    <a:pt x="32224" y="18747"/>
                  </a:lnTo>
                  <a:cubicBezTo>
                    <a:pt x="33324" y="18747"/>
                    <a:pt x="34192" y="17880"/>
                    <a:pt x="34192" y="16779"/>
                  </a:cubicBezTo>
                  <a:lnTo>
                    <a:pt x="34192" y="1168"/>
                  </a:lnTo>
                  <a:cubicBezTo>
                    <a:pt x="34192" y="734"/>
                    <a:pt x="34058" y="334"/>
                    <a:pt x="33791" y="1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7"/>
            <p:cNvSpPr/>
            <p:nvPr/>
          </p:nvSpPr>
          <p:spPr>
            <a:xfrm>
              <a:off x="3358400" y="4460300"/>
              <a:ext cx="256875" cy="468700"/>
            </a:xfrm>
            <a:custGeom>
              <a:rect b="b" l="l" r="r" t="t"/>
              <a:pathLst>
                <a:path extrusionOk="0" h="18748" w="10275">
                  <a:moveTo>
                    <a:pt x="401" y="1"/>
                  </a:moveTo>
                  <a:cubicBezTo>
                    <a:pt x="134" y="334"/>
                    <a:pt x="1" y="734"/>
                    <a:pt x="1" y="1168"/>
                  </a:cubicBezTo>
                  <a:lnTo>
                    <a:pt x="1" y="16779"/>
                  </a:lnTo>
                  <a:cubicBezTo>
                    <a:pt x="1" y="17880"/>
                    <a:pt x="868" y="18747"/>
                    <a:pt x="1969" y="18747"/>
                  </a:cubicBezTo>
                  <a:lnTo>
                    <a:pt x="10275" y="18747"/>
                  </a:lnTo>
                  <a:cubicBezTo>
                    <a:pt x="9174" y="18714"/>
                    <a:pt x="8340" y="17847"/>
                    <a:pt x="8340" y="16779"/>
                  </a:cubicBezTo>
                  <a:lnTo>
                    <a:pt x="8340" y="1168"/>
                  </a:lnTo>
                  <a:cubicBezTo>
                    <a:pt x="8340" y="734"/>
                    <a:pt x="8473" y="334"/>
                    <a:pt x="8740" y="1"/>
                  </a:cubicBezTo>
                  <a:close/>
                </a:path>
              </a:pathLst>
            </a:custGeom>
            <a:solidFill>
              <a:srgbClr val="A6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7"/>
            <p:cNvSpPr/>
            <p:nvPr/>
          </p:nvSpPr>
          <p:spPr>
            <a:xfrm>
              <a:off x="2293475" y="1278025"/>
              <a:ext cx="2974650" cy="3182300"/>
            </a:xfrm>
            <a:custGeom>
              <a:rect b="b" l="l" r="r" t="t"/>
              <a:pathLst>
                <a:path extrusionOk="0" h="127292" w="118986">
                  <a:moveTo>
                    <a:pt x="59476" y="0"/>
                  </a:moveTo>
                  <a:cubicBezTo>
                    <a:pt x="26686" y="0"/>
                    <a:pt x="1" y="26553"/>
                    <a:pt x="1" y="59209"/>
                  </a:cubicBezTo>
                  <a:cubicBezTo>
                    <a:pt x="1" y="70551"/>
                    <a:pt x="3270" y="81659"/>
                    <a:pt x="9407" y="91166"/>
                  </a:cubicBezTo>
                  <a:cubicBezTo>
                    <a:pt x="15378" y="100472"/>
                    <a:pt x="23851" y="107911"/>
                    <a:pt x="33825" y="112681"/>
                  </a:cubicBezTo>
                  <a:lnTo>
                    <a:pt x="35059" y="113282"/>
                  </a:lnTo>
                  <a:cubicBezTo>
                    <a:pt x="37361" y="114382"/>
                    <a:pt x="38828" y="116684"/>
                    <a:pt x="38862" y="119252"/>
                  </a:cubicBezTo>
                  <a:lnTo>
                    <a:pt x="38862" y="125090"/>
                  </a:lnTo>
                  <a:cubicBezTo>
                    <a:pt x="38862" y="126291"/>
                    <a:pt x="39829" y="127292"/>
                    <a:pt x="41063" y="127292"/>
                  </a:cubicBezTo>
                  <a:lnTo>
                    <a:pt x="77923" y="127292"/>
                  </a:lnTo>
                  <a:cubicBezTo>
                    <a:pt x="79124" y="127292"/>
                    <a:pt x="80124" y="126291"/>
                    <a:pt x="80124" y="125057"/>
                  </a:cubicBezTo>
                  <a:lnTo>
                    <a:pt x="80124" y="119219"/>
                  </a:lnTo>
                  <a:cubicBezTo>
                    <a:pt x="80124" y="116684"/>
                    <a:pt x="81592" y="114349"/>
                    <a:pt x="83894" y="113248"/>
                  </a:cubicBezTo>
                  <a:lnTo>
                    <a:pt x="85161" y="112648"/>
                  </a:lnTo>
                  <a:cubicBezTo>
                    <a:pt x="95135" y="107911"/>
                    <a:pt x="103574" y="100472"/>
                    <a:pt x="109579" y="91199"/>
                  </a:cubicBezTo>
                  <a:cubicBezTo>
                    <a:pt x="115716" y="81659"/>
                    <a:pt x="118985" y="70551"/>
                    <a:pt x="118952" y="59209"/>
                  </a:cubicBezTo>
                  <a:cubicBezTo>
                    <a:pt x="118952" y="26553"/>
                    <a:pt x="92300" y="0"/>
                    <a:pt x="594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7"/>
            <p:cNvSpPr/>
            <p:nvPr/>
          </p:nvSpPr>
          <p:spPr>
            <a:xfrm>
              <a:off x="2663750" y="1721675"/>
              <a:ext cx="2159050" cy="2076425"/>
            </a:xfrm>
            <a:custGeom>
              <a:rect b="b" l="l" r="r" t="t"/>
              <a:pathLst>
                <a:path extrusionOk="0" h="83057" w="86362">
                  <a:moveTo>
                    <a:pt x="44832" y="0"/>
                  </a:moveTo>
                  <a:cubicBezTo>
                    <a:pt x="28020" y="0"/>
                    <a:pt x="12876" y="10108"/>
                    <a:pt x="6438" y="25619"/>
                  </a:cubicBezTo>
                  <a:cubicBezTo>
                    <a:pt x="0" y="41130"/>
                    <a:pt x="3569" y="59009"/>
                    <a:pt x="15444" y="70885"/>
                  </a:cubicBezTo>
                  <a:cubicBezTo>
                    <a:pt x="23389" y="78829"/>
                    <a:pt x="34021" y="83056"/>
                    <a:pt x="44834" y="83056"/>
                  </a:cubicBezTo>
                  <a:cubicBezTo>
                    <a:pt x="50183" y="83056"/>
                    <a:pt x="55576" y="82022"/>
                    <a:pt x="60710" y="79891"/>
                  </a:cubicBezTo>
                  <a:cubicBezTo>
                    <a:pt x="76221" y="73453"/>
                    <a:pt x="86362" y="58309"/>
                    <a:pt x="86362" y="41530"/>
                  </a:cubicBezTo>
                  <a:cubicBezTo>
                    <a:pt x="86362" y="18580"/>
                    <a:pt x="67748" y="0"/>
                    <a:pt x="44832" y="0"/>
                  </a:cubicBezTo>
                  <a:close/>
                </a:path>
              </a:pathLst>
            </a:custGeom>
            <a:solidFill>
              <a:srgbClr val="E08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7"/>
            <p:cNvSpPr/>
            <p:nvPr/>
          </p:nvSpPr>
          <p:spPr>
            <a:xfrm>
              <a:off x="2709600" y="1721150"/>
              <a:ext cx="1209225" cy="2077025"/>
            </a:xfrm>
            <a:custGeom>
              <a:rect b="b" l="l" r="r" t="t"/>
              <a:pathLst>
                <a:path extrusionOk="0" h="83081" w="48369">
                  <a:moveTo>
                    <a:pt x="42937" y="1"/>
                  </a:moveTo>
                  <a:cubicBezTo>
                    <a:pt x="21402" y="1"/>
                    <a:pt x="2985" y="16738"/>
                    <a:pt x="1569" y="38849"/>
                  </a:cubicBezTo>
                  <a:cubicBezTo>
                    <a:pt x="1" y="62800"/>
                    <a:pt x="19014" y="83081"/>
                    <a:pt x="42998" y="83081"/>
                  </a:cubicBezTo>
                  <a:cubicBezTo>
                    <a:pt x="44799" y="83081"/>
                    <a:pt x="46567" y="82948"/>
                    <a:pt x="48369" y="82747"/>
                  </a:cubicBezTo>
                  <a:cubicBezTo>
                    <a:pt x="27654" y="80045"/>
                    <a:pt x="12176" y="62399"/>
                    <a:pt x="12209" y="41551"/>
                  </a:cubicBezTo>
                  <a:cubicBezTo>
                    <a:pt x="12209" y="20670"/>
                    <a:pt x="27687" y="3057"/>
                    <a:pt x="48369" y="355"/>
                  </a:cubicBezTo>
                  <a:cubicBezTo>
                    <a:pt x="46542" y="117"/>
                    <a:pt x="44728" y="1"/>
                    <a:pt x="42937" y="1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7"/>
            <p:cNvSpPr/>
            <p:nvPr/>
          </p:nvSpPr>
          <p:spPr>
            <a:xfrm>
              <a:off x="4786100" y="762050"/>
              <a:ext cx="321075" cy="387350"/>
            </a:xfrm>
            <a:custGeom>
              <a:rect b="b" l="l" r="r" t="t"/>
              <a:pathLst>
                <a:path extrusionOk="0" h="15494" w="12843">
                  <a:moveTo>
                    <a:pt x="9496" y="0"/>
                  </a:moveTo>
                  <a:cubicBezTo>
                    <a:pt x="8520" y="0"/>
                    <a:pt x="7563" y="480"/>
                    <a:pt x="7005" y="1359"/>
                  </a:cubicBezTo>
                  <a:lnTo>
                    <a:pt x="901" y="10966"/>
                  </a:lnTo>
                  <a:cubicBezTo>
                    <a:pt x="0" y="12300"/>
                    <a:pt x="400" y="14135"/>
                    <a:pt x="1768" y="15035"/>
                  </a:cubicBezTo>
                  <a:cubicBezTo>
                    <a:pt x="2268" y="15345"/>
                    <a:pt x="2820" y="15493"/>
                    <a:pt x="3363" y="15493"/>
                  </a:cubicBezTo>
                  <a:cubicBezTo>
                    <a:pt x="4341" y="15493"/>
                    <a:pt x="5292" y="15014"/>
                    <a:pt x="5871" y="14135"/>
                  </a:cubicBezTo>
                  <a:lnTo>
                    <a:pt x="11975" y="4528"/>
                  </a:lnTo>
                  <a:cubicBezTo>
                    <a:pt x="12843" y="3160"/>
                    <a:pt x="12442" y="1326"/>
                    <a:pt x="11075" y="458"/>
                  </a:cubicBezTo>
                  <a:cubicBezTo>
                    <a:pt x="10586" y="149"/>
                    <a:pt x="10038" y="0"/>
                    <a:pt x="9496" y="0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7"/>
            <p:cNvSpPr/>
            <p:nvPr/>
          </p:nvSpPr>
          <p:spPr>
            <a:xfrm>
              <a:off x="5532450" y="1729225"/>
              <a:ext cx="426175" cy="267625"/>
            </a:xfrm>
            <a:custGeom>
              <a:rect b="b" l="l" r="r" t="t"/>
              <a:pathLst>
                <a:path extrusionOk="0" h="10705" w="17047">
                  <a:moveTo>
                    <a:pt x="13667" y="0"/>
                  </a:moveTo>
                  <a:cubicBezTo>
                    <a:pt x="13256" y="0"/>
                    <a:pt x="12838" y="86"/>
                    <a:pt x="12443" y="266"/>
                  </a:cubicBezTo>
                  <a:lnTo>
                    <a:pt x="2136" y="5102"/>
                  </a:lnTo>
                  <a:cubicBezTo>
                    <a:pt x="668" y="5769"/>
                    <a:pt x="1" y="7537"/>
                    <a:pt x="701" y="9005"/>
                  </a:cubicBezTo>
                  <a:cubicBezTo>
                    <a:pt x="1213" y="10077"/>
                    <a:pt x="2294" y="10705"/>
                    <a:pt x="3412" y="10705"/>
                  </a:cubicBezTo>
                  <a:cubicBezTo>
                    <a:pt x="3825" y="10705"/>
                    <a:pt x="4242" y="10619"/>
                    <a:pt x="4637" y="10440"/>
                  </a:cubicBezTo>
                  <a:lnTo>
                    <a:pt x="14945" y="5603"/>
                  </a:lnTo>
                  <a:cubicBezTo>
                    <a:pt x="16412" y="4936"/>
                    <a:pt x="17046" y="3168"/>
                    <a:pt x="16346" y="1700"/>
                  </a:cubicBezTo>
                  <a:cubicBezTo>
                    <a:pt x="15858" y="628"/>
                    <a:pt x="14783" y="0"/>
                    <a:pt x="13667" y="0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7"/>
            <p:cNvSpPr/>
            <p:nvPr/>
          </p:nvSpPr>
          <p:spPr>
            <a:xfrm>
              <a:off x="5710925" y="2964300"/>
              <a:ext cx="437825" cy="184250"/>
            </a:xfrm>
            <a:custGeom>
              <a:rect b="b" l="l" r="r" t="t"/>
              <a:pathLst>
                <a:path extrusionOk="0" h="7370" w="17513">
                  <a:moveTo>
                    <a:pt x="3143" y="1"/>
                  </a:moveTo>
                  <a:cubicBezTo>
                    <a:pt x="1681" y="1"/>
                    <a:pt x="413" y="1075"/>
                    <a:pt x="200" y="2566"/>
                  </a:cubicBezTo>
                  <a:cubicBezTo>
                    <a:pt x="0" y="4201"/>
                    <a:pt x="1168" y="5702"/>
                    <a:pt x="2802" y="5869"/>
                  </a:cubicBezTo>
                  <a:lnTo>
                    <a:pt x="14110" y="7336"/>
                  </a:lnTo>
                  <a:cubicBezTo>
                    <a:pt x="14210" y="7336"/>
                    <a:pt x="14344" y="7370"/>
                    <a:pt x="14477" y="7370"/>
                  </a:cubicBezTo>
                  <a:cubicBezTo>
                    <a:pt x="16045" y="7370"/>
                    <a:pt x="17313" y="6135"/>
                    <a:pt x="17413" y="4601"/>
                  </a:cubicBezTo>
                  <a:cubicBezTo>
                    <a:pt x="17513" y="3067"/>
                    <a:pt x="16412" y="1699"/>
                    <a:pt x="14844" y="1499"/>
                  </a:cubicBezTo>
                  <a:lnTo>
                    <a:pt x="3569" y="31"/>
                  </a:lnTo>
                  <a:cubicBezTo>
                    <a:pt x="3426" y="11"/>
                    <a:pt x="3283" y="1"/>
                    <a:pt x="3143" y="1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7"/>
            <p:cNvSpPr/>
            <p:nvPr/>
          </p:nvSpPr>
          <p:spPr>
            <a:xfrm>
              <a:off x="5256425" y="3999525"/>
              <a:ext cx="400050" cy="326325"/>
            </a:xfrm>
            <a:custGeom>
              <a:rect b="b" l="l" r="r" t="t"/>
              <a:pathLst>
                <a:path extrusionOk="0" h="13053" w="16002">
                  <a:moveTo>
                    <a:pt x="3280" y="1"/>
                  </a:moveTo>
                  <a:cubicBezTo>
                    <a:pt x="2443" y="1"/>
                    <a:pt x="1617" y="357"/>
                    <a:pt x="1035" y="1052"/>
                  </a:cubicBezTo>
                  <a:cubicBezTo>
                    <a:pt x="0" y="2287"/>
                    <a:pt x="167" y="4121"/>
                    <a:pt x="1368" y="5189"/>
                  </a:cubicBezTo>
                  <a:lnTo>
                    <a:pt x="10108" y="12461"/>
                  </a:lnTo>
                  <a:cubicBezTo>
                    <a:pt x="10689" y="12874"/>
                    <a:pt x="11286" y="13053"/>
                    <a:pt x="11851" y="13053"/>
                  </a:cubicBezTo>
                  <a:cubicBezTo>
                    <a:pt x="14202" y="13053"/>
                    <a:pt x="16002" y="9968"/>
                    <a:pt x="13877" y="7924"/>
                  </a:cubicBezTo>
                  <a:lnTo>
                    <a:pt x="5137" y="652"/>
                  </a:lnTo>
                  <a:cubicBezTo>
                    <a:pt x="4584" y="215"/>
                    <a:pt x="3928" y="1"/>
                    <a:pt x="3280" y="1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7"/>
            <p:cNvSpPr/>
            <p:nvPr/>
          </p:nvSpPr>
          <p:spPr>
            <a:xfrm>
              <a:off x="3712825" y="404875"/>
              <a:ext cx="146800" cy="427875"/>
            </a:xfrm>
            <a:custGeom>
              <a:rect b="b" l="l" r="r" t="t"/>
              <a:pathLst>
                <a:path extrusionOk="0" h="17115" w="5872">
                  <a:moveTo>
                    <a:pt x="2941" y="1"/>
                  </a:moveTo>
                  <a:cubicBezTo>
                    <a:pt x="1334" y="1"/>
                    <a:pt x="0" y="1290"/>
                    <a:pt x="0" y="2937"/>
                  </a:cubicBezTo>
                  <a:lnTo>
                    <a:pt x="0" y="14178"/>
                  </a:lnTo>
                  <a:cubicBezTo>
                    <a:pt x="0" y="15793"/>
                    <a:pt x="1335" y="17114"/>
                    <a:pt x="2943" y="17114"/>
                  </a:cubicBezTo>
                  <a:cubicBezTo>
                    <a:pt x="2963" y="17114"/>
                    <a:pt x="2983" y="17114"/>
                    <a:pt x="3003" y="17114"/>
                  </a:cubicBezTo>
                  <a:cubicBezTo>
                    <a:pt x="4604" y="17014"/>
                    <a:pt x="5871" y="15646"/>
                    <a:pt x="5838" y="14011"/>
                  </a:cubicBezTo>
                  <a:lnTo>
                    <a:pt x="5838" y="3037"/>
                  </a:lnTo>
                  <a:cubicBezTo>
                    <a:pt x="5871" y="1436"/>
                    <a:pt x="4604" y="102"/>
                    <a:pt x="3003" y="1"/>
                  </a:cubicBezTo>
                  <a:cubicBezTo>
                    <a:pt x="2982" y="1"/>
                    <a:pt x="2962" y="1"/>
                    <a:pt x="2941" y="1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7"/>
            <p:cNvSpPr/>
            <p:nvPr/>
          </p:nvSpPr>
          <p:spPr>
            <a:xfrm>
              <a:off x="2462775" y="763425"/>
              <a:ext cx="319400" cy="385750"/>
            </a:xfrm>
            <a:custGeom>
              <a:rect b="b" l="l" r="r" t="t"/>
              <a:pathLst>
                <a:path extrusionOk="0" h="15430" w="12776">
                  <a:moveTo>
                    <a:pt x="3368" y="1"/>
                  </a:moveTo>
                  <a:cubicBezTo>
                    <a:pt x="2822" y="1"/>
                    <a:pt x="2268" y="153"/>
                    <a:pt x="1768" y="470"/>
                  </a:cubicBezTo>
                  <a:cubicBezTo>
                    <a:pt x="400" y="1337"/>
                    <a:pt x="0" y="3105"/>
                    <a:pt x="834" y="4473"/>
                  </a:cubicBezTo>
                  <a:lnTo>
                    <a:pt x="6938" y="14080"/>
                  </a:lnTo>
                  <a:cubicBezTo>
                    <a:pt x="7491" y="14951"/>
                    <a:pt x="8436" y="15430"/>
                    <a:pt x="9402" y="15430"/>
                  </a:cubicBezTo>
                  <a:cubicBezTo>
                    <a:pt x="9953" y="15430"/>
                    <a:pt x="10511" y="15274"/>
                    <a:pt x="11008" y="14947"/>
                  </a:cubicBezTo>
                  <a:cubicBezTo>
                    <a:pt x="12376" y="14080"/>
                    <a:pt x="12776" y="12278"/>
                    <a:pt x="11909" y="10911"/>
                  </a:cubicBezTo>
                  <a:lnTo>
                    <a:pt x="5804" y="1304"/>
                  </a:lnTo>
                  <a:cubicBezTo>
                    <a:pt x="5233" y="458"/>
                    <a:pt x="4313" y="1"/>
                    <a:pt x="3368" y="1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7"/>
            <p:cNvSpPr/>
            <p:nvPr/>
          </p:nvSpPr>
          <p:spPr>
            <a:xfrm>
              <a:off x="1609650" y="1729225"/>
              <a:ext cx="426175" cy="267625"/>
            </a:xfrm>
            <a:custGeom>
              <a:rect b="b" l="l" r="r" t="t"/>
              <a:pathLst>
                <a:path extrusionOk="0" h="10705" w="17047">
                  <a:moveTo>
                    <a:pt x="3385" y="0"/>
                  </a:moveTo>
                  <a:cubicBezTo>
                    <a:pt x="2277" y="0"/>
                    <a:pt x="1213" y="628"/>
                    <a:pt x="701" y="1700"/>
                  </a:cubicBezTo>
                  <a:cubicBezTo>
                    <a:pt x="1" y="3168"/>
                    <a:pt x="634" y="4936"/>
                    <a:pt x="2102" y="5603"/>
                  </a:cubicBezTo>
                  <a:lnTo>
                    <a:pt x="12410" y="10440"/>
                  </a:lnTo>
                  <a:cubicBezTo>
                    <a:pt x="12814" y="10619"/>
                    <a:pt x="13235" y="10705"/>
                    <a:pt x="13649" y="10705"/>
                  </a:cubicBezTo>
                  <a:cubicBezTo>
                    <a:pt x="14770" y="10705"/>
                    <a:pt x="15834" y="10077"/>
                    <a:pt x="16346" y="9005"/>
                  </a:cubicBezTo>
                  <a:cubicBezTo>
                    <a:pt x="17046" y="7537"/>
                    <a:pt x="16412" y="5769"/>
                    <a:pt x="14911" y="5069"/>
                  </a:cubicBezTo>
                  <a:lnTo>
                    <a:pt x="4604" y="266"/>
                  </a:lnTo>
                  <a:cubicBezTo>
                    <a:pt x="4208" y="86"/>
                    <a:pt x="3794" y="0"/>
                    <a:pt x="3385" y="0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7"/>
            <p:cNvSpPr/>
            <p:nvPr/>
          </p:nvSpPr>
          <p:spPr>
            <a:xfrm>
              <a:off x="1419525" y="2964300"/>
              <a:ext cx="437825" cy="184250"/>
            </a:xfrm>
            <a:custGeom>
              <a:rect b="b" l="l" r="r" t="t"/>
              <a:pathLst>
                <a:path extrusionOk="0" h="7370" w="17513">
                  <a:moveTo>
                    <a:pt x="14370" y="1"/>
                  </a:moveTo>
                  <a:cubicBezTo>
                    <a:pt x="14230" y="1"/>
                    <a:pt x="14087" y="11"/>
                    <a:pt x="13944" y="31"/>
                  </a:cubicBezTo>
                  <a:lnTo>
                    <a:pt x="2669" y="1499"/>
                  </a:lnTo>
                  <a:cubicBezTo>
                    <a:pt x="1134" y="1699"/>
                    <a:pt x="0" y="3067"/>
                    <a:pt x="100" y="4601"/>
                  </a:cubicBezTo>
                  <a:cubicBezTo>
                    <a:pt x="200" y="6169"/>
                    <a:pt x="1468" y="7370"/>
                    <a:pt x="3036" y="7370"/>
                  </a:cubicBezTo>
                  <a:cubicBezTo>
                    <a:pt x="3169" y="7370"/>
                    <a:pt x="3303" y="7370"/>
                    <a:pt x="3436" y="7336"/>
                  </a:cubicBezTo>
                  <a:lnTo>
                    <a:pt x="14711" y="5869"/>
                  </a:lnTo>
                  <a:cubicBezTo>
                    <a:pt x="16345" y="5702"/>
                    <a:pt x="17513" y="4201"/>
                    <a:pt x="17313" y="2566"/>
                  </a:cubicBezTo>
                  <a:cubicBezTo>
                    <a:pt x="17100" y="1075"/>
                    <a:pt x="15832" y="1"/>
                    <a:pt x="14370" y="1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7"/>
            <p:cNvSpPr/>
            <p:nvPr/>
          </p:nvSpPr>
          <p:spPr>
            <a:xfrm>
              <a:off x="1923200" y="3995150"/>
              <a:ext cx="395325" cy="336150"/>
            </a:xfrm>
            <a:custGeom>
              <a:rect b="b" l="l" r="r" t="t"/>
              <a:pathLst>
                <a:path extrusionOk="0" h="13446" w="15813">
                  <a:moveTo>
                    <a:pt x="12449" y="1"/>
                  </a:moveTo>
                  <a:cubicBezTo>
                    <a:pt x="11717" y="1"/>
                    <a:pt x="10980" y="271"/>
                    <a:pt x="10408" y="827"/>
                  </a:cubicBezTo>
                  <a:lnTo>
                    <a:pt x="1669" y="8099"/>
                  </a:lnTo>
                  <a:cubicBezTo>
                    <a:pt x="268" y="9100"/>
                    <a:pt x="1" y="11068"/>
                    <a:pt x="1102" y="12369"/>
                  </a:cubicBezTo>
                  <a:cubicBezTo>
                    <a:pt x="1692" y="13085"/>
                    <a:pt x="2533" y="13445"/>
                    <a:pt x="3376" y="13445"/>
                  </a:cubicBezTo>
                  <a:cubicBezTo>
                    <a:pt x="4103" y="13445"/>
                    <a:pt x="4833" y="13177"/>
                    <a:pt x="5405" y="12636"/>
                  </a:cubicBezTo>
                  <a:lnTo>
                    <a:pt x="14178" y="5364"/>
                  </a:lnTo>
                  <a:cubicBezTo>
                    <a:pt x="15545" y="4363"/>
                    <a:pt x="15812" y="2395"/>
                    <a:pt x="14711" y="1061"/>
                  </a:cubicBezTo>
                  <a:cubicBezTo>
                    <a:pt x="14139" y="363"/>
                    <a:pt x="13297" y="1"/>
                    <a:pt x="12449" y="1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7"/>
            <p:cNvSpPr/>
            <p:nvPr/>
          </p:nvSpPr>
          <p:spPr>
            <a:xfrm>
              <a:off x="3837075" y="4220075"/>
              <a:ext cx="146800" cy="273625"/>
            </a:xfrm>
            <a:custGeom>
              <a:rect b="b" l="l" r="r" t="t"/>
              <a:pathLst>
                <a:path extrusionOk="0" h="10945" w="5872">
                  <a:moveTo>
                    <a:pt x="2987" y="0"/>
                  </a:moveTo>
                  <a:cubicBezTo>
                    <a:pt x="2948" y="0"/>
                    <a:pt x="2909" y="1"/>
                    <a:pt x="2869" y="3"/>
                  </a:cubicBezTo>
                  <a:cubicBezTo>
                    <a:pt x="1268" y="103"/>
                    <a:pt x="1" y="1437"/>
                    <a:pt x="34" y="3038"/>
                  </a:cubicBezTo>
                  <a:lnTo>
                    <a:pt x="34" y="7875"/>
                  </a:lnTo>
                  <a:cubicBezTo>
                    <a:pt x="1" y="9476"/>
                    <a:pt x="1268" y="10844"/>
                    <a:pt x="2869" y="10944"/>
                  </a:cubicBezTo>
                  <a:cubicBezTo>
                    <a:pt x="2889" y="10944"/>
                    <a:pt x="2909" y="10944"/>
                    <a:pt x="2929" y="10944"/>
                  </a:cubicBezTo>
                  <a:cubicBezTo>
                    <a:pt x="4537" y="10944"/>
                    <a:pt x="5871" y="9623"/>
                    <a:pt x="5871" y="8008"/>
                  </a:cubicBezTo>
                  <a:lnTo>
                    <a:pt x="5871" y="2938"/>
                  </a:lnTo>
                  <a:cubicBezTo>
                    <a:pt x="5871" y="1310"/>
                    <a:pt x="4569" y="0"/>
                    <a:pt x="2987" y="0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7"/>
            <p:cNvSpPr/>
            <p:nvPr/>
          </p:nvSpPr>
          <p:spPr>
            <a:xfrm>
              <a:off x="3264200" y="2755700"/>
              <a:ext cx="1043250" cy="1738825"/>
            </a:xfrm>
            <a:custGeom>
              <a:rect b="b" l="l" r="r" t="t"/>
              <a:pathLst>
                <a:path extrusionOk="0" h="69553" w="41730">
                  <a:moveTo>
                    <a:pt x="2884" y="0"/>
                  </a:moveTo>
                  <a:cubicBezTo>
                    <a:pt x="1302" y="0"/>
                    <a:pt x="0" y="1309"/>
                    <a:pt x="33" y="2905"/>
                  </a:cubicBezTo>
                  <a:lnTo>
                    <a:pt x="33" y="10043"/>
                  </a:lnTo>
                  <a:cubicBezTo>
                    <a:pt x="33" y="18516"/>
                    <a:pt x="5136" y="26121"/>
                    <a:pt x="12942" y="29390"/>
                  </a:cubicBezTo>
                  <a:lnTo>
                    <a:pt x="12942" y="66517"/>
                  </a:lnTo>
                  <a:cubicBezTo>
                    <a:pt x="12908" y="68118"/>
                    <a:pt x="14176" y="69452"/>
                    <a:pt x="15777" y="69552"/>
                  </a:cubicBezTo>
                  <a:cubicBezTo>
                    <a:pt x="15798" y="69553"/>
                    <a:pt x="15818" y="69553"/>
                    <a:pt x="15839" y="69553"/>
                  </a:cubicBezTo>
                  <a:cubicBezTo>
                    <a:pt x="17446" y="69553"/>
                    <a:pt x="18779" y="68264"/>
                    <a:pt x="18779" y="66650"/>
                  </a:cubicBezTo>
                  <a:lnTo>
                    <a:pt x="18779" y="30858"/>
                  </a:lnTo>
                  <a:cubicBezTo>
                    <a:pt x="19480" y="30925"/>
                    <a:pt x="20147" y="30958"/>
                    <a:pt x="20881" y="30958"/>
                  </a:cubicBezTo>
                  <a:cubicBezTo>
                    <a:pt x="21581" y="30958"/>
                    <a:pt x="22248" y="30925"/>
                    <a:pt x="22949" y="30858"/>
                  </a:cubicBezTo>
                  <a:lnTo>
                    <a:pt x="22949" y="48404"/>
                  </a:lnTo>
                  <a:cubicBezTo>
                    <a:pt x="22916" y="50005"/>
                    <a:pt x="24183" y="51373"/>
                    <a:pt x="25784" y="51439"/>
                  </a:cubicBezTo>
                  <a:cubicBezTo>
                    <a:pt x="25824" y="51441"/>
                    <a:pt x="25863" y="51442"/>
                    <a:pt x="25902" y="51442"/>
                  </a:cubicBezTo>
                  <a:cubicBezTo>
                    <a:pt x="27484" y="51442"/>
                    <a:pt x="28786" y="50132"/>
                    <a:pt x="28786" y="48537"/>
                  </a:cubicBezTo>
                  <a:lnTo>
                    <a:pt x="28786" y="29390"/>
                  </a:lnTo>
                  <a:cubicBezTo>
                    <a:pt x="36592" y="26121"/>
                    <a:pt x="41696" y="18516"/>
                    <a:pt x="41729" y="10043"/>
                  </a:cubicBezTo>
                  <a:lnTo>
                    <a:pt x="41729" y="3038"/>
                  </a:lnTo>
                  <a:cubicBezTo>
                    <a:pt x="41729" y="1437"/>
                    <a:pt x="40495" y="69"/>
                    <a:pt x="38860" y="2"/>
                  </a:cubicBezTo>
                  <a:cubicBezTo>
                    <a:pt x="38821" y="1"/>
                    <a:pt x="38782" y="0"/>
                    <a:pt x="38743" y="0"/>
                  </a:cubicBezTo>
                  <a:cubicBezTo>
                    <a:pt x="37161" y="0"/>
                    <a:pt x="35859" y="1309"/>
                    <a:pt x="35892" y="2905"/>
                  </a:cubicBezTo>
                  <a:lnTo>
                    <a:pt x="35892" y="10076"/>
                  </a:lnTo>
                  <a:cubicBezTo>
                    <a:pt x="35892" y="18382"/>
                    <a:pt x="29153" y="25087"/>
                    <a:pt x="20881" y="25087"/>
                  </a:cubicBezTo>
                  <a:cubicBezTo>
                    <a:pt x="12575" y="25087"/>
                    <a:pt x="5870" y="18382"/>
                    <a:pt x="5870" y="10076"/>
                  </a:cubicBezTo>
                  <a:lnTo>
                    <a:pt x="5870" y="3038"/>
                  </a:lnTo>
                  <a:cubicBezTo>
                    <a:pt x="5870" y="1437"/>
                    <a:pt x="4636" y="69"/>
                    <a:pt x="3001" y="2"/>
                  </a:cubicBezTo>
                  <a:cubicBezTo>
                    <a:pt x="2962" y="1"/>
                    <a:pt x="2923" y="0"/>
                    <a:pt x="2884" y="0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7"/>
            <p:cNvSpPr/>
            <p:nvPr/>
          </p:nvSpPr>
          <p:spPr>
            <a:xfrm>
              <a:off x="2230925" y="1204650"/>
              <a:ext cx="3263200" cy="4016225"/>
            </a:xfrm>
            <a:custGeom>
              <a:rect b="b" l="l" r="r" t="t"/>
              <a:pathLst>
                <a:path extrusionOk="0" h="160649" w="130528">
                  <a:moveTo>
                    <a:pt x="76389" y="133129"/>
                  </a:moveTo>
                  <a:lnTo>
                    <a:pt x="76389" y="136464"/>
                  </a:lnTo>
                  <a:lnTo>
                    <a:pt x="72786" y="136464"/>
                  </a:lnTo>
                  <a:cubicBezTo>
                    <a:pt x="71552" y="136464"/>
                    <a:pt x="70451" y="137165"/>
                    <a:pt x="69951" y="138299"/>
                  </a:cubicBezTo>
                  <a:cubicBezTo>
                    <a:pt x="69050" y="140367"/>
                    <a:pt x="70551" y="142702"/>
                    <a:pt x="72819" y="142736"/>
                  </a:cubicBezTo>
                  <a:lnTo>
                    <a:pt x="76389" y="142736"/>
                  </a:lnTo>
                  <a:lnTo>
                    <a:pt x="76389" y="146071"/>
                  </a:lnTo>
                  <a:lnTo>
                    <a:pt x="48035" y="146071"/>
                  </a:lnTo>
                  <a:lnTo>
                    <a:pt x="48035" y="142736"/>
                  </a:lnTo>
                  <a:lnTo>
                    <a:pt x="60544" y="142736"/>
                  </a:lnTo>
                  <a:cubicBezTo>
                    <a:pt x="61745" y="142736"/>
                    <a:pt x="62879" y="142002"/>
                    <a:pt x="63346" y="140868"/>
                  </a:cubicBezTo>
                  <a:cubicBezTo>
                    <a:pt x="64247" y="138799"/>
                    <a:pt x="62746" y="136464"/>
                    <a:pt x="60477" y="136464"/>
                  </a:cubicBezTo>
                  <a:lnTo>
                    <a:pt x="48035" y="136464"/>
                  </a:lnTo>
                  <a:lnTo>
                    <a:pt x="48035" y="133129"/>
                  </a:lnTo>
                  <a:close/>
                  <a:moveTo>
                    <a:pt x="68450" y="151909"/>
                  </a:moveTo>
                  <a:lnTo>
                    <a:pt x="68450" y="154811"/>
                  </a:lnTo>
                  <a:lnTo>
                    <a:pt x="55941" y="154811"/>
                  </a:lnTo>
                  <a:lnTo>
                    <a:pt x="55941" y="151909"/>
                  </a:lnTo>
                  <a:close/>
                  <a:moveTo>
                    <a:pt x="61778" y="0"/>
                  </a:moveTo>
                  <a:cubicBezTo>
                    <a:pt x="27754" y="0"/>
                    <a:pt x="67" y="27887"/>
                    <a:pt x="67" y="62178"/>
                  </a:cubicBezTo>
                  <a:cubicBezTo>
                    <a:pt x="1" y="86028"/>
                    <a:pt x="13610" y="107844"/>
                    <a:pt x="35092" y="118285"/>
                  </a:cubicBezTo>
                  <a:lnTo>
                    <a:pt x="36360" y="118885"/>
                  </a:lnTo>
                  <a:cubicBezTo>
                    <a:pt x="37628" y="119486"/>
                    <a:pt x="38428" y="120786"/>
                    <a:pt x="38428" y="122221"/>
                  </a:cubicBezTo>
                  <a:lnTo>
                    <a:pt x="38428" y="128125"/>
                  </a:lnTo>
                  <a:cubicBezTo>
                    <a:pt x="38462" y="130393"/>
                    <a:pt x="39996" y="132395"/>
                    <a:pt x="42198" y="133029"/>
                  </a:cubicBezTo>
                  <a:lnTo>
                    <a:pt x="42198" y="146972"/>
                  </a:lnTo>
                  <a:cubicBezTo>
                    <a:pt x="42164" y="149707"/>
                    <a:pt x="44366" y="151909"/>
                    <a:pt x="47101" y="151909"/>
                  </a:cubicBezTo>
                  <a:lnTo>
                    <a:pt x="49703" y="151909"/>
                  </a:lnTo>
                  <a:lnTo>
                    <a:pt x="49703" y="155745"/>
                  </a:lnTo>
                  <a:cubicBezTo>
                    <a:pt x="49670" y="158447"/>
                    <a:pt x="51871" y="160648"/>
                    <a:pt x="54606" y="160648"/>
                  </a:cubicBezTo>
                  <a:lnTo>
                    <a:pt x="69384" y="160648"/>
                  </a:lnTo>
                  <a:cubicBezTo>
                    <a:pt x="72086" y="160648"/>
                    <a:pt x="74287" y="158447"/>
                    <a:pt x="74287" y="155745"/>
                  </a:cubicBezTo>
                  <a:lnTo>
                    <a:pt x="74287" y="151909"/>
                  </a:lnTo>
                  <a:lnTo>
                    <a:pt x="77289" y="151909"/>
                  </a:lnTo>
                  <a:cubicBezTo>
                    <a:pt x="80025" y="151909"/>
                    <a:pt x="82226" y="149707"/>
                    <a:pt x="82226" y="146972"/>
                  </a:cubicBezTo>
                  <a:lnTo>
                    <a:pt x="82226" y="133029"/>
                  </a:lnTo>
                  <a:cubicBezTo>
                    <a:pt x="84394" y="132395"/>
                    <a:pt x="85929" y="130393"/>
                    <a:pt x="85962" y="128125"/>
                  </a:cubicBezTo>
                  <a:lnTo>
                    <a:pt x="85962" y="122221"/>
                  </a:lnTo>
                  <a:cubicBezTo>
                    <a:pt x="85962" y="122221"/>
                    <a:pt x="86496" y="119519"/>
                    <a:pt x="87763" y="118885"/>
                  </a:cubicBezTo>
                  <a:lnTo>
                    <a:pt x="89031" y="118285"/>
                  </a:lnTo>
                  <a:cubicBezTo>
                    <a:pt x="99472" y="113281"/>
                    <a:pt x="108311" y="105476"/>
                    <a:pt x="114583" y="95735"/>
                  </a:cubicBezTo>
                  <a:cubicBezTo>
                    <a:pt x="130527" y="70884"/>
                    <a:pt x="126758" y="38227"/>
                    <a:pt x="105576" y="17679"/>
                  </a:cubicBezTo>
                  <a:cubicBezTo>
                    <a:pt x="104996" y="17083"/>
                    <a:pt x="104236" y="16791"/>
                    <a:pt x="103474" y="16791"/>
                  </a:cubicBezTo>
                  <a:cubicBezTo>
                    <a:pt x="102702" y="16791"/>
                    <a:pt x="101928" y="17091"/>
                    <a:pt x="101340" y="17679"/>
                  </a:cubicBezTo>
                  <a:cubicBezTo>
                    <a:pt x="100206" y="18880"/>
                    <a:pt x="100239" y="20782"/>
                    <a:pt x="101440" y="21882"/>
                  </a:cubicBezTo>
                  <a:cubicBezTo>
                    <a:pt x="120654" y="40496"/>
                    <a:pt x="124089" y="70084"/>
                    <a:pt x="109646" y="92566"/>
                  </a:cubicBezTo>
                  <a:cubicBezTo>
                    <a:pt x="103975" y="101373"/>
                    <a:pt x="95936" y="108444"/>
                    <a:pt x="86496" y="112981"/>
                  </a:cubicBezTo>
                  <a:lnTo>
                    <a:pt x="85228" y="113581"/>
                  </a:lnTo>
                  <a:cubicBezTo>
                    <a:pt x="81926" y="115182"/>
                    <a:pt x="79791" y="118518"/>
                    <a:pt x="79724" y="122221"/>
                  </a:cubicBezTo>
                  <a:lnTo>
                    <a:pt x="79724" y="127291"/>
                  </a:lnTo>
                  <a:lnTo>
                    <a:pt x="44266" y="127291"/>
                  </a:lnTo>
                  <a:lnTo>
                    <a:pt x="44266" y="122187"/>
                  </a:lnTo>
                  <a:cubicBezTo>
                    <a:pt x="44266" y="118518"/>
                    <a:pt x="42164" y="115182"/>
                    <a:pt x="38862" y="113581"/>
                  </a:cubicBezTo>
                  <a:lnTo>
                    <a:pt x="37628" y="112981"/>
                  </a:lnTo>
                  <a:cubicBezTo>
                    <a:pt x="18180" y="103541"/>
                    <a:pt x="5872" y="83793"/>
                    <a:pt x="5905" y="62178"/>
                  </a:cubicBezTo>
                  <a:cubicBezTo>
                    <a:pt x="5905" y="31156"/>
                    <a:pt x="30956" y="5904"/>
                    <a:pt x="61778" y="5904"/>
                  </a:cubicBezTo>
                  <a:cubicBezTo>
                    <a:pt x="72252" y="5904"/>
                    <a:pt x="82493" y="8873"/>
                    <a:pt x="91366" y="14444"/>
                  </a:cubicBezTo>
                  <a:cubicBezTo>
                    <a:pt x="91846" y="14748"/>
                    <a:pt x="92379" y="14892"/>
                    <a:pt x="92904" y="14892"/>
                  </a:cubicBezTo>
                  <a:cubicBezTo>
                    <a:pt x="93878" y="14892"/>
                    <a:pt x="94827" y="14398"/>
                    <a:pt x="95369" y="13510"/>
                  </a:cubicBezTo>
                  <a:cubicBezTo>
                    <a:pt x="96236" y="12142"/>
                    <a:pt x="95836" y="10307"/>
                    <a:pt x="94435" y="9440"/>
                  </a:cubicBezTo>
                  <a:cubicBezTo>
                    <a:pt x="84661" y="3269"/>
                    <a:pt x="73353" y="0"/>
                    <a:pt x="617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7"/>
            <p:cNvSpPr/>
            <p:nvPr/>
          </p:nvSpPr>
          <p:spPr>
            <a:xfrm>
              <a:off x="3111550" y="2583575"/>
              <a:ext cx="399475" cy="342325"/>
            </a:xfrm>
            <a:custGeom>
              <a:rect b="b" l="l" r="r" t="t"/>
              <a:pathLst>
                <a:path extrusionOk="0" h="13693" w="15979">
                  <a:moveTo>
                    <a:pt x="9093" y="1"/>
                  </a:moveTo>
                  <a:cubicBezTo>
                    <a:pt x="7411" y="1"/>
                    <a:pt x="5697" y="625"/>
                    <a:pt x="4304" y="2017"/>
                  </a:cubicBezTo>
                  <a:cubicBezTo>
                    <a:pt x="1" y="6320"/>
                    <a:pt x="3036" y="13692"/>
                    <a:pt x="9141" y="13692"/>
                  </a:cubicBezTo>
                  <a:cubicBezTo>
                    <a:pt x="12910" y="13692"/>
                    <a:pt x="15979" y="10623"/>
                    <a:pt x="15979" y="6854"/>
                  </a:cubicBezTo>
                  <a:cubicBezTo>
                    <a:pt x="15979" y="2725"/>
                    <a:pt x="12607" y="1"/>
                    <a:pt x="90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7"/>
            <p:cNvSpPr/>
            <p:nvPr/>
          </p:nvSpPr>
          <p:spPr>
            <a:xfrm>
              <a:off x="3999700" y="2583575"/>
              <a:ext cx="400025" cy="342325"/>
            </a:xfrm>
            <a:custGeom>
              <a:rect b="b" l="l" r="r" t="t"/>
              <a:pathLst>
                <a:path extrusionOk="0" h="13693" w="16001">
                  <a:moveTo>
                    <a:pt x="9124" y="1"/>
                  </a:moveTo>
                  <a:cubicBezTo>
                    <a:pt x="7444" y="1"/>
                    <a:pt x="5729" y="625"/>
                    <a:pt x="4337" y="2017"/>
                  </a:cubicBezTo>
                  <a:cubicBezTo>
                    <a:pt x="0" y="6320"/>
                    <a:pt x="3069" y="13659"/>
                    <a:pt x="9140" y="13692"/>
                  </a:cubicBezTo>
                  <a:cubicBezTo>
                    <a:pt x="12909" y="13692"/>
                    <a:pt x="15978" y="10623"/>
                    <a:pt x="15978" y="6854"/>
                  </a:cubicBezTo>
                  <a:cubicBezTo>
                    <a:pt x="16001" y="2725"/>
                    <a:pt x="12636" y="1"/>
                    <a:pt x="9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3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64" name="Google Shape;364;p28"/>
          <p:cNvCxnSpPr/>
          <p:nvPr/>
        </p:nvCxnSpPr>
        <p:spPr>
          <a:xfrm>
            <a:off x="1390300" y="2737100"/>
            <a:ext cx="8682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65" name="Google Shape;365;p28"/>
          <p:cNvCxnSpPr/>
          <p:nvPr/>
        </p:nvCxnSpPr>
        <p:spPr>
          <a:xfrm rot="10800000">
            <a:off x="2258500" y="2255150"/>
            <a:ext cx="0" cy="9774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66" name="Google Shape;366;p28"/>
          <p:cNvCxnSpPr/>
          <p:nvPr/>
        </p:nvCxnSpPr>
        <p:spPr>
          <a:xfrm>
            <a:off x="2254393" y="2273088"/>
            <a:ext cx="8535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67" name="Google Shape;367;p28"/>
          <p:cNvCxnSpPr/>
          <p:nvPr/>
        </p:nvCxnSpPr>
        <p:spPr>
          <a:xfrm>
            <a:off x="2247050" y="3214925"/>
            <a:ext cx="8682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68" name="Google Shape;368;p28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cxnSp>
        <p:nvCxnSpPr>
          <p:cNvPr id="369" name="Google Shape;369;p28"/>
          <p:cNvCxnSpPr>
            <a:endCxn id="370" idx="2"/>
          </p:cNvCxnSpPr>
          <p:nvPr/>
        </p:nvCxnSpPr>
        <p:spPr>
          <a:xfrm>
            <a:off x="1611489" y="1323338"/>
            <a:ext cx="2895600" cy="300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1" name="Google Shape;371;p28"/>
          <p:cNvCxnSpPr>
            <a:endCxn id="372" idx="2"/>
          </p:cNvCxnSpPr>
          <p:nvPr/>
        </p:nvCxnSpPr>
        <p:spPr>
          <a:xfrm>
            <a:off x="1595575" y="4162519"/>
            <a:ext cx="29052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73" name="Google Shape;373;p28"/>
          <p:cNvSpPr txBox="1"/>
          <p:nvPr>
            <p:ph idx="4294967295" type="subTitle"/>
          </p:nvPr>
        </p:nvSpPr>
        <p:spPr>
          <a:xfrm>
            <a:off x="5320750" y="1049585"/>
            <a:ext cx="1896000" cy="10896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000"/>
              <a:t>Venus has a beautiful name and is the second planet from the Sun</a:t>
            </a:r>
            <a:endParaRPr sz="1000"/>
          </a:p>
        </p:txBody>
      </p:sp>
      <p:sp>
        <p:nvSpPr>
          <p:cNvPr id="374" name="Google Shape;374;p28"/>
          <p:cNvSpPr txBox="1"/>
          <p:nvPr>
            <p:ph idx="4294967295" type="subTitle"/>
          </p:nvPr>
        </p:nvSpPr>
        <p:spPr>
          <a:xfrm>
            <a:off x="5320750" y="3887444"/>
            <a:ext cx="1896000" cy="10896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000"/>
              <a:t>Despite being red, Mars is a cold place, not hot. It’s full of iron oxide</a:t>
            </a:r>
            <a:endParaRPr sz="1000"/>
          </a:p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375" name="Google Shape;375;p28"/>
          <p:cNvSpPr txBox="1"/>
          <p:nvPr>
            <p:ph idx="4294967295" type="subTitle"/>
          </p:nvPr>
        </p:nvSpPr>
        <p:spPr>
          <a:xfrm>
            <a:off x="5320750" y="824610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6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rPr>
              <a:t>Venus</a:t>
            </a:r>
            <a:endParaRPr b="1" sz="1600">
              <a:solidFill>
                <a:schemeClr val="lt2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376" name="Google Shape;376;p28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What Do We Do?</a:t>
            </a:r>
            <a:endParaRPr/>
          </a:p>
        </p:txBody>
      </p:sp>
      <p:sp>
        <p:nvSpPr>
          <p:cNvPr id="370" name="Google Shape;370;p28"/>
          <p:cNvSpPr/>
          <p:nvPr/>
        </p:nvSpPr>
        <p:spPr>
          <a:xfrm>
            <a:off x="4507089" y="1040288"/>
            <a:ext cx="572100" cy="5721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28"/>
          <p:cNvSpPr/>
          <p:nvPr/>
        </p:nvSpPr>
        <p:spPr>
          <a:xfrm>
            <a:off x="4500775" y="3876469"/>
            <a:ext cx="572100" cy="5721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7" name="Google Shape;377;p28"/>
          <p:cNvGrpSpPr/>
          <p:nvPr/>
        </p:nvGrpSpPr>
        <p:grpSpPr>
          <a:xfrm>
            <a:off x="4596002" y="1138420"/>
            <a:ext cx="394089" cy="375697"/>
            <a:chOff x="1208525" y="314825"/>
            <a:chExt cx="4788450" cy="4564975"/>
          </a:xfrm>
        </p:grpSpPr>
        <p:sp>
          <p:nvSpPr>
            <p:cNvPr id="378" name="Google Shape;378;p28"/>
            <p:cNvSpPr/>
            <p:nvPr/>
          </p:nvSpPr>
          <p:spPr>
            <a:xfrm>
              <a:off x="1386150" y="381550"/>
              <a:ext cx="4434025" cy="4434025"/>
            </a:xfrm>
            <a:custGeom>
              <a:rect b="b" l="l" r="r" t="t"/>
              <a:pathLst>
                <a:path extrusionOk="0" h="177361" w="177361">
                  <a:moveTo>
                    <a:pt x="88664" y="0"/>
                  </a:moveTo>
                  <a:cubicBezTo>
                    <a:pt x="39696" y="0"/>
                    <a:pt x="1" y="39696"/>
                    <a:pt x="1" y="88697"/>
                  </a:cubicBezTo>
                  <a:cubicBezTo>
                    <a:pt x="1" y="137666"/>
                    <a:pt x="39696" y="177361"/>
                    <a:pt x="88664" y="177361"/>
                  </a:cubicBezTo>
                  <a:cubicBezTo>
                    <a:pt x="137666" y="177361"/>
                    <a:pt x="177361" y="137666"/>
                    <a:pt x="177361" y="88697"/>
                  </a:cubicBezTo>
                  <a:cubicBezTo>
                    <a:pt x="177361" y="39696"/>
                    <a:pt x="137666" y="0"/>
                    <a:pt x="886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8"/>
            <p:cNvSpPr/>
            <p:nvPr/>
          </p:nvSpPr>
          <p:spPr>
            <a:xfrm>
              <a:off x="3454300" y="381550"/>
              <a:ext cx="2365875" cy="4434025"/>
            </a:xfrm>
            <a:custGeom>
              <a:rect b="b" l="l" r="r" t="t"/>
              <a:pathLst>
                <a:path extrusionOk="0" h="177361" w="94635">
                  <a:moveTo>
                    <a:pt x="5938" y="0"/>
                  </a:moveTo>
                  <a:cubicBezTo>
                    <a:pt x="3937" y="0"/>
                    <a:pt x="1969" y="67"/>
                    <a:pt x="1" y="201"/>
                  </a:cubicBezTo>
                  <a:cubicBezTo>
                    <a:pt x="15612" y="1201"/>
                    <a:pt x="30689" y="6372"/>
                    <a:pt x="43632" y="15145"/>
                  </a:cubicBezTo>
                  <a:cubicBezTo>
                    <a:pt x="75054" y="36326"/>
                    <a:pt x="89531" y="75154"/>
                    <a:pt x="79691" y="111747"/>
                  </a:cubicBezTo>
                  <a:cubicBezTo>
                    <a:pt x="69817" y="148340"/>
                    <a:pt x="37828" y="174625"/>
                    <a:pt x="1" y="177161"/>
                  </a:cubicBezTo>
                  <a:cubicBezTo>
                    <a:pt x="1969" y="177294"/>
                    <a:pt x="3970" y="177361"/>
                    <a:pt x="5938" y="177361"/>
                  </a:cubicBezTo>
                  <a:cubicBezTo>
                    <a:pt x="54940" y="177361"/>
                    <a:pt x="94635" y="137666"/>
                    <a:pt x="94635" y="88697"/>
                  </a:cubicBezTo>
                  <a:cubicBezTo>
                    <a:pt x="94635" y="39696"/>
                    <a:pt x="54940" y="0"/>
                    <a:pt x="59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8"/>
            <p:cNvSpPr/>
            <p:nvPr/>
          </p:nvSpPr>
          <p:spPr>
            <a:xfrm>
              <a:off x="4692700" y="757650"/>
              <a:ext cx="1125825" cy="2472625"/>
            </a:xfrm>
            <a:custGeom>
              <a:rect b="b" l="l" r="r" t="t"/>
              <a:pathLst>
                <a:path extrusionOk="0" h="98905" w="45033">
                  <a:moveTo>
                    <a:pt x="5838" y="1"/>
                  </a:moveTo>
                  <a:lnTo>
                    <a:pt x="5838" y="39562"/>
                  </a:lnTo>
                  <a:cubicBezTo>
                    <a:pt x="5838" y="40496"/>
                    <a:pt x="5471" y="41397"/>
                    <a:pt x="4803" y="42097"/>
                  </a:cubicBezTo>
                  <a:lnTo>
                    <a:pt x="1034" y="45833"/>
                  </a:lnTo>
                  <a:cubicBezTo>
                    <a:pt x="367" y="46500"/>
                    <a:pt x="0" y="47401"/>
                    <a:pt x="0" y="48369"/>
                  </a:cubicBezTo>
                  <a:lnTo>
                    <a:pt x="0" y="72886"/>
                  </a:lnTo>
                  <a:cubicBezTo>
                    <a:pt x="0" y="73820"/>
                    <a:pt x="367" y="74721"/>
                    <a:pt x="1034" y="75388"/>
                  </a:cubicBezTo>
                  <a:lnTo>
                    <a:pt x="3603" y="77956"/>
                  </a:lnTo>
                  <a:cubicBezTo>
                    <a:pt x="4103" y="78490"/>
                    <a:pt x="4803" y="78824"/>
                    <a:pt x="5537" y="78957"/>
                  </a:cubicBezTo>
                  <a:lnTo>
                    <a:pt x="23684" y="82059"/>
                  </a:lnTo>
                  <a:cubicBezTo>
                    <a:pt x="24384" y="82193"/>
                    <a:pt x="25051" y="82560"/>
                    <a:pt x="25585" y="83060"/>
                  </a:cubicBezTo>
                  <a:lnTo>
                    <a:pt x="31756" y="89231"/>
                  </a:lnTo>
                  <a:lnTo>
                    <a:pt x="41396" y="98905"/>
                  </a:lnTo>
                  <a:cubicBezTo>
                    <a:pt x="43831" y="90699"/>
                    <a:pt x="45032" y="82226"/>
                    <a:pt x="45032" y="73687"/>
                  </a:cubicBezTo>
                  <a:cubicBezTo>
                    <a:pt x="45032" y="44132"/>
                    <a:pt x="30355" y="16512"/>
                    <a:pt x="58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8"/>
            <p:cNvSpPr/>
            <p:nvPr/>
          </p:nvSpPr>
          <p:spPr>
            <a:xfrm>
              <a:off x="4838625" y="760150"/>
              <a:ext cx="978225" cy="2466800"/>
            </a:xfrm>
            <a:custGeom>
              <a:rect b="b" l="l" r="r" t="t"/>
              <a:pathLst>
                <a:path extrusionOk="0" h="98672" w="39129">
                  <a:moveTo>
                    <a:pt x="1" y="1"/>
                  </a:moveTo>
                  <a:lnTo>
                    <a:pt x="1" y="9641"/>
                  </a:lnTo>
                  <a:cubicBezTo>
                    <a:pt x="21316" y="30156"/>
                    <a:pt x="30989" y="59910"/>
                    <a:pt x="25852" y="89031"/>
                  </a:cubicBezTo>
                  <a:lnTo>
                    <a:pt x="35493" y="98671"/>
                  </a:lnTo>
                  <a:cubicBezTo>
                    <a:pt x="37894" y="90499"/>
                    <a:pt x="39095" y="82059"/>
                    <a:pt x="39095" y="73553"/>
                  </a:cubicBezTo>
                  <a:cubicBezTo>
                    <a:pt x="39128" y="44032"/>
                    <a:pt x="24451" y="1647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8"/>
            <p:cNvSpPr/>
            <p:nvPr/>
          </p:nvSpPr>
          <p:spPr>
            <a:xfrm>
              <a:off x="1366975" y="1036175"/>
              <a:ext cx="3555075" cy="3776900"/>
            </a:xfrm>
            <a:custGeom>
              <a:rect b="b" l="l" r="r" t="t"/>
              <a:pathLst>
                <a:path extrusionOk="0" h="151076" w="142203">
                  <a:moveTo>
                    <a:pt x="26486" y="1"/>
                  </a:moveTo>
                  <a:cubicBezTo>
                    <a:pt x="9407" y="16913"/>
                    <a:pt x="1" y="40063"/>
                    <a:pt x="434" y="64080"/>
                  </a:cubicBezTo>
                  <a:cubicBezTo>
                    <a:pt x="1235" y="112215"/>
                    <a:pt x="40930" y="151076"/>
                    <a:pt x="89298" y="151076"/>
                  </a:cubicBezTo>
                  <a:cubicBezTo>
                    <a:pt x="89350" y="151076"/>
                    <a:pt x="89401" y="151076"/>
                    <a:pt x="89453" y="151076"/>
                  </a:cubicBezTo>
                  <a:cubicBezTo>
                    <a:pt x="108446" y="151076"/>
                    <a:pt x="126933" y="144974"/>
                    <a:pt x="142202" y="133663"/>
                  </a:cubicBezTo>
                  <a:lnTo>
                    <a:pt x="142202" y="116317"/>
                  </a:lnTo>
                  <a:cubicBezTo>
                    <a:pt x="142202" y="115283"/>
                    <a:pt x="141802" y="114283"/>
                    <a:pt x="141068" y="113549"/>
                  </a:cubicBezTo>
                  <a:lnTo>
                    <a:pt x="123822" y="96370"/>
                  </a:lnTo>
                  <a:cubicBezTo>
                    <a:pt x="123089" y="95669"/>
                    <a:pt x="122088" y="95269"/>
                    <a:pt x="121054" y="95269"/>
                  </a:cubicBezTo>
                  <a:lnTo>
                    <a:pt x="92600" y="95269"/>
                  </a:lnTo>
                  <a:cubicBezTo>
                    <a:pt x="91566" y="95236"/>
                    <a:pt x="90565" y="94835"/>
                    <a:pt x="89832" y="94135"/>
                  </a:cubicBezTo>
                  <a:lnTo>
                    <a:pt x="80391" y="84695"/>
                  </a:lnTo>
                  <a:cubicBezTo>
                    <a:pt x="79658" y="83994"/>
                    <a:pt x="79257" y="82994"/>
                    <a:pt x="79257" y="81960"/>
                  </a:cubicBezTo>
                  <a:lnTo>
                    <a:pt x="79257" y="37027"/>
                  </a:lnTo>
                  <a:cubicBezTo>
                    <a:pt x="79257" y="36027"/>
                    <a:pt x="78824" y="35026"/>
                    <a:pt x="78090" y="34292"/>
                  </a:cubicBezTo>
                  <a:lnTo>
                    <a:pt x="66348" y="22584"/>
                  </a:lnTo>
                  <a:cubicBezTo>
                    <a:pt x="65614" y="21850"/>
                    <a:pt x="64614" y="21450"/>
                    <a:pt x="63579" y="21450"/>
                  </a:cubicBezTo>
                  <a:lnTo>
                    <a:pt x="36994" y="21450"/>
                  </a:lnTo>
                  <a:cubicBezTo>
                    <a:pt x="35359" y="21450"/>
                    <a:pt x="33892" y="20415"/>
                    <a:pt x="33325" y="18881"/>
                  </a:cubicBezTo>
                  <a:lnTo>
                    <a:pt x="2648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8"/>
            <p:cNvSpPr/>
            <p:nvPr/>
          </p:nvSpPr>
          <p:spPr>
            <a:xfrm>
              <a:off x="3453475" y="4114225"/>
              <a:ext cx="1468575" cy="701350"/>
            </a:xfrm>
            <a:custGeom>
              <a:rect b="b" l="l" r="r" t="t"/>
              <a:pathLst>
                <a:path extrusionOk="0" h="28054" w="58743">
                  <a:moveTo>
                    <a:pt x="58742" y="0"/>
                  </a:moveTo>
                  <a:cubicBezTo>
                    <a:pt x="55106" y="3903"/>
                    <a:pt x="51103" y="7439"/>
                    <a:pt x="46834" y="10608"/>
                  </a:cubicBezTo>
                  <a:cubicBezTo>
                    <a:pt x="33224" y="20749"/>
                    <a:pt x="16946" y="26753"/>
                    <a:pt x="0" y="27854"/>
                  </a:cubicBezTo>
                  <a:cubicBezTo>
                    <a:pt x="1968" y="27987"/>
                    <a:pt x="3936" y="28054"/>
                    <a:pt x="5938" y="28054"/>
                  </a:cubicBezTo>
                  <a:cubicBezTo>
                    <a:pt x="5990" y="28054"/>
                    <a:pt x="6041" y="28054"/>
                    <a:pt x="6093" y="28054"/>
                  </a:cubicBezTo>
                  <a:cubicBezTo>
                    <a:pt x="25052" y="28054"/>
                    <a:pt x="43506" y="21952"/>
                    <a:pt x="58742" y="10608"/>
                  </a:cubicBezTo>
                  <a:lnTo>
                    <a:pt x="587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8"/>
            <p:cNvSpPr/>
            <p:nvPr/>
          </p:nvSpPr>
          <p:spPr>
            <a:xfrm>
              <a:off x="2732950" y="1639125"/>
              <a:ext cx="1410200" cy="2211600"/>
            </a:xfrm>
            <a:custGeom>
              <a:rect b="b" l="l" r="r" t="t"/>
              <a:pathLst>
                <a:path extrusionOk="0" h="88464" w="56408">
                  <a:moveTo>
                    <a:pt x="28188" y="0"/>
                  </a:moveTo>
                  <a:cubicBezTo>
                    <a:pt x="12610" y="0"/>
                    <a:pt x="1" y="12609"/>
                    <a:pt x="1" y="28187"/>
                  </a:cubicBezTo>
                  <a:cubicBezTo>
                    <a:pt x="1" y="40963"/>
                    <a:pt x="18914" y="75121"/>
                    <a:pt x="25786" y="87062"/>
                  </a:cubicBezTo>
                  <a:cubicBezTo>
                    <a:pt x="26320" y="87996"/>
                    <a:pt x="27262" y="88463"/>
                    <a:pt x="28208" y="88463"/>
                  </a:cubicBezTo>
                  <a:cubicBezTo>
                    <a:pt x="29155" y="88463"/>
                    <a:pt x="30106" y="87996"/>
                    <a:pt x="30656" y="87062"/>
                  </a:cubicBezTo>
                  <a:cubicBezTo>
                    <a:pt x="37494" y="75121"/>
                    <a:pt x="56408" y="40963"/>
                    <a:pt x="56408" y="28187"/>
                  </a:cubicBezTo>
                  <a:cubicBezTo>
                    <a:pt x="56408" y="12609"/>
                    <a:pt x="43765" y="0"/>
                    <a:pt x="28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8"/>
            <p:cNvSpPr/>
            <p:nvPr/>
          </p:nvSpPr>
          <p:spPr>
            <a:xfrm>
              <a:off x="3085700" y="1941825"/>
              <a:ext cx="679675" cy="653150"/>
            </a:xfrm>
            <a:custGeom>
              <a:rect b="b" l="l" r="r" t="t"/>
              <a:pathLst>
                <a:path extrusionOk="0" h="26126" w="27187">
                  <a:moveTo>
                    <a:pt x="14111" y="1"/>
                  </a:moveTo>
                  <a:cubicBezTo>
                    <a:pt x="8807" y="1"/>
                    <a:pt x="4037" y="3170"/>
                    <a:pt x="2036" y="8040"/>
                  </a:cubicBezTo>
                  <a:cubicBezTo>
                    <a:pt x="1" y="12943"/>
                    <a:pt x="1102" y="18547"/>
                    <a:pt x="4871" y="22283"/>
                  </a:cubicBezTo>
                  <a:cubicBezTo>
                    <a:pt x="7364" y="24799"/>
                    <a:pt x="10689" y="26126"/>
                    <a:pt x="14082" y="26126"/>
                  </a:cubicBezTo>
                  <a:cubicBezTo>
                    <a:pt x="15774" y="26126"/>
                    <a:pt x="17483" y="25796"/>
                    <a:pt x="19114" y="25119"/>
                  </a:cubicBezTo>
                  <a:cubicBezTo>
                    <a:pt x="23985" y="23117"/>
                    <a:pt x="27187" y="18347"/>
                    <a:pt x="27187" y="13043"/>
                  </a:cubicBezTo>
                  <a:cubicBezTo>
                    <a:pt x="27187" y="5838"/>
                    <a:pt x="21316" y="1"/>
                    <a:pt x="141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8"/>
            <p:cNvSpPr/>
            <p:nvPr/>
          </p:nvSpPr>
          <p:spPr>
            <a:xfrm>
              <a:off x="3643600" y="1667625"/>
              <a:ext cx="2353375" cy="3212175"/>
            </a:xfrm>
            <a:custGeom>
              <a:rect b="b" l="l" r="r" t="t"/>
              <a:pathLst>
                <a:path extrusionOk="0" h="128487" w="94135">
                  <a:moveTo>
                    <a:pt x="80096" y="1"/>
                  </a:moveTo>
                  <a:cubicBezTo>
                    <a:pt x="79739" y="1"/>
                    <a:pt x="79375" y="74"/>
                    <a:pt x="79024" y="228"/>
                  </a:cubicBezTo>
                  <a:cubicBezTo>
                    <a:pt x="77690" y="795"/>
                    <a:pt x="77022" y="2363"/>
                    <a:pt x="77623" y="3730"/>
                  </a:cubicBezTo>
                  <a:cubicBezTo>
                    <a:pt x="84728" y="20609"/>
                    <a:pt x="86296" y="39356"/>
                    <a:pt x="82059" y="57202"/>
                  </a:cubicBezTo>
                  <a:lnTo>
                    <a:pt x="80425" y="63139"/>
                  </a:lnTo>
                  <a:cubicBezTo>
                    <a:pt x="76455" y="75682"/>
                    <a:pt x="69684" y="87123"/>
                    <a:pt x="60577" y="96630"/>
                  </a:cubicBezTo>
                  <a:cubicBezTo>
                    <a:pt x="58476" y="98865"/>
                    <a:pt x="56241" y="100967"/>
                    <a:pt x="53873" y="102935"/>
                  </a:cubicBezTo>
                  <a:lnTo>
                    <a:pt x="48535" y="107104"/>
                  </a:lnTo>
                  <a:cubicBezTo>
                    <a:pt x="35092" y="116778"/>
                    <a:pt x="19181" y="122315"/>
                    <a:pt x="2669" y="123116"/>
                  </a:cubicBezTo>
                  <a:cubicBezTo>
                    <a:pt x="1168" y="123149"/>
                    <a:pt x="1" y="124383"/>
                    <a:pt x="34" y="125851"/>
                  </a:cubicBezTo>
                  <a:cubicBezTo>
                    <a:pt x="67" y="127331"/>
                    <a:pt x="1235" y="128487"/>
                    <a:pt x="2707" y="128487"/>
                  </a:cubicBezTo>
                  <a:cubicBezTo>
                    <a:pt x="2728" y="128487"/>
                    <a:pt x="2748" y="128487"/>
                    <a:pt x="2769" y="128486"/>
                  </a:cubicBezTo>
                  <a:lnTo>
                    <a:pt x="2903" y="128486"/>
                  </a:lnTo>
                  <a:cubicBezTo>
                    <a:pt x="32691" y="126985"/>
                    <a:pt x="59877" y="111074"/>
                    <a:pt x="75755" y="85789"/>
                  </a:cubicBezTo>
                  <a:cubicBezTo>
                    <a:pt x="91600" y="60538"/>
                    <a:pt x="94135" y="29115"/>
                    <a:pt x="82560" y="1629"/>
                  </a:cubicBezTo>
                  <a:cubicBezTo>
                    <a:pt x="82113" y="612"/>
                    <a:pt x="81132" y="1"/>
                    <a:pt x="800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8"/>
            <p:cNvSpPr/>
            <p:nvPr/>
          </p:nvSpPr>
          <p:spPr>
            <a:xfrm>
              <a:off x="1208525" y="314825"/>
              <a:ext cx="4376500" cy="4148225"/>
            </a:xfrm>
            <a:custGeom>
              <a:rect b="b" l="l" r="r" t="t"/>
              <a:pathLst>
                <a:path extrusionOk="0" h="165929" w="175060">
                  <a:moveTo>
                    <a:pt x="95864" y="1"/>
                  </a:moveTo>
                  <a:cubicBezTo>
                    <a:pt x="95833" y="1"/>
                    <a:pt x="95801" y="1"/>
                    <a:pt x="95769" y="1"/>
                  </a:cubicBezTo>
                  <a:cubicBezTo>
                    <a:pt x="63846" y="1"/>
                    <a:pt x="34225" y="16679"/>
                    <a:pt x="17680" y="43999"/>
                  </a:cubicBezTo>
                  <a:cubicBezTo>
                    <a:pt x="1102" y="71285"/>
                    <a:pt x="1" y="105276"/>
                    <a:pt x="14745" y="133597"/>
                  </a:cubicBezTo>
                  <a:cubicBezTo>
                    <a:pt x="21349" y="146172"/>
                    <a:pt x="30756" y="157080"/>
                    <a:pt x="42264" y="165419"/>
                  </a:cubicBezTo>
                  <a:cubicBezTo>
                    <a:pt x="42740" y="165763"/>
                    <a:pt x="43289" y="165928"/>
                    <a:pt x="43835" y="165928"/>
                  </a:cubicBezTo>
                  <a:cubicBezTo>
                    <a:pt x="44666" y="165928"/>
                    <a:pt x="45490" y="165544"/>
                    <a:pt x="46034" y="164819"/>
                  </a:cubicBezTo>
                  <a:cubicBezTo>
                    <a:pt x="46901" y="163618"/>
                    <a:pt x="46601" y="161950"/>
                    <a:pt x="45400" y="161083"/>
                  </a:cubicBezTo>
                  <a:cubicBezTo>
                    <a:pt x="23017" y="144905"/>
                    <a:pt x="9741" y="118986"/>
                    <a:pt x="9775" y="91366"/>
                  </a:cubicBezTo>
                  <a:cubicBezTo>
                    <a:pt x="9708" y="69984"/>
                    <a:pt x="17647" y="49370"/>
                    <a:pt x="32057" y="33592"/>
                  </a:cubicBezTo>
                  <a:lnTo>
                    <a:pt x="36227" y="29322"/>
                  </a:lnTo>
                  <a:cubicBezTo>
                    <a:pt x="52669" y="13535"/>
                    <a:pt x="74148" y="5349"/>
                    <a:pt x="95835" y="5349"/>
                  </a:cubicBezTo>
                  <a:cubicBezTo>
                    <a:pt x="110577" y="5349"/>
                    <a:pt x="125415" y="9131"/>
                    <a:pt x="138833" y="16880"/>
                  </a:cubicBezTo>
                  <a:cubicBezTo>
                    <a:pt x="140134" y="17647"/>
                    <a:pt x="141435" y="18447"/>
                    <a:pt x="142703" y="19248"/>
                  </a:cubicBezTo>
                  <a:lnTo>
                    <a:pt x="148040" y="23051"/>
                  </a:lnTo>
                  <a:cubicBezTo>
                    <a:pt x="156713" y="29689"/>
                    <a:pt x="164018" y="37895"/>
                    <a:pt x="169622" y="47235"/>
                  </a:cubicBezTo>
                  <a:cubicBezTo>
                    <a:pt x="170116" y="48133"/>
                    <a:pt x="171048" y="48653"/>
                    <a:pt x="172002" y="48653"/>
                  </a:cubicBezTo>
                  <a:cubicBezTo>
                    <a:pt x="172465" y="48653"/>
                    <a:pt x="172933" y="48530"/>
                    <a:pt x="173358" y="48269"/>
                  </a:cubicBezTo>
                  <a:cubicBezTo>
                    <a:pt x="174692" y="47468"/>
                    <a:pt x="175059" y="45767"/>
                    <a:pt x="174225" y="44466"/>
                  </a:cubicBezTo>
                  <a:lnTo>
                    <a:pt x="174225" y="44466"/>
                  </a:lnTo>
                  <a:lnTo>
                    <a:pt x="174225" y="44499"/>
                  </a:lnTo>
                  <a:cubicBezTo>
                    <a:pt x="157763" y="16907"/>
                    <a:pt x="127984" y="1"/>
                    <a:pt x="958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8"/>
            <p:cNvSpPr/>
            <p:nvPr/>
          </p:nvSpPr>
          <p:spPr>
            <a:xfrm>
              <a:off x="2481950" y="4487225"/>
              <a:ext cx="1007400" cy="387575"/>
            </a:xfrm>
            <a:custGeom>
              <a:rect b="b" l="l" r="r" t="t"/>
              <a:pathLst>
                <a:path extrusionOk="0" h="15503" w="40296">
                  <a:moveTo>
                    <a:pt x="3032" y="1"/>
                  </a:moveTo>
                  <a:cubicBezTo>
                    <a:pt x="2089" y="1"/>
                    <a:pt x="1182" y="508"/>
                    <a:pt x="701" y="1425"/>
                  </a:cubicBezTo>
                  <a:cubicBezTo>
                    <a:pt x="0" y="2726"/>
                    <a:pt x="467" y="4327"/>
                    <a:pt x="1768" y="5028"/>
                  </a:cubicBezTo>
                  <a:cubicBezTo>
                    <a:pt x="12809" y="10932"/>
                    <a:pt x="24918" y="14501"/>
                    <a:pt x="37360" y="15502"/>
                  </a:cubicBezTo>
                  <a:lnTo>
                    <a:pt x="37594" y="15502"/>
                  </a:lnTo>
                  <a:cubicBezTo>
                    <a:pt x="39028" y="15469"/>
                    <a:pt x="40162" y="14335"/>
                    <a:pt x="40229" y="12934"/>
                  </a:cubicBezTo>
                  <a:cubicBezTo>
                    <a:pt x="40296" y="11499"/>
                    <a:pt x="39228" y="10298"/>
                    <a:pt x="37794" y="10165"/>
                  </a:cubicBezTo>
                  <a:cubicBezTo>
                    <a:pt x="26086" y="9231"/>
                    <a:pt x="14677" y="5862"/>
                    <a:pt x="4303" y="325"/>
                  </a:cubicBezTo>
                  <a:cubicBezTo>
                    <a:pt x="3897" y="106"/>
                    <a:pt x="3461" y="1"/>
                    <a:pt x="30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8"/>
            <p:cNvSpPr/>
            <p:nvPr/>
          </p:nvSpPr>
          <p:spPr>
            <a:xfrm>
              <a:off x="2174225" y="3281950"/>
              <a:ext cx="305250" cy="135975"/>
            </a:xfrm>
            <a:custGeom>
              <a:rect b="b" l="l" r="r" t="t"/>
              <a:pathLst>
                <a:path extrusionOk="0" h="5439" w="12210">
                  <a:moveTo>
                    <a:pt x="2708" y="0"/>
                  </a:moveTo>
                  <a:cubicBezTo>
                    <a:pt x="1235" y="0"/>
                    <a:pt x="33" y="1189"/>
                    <a:pt x="0" y="2669"/>
                  </a:cubicBezTo>
                  <a:cubicBezTo>
                    <a:pt x="0" y="4170"/>
                    <a:pt x="1201" y="5405"/>
                    <a:pt x="2702" y="5438"/>
                  </a:cubicBezTo>
                  <a:lnTo>
                    <a:pt x="9107" y="5438"/>
                  </a:lnTo>
                  <a:cubicBezTo>
                    <a:pt x="10375" y="5438"/>
                    <a:pt x="11509" y="4571"/>
                    <a:pt x="11809" y="3337"/>
                  </a:cubicBezTo>
                  <a:cubicBezTo>
                    <a:pt x="12209" y="1635"/>
                    <a:pt x="10908" y="1"/>
                    <a:pt x="9174" y="1"/>
                  </a:cubicBezTo>
                  <a:lnTo>
                    <a:pt x="2769" y="1"/>
                  </a:lnTo>
                  <a:cubicBezTo>
                    <a:pt x="2749" y="0"/>
                    <a:pt x="2728" y="0"/>
                    <a:pt x="2708" y="0"/>
                  </a:cubicBezTo>
                  <a:close/>
                </a:path>
              </a:pathLst>
            </a:custGeom>
            <a:solidFill>
              <a:srgbClr val="2F2F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8"/>
            <p:cNvSpPr/>
            <p:nvPr/>
          </p:nvSpPr>
          <p:spPr>
            <a:xfrm>
              <a:off x="2162550" y="3522100"/>
              <a:ext cx="702200" cy="135150"/>
            </a:xfrm>
            <a:custGeom>
              <a:rect b="b" l="l" r="r" t="t"/>
              <a:pathLst>
                <a:path extrusionOk="0" h="5406" w="28088">
                  <a:moveTo>
                    <a:pt x="3032" y="1"/>
                  </a:moveTo>
                  <a:cubicBezTo>
                    <a:pt x="1793" y="1"/>
                    <a:pt x="695" y="859"/>
                    <a:pt x="401" y="2070"/>
                  </a:cubicBezTo>
                  <a:cubicBezTo>
                    <a:pt x="0" y="3771"/>
                    <a:pt x="1301" y="5406"/>
                    <a:pt x="3036" y="5406"/>
                  </a:cubicBezTo>
                  <a:lnTo>
                    <a:pt x="25319" y="5406"/>
                  </a:lnTo>
                  <a:cubicBezTo>
                    <a:pt x="26820" y="5406"/>
                    <a:pt x="28054" y="4205"/>
                    <a:pt x="28054" y="2737"/>
                  </a:cubicBezTo>
                  <a:cubicBezTo>
                    <a:pt x="28087" y="1236"/>
                    <a:pt x="26853" y="2"/>
                    <a:pt x="25385" y="2"/>
                  </a:cubicBezTo>
                  <a:lnTo>
                    <a:pt x="3103" y="2"/>
                  </a:lnTo>
                  <a:cubicBezTo>
                    <a:pt x="3079" y="1"/>
                    <a:pt x="3055" y="1"/>
                    <a:pt x="3032" y="1"/>
                  </a:cubicBezTo>
                  <a:close/>
                </a:path>
              </a:pathLst>
            </a:custGeom>
            <a:solidFill>
              <a:srgbClr val="2F2F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8"/>
            <p:cNvSpPr/>
            <p:nvPr/>
          </p:nvSpPr>
          <p:spPr>
            <a:xfrm>
              <a:off x="2162550" y="3709750"/>
              <a:ext cx="702200" cy="135125"/>
            </a:xfrm>
            <a:custGeom>
              <a:rect b="b" l="l" r="r" t="t"/>
              <a:pathLst>
                <a:path extrusionOk="0" h="5405" w="28088">
                  <a:moveTo>
                    <a:pt x="3032" y="0"/>
                  </a:moveTo>
                  <a:cubicBezTo>
                    <a:pt x="1793" y="0"/>
                    <a:pt x="695" y="858"/>
                    <a:pt x="401" y="2069"/>
                  </a:cubicBezTo>
                  <a:cubicBezTo>
                    <a:pt x="0" y="3770"/>
                    <a:pt x="1301" y="5405"/>
                    <a:pt x="3036" y="5405"/>
                  </a:cubicBezTo>
                  <a:lnTo>
                    <a:pt x="25319" y="5405"/>
                  </a:lnTo>
                  <a:cubicBezTo>
                    <a:pt x="26820" y="5405"/>
                    <a:pt x="28054" y="4204"/>
                    <a:pt x="28054" y="2736"/>
                  </a:cubicBezTo>
                  <a:cubicBezTo>
                    <a:pt x="28087" y="1235"/>
                    <a:pt x="26853" y="1"/>
                    <a:pt x="25385" y="1"/>
                  </a:cubicBezTo>
                  <a:lnTo>
                    <a:pt x="3103" y="1"/>
                  </a:lnTo>
                  <a:cubicBezTo>
                    <a:pt x="3079" y="0"/>
                    <a:pt x="3055" y="0"/>
                    <a:pt x="3032" y="0"/>
                  </a:cubicBezTo>
                  <a:close/>
                </a:path>
              </a:pathLst>
            </a:custGeom>
            <a:solidFill>
              <a:srgbClr val="2F2F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8"/>
            <p:cNvSpPr/>
            <p:nvPr/>
          </p:nvSpPr>
          <p:spPr>
            <a:xfrm>
              <a:off x="2666250" y="1573225"/>
              <a:ext cx="1543625" cy="2346100"/>
            </a:xfrm>
            <a:custGeom>
              <a:rect b="b" l="l" r="r" t="t"/>
              <a:pathLst>
                <a:path extrusionOk="0" h="93844" w="61745">
                  <a:moveTo>
                    <a:pt x="30889" y="5338"/>
                  </a:moveTo>
                  <a:cubicBezTo>
                    <a:pt x="44966" y="5338"/>
                    <a:pt x="56407" y="16780"/>
                    <a:pt x="56407" y="30856"/>
                  </a:cubicBezTo>
                  <a:cubicBezTo>
                    <a:pt x="56407" y="43132"/>
                    <a:pt x="36960" y="78023"/>
                    <a:pt x="30989" y="88431"/>
                  </a:cubicBezTo>
                  <a:lnTo>
                    <a:pt x="30989" y="88398"/>
                  </a:lnTo>
                  <a:cubicBezTo>
                    <a:pt x="30965" y="88446"/>
                    <a:pt x="30940" y="88477"/>
                    <a:pt x="30916" y="88477"/>
                  </a:cubicBezTo>
                  <a:cubicBezTo>
                    <a:pt x="30907" y="88477"/>
                    <a:pt x="30898" y="88473"/>
                    <a:pt x="30889" y="88464"/>
                  </a:cubicBezTo>
                  <a:cubicBezTo>
                    <a:pt x="30871" y="88473"/>
                    <a:pt x="30856" y="88477"/>
                    <a:pt x="30842" y="88477"/>
                  </a:cubicBezTo>
                  <a:cubicBezTo>
                    <a:pt x="30804" y="88477"/>
                    <a:pt x="30780" y="88446"/>
                    <a:pt x="30755" y="88398"/>
                  </a:cubicBezTo>
                  <a:cubicBezTo>
                    <a:pt x="24818" y="78023"/>
                    <a:pt x="5337" y="43132"/>
                    <a:pt x="5337" y="30856"/>
                  </a:cubicBezTo>
                  <a:cubicBezTo>
                    <a:pt x="5337" y="16780"/>
                    <a:pt x="16779" y="5338"/>
                    <a:pt x="30889" y="5338"/>
                  </a:cubicBezTo>
                  <a:close/>
                  <a:moveTo>
                    <a:pt x="30889" y="1"/>
                  </a:moveTo>
                  <a:cubicBezTo>
                    <a:pt x="26986" y="1"/>
                    <a:pt x="23150" y="735"/>
                    <a:pt x="19547" y="2169"/>
                  </a:cubicBezTo>
                  <a:lnTo>
                    <a:pt x="14544" y="4704"/>
                  </a:lnTo>
                  <a:cubicBezTo>
                    <a:pt x="5504" y="10342"/>
                    <a:pt x="0" y="20249"/>
                    <a:pt x="0" y="30890"/>
                  </a:cubicBezTo>
                  <a:cubicBezTo>
                    <a:pt x="0" y="44099"/>
                    <a:pt x="18247" y="77390"/>
                    <a:pt x="26119" y="91066"/>
                  </a:cubicBezTo>
                  <a:cubicBezTo>
                    <a:pt x="27170" y="92917"/>
                    <a:pt x="29021" y="93843"/>
                    <a:pt x="30872" y="93843"/>
                  </a:cubicBezTo>
                  <a:cubicBezTo>
                    <a:pt x="32724" y="93843"/>
                    <a:pt x="34575" y="92917"/>
                    <a:pt x="35626" y="91066"/>
                  </a:cubicBezTo>
                  <a:cubicBezTo>
                    <a:pt x="37760" y="87397"/>
                    <a:pt x="40629" y="82260"/>
                    <a:pt x="43698" y="76489"/>
                  </a:cubicBezTo>
                  <a:lnTo>
                    <a:pt x="46500" y="71118"/>
                  </a:lnTo>
                  <a:cubicBezTo>
                    <a:pt x="54039" y="56475"/>
                    <a:pt x="61744" y="39429"/>
                    <a:pt x="61744" y="30890"/>
                  </a:cubicBezTo>
                  <a:cubicBezTo>
                    <a:pt x="61744" y="13844"/>
                    <a:pt x="47901" y="34"/>
                    <a:pt x="308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" name="Google Shape;393;p28"/>
          <p:cNvGrpSpPr/>
          <p:nvPr/>
        </p:nvGrpSpPr>
        <p:grpSpPr>
          <a:xfrm>
            <a:off x="4604265" y="3973957"/>
            <a:ext cx="365042" cy="377068"/>
            <a:chOff x="1384500" y="533700"/>
            <a:chExt cx="4603300" cy="4754950"/>
          </a:xfrm>
        </p:grpSpPr>
        <p:sp>
          <p:nvSpPr>
            <p:cNvPr id="394" name="Google Shape;394;p28"/>
            <p:cNvSpPr/>
            <p:nvPr/>
          </p:nvSpPr>
          <p:spPr>
            <a:xfrm>
              <a:off x="2733800" y="3905100"/>
              <a:ext cx="1617000" cy="1309025"/>
            </a:xfrm>
            <a:custGeom>
              <a:rect b="b" l="l" r="r" t="t"/>
              <a:pathLst>
                <a:path extrusionOk="0" h="52361" w="64680">
                  <a:moveTo>
                    <a:pt x="47574" y="1"/>
                  </a:moveTo>
                  <a:cubicBezTo>
                    <a:pt x="46139" y="1"/>
                    <a:pt x="44685" y="374"/>
                    <a:pt x="43364" y="1160"/>
                  </a:cubicBezTo>
                  <a:cubicBezTo>
                    <a:pt x="39495" y="3462"/>
                    <a:pt x="38194" y="8432"/>
                    <a:pt x="40429" y="12368"/>
                  </a:cubicBezTo>
                  <a:lnTo>
                    <a:pt x="43398" y="17372"/>
                  </a:lnTo>
                  <a:lnTo>
                    <a:pt x="44298" y="18873"/>
                  </a:lnTo>
                  <a:cubicBezTo>
                    <a:pt x="45833" y="21441"/>
                    <a:pt x="44966" y="24744"/>
                    <a:pt x="42430" y="26278"/>
                  </a:cubicBezTo>
                  <a:lnTo>
                    <a:pt x="27720" y="35051"/>
                  </a:lnTo>
                  <a:cubicBezTo>
                    <a:pt x="26855" y="35568"/>
                    <a:pt x="25903" y="35812"/>
                    <a:pt x="24963" y="35812"/>
                  </a:cubicBezTo>
                  <a:cubicBezTo>
                    <a:pt x="23113" y="35812"/>
                    <a:pt x="21310" y="34864"/>
                    <a:pt x="20315" y="33183"/>
                  </a:cubicBezTo>
                  <a:lnTo>
                    <a:pt x="19714" y="32216"/>
                  </a:lnTo>
                  <a:lnTo>
                    <a:pt x="16412" y="26645"/>
                  </a:lnTo>
                  <a:cubicBezTo>
                    <a:pt x="14836" y="24150"/>
                    <a:pt x="12154" y="22775"/>
                    <a:pt x="9402" y="22775"/>
                  </a:cubicBezTo>
                  <a:cubicBezTo>
                    <a:pt x="7961" y="22775"/>
                    <a:pt x="6501" y="23152"/>
                    <a:pt x="5170" y="23943"/>
                  </a:cubicBezTo>
                  <a:cubicBezTo>
                    <a:pt x="1301" y="26245"/>
                    <a:pt x="0" y="31215"/>
                    <a:pt x="2202" y="35118"/>
                  </a:cubicBezTo>
                  <a:lnTo>
                    <a:pt x="5671" y="40989"/>
                  </a:lnTo>
                  <a:lnTo>
                    <a:pt x="6104" y="41656"/>
                  </a:lnTo>
                  <a:cubicBezTo>
                    <a:pt x="10209" y="48541"/>
                    <a:pt x="17482" y="52360"/>
                    <a:pt x="24948" y="52360"/>
                  </a:cubicBezTo>
                  <a:cubicBezTo>
                    <a:pt x="28767" y="52360"/>
                    <a:pt x="32637" y="51361"/>
                    <a:pt x="36159" y="49261"/>
                  </a:cubicBezTo>
                  <a:lnTo>
                    <a:pt x="50903" y="40488"/>
                  </a:lnTo>
                  <a:cubicBezTo>
                    <a:pt x="61277" y="34284"/>
                    <a:pt x="64680" y="20841"/>
                    <a:pt x="58509" y="10433"/>
                  </a:cubicBezTo>
                  <a:lnTo>
                    <a:pt x="57408" y="8599"/>
                  </a:lnTo>
                  <a:lnTo>
                    <a:pt x="54606" y="3895"/>
                  </a:lnTo>
                  <a:cubicBezTo>
                    <a:pt x="53046" y="1391"/>
                    <a:pt x="50343" y="1"/>
                    <a:pt x="475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8"/>
            <p:cNvSpPr/>
            <p:nvPr/>
          </p:nvSpPr>
          <p:spPr>
            <a:xfrm>
              <a:off x="2733800" y="4474450"/>
              <a:ext cx="492875" cy="455375"/>
            </a:xfrm>
            <a:custGeom>
              <a:rect b="b" l="l" r="r" t="t"/>
              <a:pathLst>
                <a:path extrusionOk="0" h="18215" w="19715">
                  <a:moveTo>
                    <a:pt x="9402" y="1"/>
                  </a:moveTo>
                  <a:cubicBezTo>
                    <a:pt x="7961" y="1"/>
                    <a:pt x="6501" y="378"/>
                    <a:pt x="5170" y="1169"/>
                  </a:cubicBezTo>
                  <a:cubicBezTo>
                    <a:pt x="1301" y="3471"/>
                    <a:pt x="0" y="8441"/>
                    <a:pt x="2202" y="12344"/>
                  </a:cubicBezTo>
                  <a:lnTo>
                    <a:pt x="5704" y="18215"/>
                  </a:lnTo>
                  <a:lnTo>
                    <a:pt x="19714" y="9442"/>
                  </a:lnTo>
                  <a:lnTo>
                    <a:pt x="16412" y="3904"/>
                  </a:lnTo>
                  <a:lnTo>
                    <a:pt x="16412" y="3871"/>
                  </a:lnTo>
                  <a:cubicBezTo>
                    <a:pt x="14836" y="1376"/>
                    <a:pt x="12154" y="1"/>
                    <a:pt x="94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8"/>
            <p:cNvSpPr/>
            <p:nvPr/>
          </p:nvSpPr>
          <p:spPr>
            <a:xfrm>
              <a:off x="3688650" y="3905700"/>
              <a:ext cx="480350" cy="433700"/>
            </a:xfrm>
            <a:custGeom>
              <a:rect b="b" l="l" r="r" t="t"/>
              <a:pathLst>
                <a:path extrusionOk="0" h="17348" w="19214">
                  <a:moveTo>
                    <a:pt x="9410" y="1"/>
                  </a:moveTo>
                  <a:cubicBezTo>
                    <a:pt x="7965" y="1"/>
                    <a:pt x="6501" y="378"/>
                    <a:pt x="5170" y="1170"/>
                  </a:cubicBezTo>
                  <a:cubicBezTo>
                    <a:pt x="1301" y="3471"/>
                    <a:pt x="0" y="8441"/>
                    <a:pt x="2202" y="12344"/>
                  </a:cubicBezTo>
                  <a:lnTo>
                    <a:pt x="5204" y="17348"/>
                  </a:lnTo>
                  <a:lnTo>
                    <a:pt x="19214" y="8575"/>
                  </a:lnTo>
                  <a:lnTo>
                    <a:pt x="16412" y="3871"/>
                  </a:lnTo>
                  <a:cubicBezTo>
                    <a:pt x="14858" y="1376"/>
                    <a:pt x="12169" y="1"/>
                    <a:pt x="94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8"/>
            <p:cNvSpPr/>
            <p:nvPr/>
          </p:nvSpPr>
          <p:spPr>
            <a:xfrm>
              <a:off x="1457875" y="603375"/>
              <a:ext cx="4449050" cy="4449050"/>
            </a:xfrm>
            <a:custGeom>
              <a:rect b="b" l="l" r="r" t="t"/>
              <a:pathLst>
                <a:path extrusionOk="0" h="177962" w="177962">
                  <a:moveTo>
                    <a:pt x="87330" y="0"/>
                  </a:moveTo>
                  <a:lnTo>
                    <a:pt x="83193" y="6739"/>
                  </a:lnTo>
                  <a:lnTo>
                    <a:pt x="79557" y="12676"/>
                  </a:lnTo>
                  <a:lnTo>
                    <a:pt x="72219" y="24585"/>
                  </a:lnTo>
                  <a:lnTo>
                    <a:pt x="1" y="142102"/>
                  </a:lnTo>
                  <a:lnTo>
                    <a:pt x="35860" y="177961"/>
                  </a:lnTo>
                  <a:lnTo>
                    <a:pt x="153377" y="105743"/>
                  </a:lnTo>
                  <a:lnTo>
                    <a:pt x="165252" y="98404"/>
                  </a:lnTo>
                  <a:lnTo>
                    <a:pt x="171223" y="94735"/>
                  </a:lnTo>
                  <a:lnTo>
                    <a:pt x="177961" y="90599"/>
                  </a:lnTo>
                  <a:lnTo>
                    <a:pt x="873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8"/>
            <p:cNvSpPr/>
            <p:nvPr/>
          </p:nvSpPr>
          <p:spPr>
            <a:xfrm>
              <a:off x="3537700" y="603375"/>
              <a:ext cx="2369225" cy="2368375"/>
            </a:xfrm>
            <a:custGeom>
              <a:rect b="b" l="l" r="r" t="t"/>
              <a:pathLst>
                <a:path extrusionOk="0" h="94735" w="94769">
                  <a:moveTo>
                    <a:pt x="4137" y="0"/>
                  </a:moveTo>
                  <a:lnTo>
                    <a:pt x="0" y="6739"/>
                  </a:lnTo>
                  <a:lnTo>
                    <a:pt x="88030" y="94735"/>
                  </a:lnTo>
                  <a:lnTo>
                    <a:pt x="94768" y="90599"/>
                  </a:lnTo>
                  <a:lnTo>
                    <a:pt x="41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8"/>
            <p:cNvSpPr/>
            <p:nvPr/>
          </p:nvSpPr>
          <p:spPr>
            <a:xfrm>
              <a:off x="3263325" y="920275"/>
              <a:ext cx="2325850" cy="2326675"/>
            </a:xfrm>
            <a:custGeom>
              <a:rect b="b" l="l" r="r" t="t"/>
              <a:pathLst>
                <a:path extrusionOk="0" h="93067" w="93034">
                  <a:moveTo>
                    <a:pt x="7339" y="0"/>
                  </a:moveTo>
                  <a:lnTo>
                    <a:pt x="1" y="11909"/>
                  </a:lnTo>
                  <a:lnTo>
                    <a:pt x="81159" y="93067"/>
                  </a:lnTo>
                  <a:lnTo>
                    <a:pt x="93034" y="85728"/>
                  </a:lnTo>
                  <a:lnTo>
                    <a:pt x="73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8"/>
            <p:cNvSpPr/>
            <p:nvPr/>
          </p:nvSpPr>
          <p:spPr>
            <a:xfrm>
              <a:off x="2145025" y="2341275"/>
              <a:ext cx="1501950" cy="1501950"/>
            </a:xfrm>
            <a:custGeom>
              <a:rect b="b" l="l" r="r" t="t"/>
              <a:pathLst>
                <a:path extrusionOk="0" h="60078" w="60078">
                  <a:moveTo>
                    <a:pt x="52071" y="1"/>
                  </a:moveTo>
                  <a:lnTo>
                    <a:pt x="1" y="52072"/>
                  </a:lnTo>
                  <a:lnTo>
                    <a:pt x="7973" y="60077"/>
                  </a:lnTo>
                  <a:lnTo>
                    <a:pt x="60077" y="7973"/>
                  </a:lnTo>
                  <a:lnTo>
                    <a:pt x="5207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8"/>
            <p:cNvSpPr/>
            <p:nvPr/>
          </p:nvSpPr>
          <p:spPr>
            <a:xfrm>
              <a:off x="2345175" y="3415375"/>
              <a:ext cx="959050" cy="959050"/>
            </a:xfrm>
            <a:custGeom>
              <a:rect b="b" l="l" r="r" t="t"/>
              <a:pathLst>
                <a:path extrusionOk="0" h="38362" w="38362">
                  <a:moveTo>
                    <a:pt x="17080" y="1"/>
                  </a:moveTo>
                  <a:lnTo>
                    <a:pt x="1" y="17113"/>
                  </a:lnTo>
                  <a:lnTo>
                    <a:pt x="21249" y="38362"/>
                  </a:lnTo>
                  <a:lnTo>
                    <a:pt x="38361" y="21283"/>
                  </a:lnTo>
                  <a:lnTo>
                    <a:pt x="17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8"/>
            <p:cNvSpPr/>
            <p:nvPr/>
          </p:nvSpPr>
          <p:spPr>
            <a:xfrm>
              <a:off x="1833150" y="533700"/>
              <a:ext cx="4154650" cy="3113000"/>
            </a:xfrm>
            <a:custGeom>
              <a:rect b="b" l="l" r="r" t="t"/>
              <a:pathLst>
                <a:path extrusionOk="0" h="124520" w="166186">
                  <a:moveTo>
                    <a:pt x="72852" y="7257"/>
                  </a:moveTo>
                  <a:lnTo>
                    <a:pt x="158480" y="92885"/>
                  </a:lnTo>
                  <a:lnTo>
                    <a:pt x="150675" y="97689"/>
                  </a:lnTo>
                  <a:lnTo>
                    <a:pt x="104575" y="51589"/>
                  </a:lnTo>
                  <a:cubicBezTo>
                    <a:pt x="104041" y="51039"/>
                    <a:pt x="103332" y="50763"/>
                    <a:pt x="102619" y="50763"/>
                  </a:cubicBezTo>
                  <a:cubicBezTo>
                    <a:pt x="101906" y="50763"/>
                    <a:pt x="101189" y="51039"/>
                    <a:pt x="100639" y="51589"/>
                  </a:cubicBezTo>
                  <a:cubicBezTo>
                    <a:pt x="99571" y="52656"/>
                    <a:pt x="99571" y="54424"/>
                    <a:pt x="100639" y="55525"/>
                  </a:cubicBezTo>
                  <a:lnTo>
                    <a:pt x="145804" y="100691"/>
                  </a:lnTo>
                  <a:lnTo>
                    <a:pt x="138766" y="104994"/>
                  </a:lnTo>
                  <a:lnTo>
                    <a:pt x="60744" y="26971"/>
                  </a:lnTo>
                  <a:lnTo>
                    <a:pt x="65047" y="19933"/>
                  </a:lnTo>
                  <a:lnTo>
                    <a:pt x="93500" y="48387"/>
                  </a:lnTo>
                  <a:cubicBezTo>
                    <a:pt x="94096" y="48929"/>
                    <a:pt x="94747" y="49159"/>
                    <a:pt x="95371" y="49159"/>
                  </a:cubicBezTo>
                  <a:cubicBezTo>
                    <a:pt x="97509" y="49159"/>
                    <a:pt x="99322" y="46465"/>
                    <a:pt x="97437" y="44451"/>
                  </a:cubicBezTo>
                  <a:lnTo>
                    <a:pt x="68049" y="15063"/>
                  </a:lnTo>
                  <a:lnTo>
                    <a:pt x="72852" y="7257"/>
                  </a:lnTo>
                  <a:close/>
                  <a:moveTo>
                    <a:pt x="72311" y="1"/>
                  </a:moveTo>
                  <a:cubicBezTo>
                    <a:pt x="71390" y="1"/>
                    <a:pt x="70478" y="453"/>
                    <a:pt x="69950" y="1320"/>
                  </a:cubicBezTo>
                  <a:lnTo>
                    <a:pt x="62211" y="13929"/>
                  </a:lnTo>
                  <a:cubicBezTo>
                    <a:pt x="62211" y="13929"/>
                    <a:pt x="62211" y="13962"/>
                    <a:pt x="62211" y="13962"/>
                  </a:cubicBezTo>
                  <a:lnTo>
                    <a:pt x="834" y="113834"/>
                  </a:lnTo>
                  <a:cubicBezTo>
                    <a:pt x="0" y="115135"/>
                    <a:pt x="434" y="116836"/>
                    <a:pt x="1735" y="117636"/>
                  </a:cubicBezTo>
                  <a:cubicBezTo>
                    <a:pt x="2188" y="117915"/>
                    <a:pt x="2694" y="118049"/>
                    <a:pt x="3195" y="118049"/>
                  </a:cubicBezTo>
                  <a:cubicBezTo>
                    <a:pt x="4131" y="118049"/>
                    <a:pt x="5049" y="117583"/>
                    <a:pt x="5571" y="116736"/>
                  </a:cubicBezTo>
                  <a:lnTo>
                    <a:pt x="57742" y="31842"/>
                  </a:lnTo>
                  <a:lnTo>
                    <a:pt x="133896" y="107996"/>
                  </a:lnTo>
                  <a:lnTo>
                    <a:pt x="115383" y="119371"/>
                  </a:lnTo>
                  <a:cubicBezTo>
                    <a:pt x="114082" y="120171"/>
                    <a:pt x="113682" y="121873"/>
                    <a:pt x="114482" y="123207"/>
                  </a:cubicBezTo>
                  <a:cubicBezTo>
                    <a:pt x="115004" y="124055"/>
                    <a:pt x="115908" y="124520"/>
                    <a:pt x="116843" y="124520"/>
                  </a:cubicBezTo>
                  <a:cubicBezTo>
                    <a:pt x="117344" y="124520"/>
                    <a:pt x="117853" y="124387"/>
                    <a:pt x="118318" y="124108"/>
                  </a:cubicBezTo>
                  <a:lnTo>
                    <a:pt x="164418" y="95754"/>
                  </a:lnTo>
                  <a:cubicBezTo>
                    <a:pt x="165952" y="94820"/>
                    <a:pt x="166186" y="92685"/>
                    <a:pt x="164918" y="91418"/>
                  </a:cubicBezTo>
                  <a:lnTo>
                    <a:pt x="74287" y="819"/>
                  </a:lnTo>
                  <a:cubicBezTo>
                    <a:pt x="73736" y="268"/>
                    <a:pt x="73020" y="1"/>
                    <a:pt x="723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8"/>
            <p:cNvSpPr/>
            <p:nvPr/>
          </p:nvSpPr>
          <p:spPr>
            <a:xfrm>
              <a:off x="1384500" y="3582700"/>
              <a:ext cx="3228150" cy="1705950"/>
            </a:xfrm>
            <a:custGeom>
              <a:rect b="b" l="l" r="r" t="t"/>
              <a:pathLst>
                <a:path extrusionOk="0" h="68238" w="129126">
                  <a:moveTo>
                    <a:pt x="93167" y="28633"/>
                  </a:moveTo>
                  <a:lnTo>
                    <a:pt x="95902" y="33203"/>
                  </a:lnTo>
                  <a:cubicBezTo>
                    <a:pt x="96636" y="34437"/>
                    <a:pt x="96202" y="36039"/>
                    <a:pt x="94968" y="36806"/>
                  </a:cubicBezTo>
                  <a:lnTo>
                    <a:pt x="80258" y="45579"/>
                  </a:lnTo>
                  <a:cubicBezTo>
                    <a:pt x="79839" y="45827"/>
                    <a:pt x="79376" y="45946"/>
                    <a:pt x="78916" y="45946"/>
                  </a:cubicBezTo>
                  <a:cubicBezTo>
                    <a:pt x="78019" y="45946"/>
                    <a:pt x="77140" y="45494"/>
                    <a:pt x="76655" y="44678"/>
                  </a:cubicBezTo>
                  <a:lnTo>
                    <a:pt x="74086" y="40342"/>
                  </a:lnTo>
                  <a:lnTo>
                    <a:pt x="93167" y="28633"/>
                  </a:lnTo>
                  <a:close/>
                  <a:moveTo>
                    <a:pt x="12609" y="28833"/>
                  </a:moveTo>
                  <a:lnTo>
                    <a:pt x="14544" y="28867"/>
                  </a:lnTo>
                  <a:lnTo>
                    <a:pt x="33091" y="47413"/>
                  </a:lnTo>
                  <a:lnTo>
                    <a:pt x="33124" y="49348"/>
                  </a:lnTo>
                  <a:lnTo>
                    <a:pt x="12609" y="28833"/>
                  </a:lnTo>
                  <a:close/>
                  <a:moveTo>
                    <a:pt x="107243" y="19960"/>
                  </a:moveTo>
                  <a:lnTo>
                    <a:pt x="110079" y="24730"/>
                  </a:lnTo>
                  <a:cubicBezTo>
                    <a:pt x="115483" y="33837"/>
                    <a:pt x="112514" y="45579"/>
                    <a:pt x="103407" y="51016"/>
                  </a:cubicBezTo>
                  <a:lnTo>
                    <a:pt x="88697" y="59756"/>
                  </a:lnTo>
                  <a:cubicBezTo>
                    <a:pt x="85617" y="61583"/>
                    <a:pt x="82236" y="62453"/>
                    <a:pt x="78899" y="62453"/>
                  </a:cubicBezTo>
                  <a:cubicBezTo>
                    <a:pt x="72369" y="62453"/>
                    <a:pt x="66010" y="59122"/>
                    <a:pt x="62411" y="53117"/>
                  </a:cubicBezTo>
                  <a:lnTo>
                    <a:pt x="59976" y="49015"/>
                  </a:lnTo>
                  <a:lnTo>
                    <a:pt x="69383" y="43277"/>
                  </a:lnTo>
                  <a:lnTo>
                    <a:pt x="71885" y="47513"/>
                  </a:lnTo>
                  <a:cubicBezTo>
                    <a:pt x="73409" y="50075"/>
                    <a:pt x="76117" y="51497"/>
                    <a:pt x="78906" y="51497"/>
                  </a:cubicBezTo>
                  <a:cubicBezTo>
                    <a:pt x="80330" y="51497"/>
                    <a:pt x="81774" y="51127"/>
                    <a:pt x="83093" y="50349"/>
                  </a:cubicBezTo>
                  <a:lnTo>
                    <a:pt x="97803" y="41576"/>
                  </a:lnTo>
                  <a:cubicBezTo>
                    <a:pt x="101706" y="39241"/>
                    <a:pt x="102974" y="34237"/>
                    <a:pt x="100672" y="30368"/>
                  </a:cubicBezTo>
                  <a:lnTo>
                    <a:pt x="97903" y="25731"/>
                  </a:lnTo>
                  <a:lnTo>
                    <a:pt x="107243" y="19960"/>
                  </a:lnTo>
                  <a:close/>
                  <a:moveTo>
                    <a:pt x="15537" y="1"/>
                  </a:moveTo>
                  <a:cubicBezTo>
                    <a:pt x="14602" y="1"/>
                    <a:pt x="13698" y="466"/>
                    <a:pt x="13176" y="1314"/>
                  </a:cubicBezTo>
                  <a:lnTo>
                    <a:pt x="667" y="21662"/>
                  </a:lnTo>
                  <a:cubicBezTo>
                    <a:pt x="0" y="22762"/>
                    <a:pt x="167" y="24197"/>
                    <a:pt x="1068" y="25097"/>
                  </a:cubicBezTo>
                  <a:lnTo>
                    <a:pt x="36927" y="60956"/>
                  </a:lnTo>
                  <a:cubicBezTo>
                    <a:pt x="37460" y="61457"/>
                    <a:pt x="38161" y="61757"/>
                    <a:pt x="38895" y="61757"/>
                  </a:cubicBezTo>
                  <a:cubicBezTo>
                    <a:pt x="39428" y="61757"/>
                    <a:pt x="39929" y="61624"/>
                    <a:pt x="40362" y="61357"/>
                  </a:cubicBezTo>
                  <a:lnTo>
                    <a:pt x="55373" y="52117"/>
                  </a:lnTo>
                  <a:lnTo>
                    <a:pt x="57808" y="56186"/>
                  </a:lnTo>
                  <a:cubicBezTo>
                    <a:pt x="62423" y="63937"/>
                    <a:pt x="70634" y="68238"/>
                    <a:pt x="79053" y="68238"/>
                  </a:cubicBezTo>
                  <a:cubicBezTo>
                    <a:pt x="83353" y="68238"/>
                    <a:pt x="87708" y="67116"/>
                    <a:pt x="91666" y="64759"/>
                  </a:cubicBezTo>
                  <a:lnTo>
                    <a:pt x="106410" y="55986"/>
                  </a:lnTo>
                  <a:cubicBezTo>
                    <a:pt x="118118" y="48981"/>
                    <a:pt x="121954" y="33804"/>
                    <a:pt x="114982" y="22095"/>
                  </a:cubicBezTo>
                  <a:lnTo>
                    <a:pt x="112080" y="17258"/>
                  </a:lnTo>
                  <a:lnTo>
                    <a:pt x="127491" y="7785"/>
                  </a:lnTo>
                  <a:cubicBezTo>
                    <a:pt x="128625" y="7118"/>
                    <a:pt x="129126" y="5750"/>
                    <a:pt x="128725" y="4483"/>
                  </a:cubicBezTo>
                  <a:cubicBezTo>
                    <a:pt x="128331" y="3299"/>
                    <a:pt x="127242" y="2584"/>
                    <a:pt x="126099" y="2584"/>
                  </a:cubicBezTo>
                  <a:cubicBezTo>
                    <a:pt x="125600" y="2584"/>
                    <a:pt x="125089" y="2721"/>
                    <a:pt x="124623" y="3015"/>
                  </a:cubicBezTo>
                  <a:lnTo>
                    <a:pt x="39295" y="55452"/>
                  </a:lnTo>
                  <a:lnTo>
                    <a:pt x="38928" y="55119"/>
                  </a:lnTo>
                  <a:lnTo>
                    <a:pt x="38795" y="46313"/>
                  </a:lnTo>
                  <a:cubicBezTo>
                    <a:pt x="38795" y="45579"/>
                    <a:pt x="38494" y="44912"/>
                    <a:pt x="37961" y="44378"/>
                  </a:cubicBezTo>
                  <a:lnTo>
                    <a:pt x="17846" y="24263"/>
                  </a:lnTo>
                  <a:cubicBezTo>
                    <a:pt x="17346" y="23730"/>
                    <a:pt x="16645" y="23430"/>
                    <a:pt x="15912" y="23430"/>
                  </a:cubicBezTo>
                  <a:lnTo>
                    <a:pt x="7105" y="23296"/>
                  </a:lnTo>
                  <a:lnTo>
                    <a:pt x="6538" y="22729"/>
                  </a:lnTo>
                  <a:lnTo>
                    <a:pt x="17913" y="4249"/>
                  </a:lnTo>
                  <a:cubicBezTo>
                    <a:pt x="18714" y="2915"/>
                    <a:pt x="18313" y="1214"/>
                    <a:pt x="17012" y="413"/>
                  </a:cubicBezTo>
                  <a:cubicBezTo>
                    <a:pt x="16547" y="134"/>
                    <a:pt x="16038" y="1"/>
                    <a:pt x="155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8"/>
            <p:cNvSpPr/>
            <p:nvPr/>
          </p:nvSpPr>
          <p:spPr>
            <a:xfrm>
              <a:off x="2732950" y="3694025"/>
              <a:ext cx="382800" cy="369775"/>
            </a:xfrm>
            <a:custGeom>
              <a:rect b="b" l="l" r="r" t="t"/>
              <a:pathLst>
                <a:path extrusionOk="0" h="14791" w="15312">
                  <a:moveTo>
                    <a:pt x="12216" y="0"/>
                  </a:moveTo>
                  <a:cubicBezTo>
                    <a:pt x="11466" y="0"/>
                    <a:pt x="10720" y="300"/>
                    <a:pt x="10175" y="897"/>
                  </a:cubicBezTo>
                  <a:lnTo>
                    <a:pt x="1135" y="9937"/>
                  </a:lnTo>
                  <a:cubicBezTo>
                    <a:pt x="1" y="11071"/>
                    <a:pt x="1" y="12872"/>
                    <a:pt x="1102" y="14006"/>
                  </a:cubicBezTo>
                  <a:cubicBezTo>
                    <a:pt x="1643" y="14532"/>
                    <a:pt x="2339" y="14790"/>
                    <a:pt x="3032" y="14790"/>
                  </a:cubicBezTo>
                  <a:cubicBezTo>
                    <a:pt x="3748" y="14790"/>
                    <a:pt x="4462" y="14515"/>
                    <a:pt x="5004" y="13973"/>
                  </a:cubicBezTo>
                  <a:lnTo>
                    <a:pt x="14111" y="4833"/>
                  </a:lnTo>
                  <a:cubicBezTo>
                    <a:pt x="15278" y="3766"/>
                    <a:pt x="15312" y="1931"/>
                    <a:pt x="14211" y="830"/>
                  </a:cubicBezTo>
                  <a:cubicBezTo>
                    <a:pt x="13656" y="275"/>
                    <a:pt x="12934" y="0"/>
                    <a:pt x="122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8"/>
            <p:cNvSpPr/>
            <p:nvPr/>
          </p:nvSpPr>
          <p:spPr>
            <a:xfrm>
              <a:off x="2586175" y="3550475"/>
              <a:ext cx="380300" cy="366850"/>
            </a:xfrm>
            <a:custGeom>
              <a:rect b="b" l="l" r="r" t="t"/>
              <a:pathLst>
                <a:path extrusionOk="0" h="14674" w="15212">
                  <a:moveTo>
                    <a:pt x="12164" y="1"/>
                  </a:moveTo>
                  <a:cubicBezTo>
                    <a:pt x="11451" y="1"/>
                    <a:pt x="10742" y="268"/>
                    <a:pt x="10208" y="801"/>
                  </a:cubicBezTo>
                  <a:lnTo>
                    <a:pt x="1068" y="9941"/>
                  </a:lnTo>
                  <a:cubicBezTo>
                    <a:pt x="1" y="11009"/>
                    <a:pt x="1" y="12777"/>
                    <a:pt x="1068" y="13844"/>
                  </a:cubicBezTo>
                  <a:cubicBezTo>
                    <a:pt x="1623" y="14399"/>
                    <a:pt x="2347" y="14674"/>
                    <a:pt x="3065" y="14674"/>
                  </a:cubicBezTo>
                  <a:cubicBezTo>
                    <a:pt x="3773" y="14674"/>
                    <a:pt x="4475" y="14407"/>
                    <a:pt x="5004" y="13877"/>
                  </a:cubicBezTo>
                  <a:lnTo>
                    <a:pt x="14144" y="4738"/>
                  </a:lnTo>
                  <a:cubicBezTo>
                    <a:pt x="15212" y="3670"/>
                    <a:pt x="15212" y="1902"/>
                    <a:pt x="14144" y="801"/>
                  </a:cubicBezTo>
                  <a:cubicBezTo>
                    <a:pt x="13594" y="268"/>
                    <a:pt x="12877" y="1"/>
                    <a:pt x="121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8"/>
            <p:cNvSpPr/>
            <p:nvPr/>
          </p:nvSpPr>
          <p:spPr>
            <a:xfrm>
              <a:off x="5028750" y="1070475"/>
              <a:ext cx="439925" cy="388525"/>
            </a:xfrm>
            <a:custGeom>
              <a:rect b="b" l="l" r="r" t="t"/>
              <a:pathLst>
                <a:path extrusionOk="0" h="15541" w="17597">
                  <a:moveTo>
                    <a:pt x="13631" y="0"/>
                  </a:moveTo>
                  <a:cubicBezTo>
                    <a:pt x="12988" y="0"/>
                    <a:pt x="12317" y="246"/>
                    <a:pt x="11709" y="830"/>
                  </a:cubicBezTo>
                  <a:lnTo>
                    <a:pt x="1769" y="10771"/>
                  </a:lnTo>
                  <a:cubicBezTo>
                    <a:pt x="1" y="12539"/>
                    <a:pt x="1235" y="15541"/>
                    <a:pt x="3737" y="15541"/>
                  </a:cubicBezTo>
                  <a:cubicBezTo>
                    <a:pt x="4471" y="15541"/>
                    <a:pt x="5171" y="15241"/>
                    <a:pt x="5705" y="14707"/>
                  </a:cubicBezTo>
                  <a:lnTo>
                    <a:pt x="15645" y="4767"/>
                  </a:lnTo>
                  <a:cubicBezTo>
                    <a:pt x="17596" y="2739"/>
                    <a:pt x="15775" y="0"/>
                    <a:pt x="13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8"/>
            <p:cNvSpPr/>
            <p:nvPr/>
          </p:nvSpPr>
          <p:spPr>
            <a:xfrm>
              <a:off x="4369125" y="625875"/>
              <a:ext cx="136800" cy="473725"/>
            </a:xfrm>
            <a:custGeom>
              <a:rect b="b" l="l" r="r" t="t"/>
              <a:pathLst>
                <a:path extrusionOk="0" h="18949" w="5472">
                  <a:moveTo>
                    <a:pt x="2742" y="0"/>
                  </a:moveTo>
                  <a:cubicBezTo>
                    <a:pt x="1235" y="0"/>
                    <a:pt x="1" y="1222"/>
                    <a:pt x="34" y="2703"/>
                  </a:cubicBezTo>
                  <a:lnTo>
                    <a:pt x="34" y="16246"/>
                  </a:lnTo>
                  <a:cubicBezTo>
                    <a:pt x="1" y="17760"/>
                    <a:pt x="1234" y="18949"/>
                    <a:pt x="2740" y="18949"/>
                  </a:cubicBezTo>
                  <a:cubicBezTo>
                    <a:pt x="2761" y="18949"/>
                    <a:pt x="2782" y="18948"/>
                    <a:pt x="2802" y="18948"/>
                  </a:cubicBezTo>
                  <a:cubicBezTo>
                    <a:pt x="4304" y="18881"/>
                    <a:pt x="5471" y="17614"/>
                    <a:pt x="5438" y="16113"/>
                  </a:cubicBezTo>
                  <a:lnTo>
                    <a:pt x="5438" y="2836"/>
                  </a:lnTo>
                  <a:cubicBezTo>
                    <a:pt x="5471" y="1335"/>
                    <a:pt x="4304" y="68"/>
                    <a:pt x="2802" y="1"/>
                  </a:cubicBezTo>
                  <a:cubicBezTo>
                    <a:pt x="2782" y="1"/>
                    <a:pt x="2762" y="0"/>
                    <a:pt x="27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8"/>
            <p:cNvSpPr/>
            <p:nvPr/>
          </p:nvSpPr>
          <p:spPr>
            <a:xfrm>
              <a:off x="5407375" y="2000200"/>
              <a:ext cx="479525" cy="135150"/>
            </a:xfrm>
            <a:custGeom>
              <a:rect b="b" l="l" r="r" t="t"/>
              <a:pathLst>
                <a:path extrusionOk="0" h="5406" w="19181">
                  <a:moveTo>
                    <a:pt x="2902" y="1"/>
                  </a:moveTo>
                  <a:cubicBezTo>
                    <a:pt x="1268" y="1"/>
                    <a:pt x="0" y="1402"/>
                    <a:pt x="200" y="3036"/>
                  </a:cubicBezTo>
                  <a:cubicBezTo>
                    <a:pt x="397" y="4382"/>
                    <a:pt x="1564" y="5405"/>
                    <a:pt x="2936" y="5405"/>
                  </a:cubicBezTo>
                  <a:cubicBezTo>
                    <a:pt x="2958" y="5405"/>
                    <a:pt x="2980" y="5405"/>
                    <a:pt x="3002" y="5405"/>
                  </a:cubicBezTo>
                  <a:lnTo>
                    <a:pt x="16312" y="5405"/>
                  </a:lnTo>
                  <a:cubicBezTo>
                    <a:pt x="16333" y="5405"/>
                    <a:pt x="16354" y="5405"/>
                    <a:pt x="16375" y="5405"/>
                  </a:cubicBezTo>
                  <a:cubicBezTo>
                    <a:pt x="17848" y="5405"/>
                    <a:pt x="19081" y="4250"/>
                    <a:pt x="19147" y="2769"/>
                  </a:cubicBezTo>
                  <a:cubicBezTo>
                    <a:pt x="19181" y="1235"/>
                    <a:pt x="17980" y="1"/>
                    <a:pt x="164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09" name="Google Shape;409;p28"/>
          <p:cNvCxnSpPr/>
          <p:nvPr/>
        </p:nvCxnSpPr>
        <p:spPr>
          <a:xfrm>
            <a:off x="-381000" y="1816500"/>
            <a:ext cx="20235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0" name="Google Shape;410;p28"/>
          <p:cNvCxnSpPr/>
          <p:nvPr/>
        </p:nvCxnSpPr>
        <p:spPr>
          <a:xfrm>
            <a:off x="-470225" y="2737100"/>
            <a:ext cx="21699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1" name="Google Shape;411;p28"/>
          <p:cNvCxnSpPr/>
          <p:nvPr/>
        </p:nvCxnSpPr>
        <p:spPr>
          <a:xfrm>
            <a:off x="-476600" y="3648725"/>
            <a:ext cx="20886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2" name="Google Shape;412;p28"/>
          <p:cNvCxnSpPr/>
          <p:nvPr/>
        </p:nvCxnSpPr>
        <p:spPr>
          <a:xfrm rot="10800000">
            <a:off x="1615550" y="3629650"/>
            <a:ext cx="0" cy="5418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3" name="Google Shape;413;p28"/>
          <p:cNvSpPr/>
          <p:nvPr/>
        </p:nvSpPr>
        <p:spPr>
          <a:xfrm>
            <a:off x="2787712" y="2928863"/>
            <a:ext cx="572100" cy="5721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28"/>
          <p:cNvSpPr txBox="1"/>
          <p:nvPr>
            <p:ph idx="4294967295" type="subTitle"/>
          </p:nvPr>
        </p:nvSpPr>
        <p:spPr>
          <a:xfrm>
            <a:off x="3619458" y="2947912"/>
            <a:ext cx="1896000" cy="8076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000">
                <a:solidFill>
                  <a:schemeClr val="dk1"/>
                </a:solidFill>
              </a:rPr>
              <a:t>Saturn is the ringed one. It’s a gas giant, composed mostly of hydrogen and helium</a:t>
            </a:r>
            <a:endParaRPr sz="10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chemeClr val="dk1"/>
              </a:solidFill>
            </a:endParaRPr>
          </a:p>
        </p:txBody>
      </p:sp>
      <p:sp>
        <p:nvSpPr>
          <p:cNvPr id="415" name="Google Shape;415;p28"/>
          <p:cNvSpPr/>
          <p:nvPr/>
        </p:nvSpPr>
        <p:spPr>
          <a:xfrm>
            <a:off x="2787712" y="1994363"/>
            <a:ext cx="572100" cy="5721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28"/>
          <p:cNvSpPr txBox="1"/>
          <p:nvPr>
            <p:ph idx="4294967295" type="subTitle"/>
          </p:nvPr>
        </p:nvSpPr>
        <p:spPr>
          <a:xfrm>
            <a:off x="3619458" y="2015452"/>
            <a:ext cx="1896000" cy="10896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000"/>
              <a:t>Mercury is the closest planet to the Sun and is only a bit larger than our Moon</a:t>
            </a:r>
            <a:endParaRPr sz="1000"/>
          </a:p>
        </p:txBody>
      </p:sp>
      <p:sp>
        <p:nvSpPr>
          <p:cNvPr id="417" name="Google Shape;417;p28"/>
          <p:cNvSpPr txBox="1"/>
          <p:nvPr>
            <p:ph idx="4294967295" type="subTitle"/>
          </p:nvPr>
        </p:nvSpPr>
        <p:spPr>
          <a:xfrm>
            <a:off x="3619458" y="1782563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6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rPr>
              <a:t>Mercury</a:t>
            </a:r>
            <a:endParaRPr b="1" sz="1600">
              <a:solidFill>
                <a:schemeClr val="lt2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18" name="Google Shape;418;p28"/>
          <p:cNvSpPr txBox="1"/>
          <p:nvPr>
            <p:ph idx="4294967295" type="subTitle"/>
          </p:nvPr>
        </p:nvSpPr>
        <p:spPr>
          <a:xfrm>
            <a:off x="3619458" y="2714567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6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rPr>
              <a:t>Saturn</a:t>
            </a:r>
            <a:endParaRPr b="1" sz="1600">
              <a:solidFill>
                <a:schemeClr val="lt2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cxnSp>
        <p:nvCxnSpPr>
          <p:cNvPr id="419" name="Google Shape;419;p28"/>
          <p:cNvCxnSpPr/>
          <p:nvPr/>
        </p:nvCxnSpPr>
        <p:spPr>
          <a:xfrm rot="10800000">
            <a:off x="1622982" y="1304975"/>
            <a:ext cx="0" cy="50970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20" name="Google Shape;420;p28"/>
          <p:cNvGrpSpPr/>
          <p:nvPr/>
        </p:nvGrpSpPr>
        <p:grpSpPr>
          <a:xfrm>
            <a:off x="2916633" y="2096924"/>
            <a:ext cx="314244" cy="376533"/>
            <a:chOff x="1497900" y="550950"/>
            <a:chExt cx="3903650" cy="4677425"/>
          </a:xfrm>
        </p:grpSpPr>
        <p:sp>
          <p:nvSpPr>
            <p:cNvPr id="421" name="Google Shape;421;p28"/>
            <p:cNvSpPr/>
            <p:nvPr/>
          </p:nvSpPr>
          <p:spPr>
            <a:xfrm>
              <a:off x="2243450" y="3668575"/>
              <a:ext cx="2209925" cy="1058600"/>
            </a:xfrm>
            <a:custGeom>
              <a:rect b="b" l="l" r="r" t="t"/>
              <a:pathLst>
                <a:path extrusionOk="0" h="42344" w="88397">
                  <a:moveTo>
                    <a:pt x="42339" y="0"/>
                  </a:moveTo>
                  <a:cubicBezTo>
                    <a:pt x="24023" y="0"/>
                    <a:pt x="10754" y="8240"/>
                    <a:pt x="4337" y="13323"/>
                  </a:cubicBezTo>
                  <a:cubicBezTo>
                    <a:pt x="2802" y="14491"/>
                    <a:pt x="1334" y="15792"/>
                    <a:pt x="0" y="17193"/>
                  </a:cubicBezTo>
                  <a:lnTo>
                    <a:pt x="0" y="33638"/>
                  </a:lnTo>
                  <a:lnTo>
                    <a:pt x="27853" y="42344"/>
                  </a:lnTo>
                  <a:lnTo>
                    <a:pt x="88397" y="22763"/>
                  </a:lnTo>
                  <a:lnTo>
                    <a:pt x="77022" y="9487"/>
                  </a:lnTo>
                  <a:cubicBezTo>
                    <a:pt x="74653" y="8186"/>
                    <a:pt x="72285" y="7052"/>
                    <a:pt x="69983" y="6051"/>
                  </a:cubicBezTo>
                  <a:cubicBezTo>
                    <a:pt x="59855" y="1671"/>
                    <a:pt x="50586" y="0"/>
                    <a:pt x="42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8"/>
            <p:cNvSpPr/>
            <p:nvPr/>
          </p:nvSpPr>
          <p:spPr>
            <a:xfrm>
              <a:off x="2243450" y="3819850"/>
              <a:ext cx="2209925" cy="907325"/>
            </a:xfrm>
            <a:custGeom>
              <a:rect b="b" l="l" r="r" t="t"/>
              <a:pathLst>
                <a:path extrusionOk="0" h="36293" w="88397">
                  <a:moveTo>
                    <a:pt x="69983" y="0"/>
                  </a:moveTo>
                  <a:cubicBezTo>
                    <a:pt x="58775" y="7706"/>
                    <a:pt x="48001" y="11208"/>
                    <a:pt x="43565" y="11208"/>
                  </a:cubicBezTo>
                  <a:cubicBezTo>
                    <a:pt x="43264" y="11208"/>
                    <a:pt x="41930" y="11108"/>
                    <a:pt x="41430" y="11108"/>
                  </a:cubicBezTo>
                  <a:cubicBezTo>
                    <a:pt x="36893" y="11142"/>
                    <a:pt x="32690" y="13443"/>
                    <a:pt x="30222" y="17279"/>
                  </a:cubicBezTo>
                  <a:lnTo>
                    <a:pt x="13310" y="15645"/>
                  </a:lnTo>
                  <a:cubicBezTo>
                    <a:pt x="12976" y="15645"/>
                    <a:pt x="12709" y="15478"/>
                    <a:pt x="12509" y="15278"/>
                  </a:cubicBezTo>
                  <a:cubicBezTo>
                    <a:pt x="9941" y="12442"/>
                    <a:pt x="7205" y="9774"/>
                    <a:pt x="4337" y="7272"/>
                  </a:cubicBezTo>
                  <a:cubicBezTo>
                    <a:pt x="2802" y="8440"/>
                    <a:pt x="1334" y="9741"/>
                    <a:pt x="0" y="11142"/>
                  </a:cubicBezTo>
                  <a:lnTo>
                    <a:pt x="0" y="27587"/>
                  </a:lnTo>
                  <a:lnTo>
                    <a:pt x="27853" y="36293"/>
                  </a:lnTo>
                  <a:lnTo>
                    <a:pt x="88397" y="16712"/>
                  </a:lnTo>
                  <a:lnTo>
                    <a:pt x="77022" y="3436"/>
                  </a:lnTo>
                  <a:cubicBezTo>
                    <a:pt x="74653" y="2135"/>
                    <a:pt x="72285" y="1001"/>
                    <a:pt x="69983" y="0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8"/>
            <p:cNvSpPr/>
            <p:nvPr/>
          </p:nvSpPr>
          <p:spPr>
            <a:xfrm>
              <a:off x="2873050" y="629225"/>
              <a:ext cx="1814650" cy="1746775"/>
            </a:xfrm>
            <a:custGeom>
              <a:rect b="b" l="l" r="r" t="t"/>
              <a:pathLst>
                <a:path extrusionOk="0" h="69871" w="72586">
                  <a:moveTo>
                    <a:pt x="37661" y="1"/>
                  </a:moveTo>
                  <a:cubicBezTo>
                    <a:pt x="23518" y="1"/>
                    <a:pt x="10808" y="8507"/>
                    <a:pt x="5405" y="21583"/>
                  </a:cubicBezTo>
                  <a:cubicBezTo>
                    <a:pt x="1" y="34625"/>
                    <a:pt x="2970" y="49636"/>
                    <a:pt x="12977" y="59643"/>
                  </a:cubicBezTo>
                  <a:cubicBezTo>
                    <a:pt x="19652" y="66318"/>
                    <a:pt x="28582" y="69870"/>
                    <a:pt x="37679" y="69870"/>
                  </a:cubicBezTo>
                  <a:cubicBezTo>
                    <a:pt x="42175" y="69870"/>
                    <a:pt x="46712" y="69003"/>
                    <a:pt x="51037" y="67215"/>
                  </a:cubicBezTo>
                  <a:cubicBezTo>
                    <a:pt x="64080" y="61811"/>
                    <a:pt x="72586" y="49069"/>
                    <a:pt x="72586" y="34926"/>
                  </a:cubicBezTo>
                  <a:cubicBezTo>
                    <a:pt x="72586" y="15645"/>
                    <a:pt x="56941" y="1"/>
                    <a:pt x="376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8"/>
            <p:cNvSpPr/>
            <p:nvPr/>
          </p:nvSpPr>
          <p:spPr>
            <a:xfrm>
              <a:off x="3172425" y="907750"/>
              <a:ext cx="1236750" cy="1189825"/>
            </a:xfrm>
            <a:custGeom>
              <a:rect b="b" l="l" r="r" t="t"/>
              <a:pathLst>
                <a:path extrusionOk="0" h="47593" w="49470">
                  <a:moveTo>
                    <a:pt x="25686" y="1"/>
                  </a:moveTo>
                  <a:cubicBezTo>
                    <a:pt x="16046" y="1"/>
                    <a:pt x="7373" y="5805"/>
                    <a:pt x="3704" y="14678"/>
                  </a:cubicBezTo>
                  <a:cubicBezTo>
                    <a:pt x="1" y="23584"/>
                    <a:pt x="2036" y="33825"/>
                    <a:pt x="8874" y="40630"/>
                  </a:cubicBezTo>
                  <a:cubicBezTo>
                    <a:pt x="13420" y="45176"/>
                    <a:pt x="19484" y="47593"/>
                    <a:pt x="25665" y="47593"/>
                  </a:cubicBezTo>
                  <a:cubicBezTo>
                    <a:pt x="28736" y="47593"/>
                    <a:pt x="31836" y="46996"/>
                    <a:pt x="34792" y="45767"/>
                  </a:cubicBezTo>
                  <a:cubicBezTo>
                    <a:pt x="43699" y="42098"/>
                    <a:pt x="49470" y="33425"/>
                    <a:pt x="49470" y="23785"/>
                  </a:cubicBezTo>
                  <a:cubicBezTo>
                    <a:pt x="49470" y="10642"/>
                    <a:pt x="38829" y="1"/>
                    <a:pt x="256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8"/>
            <p:cNvSpPr/>
            <p:nvPr/>
          </p:nvSpPr>
          <p:spPr>
            <a:xfrm>
              <a:off x="1497900" y="3797500"/>
              <a:ext cx="3841100" cy="1355000"/>
            </a:xfrm>
            <a:custGeom>
              <a:rect b="b" l="l" r="r" t="t"/>
              <a:pathLst>
                <a:path extrusionOk="0" h="54200" w="153644">
                  <a:moveTo>
                    <a:pt x="124868" y="1"/>
                  </a:moveTo>
                  <a:cubicBezTo>
                    <a:pt x="117959" y="1"/>
                    <a:pt x="111336" y="1083"/>
                    <a:pt x="107011" y="4330"/>
                  </a:cubicBezTo>
                  <a:cubicBezTo>
                    <a:pt x="94877" y="13438"/>
                    <a:pt x="80963" y="18988"/>
                    <a:pt x="73590" y="18988"/>
                  </a:cubicBezTo>
                  <a:cubicBezTo>
                    <a:pt x="73078" y="18988"/>
                    <a:pt x="72598" y="18961"/>
                    <a:pt x="72152" y="18907"/>
                  </a:cubicBezTo>
                  <a:cubicBezTo>
                    <a:pt x="71908" y="18878"/>
                    <a:pt x="71666" y="18864"/>
                    <a:pt x="71428" y="18864"/>
                  </a:cubicBezTo>
                  <a:cubicBezTo>
                    <a:pt x="67803" y="18864"/>
                    <a:pt x="64997" y="22098"/>
                    <a:pt x="64747" y="25478"/>
                  </a:cubicBezTo>
                  <a:lnTo>
                    <a:pt x="42631" y="23410"/>
                  </a:lnTo>
                  <a:cubicBezTo>
                    <a:pt x="40630" y="23210"/>
                    <a:pt x="38762" y="22276"/>
                    <a:pt x="37394" y="20808"/>
                  </a:cubicBezTo>
                  <a:cubicBezTo>
                    <a:pt x="32863" y="15837"/>
                    <a:pt x="21596" y="4604"/>
                    <a:pt x="12634" y="4604"/>
                  </a:cubicBezTo>
                  <a:cubicBezTo>
                    <a:pt x="12094" y="4604"/>
                    <a:pt x="11563" y="4645"/>
                    <a:pt x="11042" y="4730"/>
                  </a:cubicBezTo>
                  <a:cubicBezTo>
                    <a:pt x="1" y="6532"/>
                    <a:pt x="5805" y="21275"/>
                    <a:pt x="26620" y="39455"/>
                  </a:cubicBezTo>
                  <a:cubicBezTo>
                    <a:pt x="28788" y="41357"/>
                    <a:pt x="31323" y="42791"/>
                    <a:pt x="34058" y="43692"/>
                  </a:cubicBezTo>
                  <a:cubicBezTo>
                    <a:pt x="43176" y="46648"/>
                    <a:pt x="66059" y="53274"/>
                    <a:pt x="87212" y="53274"/>
                  </a:cubicBezTo>
                  <a:cubicBezTo>
                    <a:pt x="88968" y="53274"/>
                    <a:pt x="90711" y="53229"/>
                    <a:pt x="92433" y="53132"/>
                  </a:cubicBezTo>
                  <a:cubicBezTo>
                    <a:pt x="98977" y="52762"/>
                    <a:pt x="105760" y="52620"/>
                    <a:pt x="112323" y="52620"/>
                  </a:cubicBezTo>
                  <a:cubicBezTo>
                    <a:pt x="134202" y="52620"/>
                    <a:pt x="153644" y="54199"/>
                    <a:pt x="153644" y="54199"/>
                  </a:cubicBezTo>
                  <a:lnTo>
                    <a:pt x="153644" y="4330"/>
                  </a:lnTo>
                  <a:cubicBezTo>
                    <a:pt x="153644" y="4330"/>
                    <a:pt x="138685" y="1"/>
                    <a:pt x="1248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8"/>
            <p:cNvSpPr/>
            <p:nvPr/>
          </p:nvSpPr>
          <p:spPr>
            <a:xfrm>
              <a:off x="1792275" y="3865700"/>
              <a:ext cx="3546725" cy="1286800"/>
            </a:xfrm>
            <a:custGeom>
              <a:rect b="b" l="l" r="r" t="t"/>
              <a:pathLst>
                <a:path extrusionOk="0" h="51472" w="141869">
                  <a:moveTo>
                    <a:pt x="135197" y="1"/>
                  </a:moveTo>
                  <a:lnTo>
                    <a:pt x="135197" y="43966"/>
                  </a:lnTo>
                  <a:lnTo>
                    <a:pt x="135197" y="43966"/>
                  </a:lnTo>
                  <a:cubicBezTo>
                    <a:pt x="135121" y="43953"/>
                    <a:pt x="115838" y="42373"/>
                    <a:pt x="94085" y="42373"/>
                  </a:cubicBezTo>
                  <a:cubicBezTo>
                    <a:pt x="87479" y="42373"/>
                    <a:pt x="80646" y="42519"/>
                    <a:pt x="74054" y="42898"/>
                  </a:cubicBezTo>
                  <a:cubicBezTo>
                    <a:pt x="72331" y="42995"/>
                    <a:pt x="70588" y="43041"/>
                    <a:pt x="68833" y="43041"/>
                  </a:cubicBezTo>
                  <a:cubicBezTo>
                    <a:pt x="47679" y="43041"/>
                    <a:pt x="24796" y="36415"/>
                    <a:pt x="15679" y="33458"/>
                  </a:cubicBezTo>
                  <a:cubicBezTo>
                    <a:pt x="12943" y="32558"/>
                    <a:pt x="10408" y="31123"/>
                    <a:pt x="8240" y="29255"/>
                  </a:cubicBezTo>
                  <a:cubicBezTo>
                    <a:pt x="5171" y="26520"/>
                    <a:pt x="2403" y="23918"/>
                    <a:pt x="1" y="21416"/>
                  </a:cubicBezTo>
                  <a:lnTo>
                    <a:pt x="1" y="21416"/>
                  </a:lnTo>
                  <a:cubicBezTo>
                    <a:pt x="3470" y="26053"/>
                    <a:pt x="8440" y="31223"/>
                    <a:pt x="14745" y="36727"/>
                  </a:cubicBezTo>
                  <a:cubicBezTo>
                    <a:pt x="16913" y="38629"/>
                    <a:pt x="19415" y="40063"/>
                    <a:pt x="22150" y="40964"/>
                  </a:cubicBezTo>
                  <a:cubicBezTo>
                    <a:pt x="31270" y="43891"/>
                    <a:pt x="54193" y="50546"/>
                    <a:pt x="75330" y="50546"/>
                  </a:cubicBezTo>
                  <a:cubicBezTo>
                    <a:pt x="77077" y="50546"/>
                    <a:pt x="78812" y="50500"/>
                    <a:pt x="80525" y="50404"/>
                  </a:cubicBezTo>
                  <a:cubicBezTo>
                    <a:pt x="87125" y="50024"/>
                    <a:pt x="93962" y="49878"/>
                    <a:pt x="100572" y="49878"/>
                  </a:cubicBezTo>
                  <a:cubicBezTo>
                    <a:pt x="122426" y="49878"/>
                    <a:pt x="141792" y="51471"/>
                    <a:pt x="141869" y="51471"/>
                  </a:cubicBezTo>
                  <a:lnTo>
                    <a:pt x="141869" y="1602"/>
                  </a:lnTo>
                  <a:cubicBezTo>
                    <a:pt x="141769" y="1602"/>
                    <a:pt x="139234" y="868"/>
                    <a:pt x="135197" y="1"/>
                  </a:cubicBezTo>
                  <a:close/>
                </a:path>
              </a:pathLst>
            </a:custGeom>
            <a:solidFill>
              <a:srgbClr val="57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8"/>
            <p:cNvSpPr/>
            <p:nvPr/>
          </p:nvSpPr>
          <p:spPr>
            <a:xfrm>
              <a:off x="3507675" y="2728675"/>
              <a:ext cx="1501075" cy="816650"/>
            </a:xfrm>
            <a:custGeom>
              <a:rect b="b" l="l" r="r" t="t"/>
              <a:pathLst>
                <a:path extrusionOk="0" h="32666" w="60043">
                  <a:moveTo>
                    <a:pt x="16611" y="0"/>
                  </a:moveTo>
                  <a:cubicBezTo>
                    <a:pt x="12854" y="0"/>
                    <a:pt x="10282" y="1564"/>
                    <a:pt x="7639" y="2451"/>
                  </a:cubicBezTo>
                  <a:cubicBezTo>
                    <a:pt x="3970" y="3652"/>
                    <a:pt x="1" y="8889"/>
                    <a:pt x="101" y="13125"/>
                  </a:cubicBezTo>
                  <a:cubicBezTo>
                    <a:pt x="283" y="23534"/>
                    <a:pt x="13933" y="32665"/>
                    <a:pt x="30689" y="32665"/>
                  </a:cubicBezTo>
                  <a:cubicBezTo>
                    <a:pt x="32298" y="32665"/>
                    <a:pt x="33936" y="32581"/>
                    <a:pt x="35593" y="32406"/>
                  </a:cubicBezTo>
                  <a:cubicBezTo>
                    <a:pt x="53814" y="30506"/>
                    <a:pt x="60042" y="16304"/>
                    <a:pt x="57127" y="16304"/>
                  </a:cubicBezTo>
                  <a:cubicBezTo>
                    <a:pt x="57021" y="16304"/>
                    <a:pt x="56904" y="16323"/>
                    <a:pt x="56774" y="16361"/>
                  </a:cubicBezTo>
                  <a:cubicBezTo>
                    <a:pt x="56567" y="16423"/>
                    <a:pt x="56318" y="16453"/>
                    <a:pt x="56032" y="16453"/>
                  </a:cubicBezTo>
                  <a:cubicBezTo>
                    <a:pt x="51263" y="16453"/>
                    <a:pt x="36086" y="8146"/>
                    <a:pt x="26519" y="2985"/>
                  </a:cubicBezTo>
                  <a:cubicBezTo>
                    <a:pt x="22373" y="748"/>
                    <a:pt x="19209" y="0"/>
                    <a:pt x="166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8"/>
            <p:cNvSpPr/>
            <p:nvPr/>
          </p:nvSpPr>
          <p:spPr>
            <a:xfrm>
              <a:off x="3524350" y="3131850"/>
              <a:ext cx="1484450" cy="413500"/>
            </a:xfrm>
            <a:custGeom>
              <a:rect b="b" l="l" r="r" t="t"/>
              <a:pathLst>
                <a:path extrusionOk="0" h="16540" w="59378">
                  <a:moveTo>
                    <a:pt x="53272" y="1"/>
                  </a:moveTo>
                  <a:cubicBezTo>
                    <a:pt x="50570" y="4337"/>
                    <a:pt x="43865" y="10341"/>
                    <a:pt x="32424" y="11542"/>
                  </a:cubicBezTo>
                  <a:cubicBezTo>
                    <a:pt x="30765" y="11719"/>
                    <a:pt x="29126" y="11803"/>
                    <a:pt x="27516" y="11803"/>
                  </a:cubicBezTo>
                  <a:cubicBezTo>
                    <a:pt x="15424" y="11803"/>
                    <a:pt x="4946" y="7028"/>
                    <a:pt x="1" y="434"/>
                  </a:cubicBezTo>
                  <a:lnTo>
                    <a:pt x="1" y="434"/>
                  </a:lnTo>
                  <a:cubicBezTo>
                    <a:pt x="2769" y="9342"/>
                    <a:pt x="15150" y="16540"/>
                    <a:pt x="30013" y="16540"/>
                  </a:cubicBezTo>
                  <a:cubicBezTo>
                    <a:pt x="31624" y="16540"/>
                    <a:pt x="33265" y="16455"/>
                    <a:pt x="34926" y="16279"/>
                  </a:cubicBezTo>
                  <a:cubicBezTo>
                    <a:pt x="53179" y="14379"/>
                    <a:pt x="59377" y="177"/>
                    <a:pt x="56460" y="177"/>
                  </a:cubicBezTo>
                  <a:cubicBezTo>
                    <a:pt x="56354" y="177"/>
                    <a:pt x="56237" y="196"/>
                    <a:pt x="56107" y="234"/>
                  </a:cubicBezTo>
                  <a:cubicBezTo>
                    <a:pt x="55912" y="288"/>
                    <a:pt x="55674" y="314"/>
                    <a:pt x="55399" y="314"/>
                  </a:cubicBezTo>
                  <a:cubicBezTo>
                    <a:pt x="54830" y="314"/>
                    <a:pt x="54104" y="203"/>
                    <a:pt x="53272" y="1"/>
                  </a:cubicBezTo>
                  <a:close/>
                </a:path>
              </a:pathLst>
            </a:custGeom>
            <a:solidFill>
              <a:srgbClr val="A6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8"/>
            <p:cNvSpPr/>
            <p:nvPr/>
          </p:nvSpPr>
          <p:spPr>
            <a:xfrm>
              <a:off x="1916625" y="2380750"/>
              <a:ext cx="1476825" cy="970575"/>
            </a:xfrm>
            <a:custGeom>
              <a:rect b="b" l="l" r="r" t="t"/>
              <a:pathLst>
                <a:path extrusionOk="0" h="38823" w="59073">
                  <a:moveTo>
                    <a:pt x="20535" y="1"/>
                  </a:moveTo>
                  <a:cubicBezTo>
                    <a:pt x="7165" y="1"/>
                    <a:pt x="1" y="8699"/>
                    <a:pt x="3233" y="8896"/>
                  </a:cubicBezTo>
                  <a:cubicBezTo>
                    <a:pt x="7102" y="9096"/>
                    <a:pt x="19444" y="23206"/>
                    <a:pt x="27116" y="31812"/>
                  </a:cubicBezTo>
                  <a:cubicBezTo>
                    <a:pt x="32710" y="38060"/>
                    <a:pt x="36950" y="38823"/>
                    <a:pt x="40666" y="38823"/>
                  </a:cubicBezTo>
                  <a:cubicBezTo>
                    <a:pt x="41867" y="38823"/>
                    <a:pt x="43014" y="38743"/>
                    <a:pt x="44133" y="38743"/>
                  </a:cubicBezTo>
                  <a:cubicBezTo>
                    <a:pt x="44321" y="38743"/>
                    <a:pt x="44509" y="38745"/>
                    <a:pt x="44696" y="38751"/>
                  </a:cubicBezTo>
                  <a:cubicBezTo>
                    <a:pt x="44748" y="38752"/>
                    <a:pt x="44801" y="38753"/>
                    <a:pt x="44855" y="38753"/>
                  </a:cubicBezTo>
                  <a:cubicBezTo>
                    <a:pt x="48683" y="38753"/>
                    <a:pt x="54088" y="35227"/>
                    <a:pt x="55437" y="31279"/>
                  </a:cubicBezTo>
                  <a:cubicBezTo>
                    <a:pt x="59073" y="20471"/>
                    <a:pt x="47097" y="5594"/>
                    <a:pt x="28651" y="1024"/>
                  </a:cubicBezTo>
                  <a:cubicBezTo>
                    <a:pt x="25747" y="304"/>
                    <a:pt x="23033" y="1"/>
                    <a:pt x="205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8"/>
            <p:cNvSpPr/>
            <p:nvPr/>
          </p:nvSpPr>
          <p:spPr>
            <a:xfrm>
              <a:off x="2709600" y="2450525"/>
              <a:ext cx="674675" cy="900375"/>
            </a:xfrm>
            <a:custGeom>
              <a:rect b="b" l="l" r="r" t="t"/>
              <a:pathLst>
                <a:path extrusionOk="0" h="36015" w="26987">
                  <a:moveTo>
                    <a:pt x="2469" y="1"/>
                  </a:moveTo>
                  <a:lnTo>
                    <a:pt x="2469" y="1"/>
                  </a:lnTo>
                  <a:cubicBezTo>
                    <a:pt x="14511" y="6539"/>
                    <a:pt x="21316" y="17547"/>
                    <a:pt x="18447" y="26053"/>
                  </a:cubicBezTo>
                  <a:cubicBezTo>
                    <a:pt x="17104" y="29983"/>
                    <a:pt x="11742" y="33495"/>
                    <a:pt x="7917" y="33495"/>
                  </a:cubicBezTo>
                  <a:cubicBezTo>
                    <a:pt x="7846" y="33495"/>
                    <a:pt x="7776" y="33494"/>
                    <a:pt x="7706" y="33491"/>
                  </a:cubicBezTo>
                  <a:cubicBezTo>
                    <a:pt x="7608" y="33490"/>
                    <a:pt x="7510" y="33489"/>
                    <a:pt x="7412" y="33489"/>
                  </a:cubicBezTo>
                  <a:cubicBezTo>
                    <a:pt x="6202" y="33489"/>
                    <a:pt x="4956" y="33586"/>
                    <a:pt x="3648" y="33586"/>
                  </a:cubicBezTo>
                  <a:cubicBezTo>
                    <a:pt x="2487" y="33586"/>
                    <a:pt x="1278" y="33510"/>
                    <a:pt x="1" y="33224"/>
                  </a:cubicBezTo>
                  <a:lnTo>
                    <a:pt x="1" y="33224"/>
                  </a:lnTo>
                  <a:cubicBezTo>
                    <a:pt x="3454" y="35651"/>
                    <a:pt x="6349" y="36014"/>
                    <a:pt x="8986" y="36014"/>
                  </a:cubicBezTo>
                  <a:cubicBezTo>
                    <a:pt x="10115" y="36014"/>
                    <a:pt x="11197" y="35948"/>
                    <a:pt x="12255" y="35948"/>
                  </a:cubicBezTo>
                  <a:cubicBezTo>
                    <a:pt x="12497" y="35948"/>
                    <a:pt x="12737" y="35951"/>
                    <a:pt x="12977" y="35960"/>
                  </a:cubicBezTo>
                  <a:cubicBezTo>
                    <a:pt x="13029" y="35961"/>
                    <a:pt x="13082" y="35962"/>
                    <a:pt x="13136" y="35962"/>
                  </a:cubicBezTo>
                  <a:cubicBezTo>
                    <a:pt x="16964" y="35962"/>
                    <a:pt x="22369" y="32436"/>
                    <a:pt x="23718" y="28488"/>
                  </a:cubicBezTo>
                  <a:cubicBezTo>
                    <a:pt x="26987" y="18814"/>
                    <a:pt x="17713" y="5872"/>
                    <a:pt x="2469" y="1"/>
                  </a:cubicBezTo>
                  <a:close/>
                </a:path>
              </a:pathLst>
            </a:custGeom>
            <a:solidFill>
              <a:srgbClr val="A6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8"/>
            <p:cNvSpPr/>
            <p:nvPr/>
          </p:nvSpPr>
          <p:spPr>
            <a:xfrm>
              <a:off x="3550200" y="1141425"/>
              <a:ext cx="538750" cy="758750"/>
            </a:xfrm>
            <a:custGeom>
              <a:rect b="b" l="l" r="r" t="t"/>
              <a:pathLst>
                <a:path extrusionOk="0" h="30350" w="21550">
                  <a:moveTo>
                    <a:pt x="10898" y="1"/>
                  </a:moveTo>
                  <a:cubicBezTo>
                    <a:pt x="9394" y="1"/>
                    <a:pt x="8173" y="1191"/>
                    <a:pt x="8173" y="2662"/>
                  </a:cubicBezTo>
                  <a:lnTo>
                    <a:pt x="8173" y="4731"/>
                  </a:lnTo>
                  <a:cubicBezTo>
                    <a:pt x="3103" y="5598"/>
                    <a:pt x="1" y="12002"/>
                    <a:pt x="5738" y="17273"/>
                  </a:cubicBezTo>
                  <a:cubicBezTo>
                    <a:pt x="6005" y="17506"/>
                    <a:pt x="6339" y="17640"/>
                    <a:pt x="6672" y="17640"/>
                  </a:cubicBezTo>
                  <a:lnTo>
                    <a:pt x="12910" y="17640"/>
                  </a:lnTo>
                  <a:cubicBezTo>
                    <a:pt x="13010" y="17640"/>
                    <a:pt x="13043" y="17673"/>
                    <a:pt x="13110" y="17707"/>
                  </a:cubicBezTo>
                  <a:cubicBezTo>
                    <a:pt x="14311" y="18807"/>
                    <a:pt x="13510" y="20142"/>
                    <a:pt x="12410" y="20142"/>
                  </a:cubicBezTo>
                  <a:lnTo>
                    <a:pt x="8006" y="20142"/>
                  </a:lnTo>
                  <a:cubicBezTo>
                    <a:pt x="7712" y="18930"/>
                    <a:pt x="6646" y="18073"/>
                    <a:pt x="5409" y="18073"/>
                  </a:cubicBezTo>
                  <a:cubicBezTo>
                    <a:pt x="5385" y="18073"/>
                    <a:pt x="5362" y="18073"/>
                    <a:pt x="5338" y="18073"/>
                  </a:cubicBezTo>
                  <a:cubicBezTo>
                    <a:pt x="3670" y="18073"/>
                    <a:pt x="2503" y="19641"/>
                    <a:pt x="2669" y="21276"/>
                  </a:cubicBezTo>
                  <a:cubicBezTo>
                    <a:pt x="2936" y="23744"/>
                    <a:pt x="5004" y="25579"/>
                    <a:pt x="7473" y="25579"/>
                  </a:cubicBezTo>
                  <a:lnTo>
                    <a:pt x="8173" y="25579"/>
                  </a:lnTo>
                  <a:lnTo>
                    <a:pt x="8173" y="27514"/>
                  </a:lnTo>
                  <a:cubicBezTo>
                    <a:pt x="8140" y="29015"/>
                    <a:pt x="9307" y="30282"/>
                    <a:pt x="10808" y="30349"/>
                  </a:cubicBezTo>
                  <a:cubicBezTo>
                    <a:pt x="10829" y="30349"/>
                    <a:pt x="10849" y="30350"/>
                    <a:pt x="10869" y="30350"/>
                  </a:cubicBezTo>
                  <a:cubicBezTo>
                    <a:pt x="12376" y="30350"/>
                    <a:pt x="13610" y="29128"/>
                    <a:pt x="13610" y="27647"/>
                  </a:cubicBezTo>
                  <a:lnTo>
                    <a:pt x="13610" y="25179"/>
                  </a:lnTo>
                  <a:cubicBezTo>
                    <a:pt x="18514" y="24278"/>
                    <a:pt x="21549" y="17873"/>
                    <a:pt x="15979" y="12636"/>
                  </a:cubicBezTo>
                  <a:cubicBezTo>
                    <a:pt x="15712" y="12369"/>
                    <a:pt x="15378" y="12236"/>
                    <a:pt x="15045" y="12236"/>
                  </a:cubicBezTo>
                  <a:lnTo>
                    <a:pt x="9007" y="12236"/>
                  </a:lnTo>
                  <a:cubicBezTo>
                    <a:pt x="8940" y="12236"/>
                    <a:pt x="8874" y="12203"/>
                    <a:pt x="8840" y="12169"/>
                  </a:cubicBezTo>
                  <a:cubicBezTo>
                    <a:pt x="7673" y="11102"/>
                    <a:pt x="8440" y="9734"/>
                    <a:pt x="9508" y="9734"/>
                  </a:cubicBezTo>
                  <a:lnTo>
                    <a:pt x="13777" y="9734"/>
                  </a:lnTo>
                  <a:cubicBezTo>
                    <a:pt x="14113" y="11103"/>
                    <a:pt x="15329" y="12012"/>
                    <a:pt x="16650" y="12012"/>
                  </a:cubicBezTo>
                  <a:cubicBezTo>
                    <a:pt x="17035" y="12012"/>
                    <a:pt x="17429" y="11935"/>
                    <a:pt x="17813" y="11769"/>
                  </a:cubicBezTo>
                  <a:cubicBezTo>
                    <a:pt x="18881" y="11335"/>
                    <a:pt x="19548" y="10301"/>
                    <a:pt x="19548" y="9134"/>
                  </a:cubicBezTo>
                  <a:cubicBezTo>
                    <a:pt x="19581" y="6265"/>
                    <a:pt x="17246" y="3897"/>
                    <a:pt x="14344" y="3897"/>
                  </a:cubicBezTo>
                  <a:lnTo>
                    <a:pt x="13610" y="3897"/>
                  </a:lnTo>
                  <a:lnTo>
                    <a:pt x="13610" y="1595"/>
                  </a:lnTo>
                  <a:cubicBezTo>
                    <a:pt x="13610" y="1428"/>
                    <a:pt x="13544" y="1295"/>
                    <a:pt x="13444" y="1195"/>
                  </a:cubicBezTo>
                  <a:cubicBezTo>
                    <a:pt x="12611" y="351"/>
                    <a:pt x="11713" y="1"/>
                    <a:pt x="108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8"/>
            <p:cNvSpPr/>
            <p:nvPr/>
          </p:nvSpPr>
          <p:spPr>
            <a:xfrm>
              <a:off x="1544600" y="550950"/>
              <a:ext cx="3856950" cy="4677425"/>
            </a:xfrm>
            <a:custGeom>
              <a:rect b="b" l="l" r="r" t="t"/>
              <a:pathLst>
                <a:path extrusionOk="0" h="187097" w="154278">
                  <a:moveTo>
                    <a:pt x="35321" y="75921"/>
                  </a:moveTo>
                  <a:cubicBezTo>
                    <a:pt x="37610" y="75921"/>
                    <a:pt x="40130" y="76203"/>
                    <a:pt x="42865" y="76884"/>
                  </a:cubicBezTo>
                  <a:cubicBezTo>
                    <a:pt x="53139" y="79419"/>
                    <a:pt x="62078" y="85624"/>
                    <a:pt x="66181" y="93096"/>
                  </a:cubicBezTo>
                  <a:cubicBezTo>
                    <a:pt x="67949" y="96365"/>
                    <a:pt x="68583" y="99501"/>
                    <a:pt x="68083" y="102269"/>
                  </a:cubicBezTo>
                  <a:cubicBezTo>
                    <a:pt x="63946" y="94897"/>
                    <a:pt x="57475" y="89093"/>
                    <a:pt x="49703" y="85791"/>
                  </a:cubicBezTo>
                  <a:cubicBezTo>
                    <a:pt x="49306" y="85592"/>
                    <a:pt x="48884" y="85498"/>
                    <a:pt x="48469" y="85498"/>
                  </a:cubicBezTo>
                  <a:cubicBezTo>
                    <a:pt x="47423" y="85498"/>
                    <a:pt x="46421" y="86098"/>
                    <a:pt x="45967" y="87125"/>
                  </a:cubicBezTo>
                  <a:cubicBezTo>
                    <a:pt x="45367" y="88559"/>
                    <a:pt x="46067" y="90227"/>
                    <a:pt x="47535" y="90794"/>
                  </a:cubicBezTo>
                  <a:cubicBezTo>
                    <a:pt x="55040" y="94030"/>
                    <a:pt x="61111" y="99934"/>
                    <a:pt x="64514" y="107373"/>
                  </a:cubicBezTo>
                  <a:cubicBezTo>
                    <a:pt x="62915" y="108482"/>
                    <a:pt x="61093" y="109209"/>
                    <a:pt x="59734" y="109209"/>
                  </a:cubicBezTo>
                  <a:cubicBezTo>
                    <a:pt x="59703" y="109209"/>
                    <a:pt x="59673" y="109208"/>
                    <a:pt x="59643" y="109207"/>
                  </a:cubicBezTo>
                  <a:cubicBezTo>
                    <a:pt x="59399" y="109198"/>
                    <a:pt x="59158" y="109194"/>
                    <a:pt x="58919" y="109194"/>
                  </a:cubicBezTo>
                  <a:cubicBezTo>
                    <a:pt x="58343" y="109194"/>
                    <a:pt x="57784" y="109217"/>
                    <a:pt x="57242" y="109241"/>
                  </a:cubicBezTo>
                  <a:cubicBezTo>
                    <a:pt x="56681" y="109260"/>
                    <a:pt x="56126" y="109279"/>
                    <a:pt x="55568" y="109279"/>
                  </a:cubicBezTo>
                  <a:cubicBezTo>
                    <a:pt x="52245" y="109279"/>
                    <a:pt x="48860" y="108598"/>
                    <a:pt x="44032" y="103170"/>
                  </a:cubicBezTo>
                  <a:lnTo>
                    <a:pt x="42831" y="101802"/>
                  </a:lnTo>
                  <a:cubicBezTo>
                    <a:pt x="32057" y="89727"/>
                    <a:pt x="25552" y="82889"/>
                    <a:pt x="21283" y="80420"/>
                  </a:cubicBezTo>
                  <a:cubicBezTo>
                    <a:pt x="23470" y="78559"/>
                    <a:pt x="28312" y="75921"/>
                    <a:pt x="35321" y="75921"/>
                  </a:cubicBezTo>
                  <a:close/>
                  <a:moveTo>
                    <a:pt x="154268" y="133758"/>
                  </a:moveTo>
                  <a:cubicBezTo>
                    <a:pt x="154265" y="133758"/>
                    <a:pt x="154261" y="133810"/>
                    <a:pt x="154255" y="133946"/>
                  </a:cubicBezTo>
                  <a:lnTo>
                    <a:pt x="154255" y="133946"/>
                  </a:lnTo>
                  <a:cubicBezTo>
                    <a:pt x="154270" y="134060"/>
                    <a:pt x="154278" y="134175"/>
                    <a:pt x="154278" y="134292"/>
                  </a:cubicBezTo>
                  <a:cubicBezTo>
                    <a:pt x="154278" y="134292"/>
                    <a:pt x="154278" y="133758"/>
                    <a:pt x="154268" y="133758"/>
                  </a:cubicBezTo>
                  <a:close/>
                  <a:moveTo>
                    <a:pt x="70462" y="127397"/>
                  </a:moveTo>
                  <a:cubicBezTo>
                    <a:pt x="80025" y="127397"/>
                    <a:pt x="89808" y="129797"/>
                    <a:pt x="99772" y="134559"/>
                  </a:cubicBezTo>
                  <a:cubicBezTo>
                    <a:pt x="88805" y="141974"/>
                    <a:pt x="77431" y="146130"/>
                    <a:pt x="71629" y="146130"/>
                  </a:cubicBezTo>
                  <a:cubicBezTo>
                    <a:pt x="71219" y="146130"/>
                    <a:pt x="70837" y="146109"/>
                    <a:pt x="70484" y="146067"/>
                  </a:cubicBezTo>
                  <a:cubicBezTo>
                    <a:pt x="70140" y="146027"/>
                    <a:pt x="69797" y="146007"/>
                    <a:pt x="69458" y="146007"/>
                  </a:cubicBezTo>
                  <a:cubicBezTo>
                    <a:pt x="65585" y="146007"/>
                    <a:pt x="62085" y="148572"/>
                    <a:pt x="60644" y="152405"/>
                  </a:cubicBezTo>
                  <a:lnTo>
                    <a:pt x="40930" y="150570"/>
                  </a:lnTo>
                  <a:cubicBezTo>
                    <a:pt x="39596" y="150437"/>
                    <a:pt x="38328" y="149803"/>
                    <a:pt x="37428" y="148836"/>
                  </a:cubicBezTo>
                  <a:cubicBezTo>
                    <a:pt x="35726" y="146934"/>
                    <a:pt x="33591" y="144766"/>
                    <a:pt x="31190" y="142565"/>
                  </a:cubicBezTo>
                  <a:cubicBezTo>
                    <a:pt x="36694" y="137628"/>
                    <a:pt x="43065" y="133758"/>
                    <a:pt x="49970" y="131157"/>
                  </a:cubicBezTo>
                  <a:cubicBezTo>
                    <a:pt x="54373" y="129489"/>
                    <a:pt x="58976" y="128355"/>
                    <a:pt x="63646" y="127787"/>
                  </a:cubicBezTo>
                  <a:lnTo>
                    <a:pt x="63713" y="127787"/>
                  </a:lnTo>
                  <a:cubicBezTo>
                    <a:pt x="63946" y="127787"/>
                    <a:pt x="64180" y="127754"/>
                    <a:pt x="64413" y="127721"/>
                  </a:cubicBezTo>
                  <a:cubicBezTo>
                    <a:pt x="66419" y="127505"/>
                    <a:pt x="68436" y="127397"/>
                    <a:pt x="70462" y="127397"/>
                  </a:cubicBezTo>
                  <a:close/>
                  <a:moveTo>
                    <a:pt x="91098" y="1"/>
                  </a:moveTo>
                  <a:cubicBezTo>
                    <a:pt x="82470" y="1"/>
                    <a:pt x="73171" y="2971"/>
                    <a:pt x="64147" y="9870"/>
                  </a:cubicBezTo>
                  <a:cubicBezTo>
                    <a:pt x="63913" y="10070"/>
                    <a:pt x="63680" y="10303"/>
                    <a:pt x="63479" y="10537"/>
                  </a:cubicBezTo>
                  <a:cubicBezTo>
                    <a:pt x="41197" y="40325"/>
                    <a:pt x="60311" y="73082"/>
                    <a:pt x="87897" y="75450"/>
                  </a:cubicBezTo>
                  <a:cubicBezTo>
                    <a:pt x="86863" y="79186"/>
                    <a:pt x="83727" y="86591"/>
                    <a:pt x="74321" y="96131"/>
                  </a:cubicBezTo>
                  <a:cubicBezTo>
                    <a:pt x="74154" y="96332"/>
                    <a:pt x="73954" y="96532"/>
                    <a:pt x="73753" y="96732"/>
                  </a:cubicBezTo>
                  <a:cubicBezTo>
                    <a:pt x="73286" y="94530"/>
                    <a:pt x="72486" y="92395"/>
                    <a:pt x="71385" y="90427"/>
                  </a:cubicBezTo>
                  <a:cubicBezTo>
                    <a:pt x="66648" y="81621"/>
                    <a:pt x="56441" y="74349"/>
                    <a:pt x="44833" y="71447"/>
                  </a:cubicBezTo>
                  <a:cubicBezTo>
                    <a:pt x="41763" y="70676"/>
                    <a:pt x="38857" y="70345"/>
                    <a:pt x="36153" y="70345"/>
                  </a:cubicBezTo>
                  <a:cubicBezTo>
                    <a:pt x="26811" y="70345"/>
                    <a:pt x="19892" y="74296"/>
                    <a:pt x="17046" y="77685"/>
                  </a:cubicBezTo>
                  <a:cubicBezTo>
                    <a:pt x="15178" y="79920"/>
                    <a:pt x="15278" y="81621"/>
                    <a:pt x="15745" y="82655"/>
                  </a:cubicBezTo>
                  <a:cubicBezTo>
                    <a:pt x="16246" y="83856"/>
                    <a:pt x="17413" y="84657"/>
                    <a:pt x="18714" y="84690"/>
                  </a:cubicBezTo>
                  <a:cubicBezTo>
                    <a:pt x="19114" y="84823"/>
                    <a:pt x="21049" y="85657"/>
                    <a:pt x="27154" y="91962"/>
                  </a:cubicBezTo>
                  <a:cubicBezTo>
                    <a:pt x="31223" y="96131"/>
                    <a:pt x="35760" y="101268"/>
                    <a:pt x="39429" y="105438"/>
                  </a:cubicBezTo>
                  <a:lnTo>
                    <a:pt x="40630" y="106806"/>
                  </a:lnTo>
                  <a:cubicBezTo>
                    <a:pt x="46901" y="113877"/>
                    <a:pt x="52071" y="114745"/>
                    <a:pt x="56108" y="114745"/>
                  </a:cubicBezTo>
                  <a:cubicBezTo>
                    <a:pt x="57475" y="114745"/>
                    <a:pt x="58876" y="114678"/>
                    <a:pt x="60277" y="114678"/>
                  </a:cubicBezTo>
                  <a:cubicBezTo>
                    <a:pt x="61645" y="114645"/>
                    <a:pt x="62979" y="114378"/>
                    <a:pt x="64247" y="113911"/>
                  </a:cubicBezTo>
                  <a:lnTo>
                    <a:pt x="64247" y="113911"/>
                  </a:lnTo>
                  <a:cubicBezTo>
                    <a:pt x="63313" y="116780"/>
                    <a:pt x="62545" y="119715"/>
                    <a:pt x="61945" y="122684"/>
                  </a:cubicBezTo>
                  <a:cubicBezTo>
                    <a:pt x="57408" y="123318"/>
                    <a:pt x="52972" y="124485"/>
                    <a:pt x="48669" y="126120"/>
                  </a:cubicBezTo>
                  <a:cubicBezTo>
                    <a:pt x="40930" y="129055"/>
                    <a:pt x="33825" y="133458"/>
                    <a:pt x="27754" y="139129"/>
                  </a:cubicBezTo>
                  <a:cubicBezTo>
                    <a:pt x="22656" y="135098"/>
                    <a:pt x="16848" y="131831"/>
                    <a:pt x="11498" y="131831"/>
                  </a:cubicBezTo>
                  <a:cubicBezTo>
                    <a:pt x="10826" y="131831"/>
                    <a:pt x="10162" y="131883"/>
                    <a:pt x="9508" y="131990"/>
                  </a:cubicBezTo>
                  <a:cubicBezTo>
                    <a:pt x="4304" y="132824"/>
                    <a:pt x="2636" y="136060"/>
                    <a:pt x="2136" y="137895"/>
                  </a:cubicBezTo>
                  <a:cubicBezTo>
                    <a:pt x="1" y="145400"/>
                    <a:pt x="7840" y="157675"/>
                    <a:pt x="23651" y="171619"/>
                  </a:cubicBezTo>
                  <a:cubicBezTo>
                    <a:pt x="26053" y="173754"/>
                    <a:pt x="28921" y="175388"/>
                    <a:pt x="31990" y="176389"/>
                  </a:cubicBezTo>
                  <a:cubicBezTo>
                    <a:pt x="35193" y="177456"/>
                    <a:pt x="40363" y="179057"/>
                    <a:pt x="46567" y="180625"/>
                  </a:cubicBezTo>
                  <a:cubicBezTo>
                    <a:pt x="46801" y="180659"/>
                    <a:pt x="47001" y="180692"/>
                    <a:pt x="47235" y="180692"/>
                  </a:cubicBezTo>
                  <a:cubicBezTo>
                    <a:pt x="50437" y="180659"/>
                    <a:pt x="51004" y="176089"/>
                    <a:pt x="47902" y="175288"/>
                  </a:cubicBezTo>
                  <a:cubicBezTo>
                    <a:pt x="41797" y="173754"/>
                    <a:pt x="36794" y="172219"/>
                    <a:pt x="33658" y="171185"/>
                  </a:cubicBezTo>
                  <a:cubicBezTo>
                    <a:pt x="31290" y="170418"/>
                    <a:pt x="29088" y="169150"/>
                    <a:pt x="27220" y="167483"/>
                  </a:cubicBezTo>
                  <a:cubicBezTo>
                    <a:pt x="11943" y="154006"/>
                    <a:pt x="6205" y="143465"/>
                    <a:pt x="7339" y="139396"/>
                  </a:cubicBezTo>
                  <a:cubicBezTo>
                    <a:pt x="7473" y="138995"/>
                    <a:pt x="7806" y="137828"/>
                    <a:pt x="10408" y="137394"/>
                  </a:cubicBezTo>
                  <a:cubicBezTo>
                    <a:pt x="10772" y="137335"/>
                    <a:pt x="11149" y="137306"/>
                    <a:pt x="11536" y="137306"/>
                  </a:cubicBezTo>
                  <a:cubicBezTo>
                    <a:pt x="17894" y="137306"/>
                    <a:pt x="27240" y="145063"/>
                    <a:pt x="34125" y="152672"/>
                  </a:cubicBezTo>
                  <a:cubicBezTo>
                    <a:pt x="35926" y="154673"/>
                    <a:pt x="38428" y="155908"/>
                    <a:pt x="41097" y="156174"/>
                  </a:cubicBezTo>
                  <a:lnTo>
                    <a:pt x="60778" y="158042"/>
                  </a:lnTo>
                  <a:cubicBezTo>
                    <a:pt x="61378" y="160778"/>
                    <a:pt x="63279" y="163446"/>
                    <a:pt x="67282" y="164947"/>
                  </a:cubicBezTo>
                  <a:cubicBezTo>
                    <a:pt x="72453" y="166849"/>
                    <a:pt x="79991" y="168016"/>
                    <a:pt x="86996" y="168016"/>
                  </a:cubicBezTo>
                  <a:lnTo>
                    <a:pt x="87430" y="168016"/>
                  </a:lnTo>
                  <a:cubicBezTo>
                    <a:pt x="93901" y="167950"/>
                    <a:pt x="102908" y="166915"/>
                    <a:pt x="109079" y="162079"/>
                  </a:cubicBezTo>
                  <a:cubicBezTo>
                    <a:pt x="110246" y="161145"/>
                    <a:pt x="110480" y="159443"/>
                    <a:pt x="109546" y="158243"/>
                  </a:cubicBezTo>
                  <a:cubicBezTo>
                    <a:pt x="109021" y="157542"/>
                    <a:pt x="108223" y="157182"/>
                    <a:pt x="107412" y="157182"/>
                  </a:cubicBezTo>
                  <a:cubicBezTo>
                    <a:pt x="106831" y="157182"/>
                    <a:pt x="106244" y="157367"/>
                    <a:pt x="105743" y="157742"/>
                  </a:cubicBezTo>
                  <a:cubicBezTo>
                    <a:pt x="101234" y="161279"/>
                    <a:pt x="94106" y="162550"/>
                    <a:pt x="87076" y="162550"/>
                  </a:cubicBezTo>
                  <a:cubicBezTo>
                    <a:pt x="80115" y="162550"/>
                    <a:pt x="73249" y="161304"/>
                    <a:pt x="69117" y="159777"/>
                  </a:cubicBezTo>
                  <a:cubicBezTo>
                    <a:pt x="66348" y="158776"/>
                    <a:pt x="65881" y="157008"/>
                    <a:pt x="65981" y="155741"/>
                  </a:cubicBezTo>
                  <a:cubicBezTo>
                    <a:pt x="65981" y="155707"/>
                    <a:pt x="65981" y="155674"/>
                    <a:pt x="65981" y="155674"/>
                  </a:cubicBezTo>
                  <a:cubicBezTo>
                    <a:pt x="65981" y="155441"/>
                    <a:pt x="66015" y="155274"/>
                    <a:pt x="66081" y="155074"/>
                  </a:cubicBezTo>
                  <a:cubicBezTo>
                    <a:pt x="66486" y="153330"/>
                    <a:pt x="67995" y="151645"/>
                    <a:pt x="69876" y="151645"/>
                  </a:cubicBezTo>
                  <a:cubicBezTo>
                    <a:pt x="70010" y="151645"/>
                    <a:pt x="70146" y="151653"/>
                    <a:pt x="70284" y="151671"/>
                  </a:cubicBezTo>
                  <a:cubicBezTo>
                    <a:pt x="70821" y="151735"/>
                    <a:pt x="71391" y="151766"/>
                    <a:pt x="71990" y="151766"/>
                  </a:cubicBezTo>
                  <a:cubicBezTo>
                    <a:pt x="80509" y="151766"/>
                    <a:pt x="95003" y="145467"/>
                    <a:pt x="106877" y="136460"/>
                  </a:cubicBezTo>
                  <a:cubicBezTo>
                    <a:pt x="110555" y="133678"/>
                    <a:pt x="116491" y="132702"/>
                    <a:pt x="122929" y="132702"/>
                  </a:cubicBezTo>
                  <a:cubicBezTo>
                    <a:pt x="132314" y="132702"/>
                    <a:pt x="142766" y="134777"/>
                    <a:pt x="148840" y="136360"/>
                  </a:cubicBezTo>
                  <a:lnTo>
                    <a:pt x="148840" y="181392"/>
                  </a:lnTo>
                  <a:cubicBezTo>
                    <a:pt x="142594" y="180960"/>
                    <a:pt x="127141" y="180008"/>
                    <a:pt x="110334" y="180008"/>
                  </a:cubicBezTo>
                  <a:cubicBezTo>
                    <a:pt x="103806" y="180008"/>
                    <a:pt x="97075" y="180152"/>
                    <a:pt x="90599" y="180525"/>
                  </a:cubicBezTo>
                  <a:cubicBezTo>
                    <a:pt x="88920" y="180625"/>
                    <a:pt x="87187" y="180674"/>
                    <a:pt x="85403" y="180674"/>
                  </a:cubicBezTo>
                  <a:cubicBezTo>
                    <a:pt x="77618" y="180674"/>
                    <a:pt x="68850" y="179729"/>
                    <a:pt x="59243" y="177857"/>
                  </a:cubicBezTo>
                  <a:cubicBezTo>
                    <a:pt x="59063" y="177821"/>
                    <a:pt x="58884" y="177803"/>
                    <a:pt x="58707" y="177803"/>
                  </a:cubicBezTo>
                  <a:cubicBezTo>
                    <a:pt x="57415" y="177803"/>
                    <a:pt x="56276" y="178733"/>
                    <a:pt x="56041" y="180025"/>
                  </a:cubicBezTo>
                  <a:cubicBezTo>
                    <a:pt x="55774" y="181526"/>
                    <a:pt x="56741" y="182960"/>
                    <a:pt x="58209" y="183227"/>
                  </a:cubicBezTo>
                  <a:cubicBezTo>
                    <a:pt x="68161" y="185174"/>
                    <a:pt x="77258" y="186157"/>
                    <a:pt x="85375" y="186157"/>
                  </a:cubicBezTo>
                  <a:cubicBezTo>
                    <a:pt x="87270" y="186157"/>
                    <a:pt x="89112" y="186103"/>
                    <a:pt x="90899" y="185996"/>
                  </a:cubicBezTo>
                  <a:cubicBezTo>
                    <a:pt x="97271" y="185627"/>
                    <a:pt x="103899" y="185485"/>
                    <a:pt x="110329" y="185485"/>
                  </a:cubicBezTo>
                  <a:cubicBezTo>
                    <a:pt x="131805" y="185485"/>
                    <a:pt x="151086" y="187071"/>
                    <a:pt x="151342" y="187097"/>
                  </a:cubicBezTo>
                  <a:lnTo>
                    <a:pt x="151542" y="187097"/>
                  </a:lnTo>
                  <a:cubicBezTo>
                    <a:pt x="152910" y="187063"/>
                    <a:pt x="154044" y="186062"/>
                    <a:pt x="154244" y="184728"/>
                  </a:cubicBezTo>
                  <a:cubicBezTo>
                    <a:pt x="154244" y="184695"/>
                    <a:pt x="154244" y="184695"/>
                    <a:pt x="154244" y="184661"/>
                  </a:cubicBezTo>
                  <a:lnTo>
                    <a:pt x="154244" y="134292"/>
                  </a:lnTo>
                  <a:cubicBezTo>
                    <a:pt x="154248" y="134141"/>
                    <a:pt x="154252" y="134028"/>
                    <a:pt x="154255" y="133946"/>
                  </a:cubicBezTo>
                  <a:lnTo>
                    <a:pt x="154255" y="133946"/>
                  </a:lnTo>
                  <a:cubicBezTo>
                    <a:pt x="154119" y="132890"/>
                    <a:pt x="153364" y="131988"/>
                    <a:pt x="152310" y="131657"/>
                  </a:cubicBezTo>
                  <a:cubicBezTo>
                    <a:pt x="151390" y="131388"/>
                    <a:pt x="136958" y="127243"/>
                    <a:pt x="123170" y="127243"/>
                  </a:cubicBezTo>
                  <a:cubicBezTo>
                    <a:pt x="116451" y="127243"/>
                    <a:pt x="109885" y="128227"/>
                    <a:pt x="105109" y="131123"/>
                  </a:cubicBezTo>
                  <a:cubicBezTo>
                    <a:pt x="92351" y="124445"/>
                    <a:pt x="80803" y="122095"/>
                    <a:pt x="70923" y="122095"/>
                  </a:cubicBezTo>
                  <a:cubicBezTo>
                    <a:pt x="69799" y="122095"/>
                    <a:pt x="68696" y="122125"/>
                    <a:pt x="67616" y="122183"/>
                  </a:cubicBezTo>
                  <a:cubicBezTo>
                    <a:pt x="68983" y="116179"/>
                    <a:pt x="71585" y="108007"/>
                    <a:pt x="76455" y="101969"/>
                  </a:cubicBezTo>
                  <a:cubicBezTo>
                    <a:pt x="77956" y="113344"/>
                    <a:pt x="92033" y="122417"/>
                    <a:pt x="108979" y="122584"/>
                  </a:cubicBezTo>
                  <a:lnTo>
                    <a:pt x="110179" y="122584"/>
                  </a:lnTo>
                  <a:cubicBezTo>
                    <a:pt x="110246" y="122584"/>
                    <a:pt x="110313" y="122550"/>
                    <a:pt x="110346" y="122517"/>
                  </a:cubicBezTo>
                  <a:cubicBezTo>
                    <a:pt x="112981" y="120149"/>
                    <a:pt x="111347" y="117146"/>
                    <a:pt x="109012" y="117113"/>
                  </a:cubicBezTo>
                  <a:cubicBezTo>
                    <a:pt x="101640" y="117046"/>
                    <a:pt x="94668" y="115078"/>
                    <a:pt x="89431" y="111576"/>
                  </a:cubicBezTo>
                  <a:cubicBezTo>
                    <a:pt x="84628" y="108374"/>
                    <a:pt x="81826" y="104204"/>
                    <a:pt x="81759" y="100168"/>
                  </a:cubicBezTo>
                  <a:cubicBezTo>
                    <a:pt x="81759" y="99367"/>
                    <a:pt x="81893" y="98567"/>
                    <a:pt x="82193" y="97866"/>
                  </a:cubicBezTo>
                  <a:cubicBezTo>
                    <a:pt x="85162" y="98166"/>
                    <a:pt x="93601" y="99400"/>
                    <a:pt x="101040" y="104271"/>
                  </a:cubicBezTo>
                  <a:cubicBezTo>
                    <a:pt x="101493" y="104557"/>
                    <a:pt x="101997" y="104694"/>
                    <a:pt x="102496" y="104694"/>
                  </a:cubicBezTo>
                  <a:cubicBezTo>
                    <a:pt x="103393" y="104694"/>
                    <a:pt x="104273" y="104251"/>
                    <a:pt x="104809" y="103437"/>
                  </a:cubicBezTo>
                  <a:cubicBezTo>
                    <a:pt x="105610" y="102169"/>
                    <a:pt x="105243" y="100501"/>
                    <a:pt x="103975" y="99667"/>
                  </a:cubicBezTo>
                  <a:cubicBezTo>
                    <a:pt x="97537" y="95431"/>
                    <a:pt x="90499" y="93596"/>
                    <a:pt x="86029" y="92829"/>
                  </a:cubicBezTo>
                  <a:cubicBezTo>
                    <a:pt x="86429" y="92529"/>
                    <a:pt x="86896" y="92295"/>
                    <a:pt x="87397" y="92095"/>
                  </a:cubicBezTo>
                  <a:cubicBezTo>
                    <a:pt x="88164" y="91862"/>
                    <a:pt x="88898" y="91528"/>
                    <a:pt x="89631" y="91261"/>
                  </a:cubicBezTo>
                  <a:cubicBezTo>
                    <a:pt x="91443" y="90516"/>
                    <a:pt x="93211" y="89797"/>
                    <a:pt x="95482" y="89797"/>
                  </a:cubicBezTo>
                  <a:cubicBezTo>
                    <a:pt x="97685" y="89797"/>
                    <a:pt x="100361" y="90474"/>
                    <a:pt x="104008" y="92462"/>
                  </a:cubicBezTo>
                  <a:lnTo>
                    <a:pt x="105576" y="93329"/>
                  </a:lnTo>
                  <a:cubicBezTo>
                    <a:pt x="119720" y="101035"/>
                    <a:pt x="128092" y="105271"/>
                    <a:pt x="132896" y="106139"/>
                  </a:cubicBezTo>
                  <a:cubicBezTo>
                    <a:pt x="131261" y="108974"/>
                    <a:pt x="126791" y="114011"/>
                    <a:pt x="118319" y="116112"/>
                  </a:cubicBezTo>
                  <a:cubicBezTo>
                    <a:pt x="118252" y="116146"/>
                    <a:pt x="118185" y="116179"/>
                    <a:pt x="118152" y="116246"/>
                  </a:cubicBezTo>
                  <a:cubicBezTo>
                    <a:pt x="116465" y="118969"/>
                    <a:pt x="118192" y="121194"/>
                    <a:pt x="120165" y="121194"/>
                  </a:cubicBezTo>
                  <a:cubicBezTo>
                    <a:pt x="120415" y="121194"/>
                    <a:pt x="120669" y="121158"/>
                    <a:pt x="120920" y="121083"/>
                  </a:cubicBezTo>
                  <a:cubicBezTo>
                    <a:pt x="132128" y="117847"/>
                    <a:pt x="137899" y="110008"/>
                    <a:pt x="138900" y="105838"/>
                  </a:cubicBezTo>
                  <a:cubicBezTo>
                    <a:pt x="139434" y="103570"/>
                    <a:pt x="138700" y="102303"/>
                    <a:pt x="137999" y="101602"/>
                  </a:cubicBezTo>
                  <a:cubicBezTo>
                    <a:pt x="137354" y="101004"/>
                    <a:pt x="136519" y="100681"/>
                    <a:pt x="135668" y="100681"/>
                  </a:cubicBezTo>
                  <a:cubicBezTo>
                    <a:pt x="135332" y="100681"/>
                    <a:pt x="134994" y="100731"/>
                    <a:pt x="134664" y="100835"/>
                  </a:cubicBezTo>
                  <a:cubicBezTo>
                    <a:pt x="134637" y="100837"/>
                    <a:pt x="134605" y="100838"/>
                    <a:pt x="134565" y="100838"/>
                  </a:cubicBezTo>
                  <a:cubicBezTo>
                    <a:pt x="133956" y="100838"/>
                    <a:pt x="131680" y="100503"/>
                    <a:pt x="124256" y="96932"/>
                  </a:cubicBezTo>
                  <a:cubicBezTo>
                    <a:pt x="119052" y="94430"/>
                    <a:pt x="113015" y="91128"/>
                    <a:pt x="108178" y="88493"/>
                  </a:cubicBezTo>
                  <a:lnTo>
                    <a:pt x="106610" y="87625"/>
                  </a:lnTo>
                  <a:cubicBezTo>
                    <a:pt x="102039" y="85144"/>
                    <a:pt x="98428" y="84332"/>
                    <a:pt x="95473" y="84332"/>
                  </a:cubicBezTo>
                  <a:cubicBezTo>
                    <a:pt x="93146" y="84332"/>
                    <a:pt x="91226" y="84836"/>
                    <a:pt x="89565" y="85424"/>
                  </a:cubicBezTo>
                  <a:cubicBezTo>
                    <a:pt x="92000" y="81121"/>
                    <a:pt x="93067" y="77718"/>
                    <a:pt x="93534" y="75550"/>
                  </a:cubicBezTo>
                  <a:cubicBezTo>
                    <a:pt x="105209" y="74783"/>
                    <a:pt x="115884" y="68578"/>
                    <a:pt x="122288" y="58805"/>
                  </a:cubicBezTo>
                  <a:cubicBezTo>
                    <a:pt x="123122" y="57537"/>
                    <a:pt x="122788" y="55836"/>
                    <a:pt x="121554" y="55002"/>
                  </a:cubicBezTo>
                  <a:cubicBezTo>
                    <a:pt x="121081" y="54691"/>
                    <a:pt x="120553" y="54542"/>
                    <a:pt x="120033" y="54542"/>
                  </a:cubicBezTo>
                  <a:cubicBezTo>
                    <a:pt x="119158" y="54542"/>
                    <a:pt x="118308" y="54962"/>
                    <a:pt x="117785" y="55736"/>
                  </a:cubicBezTo>
                  <a:cubicBezTo>
                    <a:pt x="111947" y="64642"/>
                    <a:pt x="102074" y="70046"/>
                    <a:pt x="91433" y="70146"/>
                  </a:cubicBezTo>
                  <a:lnTo>
                    <a:pt x="90899" y="70146"/>
                  </a:lnTo>
                  <a:cubicBezTo>
                    <a:pt x="66048" y="69946"/>
                    <a:pt x="47868" y="40892"/>
                    <a:pt x="67549" y="14540"/>
                  </a:cubicBezTo>
                  <a:cubicBezTo>
                    <a:pt x="67716" y="14306"/>
                    <a:pt x="67916" y="14106"/>
                    <a:pt x="68116" y="13939"/>
                  </a:cubicBezTo>
                  <a:cubicBezTo>
                    <a:pt x="75832" y="8044"/>
                    <a:pt x="83786" y="5506"/>
                    <a:pt x="91166" y="5506"/>
                  </a:cubicBezTo>
                  <a:cubicBezTo>
                    <a:pt x="108799" y="5506"/>
                    <a:pt x="123155" y="19998"/>
                    <a:pt x="123155" y="37823"/>
                  </a:cubicBezTo>
                  <a:cubicBezTo>
                    <a:pt x="123155" y="40825"/>
                    <a:pt x="122688" y="43827"/>
                    <a:pt x="121854" y="46696"/>
                  </a:cubicBezTo>
                  <a:cubicBezTo>
                    <a:pt x="121454" y="48130"/>
                    <a:pt x="122288" y="49665"/>
                    <a:pt x="123722" y="50098"/>
                  </a:cubicBezTo>
                  <a:cubicBezTo>
                    <a:pt x="123960" y="50165"/>
                    <a:pt x="124199" y="50196"/>
                    <a:pt x="124435" y="50196"/>
                  </a:cubicBezTo>
                  <a:cubicBezTo>
                    <a:pt x="125623" y="50196"/>
                    <a:pt x="126724" y="49394"/>
                    <a:pt x="127058" y="48197"/>
                  </a:cubicBezTo>
                  <a:cubicBezTo>
                    <a:pt x="128026" y="44828"/>
                    <a:pt x="128493" y="41326"/>
                    <a:pt x="128493" y="37823"/>
                  </a:cubicBezTo>
                  <a:cubicBezTo>
                    <a:pt x="128493" y="16964"/>
                    <a:pt x="111715" y="1"/>
                    <a:pt x="9109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" name="Google Shape;433;p28"/>
          <p:cNvGrpSpPr/>
          <p:nvPr/>
        </p:nvGrpSpPr>
        <p:grpSpPr>
          <a:xfrm>
            <a:off x="2895113" y="3027944"/>
            <a:ext cx="357304" cy="373976"/>
            <a:chOff x="1356975" y="378225"/>
            <a:chExt cx="4557450" cy="4770100"/>
          </a:xfrm>
        </p:grpSpPr>
        <p:sp>
          <p:nvSpPr>
            <p:cNvPr id="434" name="Google Shape;434;p28"/>
            <p:cNvSpPr/>
            <p:nvPr/>
          </p:nvSpPr>
          <p:spPr>
            <a:xfrm>
              <a:off x="4224025" y="1145425"/>
              <a:ext cx="218500" cy="739725"/>
            </a:xfrm>
            <a:custGeom>
              <a:rect b="b" l="l" r="r" t="t"/>
              <a:pathLst>
                <a:path extrusionOk="0" h="29589" w="8740">
                  <a:moveTo>
                    <a:pt x="0" y="1"/>
                  </a:moveTo>
                  <a:lnTo>
                    <a:pt x="0" y="29588"/>
                  </a:lnTo>
                  <a:lnTo>
                    <a:pt x="5004" y="29588"/>
                  </a:lnTo>
                  <a:cubicBezTo>
                    <a:pt x="7072" y="29588"/>
                    <a:pt x="8740" y="27921"/>
                    <a:pt x="8740" y="25852"/>
                  </a:cubicBezTo>
                  <a:lnTo>
                    <a:pt x="8740" y="3703"/>
                  </a:lnTo>
                  <a:cubicBezTo>
                    <a:pt x="8740" y="1635"/>
                    <a:pt x="7072" y="1"/>
                    <a:pt x="50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8"/>
            <p:cNvSpPr/>
            <p:nvPr/>
          </p:nvSpPr>
          <p:spPr>
            <a:xfrm>
              <a:off x="1419525" y="2364625"/>
              <a:ext cx="219350" cy="365300"/>
            </a:xfrm>
            <a:custGeom>
              <a:rect b="b" l="l" r="r" t="t"/>
              <a:pathLst>
                <a:path extrusionOk="0" h="14612" w="8774">
                  <a:moveTo>
                    <a:pt x="3736" y="1"/>
                  </a:moveTo>
                  <a:cubicBezTo>
                    <a:pt x="1668" y="1"/>
                    <a:pt x="0" y="1669"/>
                    <a:pt x="0" y="3737"/>
                  </a:cubicBezTo>
                  <a:lnTo>
                    <a:pt x="0" y="10875"/>
                  </a:lnTo>
                  <a:cubicBezTo>
                    <a:pt x="0" y="12943"/>
                    <a:pt x="1668" y="14611"/>
                    <a:pt x="3736" y="14611"/>
                  </a:cubicBezTo>
                  <a:lnTo>
                    <a:pt x="8773" y="14611"/>
                  </a:lnTo>
                  <a:lnTo>
                    <a:pt x="87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8"/>
            <p:cNvSpPr/>
            <p:nvPr/>
          </p:nvSpPr>
          <p:spPr>
            <a:xfrm>
              <a:off x="1419525" y="1145425"/>
              <a:ext cx="219350" cy="917350"/>
            </a:xfrm>
            <a:custGeom>
              <a:rect b="b" l="l" r="r" t="t"/>
              <a:pathLst>
                <a:path extrusionOk="0" h="36694" w="8774">
                  <a:moveTo>
                    <a:pt x="3736" y="1"/>
                  </a:moveTo>
                  <a:cubicBezTo>
                    <a:pt x="1668" y="1"/>
                    <a:pt x="0" y="1635"/>
                    <a:pt x="0" y="3703"/>
                  </a:cubicBezTo>
                  <a:lnTo>
                    <a:pt x="0" y="32958"/>
                  </a:lnTo>
                  <a:cubicBezTo>
                    <a:pt x="0" y="35026"/>
                    <a:pt x="1668" y="36694"/>
                    <a:pt x="3736" y="36694"/>
                  </a:cubicBezTo>
                  <a:lnTo>
                    <a:pt x="8773" y="36694"/>
                  </a:lnTo>
                  <a:lnTo>
                    <a:pt x="87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8"/>
            <p:cNvSpPr/>
            <p:nvPr/>
          </p:nvSpPr>
          <p:spPr>
            <a:xfrm>
              <a:off x="1419525" y="2938375"/>
              <a:ext cx="219350" cy="364450"/>
            </a:xfrm>
            <a:custGeom>
              <a:rect b="b" l="l" r="r" t="t"/>
              <a:pathLst>
                <a:path extrusionOk="0" h="14578" w="8774">
                  <a:moveTo>
                    <a:pt x="3736" y="1"/>
                  </a:moveTo>
                  <a:cubicBezTo>
                    <a:pt x="1668" y="1"/>
                    <a:pt x="0" y="1635"/>
                    <a:pt x="0" y="3703"/>
                  </a:cubicBezTo>
                  <a:lnTo>
                    <a:pt x="0" y="10842"/>
                  </a:lnTo>
                  <a:cubicBezTo>
                    <a:pt x="0" y="12910"/>
                    <a:pt x="1668" y="14578"/>
                    <a:pt x="3736" y="14578"/>
                  </a:cubicBezTo>
                  <a:lnTo>
                    <a:pt x="8773" y="14578"/>
                  </a:lnTo>
                  <a:lnTo>
                    <a:pt x="87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8"/>
            <p:cNvSpPr/>
            <p:nvPr/>
          </p:nvSpPr>
          <p:spPr>
            <a:xfrm>
              <a:off x="1618000" y="446600"/>
              <a:ext cx="2636900" cy="4628325"/>
            </a:xfrm>
            <a:custGeom>
              <a:rect b="b" l="l" r="r" t="t"/>
              <a:pathLst>
                <a:path extrusionOk="0" h="185133" w="105476">
                  <a:moveTo>
                    <a:pt x="7439" y="0"/>
                  </a:moveTo>
                  <a:cubicBezTo>
                    <a:pt x="3303" y="0"/>
                    <a:pt x="0" y="3336"/>
                    <a:pt x="0" y="7439"/>
                  </a:cubicBezTo>
                  <a:lnTo>
                    <a:pt x="0" y="177694"/>
                  </a:lnTo>
                  <a:cubicBezTo>
                    <a:pt x="0" y="181797"/>
                    <a:pt x="3303" y="185133"/>
                    <a:pt x="7439" y="185133"/>
                  </a:cubicBezTo>
                  <a:lnTo>
                    <a:pt x="98037" y="185133"/>
                  </a:lnTo>
                  <a:cubicBezTo>
                    <a:pt x="102140" y="185133"/>
                    <a:pt x="105476" y="181797"/>
                    <a:pt x="105476" y="177694"/>
                  </a:cubicBezTo>
                  <a:lnTo>
                    <a:pt x="105476" y="7439"/>
                  </a:lnTo>
                  <a:cubicBezTo>
                    <a:pt x="105476" y="3336"/>
                    <a:pt x="102140" y="0"/>
                    <a:pt x="980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8"/>
            <p:cNvSpPr/>
            <p:nvPr/>
          </p:nvSpPr>
          <p:spPr>
            <a:xfrm>
              <a:off x="3886275" y="446600"/>
              <a:ext cx="358625" cy="4628325"/>
            </a:xfrm>
            <a:custGeom>
              <a:rect b="b" l="l" r="r" t="t"/>
              <a:pathLst>
                <a:path extrusionOk="0" h="185133" w="14345">
                  <a:moveTo>
                    <a:pt x="1" y="0"/>
                  </a:moveTo>
                  <a:cubicBezTo>
                    <a:pt x="4070" y="67"/>
                    <a:pt x="7306" y="3403"/>
                    <a:pt x="7239" y="7439"/>
                  </a:cubicBezTo>
                  <a:lnTo>
                    <a:pt x="7239" y="177694"/>
                  </a:lnTo>
                  <a:cubicBezTo>
                    <a:pt x="7306" y="181730"/>
                    <a:pt x="4070" y="185066"/>
                    <a:pt x="1" y="185133"/>
                  </a:cubicBezTo>
                  <a:lnTo>
                    <a:pt x="6872" y="185133"/>
                  </a:lnTo>
                  <a:cubicBezTo>
                    <a:pt x="11009" y="185133"/>
                    <a:pt x="14344" y="181797"/>
                    <a:pt x="14344" y="177694"/>
                  </a:cubicBezTo>
                  <a:lnTo>
                    <a:pt x="14344" y="7439"/>
                  </a:lnTo>
                  <a:cubicBezTo>
                    <a:pt x="14344" y="3336"/>
                    <a:pt x="11009" y="0"/>
                    <a:pt x="6872" y="0"/>
                  </a:cubicBezTo>
                  <a:close/>
                </a:path>
              </a:pathLst>
            </a:custGeom>
            <a:solidFill>
              <a:srgbClr val="CC51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8"/>
            <p:cNvSpPr/>
            <p:nvPr/>
          </p:nvSpPr>
          <p:spPr>
            <a:xfrm>
              <a:off x="1618000" y="916100"/>
              <a:ext cx="2636900" cy="3690175"/>
            </a:xfrm>
            <a:custGeom>
              <a:rect b="b" l="l" r="r" t="t"/>
              <a:pathLst>
                <a:path extrusionOk="0" h="147607" w="105476">
                  <a:moveTo>
                    <a:pt x="0" y="0"/>
                  </a:moveTo>
                  <a:lnTo>
                    <a:pt x="0" y="147606"/>
                  </a:lnTo>
                  <a:lnTo>
                    <a:pt x="105476" y="147606"/>
                  </a:lnTo>
                  <a:lnTo>
                    <a:pt x="1054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8"/>
            <p:cNvSpPr/>
            <p:nvPr/>
          </p:nvSpPr>
          <p:spPr>
            <a:xfrm>
              <a:off x="4067250" y="916100"/>
              <a:ext cx="177650" cy="3690175"/>
            </a:xfrm>
            <a:custGeom>
              <a:rect b="b" l="l" r="r" t="t"/>
              <a:pathLst>
                <a:path extrusionOk="0" h="147607" w="7106">
                  <a:moveTo>
                    <a:pt x="0" y="0"/>
                  </a:moveTo>
                  <a:lnTo>
                    <a:pt x="0" y="147606"/>
                  </a:lnTo>
                  <a:lnTo>
                    <a:pt x="7105" y="147606"/>
                  </a:lnTo>
                  <a:lnTo>
                    <a:pt x="7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8"/>
            <p:cNvSpPr/>
            <p:nvPr/>
          </p:nvSpPr>
          <p:spPr>
            <a:xfrm>
              <a:off x="4625975" y="607550"/>
              <a:ext cx="1160850" cy="1116350"/>
            </a:xfrm>
            <a:custGeom>
              <a:rect b="b" l="l" r="r" t="t"/>
              <a:pathLst>
                <a:path extrusionOk="0" h="44654" w="46434">
                  <a:moveTo>
                    <a:pt x="24113" y="0"/>
                  </a:moveTo>
                  <a:cubicBezTo>
                    <a:pt x="24092" y="0"/>
                    <a:pt x="24072" y="0"/>
                    <a:pt x="24051" y="0"/>
                  </a:cubicBezTo>
                  <a:cubicBezTo>
                    <a:pt x="15045" y="34"/>
                    <a:pt x="6905" y="5437"/>
                    <a:pt x="3436" y="13777"/>
                  </a:cubicBezTo>
                  <a:cubicBezTo>
                    <a:pt x="0" y="22116"/>
                    <a:pt x="1902" y="31723"/>
                    <a:pt x="8273" y="38128"/>
                  </a:cubicBezTo>
                  <a:cubicBezTo>
                    <a:pt x="12559" y="42391"/>
                    <a:pt x="18265" y="44653"/>
                    <a:pt x="24070" y="44653"/>
                  </a:cubicBezTo>
                  <a:cubicBezTo>
                    <a:pt x="26939" y="44653"/>
                    <a:pt x="29832" y="44101"/>
                    <a:pt x="32590" y="42964"/>
                  </a:cubicBezTo>
                  <a:cubicBezTo>
                    <a:pt x="40930" y="39495"/>
                    <a:pt x="46367" y="31356"/>
                    <a:pt x="46367" y="22350"/>
                  </a:cubicBezTo>
                  <a:cubicBezTo>
                    <a:pt x="46434" y="9995"/>
                    <a:pt x="36460" y="0"/>
                    <a:pt x="24113" y="0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8"/>
            <p:cNvSpPr/>
            <p:nvPr/>
          </p:nvSpPr>
          <p:spPr>
            <a:xfrm>
              <a:off x="4703525" y="992825"/>
              <a:ext cx="1048275" cy="731375"/>
            </a:xfrm>
            <a:custGeom>
              <a:rect b="b" l="l" r="r" t="t"/>
              <a:pathLst>
                <a:path extrusionOk="0" h="29255" w="41931">
                  <a:moveTo>
                    <a:pt x="20949" y="0"/>
                  </a:moveTo>
                  <a:cubicBezTo>
                    <a:pt x="11609" y="0"/>
                    <a:pt x="3236" y="5838"/>
                    <a:pt x="1" y="14644"/>
                  </a:cubicBezTo>
                  <a:cubicBezTo>
                    <a:pt x="3236" y="23417"/>
                    <a:pt x="11609" y="29255"/>
                    <a:pt x="20949" y="29255"/>
                  </a:cubicBezTo>
                  <a:cubicBezTo>
                    <a:pt x="30322" y="29255"/>
                    <a:pt x="38695" y="23417"/>
                    <a:pt x="41931" y="14644"/>
                  </a:cubicBezTo>
                  <a:cubicBezTo>
                    <a:pt x="38695" y="5838"/>
                    <a:pt x="30322" y="0"/>
                    <a:pt x="20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8"/>
            <p:cNvSpPr/>
            <p:nvPr/>
          </p:nvSpPr>
          <p:spPr>
            <a:xfrm>
              <a:off x="4816100" y="451600"/>
              <a:ext cx="719725" cy="615600"/>
            </a:xfrm>
            <a:custGeom>
              <a:rect b="b" l="l" r="r" t="t"/>
              <a:pathLst>
                <a:path extrusionOk="0" h="24624" w="28789">
                  <a:moveTo>
                    <a:pt x="16446" y="0"/>
                  </a:moveTo>
                  <a:cubicBezTo>
                    <a:pt x="5471" y="0"/>
                    <a:pt x="1" y="13277"/>
                    <a:pt x="7740" y="21015"/>
                  </a:cubicBezTo>
                  <a:cubicBezTo>
                    <a:pt x="10102" y="23377"/>
                    <a:pt x="13253" y="24623"/>
                    <a:pt x="16456" y="24623"/>
                  </a:cubicBezTo>
                  <a:cubicBezTo>
                    <a:pt x="18049" y="24623"/>
                    <a:pt x="19654" y="24315"/>
                    <a:pt x="21183" y="23684"/>
                  </a:cubicBezTo>
                  <a:cubicBezTo>
                    <a:pt x="25786" y="21783"/>
                    <a:pt x="28788" y="17279"/>
                    <a:pt x="28788" y="12309"/>
                  </a:cubicBezTo>
                  <a:cubicBezTo>
                    <a:pt x="28755" y="5504"/>
                    <a:pt x="23251" y="0"/>
                    <a:pt x="16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8"/>
            <p:cNvSpPr/>
            <p:nvPr/>
          </p:nvSpPr>
          <p:spPr>
            <a:xfrm>
              <a:off x="4625975" y="2285400"/>
              <a:ext cx="1160850" cy="1116075"/>
            </a:xfrm>
            <a:custGeom>
              <a:rect b="b" l="l" r="r" t="t"/>
              <a:pathLst>
                <a:path extrusionOk="0" h="44643" w="46434">
                  <a:moveTo>
                    <a:pt x="24174" y="1"/>
                  </a:moveTo>
                  <a:cubicBezTo>
                    <a:pt x="24133" y="1"/>
                    <a:pt x="24092" y="1"/>
                    <a:pt x="24051" y="1"/>
                  </a:cubicBezTo>
                  <a:cubicBezTo>
                    <a:pt x="15045" y="1"/>
                    <a:pt x="6905" y="5438"/>
                    <a:pt x="3436" y="13777"/>
                  </a:cubicBezTo>
                  <a:cubicBezTo>
                    <a:pt x="0" y="22117"/>
                    <a:pt x="1902" y="31724"/>
                    <a:pt x="8273" y="38095"/>
                  </a:cubicBezTo>
                  <a:cubicBezTo>
                    <a:pt x="12552" y="42374"/>
                    <a:pt x="18246" y="44643"/>
                    <a:pt x="24041" y="44643"/>
                  </a:cubicBezTo>
                  <a:cubicBezTo>
                    <a:pt x="26919" y="44643"/>
                    <a:pt x="29823" y="44083"/>
                    <a:pt x="32590" y="42932"/>
                  </a:cubicBezTo>
                  <a:cubicBezTo>
                    <a:pt x="40930" y="39496"/>
                    <a:pt x="46367" y="31357"/>
                    <a:pt x="46367" y="22317"/>
                  </a:cubicBezTo>
                  <a:cubicBezTo>
                    <a:pt x="46433" y="10016"/>
                    <a:pt x="36493" y="1"/>
                    <a:pt x="24174" y="1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8"/>
            <p:cNvSpPr/>
            <p:nvPr/>
          </p:nvSpPr>
          <p:spPr>
            <a:xfrm>
              <a:off x="4703525" y="2669850"/>
              <a:ext cx="1048275" cy="731375"/>
            </a:xfrm>
            <a:custGeom>
              <a:rect b="b" l="l" r="r" t="t"/>
              <a:pathLst>
                <a:path extrusionOk="0" h="29255" w="41931">
                  <a:moveTo>
                    <a:pt x="20949" y="1"/>
                  </a:moveTo>
                  <a:cubicBezTo>
                    <a:pt x="11609" y="1"/>
                    <a:pt x="3236" y="5872"/>
                    <a:pt x="1" y="14644"/>
                  </a:cubicBezTo>
                  <a:cubicBezTo>
                    <a:pt x="3236" y="23417"/>
                    <a:pt x="11609" y="29255"/>
                    <a:pt x="20949" y="29255"/>
                  </a:cubicBezTo>
                  <a:cubicBezTo>
                    <a:pt x="30322" y="29255"/>
                    <a:pt x="38695" y="23417"/>
                    <a:pt x="41931" y="14644"/>
                  </a:cubicBezTo>
                  <a:cubicBezTo>
                    <a:pt x="38695" y="5872"/>
                    <a:pt x="30322" y="1"/>
                    <a:pt x="209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8"/>
            <p:cNvSpPr/>
            <p:nvPr/>
          </p:nvSpPr>
          <p:spPr>
            <a:xfrm>
              <a:off x="4816100" y="2128625"/>
              <a:ext cx="719725" cy="615600"/>
            </a:xfrm>
            <a:custGeom>
              <a:rect b="b" l="l" r="r" t="t"/>
              <a:pathLst>
                <a:path extrusionOk="0" h="24624" w="28789">
                  <a:moveTo>
                    <a:pt x="16446" y="1"/>
                  </a:moveTo>
                  <a:cubicBezTo>
                    <a:pt x="5471" y="1"/>
                    <a:pt x="1" y="13277"/>
                    <a:pt x="7740" y="21016"/>
                  </a:cubicBezTo>
                  <a:cubicBezTo>
                    <a:pt x="10102" y="23378"/>
                    <a:pt x="13253" y="24623"/>
                    <a:pt x="16456" y="24623"/>
                  </a:cubicBezTo>
                  <a:cubicBezTo>
                    <a:pt x="18049" y="24623"/>
                    <a:pt x="19654" y="24316"/>
                    <a:pt x="21183" y="23684"/>
                  </a:cubicBezTo>
                  <a:cubicBezTo>
                    <a:pt x="25786" y="21783"/>
                    <a:pt x="28788" y="17280"/>
                    <a:pt x="28788" y="12310"/>
                  </a:cubicBezTo>
                  <a:cubicBezTo>
                    <a:pt x="28755" y="5505"/>
                    <a:pt x="23251" y="1"/>
                    <a:pt x="164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8"/>
            <p:cNvSpPr/>
            <p:nvPr/>
          </p:nvSpPr>
          <p:spPr>
            <a:xfrm>
              <a:off x="4625975" y="3963275"/>
              <a:ext cx="1160850" cy="1115525"/>
            </a:xfrm>
            <a:custGeom>
              <a:rect b="b" l="l" r="r" t="t"/>
              <a:pathLst>
                <a:path extrusionOk="0" h="44621" w="46434">
                  <a:moveTo>
                    <a:pt x="24174" y="0"/>
                  </a:moveTo>
                  <a:cubicBezTo>
                    <a:pt x="24133" y="0"/>
                    <a:pt x="24092" y="0"/>
                    <a:pt x="24051" y="1"/>
                  </a:cubicBezTo>
                  <a:cubicBezTo>
                    <a:pt x="15045" y="1"/>
                    <a:pt x="6905" y="5405"/>
                    <a:pt x="3436" y="13744"/>
                  </a:cubicBezTo>
                  <a:cubicBezTo>
                    <a:pt x="0" y="22083"/>
                    <a:pt x="1902" y="31690"/>
                    <a:pt x="8273" y="38095"/>
                  </a:cubicBezTo>
                  <a:cubicBezTo>
                    <a:pt x="12559" y="42358"/>
                    <a:pt x="18265" y="44620"/>
                    <a:pt x="24070" y="44620"/>
                  </a:cubicBezTo>
                  <a:cubicBezTo>
                    <a:pt x="26939" y="44620"/>
                    <a:pt x="29832" y="44068"/>
                    <a:pt x="32590" y="42931"/>
                  </a:cubicBezTo>
                  <a:cubicBezTo>
                    <a:pt x="40930" y="39462"/>
                    <a:pt x="46367" y="31323"/>
                    <a:pt x="46367" y="22317"/>
                  </a:cubicBezTo>
                  <a:cubicBezTo>
                    <a:pt x="46433" y="9982"/>
                    <a:pt x="36493" y="0"/>
                    <a:pt x="24174" y="0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8"/>
            <p:cNvSpPr/>
            <p:nvPr/>
          </p:nvSpPr>
          <p:spPr>
            <a:xfrm>
              <a:off x="4703525" y="4347725"/>
              <a:ext cx="1048275" cy="731375"/>
            </a:xfrm>
            <a:custGeom>
              <a:rect b="b" l="l" r="r" t="t"/>
              <a:pathLst>
                <a:path extrusionOk="0" h="29255" w="41931">
                  <a:moveTo>
                    <a:pt x="20949" y="0"/>
                  </a:moveTo>
                  <a:cubicBezTo>
                    <a:pt x="11609" y="0"/>
                    <a:pt x="3236" y="5838"/>
                    <a:pt x="1" y="14611"/>
                  </a:cubicBezTo>
                  <a:cubicBezTo>
                    <a:pt x="3236" y="23417"/>
                    <a:pt x="11609" y="29255"/>
                    <a:pt x="20949" y="29255"/>
                  </a:cubicBezTo>
                  <a:cubicBezTo>
                    <a:pt x="30322" y="29255"/>
                    <a:pt x="38695" y="23417"/>
                    <a:pt x="41931" y="14611"/>
                  </a:cubicBezTo>
                  <a:cubicBezTo>
                    <a:pt x="38695" y="5838"/>
                    <a:pt x="30322" y="0"/>
                    <a:pt x="209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8"/>
            <p:cNvSpPr/>
            <p:nvPr/>
          </p:nvSpPr>
          <p:spPr>
            <a:xfrm>
              <a:off x="4816100" y="3805675"/>
              <a:ext cx="719725" cy="615575"/>
            </a:xfrm>
            <a:custGeom>
              <a:rect b="b" l="l" r="r" t="t"/>
              <a:pathLst>
                <a:path extrusionOk="0" h="24623" w="28789">
                  <a:moveTo>
                    <a:pt x="16446" y="0"/>
                  </a:moveTo>
                  <a:cubicBezTo>
                    <a:pt x="5471" y="0"/>
                    <a:pt x="1" y="13276"/>
                    <a:pt x="7740" y="21015"/>
                  </a:cubicBezTo>
                  <a:cubicBezTo>
                    <a:pt x="10102" y="23377"/>
                    <a:pt x="13253" y="24623"/>
                    <a:pt x="16456" y="24623"/>
                  </a:cubicBezTo>
                  <a:cubicBezTo>
                    <a:pt x="18049" y="24623"/>
                    <a:pt x="19654" y="24315"/>
                    <a:pt x="21183" y="23684"/>
                  </a:cubicBezTo>
                  <a:cubicBezTo>
                    <a:pt x="25786" y="21782"/>
                    <a:pt x="28788" y="17279"/>
                    <a:pt x="28788" y="12309"/>
                  </a:cubicBezTo>
                  <a:cubicBezTo>
                    <a:pt x="28755" y="5504"/>
                    <a:pt x="23251" y="0"/>
                    <a:pt x="164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8"/>
            <p:cNvSpPr/>
            <p:nvPr/>
          </p:nvSpPr>
          <p:spPr>
            <a:xfrm>
              <a:off x="2687925" y="634200"/>
              <a:ext cx="491200" cy="135975"/>
            </a:xfrm>
            <a:custGeom>
              <a:rect b="b" l="l" r="r" t="t"/>
              <a:pathLst>
                <a:path extrusionOk="0" h="5439" w="19648">
                  <a:moveTo>
                    <a:pt x="2840" y="1"/>
                  </a:moveTo>
                  <a:cubicBezTo>
                    <a:pt x="1366" y="1"/>
                    <a:pt x="133" y="1157"/>
                    <a:pt x="67" y="2637"/>
                  </a:cubicBezTo>
                  <a:cubicBezTo>
                    <a:pt x="0" y="4171"/>
                    <a:pt x="1235" y="5439"/>
                    <a:pt x="2769" y="5439"/>
                  </a:cubicBezTo>
                  <a:lnTo>
                    <a:pt x="16913" y="5439"/>
                  </a:lnTo>
                  <a:cubicBezTo>
                    <a:pt x="18447" y="5406"/>
                    <a:pt x="19648" y="4171"/>
                    <a:pt x="19614" y="2637"/>
                  </a:cubicBezTo>
                  <a:cubicBezTo>
                    <a:pt x="19548" y="1136"/>
                    <a:pt x="18314" y="2"/>
                    <a:pt x="16812" y="2"/>
                  </a:cubicBezTo>
                  <a:lnTo>
                    <a:pt x="2903" y="2"/>
                  </a:lnTo>
                  <a:cubicBezTo>
                    <a:pt x="2882" y="1"/>
                    <a:pt x="2861" y="1"/>
                    <a:pt x="28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8"/>
            <p:cNvSpPr/>
            <p:nvPr/>
          </p:nvSpPr>
          <p:spPr>
            <a:xfrm>
              <a:off x="2272650" y="378225"/>
              <a:ext cx="3626750" cy="1889700"/>
            </a:xfrm>
            <a:custGeom>
              <a:rect b="b" l="l" r="r" t="t"/>
              <a:pathLst>
                <a:path extrusionOk="0" h="75588" w="145070">
                  <a:moveTo>
                    <a:pt x="118184" y="5704"/>
                  </a:moveTo>
                  <a:cubicBezTo>
                    <a:pt x="126690" y="5704"/>
                    <a:pt x="130926" y="15978"/>
                    <a:pt x="124955" y="21949"/>
                  </a:cubicBezTo>
                  <a:cubicBezTo>
                    <a:pt x="123011" y="23894"/>
                    <a:pt x="120618" y="24764"/>
                    <a:pt x="118271" y="24764"/>
                  </a:cubicBezTo>
                  <a:cubicBezTo>
                    <a:pt x="113373" y="24764"/>
                    <a:pt x="108677" y="20973"/>
                    <a:pt x="108677" y="15244"/>
                  </a:cubicBezTo>
                  <a:cubicBezTo>
                    <a:pt x="108677" y="9974"/>
                    <a:pt x="112947" y="5704"/>
                    <a:pt x="118184" y="5704"/>
                  </a:cubicBezTo>
                  <a:close/>
                  <a:moveTo>
                    <a:pt x="103507" y="18680"/>
                  </a:moveTo>
                  <a:cubicBezTo>
                    <a:pt x="104007" y="20882"/>
                    <a:pt x="105008" y="22950"/>
                    <a:pt x="106442" y="24718"/>
                  </a:cubicBezTo>
                  <a:cubicBezTo>
                    <a:pt x="103473" y="26285"/>
                    <a:pt x="100805" y="28454"/>
                    <a:pt x="98703" y="31089"/>
                  </a:cubicBezTo>
                  <a:cubicBezTo>
                    <a:pt x="98770" y="26519"/>
                    <a:pt x="100471" y="22116"/>
                    <a:pt x="103507" y="18680"/>
                  </a:cubicBezTo>
                  <a:close/>
                  <a:moveTo>
                    <a:pt x="132894" y="18680"/>
                  </a:moveTo>
                  <a:cubicBezTo>
                    <a:pt x="135897" y="22116"/>
                    <a:pt x="137598" y="26519"/>
                    <a:pt x="137698" y="31089"/>
                  </a:cubicBezTo>
                  <a:cubicBezTo>
                    <a:pt x="135563" y="28454"/>
                    <a:pt x="132928" y="26285"/>
                    <a:pt x="129959" y="24718"/>
                  </a:cubicBezTo>
                  <a:cubicBezTo>
                    <a:pt x="131360" y="22950"/>
                    <a:pt x="132394" y="20882"/>
                    <a:pt x="132894" y="18680"/>
                  </a:cubicBezTo>
                  <a:close/>
                  <a:moveTo>
                    <a:pt x="82959" y="33591"/>
                  </a:moveTo>
                  <a:cubicBezTo>
                    <a:pt x="83459" y="33591"/>
                    <a:pt x="83893" y="33991"/>
                    <a:pt x="83893" y="34525"/>
                  </a:cubicBezTo>
                  <a:lnTo>
                    <a:pt x="83893" y="45366"/>
                  </a:lnTo>
                  <a:lnTo>
                    <a:pt x="81791" y="46567"/>
                  </a:lnTo>
                  <a:lnTo>
                    <a:pt x="81791" y="33591"/>
                  </a:lnTo>
                  <a:close/>
                  <a:moveTo>
                    <a:pt x="125122" y="28654"/>
                  </a:moveTo>
                  <a:cubicBezTo>
                    <a:pt x="130059" y="30555"/>
                    <a:pt x="134029" y="34358"/>
                    <a:pt x="136163" y="39228"/>
                  </a:cubicBezTo>
                  <a:cubicBezTo>
                    <a:pt x="133061" y="46400"/>
                    <a:pt x="126023" y="51037"/>
                    <a:pt x="118184" y="51037"/>
                  </a:cubicBezTo>
                  <a:cubicBezTo>
                    <a:pt x="110378" y="51037"/>
                    <a:pt x="103340" y="46367"/>
                    <a:pt x="100271" y="39228"/>
                  </a:cubicBezTo>
                  <a:cubicBezTo>
                    <a:pt x="102373" y="34358"/>
                    <a:pt x="106342" y="30555"/>
                    <a:pt x="111312" y="28654"/>
                  </a:cubicBezTo>
                  <a:cubicBezTo>
                    <a:pt x="113481" y="29771"/>
                    <a:pt x="115849" y="30330"/>
                    <a:pt x="118217" y="30330"/>
                  </a:cubicBezTo>
                  <a:cubicBezTo>
                    <a:pt x="120586" y="30330"/>
                    <a:pt x="122954" y="29771"/>
                    <a:pt x="125122" y="28654"/>
                  </a:cubicBezTo>
                  <a:close/>
                  <a:moveTo>
                    <a:pt x="83893" y="51804"/>
                  </a:moveTo>
                  <a:lnTo>
                    <a:pt x="83893" y="56440"/>
                  </a:lnTo>
                  <a:cubicBezTo>
                    <a:pt x="83893" y="56941"/>
                    <a:pt x="83459" y="57374"/>
                    <a:pt x="82959" y="57374"/>
                  </a:cubicBezTo>
                  <a:lnTo>
                    <a:pt x="81791" y="57374"/>
                  </a:lnTo>
                  <a:lnTo>
                    <a:pt x="81791" y="53038"/>
                  </a:lnTo>
                  <a:lnTo>
                    <a:pt x="83893" y="51804"/>
                  </a:lnTo>
                  <a:close/>
                  <a:moveTo>
                    <a:pt x="117950" y="0"/>
                  </a:moveTo>
                  <a:cubicBezTo>
                    <a:pt x="111279" y="0"/>
                    <a:pt x="105408" y="4437"/>
                    <a:pt x="103640" y="10908"/>
                  </a:cubicBezTo>
                  <a:cubicBezTo>
                    <a:pt x="94834" y="17279"/>
                    <a:pt x="91098" y="28587"/>
                    <a:pt x="94334" y="38961"/>
                  </a:cubicBezTo>
                  <a:lnTo>
                    <a:pt x="89730" y="41763"/>
                  </a:lnTo>
                  <a:lnTo>
                    <a:pt x="89730" y="34258"/>
                  </a:lnTo>
                  <a:cubicBezTo>
                    <a:pt x="89697" y="30655"/>
                    <a:pt x="86795" y="27753"/>
                    <a:pt x="83192" y="27753"/>
                  </a:cubicBezTo>
                  <a:lnTo>
                    <a:pt x="82225" y="27753"/>
                  </a:lnTo>
                  <a:lnTo>
                    <a:pt x="82225" y="10374"/>
                  </a:lnTo>
                  <a:cubicBezTo>
                    <a:pt x="82225" y="10374"/>
                    <a:pt x="77435" y="233"/>
                    <a:pt x="71800" y="233"/>
                  </a:cubicBezTo>
                  <a:cubicBezTo>
                    <a:pt x="71773" y="233"/>
                    <a:pt x="71745" y="233"/>
                    <a:pt x="71717" y="234"/>
                  </a:cubicBezTo>
                  <a:lnTo>
                    <a:pt x="2835" y="234"/>
                  </a:lnTo>
                  <a:cubicBezTo>
                    <a:pt x="2777" y="230"/>
                    <a:pt x="2719" y="228"/>
                    <a:pt x="2661" y="228"/>
                  </a:cubicBezTo>
                  <a:cubicBezTo>
                    <a:pt x="1203" y="228"/>
                    <a:pt x="1" y="1427"/>
                    <a:pt x="33" y="2935"/>
                  </a:cubicBezTo>
                  <a:cubicBezTo>
                    <a:pt x="33" y="4450"/>
                    <a:pt x="1267" y="5671"/>
                    <a:pt x="2774" y="5671"/>
                  </a:cubicBezTo>
                  <a:cubicBezTo>
                    <a:pt x="2794" y="5671"/>
                    <a:pt x="2815" y="5671"/>
                    <a:pt x="2835" y="5671"/>
                  </a:cubicBezTo>
                  <a:lnTo>
                    <a:pt x="71717" y="5671"/>
                  </a:lnTo>
                  <a:cubicBezTo>
                    <a:pt x="74319" y="5704"/>
                    <a:pt x="76354" y="7806"/>
                    <a:pt x="76387" y="10374"/>
                  </a:cubicBezTo>
                  <a:lnTo>
                    <a:pt x="76387" y="49802"/>
                  </a:lnTo>
                  <a:lnTo>
                    <a:pt x="40362" y="71418"/>
                  </a:lnTo>
                  <a:lnTo>
                    <a:pt x="40829" y="74053"/>
                  </a:lnTo>
                  <a:lnTo>
                    <a:pt x="44231" y="75587"/>
                  </a:lnTo>
                  <a:lnTo>
                    <a:pt x="76387" y="56307"/>
                  </a:lnTo>
                  <a:lnTo>
                    <a:pt x="76387" y="71585"/>
                  </a:lnTo>
                  <a:cubicBezTo>
                    <a:pt x="76387" y="73119"/>
                    <a:pt x="77622" y="74387"/>
                    <a:pt x="79189" y="74387"/>
                  </a:cubicBezTo>
                  <a:cubicBezTo>
                    <a:pt x="80724" y="74387"/>
                    <a:pt x="82225" y="71585"/>
                    <a:pt x="82225" y="71585"/>
                  </a:cubicBezTo>
                  <a:lnTo>
                    <a:pt x="82225" y="62778"/>
                  </a:lnTo>
                  <a:lnTo>
                    <a:pt x="83192" y="62778"/>
                  </a:lnTo>
                  <a:cubicBezTo>
                    <a:pt x="86795" y="62778"/>
                    <a:pt x="89730" y="59876"/>
                    <a:pt x="89730" y="56274"/>
                  </a:cubicBezTo>
                  <a:lnTo>
                    <a:pt x="89730" y="48301"/>
                  </a:lnTo>
                  <a:lnTo>
                    <a:pt x="96602" y="44132"/>
                  </a:lnTo>
                  <a:cubicBezTo>
                    <a:pt x="101005" y="51770"/>
                    <a:pt x="109144" y="56507"/>
                    <a:pt x="117950" y="56540"/>
                  </a:cubicBezTo>
                  <a:cubicBezTo>
                    <a:pt x="128558" y="56540"/>
                    <a:pt x="137598" y="49769"/>
                    <a:pt x="141167" y="40262"/>
                  </a:cubicBezTo>
                  <a:cubicBezTo>
                    <a:pt x="141200" y="40162"/>
                    <a:pt x="141234" y="40062"/>
                    <a:pt x="141267" y="39962"/>
                  </a:cubicBezTo>
                  <a:cubicBezTo>
                    <a:pt x="145070" y="29354"/>
                    <a:pt x="141401" y="17513"/>
                    <a:pt x="132294" y="10908"/>
                  </a:cubicBezTo>
                  <a:cubicBezTo>
                    <a:pt x="130493" y="4437"/>
                    <a:pt x="124655" y="0"/>
                    <a:pt x="11795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8"/>
            <p:cNvSpPr/>
            <p:nvPr/>
          </p:nvSpPr>
          <p:spPr>
            <a:xfrm>
              <a:off x="1356975" y="384050"/>
              <a:ext cx="4557450" cy="4764275"/>
            </a:xfrm>
            <a:custGeom>
              <a:rect b="b" l="l" r="r" t="t"/>
              <a:pathLst>
                <a:path extrusionOk="0" h="190571" w="182298">
                  <a:moveTo>
                    <a:pt x="7506" y="33358"/>
                  </a:moveTo>
                  <a:lnTo>
                    <a:pt x="7506" y="64647"/>
                  </a:lnTo>
                  <a:lnTo>
                    <a:pt x="6338" y="64647"/>
                  </a:lnTo>
                  <a:cubicBezTo>
                    <a:pt x="5838" y="64647"/>
                    <a:pt x="5438" y="64213"/>
                    <a:pt x="5438" y="63713"/>
                  </a:cubicBezTo>
                  <a:lnTo>
                    <a:pt x="5438" y="34292"/>
                  </a:lnTo>
                  <a:cubicBezTo>
                    <a:pt x="5438" y="33758"/>
                    <a:pt x="5838" y="33358"/>
                    <a:pt x="6338" y="33358"/>
                  </a:cubicBezTo>
                  <a:close/>
                  <a:moveTo>
                    <a:pt x="7506" y="82159"/>
                  </a:moveTo>
                  <a:lnTo>
                    <a:pt x="7506" y="90899"/>
                  </a:lnTo>
                  <a:lnTo>
                    <a:pt x="6338" y="90899"/>
                  </a:lnTo>
                  <a:cubicBezTo>
                    <a:pt x="5838" y="90899"/>
                    <a:pt x="5438" y="90499"/>
                    <a:pt x="5438" y="89965"/>
                  </a:cubicBezTo>
                  <a:lnTo>
                    <a:pt x="5438" y="83060"/>
                  </a:lnTo>
                  <a:cubicBezTo>
                    <a:pt x="5438" y="82560"/>
                    <a:pt x="5838" y="82159"/>
                    <a:pt x="6338" y="82159"/>
                  </a:cubicBezTo>
                  <a:close/>
                  <a:moveTo>
                    <a:pt x="154811" y="72552"/>
                  </a:moveTo>
                  <a:cubicBezTo>
                    <a:pt x="163317" y="72552"/>
                    <a:pt x="167553" y="82793"/>
                    <a:pt x="161549" y="88797"/>
                  </a:cubicBezTo>
                  <a:cubicBezTo>
                    <a:pt x="159605" y="90741"/>
                    <a:pt x="157218" y="91612"/>
                    <a:pt x="154878" y="91612"/>
                  </a:cubicBezTo>
                  <a:cubicBezTo>
                    <a:pt x="149988" y="91612"/>
                    <a:pt x="145304" y="87812"/>
                    <a:pt x="145304" y="82059"/>
                  </a:cubicBezTo>
                  <a:cubicBezTo>
                    <a:pt x="145304" y="76822"/>
                    <a:pt x="149574" y="72552"/>
                    <a:pt x="154811" y="72552"/>
                  </a:cubicBezTo>
                  <a:close/>
                  <a:moveTo>
                    <a:pt x="140134" y="85528"/>
                  </a:moveTo>
                  <a:cubicBezTo>
                    <a:pt x="140634" y="87730"/>
                    <a:pt x="141668" y="89798"/>
                    <a:pt x="143069" y="91566"/>
                  </a:cubicBezTo>
                  <a:cubicBezTo>
                    <a:pt x="140100" y="93167"/>
                    <a:pt x="137432" y="95335"/>
                    <a:pt x="135330" y="98004"/>
                  </a:cubicBezTo>
                  <a:cubicBezTo>
                    <a:pt x="135397" y="93401"/>
                    <a:pt x="137098" y="88998"/>
                    <a:pt x="140134" y="85528"/>
                  </a:cubicBezTo>
                  <a:close/>
                  <a:moveTo>
                    <a:pt x="169521" y="85528"/>
                  </a:moveTo>
                  <a:cubicBezTo>
                    <a:pt x="172557" y="88998"/>
                    <a:pt x="174258" y="93401"/>
                    <a:pt x="174325" y="98004"/>
                  </a:cubicBezTo>
                  <a:cubicBezTo>
                    <a:pt x="172190" y="95369"/>
                    <a:pt x="169555" y="93167"/>
                    <a:pt x="166586" y="91566"/>
                  </a:cubicBezTo>
                  <a:cubicBezTo>
                    <a:pt x="167987" y="89798"/>
                    <a:pt x="169021" y="87763"/>
                    <a:pt x="169521" y="85528"/>
                  </a:cubicBezTo>
                  <a:close/>
                  <a:moveTo>
                    <a:pt x="7506" y="105076"/>
                  </a:moveTo>
                  <a:lnTo>
                    <a:pt x="7506" y="113849"/>
                  </a:lnTo>
                  <a:lnTo>
                    <a:pt x="6338" y="113849"/>
                  </a:lnTo>
                  <a:cubicBezTo>
                    <a:pt x="5838" y="113849"/>
                    <a:pt x="5438" y="113415"/>
                    <a:pt x="5438" y="112915"/>
                  </a:cubicBezTo>
                  <a:lnTo>
                    <a:pt x="5438" y="106010"/>
                  </a:lnTo>
                  <a:cubicBezTo>
                    <a:pt x="5438" y="105476"/>
                    <a:pt x="5838" y="105076"/>
                    <a:pt x="6338" y="105076"/>
                  </a:cubicBezTo>
                  <a:close/>
                  <a:moveTo>
                    <a:pt x="161749" y="95502"/>
                  </a:moveTo>
                  <a:cubicBezTo>
                    <a:pt x="166686" y="97370"/>
                    <a:pt x="170656" y="101173"/>
                    <a:pt x="172757" y="106043"/>
                  </a:cubicBezTo>
                  <a:cubicBezTo>
                    <a:pt x="169688" y="113215"/>
                    <a:pt x="162650" y="117852"/>
                    <a:pt x="154844" y="117852"/>
                  </a:cubicBezTo>
                  <a:cubicBezTo>
                    <a:pt x="147039" y="117852"/>
                    <a:pt x="140000" y="113215"/>
                    <a:pt x="136898" y="106043"/>
                  </a:cubicBezTo>
                  <a:cubicBezTo>
                    <a:pt x="139000" y="101206"/>
                    <a:pt x="142969" y="97404"/>
                    <a:pt x="147906" y="95502"/>
                  </a:cubicBezTo>
                  <a:cubicBezTo>
                    <a:pt x="150074" y="96620"/>
                    <a:pt x="152451" y="97178"/>
                    <a:pt x="154828" y="97178"/>
                  </a:cubicBezTo>
                  <a:cubicBezTo>
                    <a:pt x="157204" y="97178"/>
                    <a:pt x="159581" y="96620"/>
                    <a:pt x="161749" y="95502"/>
                  </a:cubicBezTo>
                  <a:close/>
                  <a:moveTo>
                    <a:pt x="154811" y="139667"/>
                  </a:moveTo>
                  <a:cubicBezTo>
                    <a:pt x="163317" y="139667"/>
                    <a:pt x="167553" y="149908"/>
                    <a:pt x="161549" y="155912"/>
                  </a:cubicBezTo>
                  <a:cubicBezTo>
                    <a:pt x="159610" y="157852"/>
                    <a:pt x="157228" y="158719"/>
                    <a:pt x="154892" y="158719"/>
                  </a:cubicBezTo>
                  <a:cubicBezTo>
                    <a:pt x="149997" y="158719"/>
                    <a:pt x="145304" y="154910"/>
                    <a:pt x="145304" y="149174"/>
                  </a:cubicBezTo>
                  <a:cubicBezTo>
                    <a:pt x="145304" y="143937"/>
                    <a:pt x="149574" y="139667"/>
                    <a:pt x="154811" y="139667"/>
                  </a:cubicBezTo>
                  <a:close/>
                  <a:moveTo>
                    <a:pt x="140134" y="152643"/>
                  </a:moveTo>
                  <a:cubicBezTo>
                    <a:pt x="140634" y="154845"/>
                    <a:pt x="141668" y="156913"/>
                    <a:pt x="143103" y="158681"/>
                  </a:cubicBezTo>
                  <a:cubicBezTo>
                    <a:pt x="140100" y="160282"/>
                    <a:pt x="137465" y="162450"/>
                    <a:pt x="135330" y="165085"/>
                  </a:cubicBezTo>
                  <a:cubicBezTo>
                    <a:pt x="135397" y="160515"/>
                    <a:pt x="137098" y="156079"/>
                    <a:pt x="140134" y="152643"/>
                  </a:cubicBezTo>
                  <a:close/>
                  <a:moveTo>
                    <a:pt x="169521" y="152643"/>
                  </a:moveTo>
                  <a:cubicBezTo>
                    <a:pt x="172557" y="156079"/>
                    <a:pt x="174258" y="160515"/>
                    <a:pt x="174325" y="165085"/>
                  </a:cubicBezTo>
                  <a:cubicBezTo>
                    <a:pt x="172190" y="162450"/>
                    <a:pt x="169555" y="160282"/>
                    <a:pt x="166553" y="158681"/>
                  </a:cubicBezTo>
                  <a:cubicBezTo>
                    <a:pt x="167987" y="156913"/>
                    <a:pt x="169021" y="154845"/>
                    <a:pt x="169521" y="152643"/>
                  </a:cubicBezTo>
                  <a:close/>
                  <a:moveTo>
                    <a:pt x="161749" y="162617"/>
                  </a:moveTo>
                  <a:cubicBezTo>
                    <a:pt x="166686" y="164518"/>
                    <a:pt x="170656" y="168321"/>
                    <a:pt x="172757" y="173191"/>
                  </a:cubicBezTo>
                  <a:cubicBezTo>
                    <a:pt x="169688" y="180330"/>
                    <a:pt x="162617" y="185000"/>
                    <a:pt x="154811" y="185000"/>
                  </a:cubicBezTo>
                  <a:cubicBezTo>
                    <a:pt x="147005" y="185000"/>
                    <a:pt x="139967" y="180330"/>
                    <a:pt x="136898" y="173158"/>
                  </a:cubicBezTo>
                  <a:cubicBezTo>
                    <a:pt x="139000" y="168321"/>
                    <a:pt x="142969" y="164518"/>
                    <a:pt x="147906" y="162617"/>
                  </a:cubicBezTo>
                  <a:cubicBezTo>
                    <a:pt x="150074" y="163734"/>
                    <a:pt x="152451" y="164293"/>
                    <a:pt x="154828" y="164293"/>
                  </a:cubicBezTo>
                  <a:cubicBezTo>
                    <a:pt x="157204" y="164293"/>
                    <a:pt x="159581" y="163734"/>
                    <a:pt x="161749" y="162617"/>
                  </a:cubicBezTo>
                  <a:close/>
                  <a:moveTo>
                    <a:pt x="10341" y="1"/>
                  </a:moveTo>
                  <a:cubicBezTo>
                    <a:pt x="8773" y="1"/>
                    <a:pt x="7506" y="1268"/>
                    <a:pt x="7506" y="2836"/>
                  </a:cubicBezTo>
                  <a:lnTo>
                    <a:pt x="7506" y="27520"/>
                  </a:lnTo>
                  <a:lnTo>
                    <a:pt x="6505" y="27520"/>
                  </a:lnTo>
                  <a:cubicBezTo>
                    <a:pt x="2903" y="27520"/>
                    <a:pt x="0" y="30422"/>
                    <a:pt x="0" y="34025"/>
                  </a:cubicBezTo>
                  <a:lnTo>
                    <a:pt x="0" y="63546"/>
                  </a:lnTo>
                  <a:cubicBezTo>
                    <a:pt x="0" y="67149"/>
                    <a:pt x="2903" y="70051"/>
                    <a:pt x="6505" y="70051"/>
                  </a:cubicBezTo>
                  <a:lnTo>
                    <a:pt x="7506" y="70051"/>
                  </a:lnTo>
                  <a:lnTo>
                    <a:pt x="7506" y="76322"/>
                  </a:lnTo>
                  <a:lnTo>
                    <a:pt x="6505" y="76322"/>
                  </a:lnTo>
                  <a:cubicBezTo>
                    <a:pt x="2903" y="76322"/>
                    <a:pt x="0" y="79224"/>
                    <a:pt x="0" y="82826"/>
                  </a:cubicBezTo>
                  <a:lnTo>
                    <a:pt x="0" y="89798"/>
                  </a:lnTo>
                  <a:cubicBezTo>
                    <a:pt x="0" y="93401"/>
                    <a:pt x="2903" y="96336"/>
                    <a:pt x="6505" y="96336"/>
                  </a:cubicBezTo>
                  <a:lnTo>
                    <a:pt x="7506" y="96336"/>
                  </a:lnTo>
                  <a:lnTo>
                    <a:pt x="7506" y="99672"/>
                  </a:lnTo>
                  <a:lnTo>
                    <a:pt x="6505" y="99672"/>
                  </a:lnTo>
                  <a:cubicBezTo>
                    <a:pt x="2903" y="99672"/>
                    <a:pt x="0" y="102574"/>
                    <a:pt x="0" y="106177"/>
                  </a:cubicBezTo>
                  <a:lnTo>
                    <a:pt x="0" y="113148"/>
                  </a:lnTo>
                  <a:cubicBezTo>
                    <a:pt x="0" y="116751"/>
                    <a:pt x="2903" y="119686"/>
                    <a:pt x="6505" y="119686"/>
                  </a:cubicBezTo>
                  <a:lnTo>
                    <a:pt x="7506" y="119686"/>
                  </a:lnTo>
                  <a:lnTo>
                    <a:pt x="7506" y="180330"/>
                  </a:lnTo>
                  <a:cubicBezTo>
                    <a:pt x="7506" y="185967"/>
                    <a:pt x="12076" y="190537"/>
                    <a:pt x="17746" y="190570"/>
                  </a:cubicBezTo>
                  <a:lnTo>
                    <a:pt x="108178" y="190570"/>
                  </a:lnTo>
                  <a:cubicBezTo>
                    <a:pt x="113848" y="190537"/>
                    <a:pt x="118418" y="185967"/>
                    <a:pt x="118418" y="180330"/>
                  </a:cubicBezTo>
                  <a:lnTo>
                    <a:pt x="118418" y="144270"/>
                  </a:lnTo>
                  <a:lnTo>
                    <a:pt x="132862" y="152943"/>
                  </a:lnTo>
                  <a:cubicBezTo>
                    <a:pt x="129193" y="159348"/>
                    <a:pt x="128492" y="167053"/>
                    <a:pt x="131027" y="173992"/>
                  </a:cubicBezTo>
                  <a:cubicBezTo>
                    <a:pt x="131061" y="174092"/>
                    <a:pt x="131094" y="174225"/>
                    <a:pt x="131127" y="174325"/>
                  </a:cubicBezTo>
                  <a:cubicBezTo>
                    <a:pt x="134830" y="184099"/>
                    <a:pt x="144170" y="190537"/>
                    <a:pt x="154611" y="190537"/>
                  </a:cubicBezTo>
                  <a:cubicBezTo>
                    <a:pt x="165052" y="190537"/>
                    <a:pt x="174392" y="184099"/>
                    <a:pt x="178061" y="174325"/>
                  </a:cubicBezTo>
                  <a:cubicBezTo>
                    <a:pt x="178094" y="174225"/>
                    <a:pt x="178161" y="174125"/>
                    <a:pt x="178194" y="174025"/>
                  </a:cubicBezTo>
                  <a:cubicBezTo>
                    <a:pt x="182030" y="163384"/>
                    <a:pt x="178294" y="151509"/>
                    <a:pt x="169088" y="144971"/>
                  </a:cubicBezTo>
                  <a:cubicBezTo>
                    <a:pt x="167220" y="138533"/>
                    <a:pt x="161316" y="134097"/>
                    <a:pt x="154611" y="134097"/>
                  </a:cubicBezTo>
                  <a:cubicBezTo>
                    <a:pt x="147873" y="134097"/>
                    <a:pt x="141968" y="138533"/>
                    <a:pt x="140100" y="144971"/>
                  </a:cubicBezTo>
                  <a:cubicBezTo>
                    <a:pt x="138699" y="146005"/>
                    <a:pt x="137365" y="147139"/>
                    <a:pt x="136198" y="148440"/>
                  </a:cubicBezTo>
                  <a:lnTo>
                    <a:pt x="118418" y="137766"/>
                  </a:lnTo>
                  <a:lnTo>
                    <a:pt x="118418" y="98004"/>
                  </a:lnTo>
                  <a:lnTo>
                    <a:pt x="129726" y="98004"/>
                  </a:lnTo>
                  <a:lnTo>
                    <a:pt x="129726" y="98371"/>
                  </a:lnTo>
                  <a:cubicBezTo>
                    <a:pt x="129726" y="101306"/>
                    <a:pt x="130227" y="104175"/>
                    <a:pt x="131227" y="106910"/>
                  </a:cubicBezTo>
                  <a:cubicBezTo>
                    <a:pt x="131261" y="107044"/>
                    <a:pt x="131294" y="107144"/>
                    <a:pt x="131361" y="107244"/>
                  </a:cubicBezTo>
                  <a:cubicBezTo>
                    <a:pt x="135030" y="117018"/>
                    <a:pt x="144370" y="123489"/>
                    <a:pt x="154844" y="123489"/>
                  </a:cubicBezTo>
                  <a:cubicBezTo>
                    <a:pt x="165285" y="123489"/>
                    <a:pt x="174625" y="117018"/>
                    <a:pt x="178328" y="107244"/>
                  </a:cubicBezTo>
                  <a:cubicBezTo>
                    <a:pt x="178361" y="107144"/>
                    <a:pt x="178394" y="107044"/>
                    <a:pt x="178428" y="106944"/>
                  </a:cubicBezTo>
                  <a:cubicBezTo>
                    <a:pt x="182297" y="96336"/>
                    <a:pt x="178561" y="84428"/>
                    <a:pt x="169321" y="77890"/>
                  </a:cubicBezTo>
                  <a:cubicBezTo>
                    <a:pt x="167453" y="71452"/>
                    <a:pt x="161549" y="67015"/>
                    <a:pt x="154844" y="67015"/>
                  </a:cubicBezTo>
                  <a:cubicBezTo>
                    <a:pt x="148106" y="67015"/>
                    <a:pt x="142202" y="71452"/>
                    <a:pt x="140334" y="77890"/>
                  </a:cubicBezTo>
                  <a:cubicBezTo>
                    <a:pt x="135364" y="81425"/>
                    <a:pt x="131828" y="86629"/>
                    <a:pt x="130427" y="92567"/>
                  </a:cubicBezTo>
                  <a:lnTo>
                    <a:pt x="118418" y="92567"/>
                  </a:lnTo>
                  <a:lnTo>
                    <a:pt x="118418" y="83527"/>
                  </a:lnTo>
                  <a:cubicBezTo>
                    <a:pt x="118583" y="82012"/>
                    <a:pt x="117382" y="80724"/>
                    <a:pt x="115874" y="80724"/>
                  </a:cubicBezTo>
                  <a:cubicBezTo>
                    <a:pt x="115855" y="80724"/>
                    <a:pt x="115836" y="80725"/>
                    <a:pt x="115816" y="80725"/>
                  </a:cubicBezTo>
                  <a:cubicBezTo>
                    <a:pt x="114249" y="80725"/>
                    <a:pt x="113014" y="81993"/>
                    <a:pt x="113014" y="83527"/>
                  </a:cubicBezTo>
                  <a:lnTo>
                    <a:pt x="113014" y="92567"/>
                  </a:lnTo>
                  <a:lnTo>
                    <a:pt x="90265" y="92567"/>
                  </a:lnTo>
                  <a:lnTo>
                    <a:pt x="90265" y="92433"/>
                  </a:lnTo>
                  <a:lnTo>
                    <a:pt x="87530" y="95269"/>
                  </a:lnTo>
                  <a:lnTo>
                    <a:pt x="90365" y="98004"/>
                  </a:lnTo>
                  <a:lnTo>
                    <a:pt x="113014" y="98004"/>
                  </a:lnTo>
                  <a:lnTo>
                    <a:pt x="113014" y="134430"/>
                  </a:lnTo>
                  <a:lnTo>
                    <a:pt x="81759" y="115650"/>
                  </a:lnTo>
                  <a:lnTo>
                    <a:pt x="77756" y="116250"/>
                  </a:lnTo>
                  <a:lnTo>
                    <a:pt x="76955" y="119319"/>
                  </a:lnTo>
                  <a:lnTo>
                    <a:pt x="113014" y="140968"/>
                  </a:lnTo>
                  <a:lnTo>
                    <a:pt x="113014" y="180496"/>
                  </a:lnTo>
                  <a:cubicBezTo>
                    <a:pt x="112981" y="183065"/>
                    <a:pt x="110913" y="185133"/>
                    <a:pt x="108344" y="185133"/>
                  </a:cubicBezTo>
                  <a:lnTo>
                    <a:pt x="17580" y="185133"/>
                  </a:lnTo>
                  <a:cubicBezTo>
                    <a:pt x="15011" y="185133"/>
                    <a:pt x="12943" y="183065"/>
                    <a:pt x="12943" y="180496"/>
                  </a:cubicBezTo>
                  <a:lnTo>
                    <a:pt x="12943" y="6705"/>
                  </a:lnTo>
                  <a:cubicBezTo>
                    <a:pt x="12943" y="6005"/>
                    <a:pt x="13510" y="5438"/>
                    <a:pt x="14211" y="5438"/>
                  </a:cubicBezTo>
                  <a:lnTo>
                    <a:pt x="27654" y="5438"/>
                  </a:lnTo>
                  <a:cubicBezTo>
                    <a:pt x="27854" y="5438"/>
                    <a:pt x="28054" y="5338"/>
                    <a:pt x="28187" y="5204"/>
                  </a:cubicBezTo>
                  <a:cubicBezTo>
                    <a:pt x="30589" y="2869"/>
                    <a:pt x="28954" y="1"/>
                    <a:pt x="266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8"/>
            <p:cNvSpPr/>
            <p:nvPr/>
          </p:nvSpPr>
          <p:spPr>
            <a:xfrm>
              <a:off x="2188400" y="2098600"/>
              <a:ext cx="1437725" cy="1381775"/>
            </a:xfrm>
            <a:custGeom>
              <a:rect b="b" l="l" r="r" t="t"/>
              <a:pathLst>
                <a:path extrusionOk="0" h="55271" w="57509">
                  <a:moveTo>
                    <a:pt x="29944" y="1"/>
                  </a:moveTo>
                  <a:cubicBezTo>
                    <a:pt x="29904" y="1"/>
                    <a:pt x="29863" y="1"/>
                    <a:pt x="29822" y="1"/>
                  </a:cubicBezTo>
                  <a:cubicBezTo>
                    <a:pt x="18647" y="1"/>
                    <a:pt x="8573" y="6739"/>
                    <a:pt x="4270" y="17046"/>
                  </a:cubicBezTo>
                  <a:cubicBezTo>
                    <a:pt x="1" y="27387"/>
                    <a:pt x="2369" y="39262"/>
                    <a:pt x="10275" y="47168"/>
                  </a:cubicBezTo>
                  <a:cubicBezTo>
                    <a:pt x="15566" y="52460"/>
                    <a:pt x="22636" y="55270"/>
                    <a:pt x="29833" y="55270"/>
                  </a:cubicBezTo>
                  <a:cubicBezTo>
                    <a:pt x="33389" y="55270"/>
                    <a:pt x="36977" y="54584"/>
                    <a:pt x="40396" y="53172"/>
                  </a:cubicBezTo>
                  <a:cubicBezTo>
                    <a:pt x="50737" y="48903"/>
                    <a:pt x="57475" y="38795"/>
                    <a:pt x="57475" y="27621"/>
                  </a:cubicBezTo>
                  <a:cubicBezTo>
                    <a:pt x="57508" y="12384"/>
                    <a:pt x="45166" y="1"/>
                    <a:pt x="29944" y="1"/>
                  </a:cubicBez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8"/>
            <p:cNvSpPr/>
            <p:nvPr/>
          </p:nvSpPr>
          <p:spPr>
            <a:xfrm>
              <a:off x="2285125" y="2574775"/>
              <a:ext cx="1297625" cy="905675"/>
            </a:xfrm>
            <a:custGeom>
              <a:rect b="b" l="l" r="r" t="t"/>
              <a:pathLst>
                <a:path extrusionOk="0" h="36227" w="51905">
                  <a:moveTo>
                    <a:pt x="25953" y="1"/>
                  </a:moveTo>
                  <a:cubicBezTo>
                    <a:pt x="14345" y="1"/>
                    <a:pt x="4004" y="7239"/>
                    <a:pt x="1" y="18114"/>
                  </a:cubicBezTo>
                  <a:cubicBezTo>
                    <a:pt x="4004" y="28988"/>
                    <a:pt x="14378" y="36227"/>
                    <a:pt x="25953" y="36227"/>
                  </a:cubicBezTo>
                  <a:cubicBezTo>
                    <a:pt x="37528" y="36227"/>
                    <a:pt x="47902" y="28988"/>
                    <a:pt x="51905" y="18114"/>
                  </a:cubicBezTo>
                  <a:cubicBezTo>
                    <a:pt x="47902" y="7239"/>
                    <a:pt x="37561" y="1"/>
                    <a:pt x="259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8"/>
            <p:cNvSpPr/>
            <p:nvPr/>
          </p:nvSpPr>
          <p:spPr>
            <a:xfrm>
              <a:off x="2522800" y="1903475"/>
              <a:ext cx="792275" cy="762525"/>
            </a:xfrm>
            <a:custGeom>
              <a:rect b="b" l="l" r="r" t="t"/>
              <a:pathLst>
                <a:path extrusionOk="0" h="30501" w="31691">
                  <a:moveTo>
                    <a:pt x="16446" y="0"/>
                  </a:moveTo>
                  <a:cubicBezTo>
                    <a:pt x="10275" y="0"/>
                    <a:pt x="4704" y="3736"/>
                    <a:pt x="2369" y="9407"/>
                  </a:cubicBezTo>
                  <a:cubicBezTo>
                    <a:pt x="1" y="15111"/>
                    <a:pt x="1302" y="21683"/>
                    <a:pt x="5671" y="26052"/>
                  </a:cubicBezTo>
                  <a:cubicBezTo>
                    <a:pt x="8599" y="28957"/>
                    <a:pt x="12499" y="30500"/>
                    <a:pt x="16470" y="30500"/>
                  </a:cubicBezTo>
                  <a:cubicBezTo>
                    <a:pt x="18427" y="30500"/>
                    <a:pt x="20400" y="30125"/>
                    <a:pt x="22283" y="29355"/>
                  </a:cubicBezTo>
                  <a:cubicBezTo>
                    <a:pt x="27987" y="26986"/>
                    <a:pt x="31690" y="21416"/>
                    <a:pt x="31690" y="15245"/>
                  </a:cubicBezTo>
                  <a:cubicBezTo>
                    <a:pt x="31690" y="6839"/>
                    <a:pt x="24852" y="0"/>
                    <a:pt x="16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" name="Google Shape;457;p28"/>
          <p:cNvSpPr txBox="1"/>
          <p:nvPr>
            <p:ph idx="4294967295" type="subTitle"/>
          </p:nvPr>
        </p:nvSpPr>
        <p:spPr>
          <a:xfrm>
            <a:off x="5320750" y="3653816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600">
                <a:solidFill>
                  <a:schemeClr val="lt2"/>
                </a:solidFill>
                <a:latin typeface="Reem Kufi"/>
                <a:ea typeface="Reem Kufi"/>
                <a:cs typeface="Reem Kufi"/>
                <a:sym typeface="Reem Kufi"/>
              </a:rPr>
              <a:t>Mars</a:t>
            </a:r>
            <a:endParaRPr b="1" sz="1600">
              <a:solidFill>
                <a:schemeClr val="lt2"/>
              </a:solidFill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458" name="Google Shape;458;p28"/>
          <p:cNvSpPr/>
          <p:nvPr/>
        </p:nvSpPr>
        <p:spPr>
          <a:xfrm>
            <a:off x="658750" y="2037125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28"/>
          <p:cNvSpPr/>
          <p:nvPr/>
        </p:nvSpPr>
        <p:spPr>
          <a:xfrm>
            <a:off x="-44875" y="2225650"/>
            <a:ext cx="168000" cy="1023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63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Google Shape;464;p29"/>
          <p:cNvSpPr/>
          <p:nvPr/>
        </p:nvSpPr>
        <p:spPr>
          <a:xfrm>
            <a:off x="0" y="573625"/>
            <a:ext cx="9144000" cy="4130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29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466" name="Google Shape;466;p29"/>
          <p:cNvSpPr/>
          <p:nvPr/>
        </p:nvSpPr>
        <p:spPr>
          <a:xfrm>
            <a:off x="2997288" y="2135625"/>
            <a:ext cx="3149400" cy="1329600"/>
          </a:xfrm>
          <a:prstGeom prst="rect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29"/>
          <p:cNvSpPr txBox="1"/>
          <p:nvPr>
            <p:ph idx="2" type="subTitle"/>
          </p:nvPr>
        </p:nvSpPr>
        <p:spPr>
          <a:xfrm>
            <a:off x="1225088" y="179329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Sun. It’s terribly hot</a:t>
            </a:r>
            <a:endParaRPr/>
          </a:p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68" name="Google Shape;468;p2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321525" y="1522875"/>
            <a:ext cx="2555100" cy="2555100"/>
          </a:xfrm>
          <a:prstGeom prst="snip2DiagRect">
            <a:avLst>
              <a:gd fmla="val 0" name="adj1"/>
              <a:gd fmla="val 16667" name="adj2"/>
            </a:avLst>
          </a:prstGeom>
          <a:noFill/>
          <a:ln>
            <a:noFill/>
          </a:ln>
        </p:spPr>
      </p:pic>
      <p:sp>
        <p:nvSpPr>
          <p:cNvPr id="469" name="Google Shape;469;p29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900"/>
              <a:buFont typeface="Nunito Sans Black"/>
              <a:buNone/>
            </a:pPr>
            <a:r>
              <a:rPr lang="es-ES"/>
              <a:t>How Do We Do It?</a:t>
            </a:r>
            <a:endParaRPr>
              <a:solidFill>
                <a:srgbClr val="FEADA6"/>
              </a:solidFill>
            </a:endParaRPr>
          </a:p>
        </p:txBody>
      </p:sp>
      <p:sp>
        <p:nvSpPr>
          <p:cNvPr id="470" name="Google Shape;470;p29"/>
          <p:cNvSpPr txBox="1"/>
          <p:nvPr>
            <p:ph idx="3" type="subTitle"/>
          </p:nvPr>
        </p:nvSpPr>
        <p:spPr>
          <a:xfrm flipH="1">
            <a:off x="1225097" y="26119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Nunito Sans Black"/>
              <a:buNone/>
            </a:pPr>
            <a:r>
              <a:rPr lang="es-ES">
                <a:solidFill>
                  <a:schemeClr val="dk2"/>
                </a:solidFill>
              </a:rPr>
              <a:t>Audiovisual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71" name="Google Shape;471;p29"/>
          <p:cNvSpPr txBox="1"/>
          <p:nvPr>
            <p:ph idx="1" type="subTitle"/>
          </p:nvPr>
        </p:nvSpPr>
        <p:spPr>
          <a:xfrm flipH="1">
            <a:off x="1225097" y="132085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Nunito Sans Black"/>
              <a:buNone/>
            </a:pPr>
            <a:r>
              <a:rPr lang="es-ES">
                <a:solidFill>
                  <a:schemeClr val="dk2"/>
                </a:solidFill>
              </a:rPr>
              <a:t>Dynamic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72" name="Google Shape;472;p29"/>
          <p:cNvSpPr txBox="1"/>
          <p:nvPr>
            <p:ph idx="5" type="subTitle"/>
          </p:nvPr>
        </p:nvSpPr>
        <p:spPr>
          <a:xfrm flipH="1">
            <a:off x="6315251" y="12975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dk2"/>
                </a:solidFill>
              </a:rPr>
              <a:t>Static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73" name="Google Shape;473;p29"/>
          <p:cNvSpPr txBox="1"/>
          <p:nvPr>
            <p:ph idx="6" type="subTitle"/>
          </p:nvPr>
        </p:nvSpPr>
        <p:spPr>
          <a:xfrm>
            <a:off x="6315242" y="17699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Jupiter is the biggest planet in our Solar System and the fourth-brightest object in the sky</a:t>
            </a:r>
            <a:endParaRPr/>
          </a:p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474" name="Google Shape;474;p29"/>
          <p:cNvSpPr txBox="1"/>
          <p:nvPr>
            <p:ph idx="7" type="subTitle"/>
          </p:nvPr>
        </p:nvSpPr>
        <p:spPr>
          <a:xfrm flipH="1">
            <a:off x="6315251" y="2584853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Nunito Sans Black"/>
              <a:buNone/>
            </a:pPr>
            <a:r>
              <a:rPr lang="es-ES">
                <a:solidFill>
                  <a:schemeClr val="dk2"/>
                </a:solidFill>
              </a:rPr>
              <a:t>Interactive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75" name="Google Shape;475;p29"/>
          <p:cNvSpPr txBox="1"/>
          <p:nvPr>
            <p:ph idx="8" type="subTitle"/>
          </p:nvPr>
        </p:nvSpPr>
        <p:spPr>
          <a:xfrm>
            <a:off x="6315242" y="305730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Saturn is the ringed planet. It’s a gas giant, composed mostly of hydrogen and helium</a:t>
            </a:r>
            <a:endParaRPr/>
          </a:p>
        </p:txBody>
      </p:sp>
      <p:sp>
        <p:nvSpPr>
          <p:cNvPr id="476" name="Google Shape;476;p29"/>
          <p:cNvSpPr txBox="1"/>
          <p:nvPr>
            <p:ph idx="4" type="subTitle"/>
          </p:nvPr>
        </p:nvSpPr>
        <p:spPr>
          <a:xfrm>
            <a:off x="1225088" y="30843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 dust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1" name="Shape 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82" name="Google Shape;482;p30"/>
          <p:cNvCxnSpPr/>
          <p:nvPr/>
        </p:nvCxnSpPr>
        <p:spPr>
          <a:xfrm>
            <a:off x="1375650" y="2571750"/>
            <a:ext cx="6392700" cy="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83" name="Google Shape;483;p30"/>
          <p:cNvPicPr preferRelativeResize="0"/>
          <p:nvPr/>
        </p:nvPicPr>
        <p:blipFill rotWithShape="1">
          <a:blip r:embed="rId3">
            <a:alphaModFix/>
          </a:blip>
          <a:srcRect b="12242" l="44880" r="5201" t="12234"/>
          <a:stretch/>
        </p:blipFill>
        <p:spPr>
          <a:xfrm>
            <a:off x="1918951" y="2317000"/>
            <a:ext cx="1513202" cy="2289421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" name="Google Shape;484;p30"/>
          <p:cNvPicPr preferRelativeResize="0"/>
          <p:nvPr/>
        </p:nvPicPr>
        <p:blipFill rotWithShape="1">
          <a:blip r:embed="rId4">
            <a:alphaModFix/>
          </a:blip>
          <a:srcRect b="7288" l="23815" r="11888" t="27864"/>
          <a:stretch/>
        </p:blipFill>
        <p:spPr>
          <a:xfrm>
            <a:off x="5785801" y="2317000"/>
            <a:ext cx="1513200" cy="2289430"/>
          </a:xfrm>
          <a:prstGeom prst="rect">
            <a:avLst/>
          </a:prstGeom>
          <a:noFill/>
          <a:ln>
            <a:noFill/>
          </a:ln>
        </p:spPr>
      </p:pic>
      <p:sp>
        <p:nvSpPr>
          <p:cNvPr id="485" name="Google Shape;485;p30"/>
          <p:cNvSpPr txBox="1"/>
          <p:nvPr>
            <p:ph idx="2" type="subTitle"/>
          </p:nvPr>
        </p:nvSpPr>
        <p:spPr>
          <a:xfrm>
            <a:off x="1961930" y="1274194"/>
            <a:ext cx="1417500" cy="625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Mercury is the closest planet to the Sun and the smallest one in our Solar System</a:t>
            </a:r>
            <a:endParaRPr/>
          </a:p>
        </p:txBody>
      </p:sp>
      <p:sp>
        <p:nvSpPr>
          <p:cNvPr id="486" name="Google Shape;486;p30"/>
          <p:cNvSpPr txBox="1"/>
          <p:nvPr>
            <p:ph idx="4" type="subTitle"/>
          </p:nvPr>
        </p:nvSpPr>
        <p:spPr>
          <a:xfrm>
            <a:off x="5819690" y="1274194"/>
            <a:ext cx="1417500" cy="625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</a:t>
            </a:r>
            <a:endParaRPr/>
          </a:p>
        </p:txBody>
      </p:sp>
      <p:sp>
        <p:nvSpPr>
          <p:cNvPr id="487" name="Google Shape;487;p30"/>
          <p:cNvSpPr txBox="1"/>
          <p:nvPr>
            <p:ph idx="6" type="subTitle"/>
          </p:nvPr>
        </p:nvSpPr>
        <p:spPr>
          <a:xfrm>
            <a:off x="3900220" y="3155251"/>
            <a:ext cx="1417500" cy="7419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 dust</a:t>
            </a:r>
            <a:endParaRPr/>
          </a:p>
        </p:txBody>
      </p:sp>
      <p:sp>
        <p:nvSpPr>
          <p:cNvPr id="488" name="Google Shape;488;p30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1"/>
                </a:solidFill>
              </a:rPr>
              <a:t>What Do We Offer?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489" name="Google Shape;489;p30"/>
          <p:cNvGrpSpPr/>
          <p:nvPr/>
        </p:nvGrpSpPr>
        <p:grpSpPr>
          <a:xfrm>
            <a:off x="2527698" y="606476"/>
            <a:ext cx="335234" cy="315153"/>
            <a:chOff x="1536275" y="582525"/>
            <a:chExt cx="4524075" cy="4253075"/>
          </a:xfrm>
        </p:grpSpPr>
        <p:sp>
          <p:nvSpPr>
            <p:cNvPr id="490" name="Google Shape;490;p30"/>
            <p:cNvSpPr/>
            <p:nvPr/>
          </p:nvSpPr>
          <p:spPr>
            <a:xfrm>
              <a:off x="2514475" y="905250"/>
              <a:ext cx="2657750" cy="3627625"/>
            </a:xfrm>
            <a:custGeom>
              <a:rect b="b" l="l" r="r" t="t"/>
              <a:pathLst>
                <a:path extrusionOk="0" h="145105" w="106310">
                  <a:moveTo>
                    <a:pt x="0" y="1"/>
                  </a:moveTo>
                  <a:lnTo>
                    <a:pt x="0" y="145105"/>
                  </a:lnTo>
                  <a:lnTo>
                    <a:pt x="106309" y="145105"/>
                  </a:lnTo>
                  <a:lnTo>
                    <a:pt x="106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0"/>
            <p:cNvSpPr/>
            <p:nvPr/>
          </p:nvSpPr>
          <p:spPr>
            <a:xfrm>
              <a:off x="4880325" y="905250"/>
              <a:ext cx="291900" cy="3627625"/>
            </a:xfrm>
            <a:custGeom>
              <a:rect b="b" l="l" r="r" t="t"/>
              <a:pathLst>
                <a:path extrusionOk="0" h="145105" w="11676">
                  <a:moveTo>
                    <a:pt x="0" y="1"/>
                  </a:moveTo>
                  <a:lnTo>
                    <a:pt x="0" y="145105"/>
                  </a:lnTo>
                  <a:lnTo>
                    <a:pt x="11675" y="145105"/>
                  </a:lnTo>
                  <a:lnTo>
                    <a:pt x="116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0"/>
            <p:cNvSpPr/>
            <p:nvPr/>
          </p:nvSpPr>
          <p:spPr>
            <a:xfrm>
              <a:off x="2514475" y="905250"/>
              <a:ext cx="291900" cy="3627625"/>
            </a:xfrm>
            <a:custGeom>
              <a:rect b="b" l="l" r="r" t="t"/>
              <a:pathLst>
                <a:path extrusionOk="0" h="145105" w="11676">
                  <a:moveTo>
                    <a:pt x="0" y="1"/>
                  </a:moveTo>
                  <a:lnTo>
                    <a:pt x="0" y="145105"/>
                  </a:lnTo>
                  <a:lnTo>
                    <a:pt x="11675" y="145105"/>
                  </a:lnTo>
                  <a:lnTo>
                    <a:pt x="116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0"/>
            <p:cNvSpPr/>
            <p:nvPr/>
          </p:nvSpPr>
          <p:spPr>
            <a:xfrm>
              <a:off x="2347675" y="645075"/>
              <a:ext cx="2981325" cy="322750"/>
            </a:xfrm>
            <a:custGeom>
              <a:rect b="b" l="l" r="r" t="t"/>
              <a:pathLst>
                <a:path extrusionOk="0" h="12910" w="119253">
                  <a:moveTo>
                    <a:pt x="1" y="0"/>
                  </a:moveTo>
                  <a:lnTo>
                    <a:pt x="1" y="12910"/>
                  </a:lnTo>
                  <a:lnTo>
                    <a:pt x="119253" y="12910"/>
                  </a:lnTo>
                  <a:lnTo>
                    <a:pt x="1192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0"/>
            <p:cNvSpPr/>
            <p:nvPr/>
          </p:nvSpPr>
          <p:spPr>
            <a:xfrm>
              <a:off x="2347675" y="4449450"/>
              <a:ext cx="2981325" cy="323600"/>
            </a:xfrm>
            <a:custGeom>
              <a:rect b="b" l="l" r="r" t="t"/>
              <a:pathLst>
                <a:path extrusionOk="0" h="12944" w="119253">
                  <a:moveTo>
                    <a:pt x="1" y="1"/>
                  </a:moveTo>
                  <a:lnTo>
                    <a:pt x="1" y="12944"/>
                  </a:lnTo>
                  <a:lnTo>
                    <a:pt x="119253" y="12944"/>
                  </a:lnTo>
                  <a:lnTo>
                    <a:pt x="119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0"/>
            <p:cNvSpPr/>
            <p:nvPr/>
          </p:nvSpPr>
          <p:spPr>
            <a:xfrm>
              <a:off x="3450975" y="1313050"/>
              <a:ext cx="682175" cy="583375"/>
            </a:xfrm>
            <a:custGeom>
              <a:rect b="b" l="l" r="r" t="t"/>
              <a:pathLst>
                <a:path extrusionOk="0" h="23335" w="27287">
                  <a:moveTo>
                    <a:pt x="15611" y="0"/>
                  </a:moveTo>
                  <a:cubicBezTo>
                    <a:pt x="5204" y="0"/>
                    <a:pt x="0" y="12576"/>
                    <a:pt x="7372" y="19915"/>
                  </a:cubicBezTo>
                  <a:cubicBezTo>
                    <a:pt x="9605" y="22148"/>
                    <a:pt x="12586" y="23334"/>
                    <a:pt x="15624" y="23334"/>
                  </a:cubicBezTo>
                  <a:cubicBezTo>
                    <a:pt x="17123" y="23334"/>
                    <a:pt x="18637" y="23045"/>
                    <a:pt x="20081" y="22450"/>
                  </a:cubicBezTo>
                  <a:cubicBezTo>
                    <a:pt x="24451" y="20649"/>
                    <a:pt x="27286" y="16379"/>
                    <a:pt x="27286" y="11675"/>
                  </a:cubicBezTo>
                  <a:cubicBezTo>
                    <a:pt x="27286" y="5238"/>
                    <a:pt x="22083" y="0"/>
                    <a:pt x="156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0"/>
            <p:cNvSpPr/>
            <p:nvPr/>
          </p:nvSpPr>
          <p:spPr>
            <a:xfrm>
              <a:off x="2748800" y="2192850"/>
              <a:ext cx="2104850" cy="2025200"/>
            </a:xfrm>
            <a:custGeom>
              <a:rect b="b" l="l" r="r" t="t"/>
              <a:pathLst>
                <a:path extrusionOk="0" h="81008" w="84194">
                  <a:moveTo>
                    <a:pt x="43698" y="0"/>
                  </a:moveTo>
                  <a:cubicBezTo>
                    <a:pt x="27320" y="0"/>
                    <a:pt x="12543" y="9874"/>
                    <a:pt x="6272" y="25018"/>
                  </a:cubicBezTo>
                  <a:cubicBezTo>
                    <a:pt x="1" y="40129"/>
                    <a:pt x="3470" y="57541"/>
                    <a:pt x="15045" y="69150"/>
                  </a:cubicBezTo>
                  <a:cubicBezTo>
                    <a:pt x="22809" y="76892"/>
                    <a:pt x="33171" y="81008"/>
                    <a:pt x="43703" y="81008"/>
                  </a:cubicBezTo>
                  <a:cubicBezTo>
                    <a:pt x="48917" y="81008"/>
                    <a:pt x="54173" y="79999"/>
                    <a:pt x="59176" y="77923"/>
                  </a:cubicBezTo>
                  <a:cubicBezTo>
                    <a:pt x="74320" y="71652"/>
                    <a:pt x="84194" y="56874"/>
                    <a:pt x="84194" y="40496"/>
                  </a:cubicBezTo>
                  <a:cubicBezTo>
                    <a:pt x="84194" y="18147"/>
                    <a:pt x="66048" y="0"/>
                    <a:pt x="43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0"/>
            <p:cNvSpPr/>
            <p:nvPr/>
          </p:nvSpPr>
          <p:spPr>
            <a:xfrm>
              <a:off x="3375925" y="2774100"/>
              <a:ext cx="896500" cy="862650"/>
            </a:xfrm>
            <a:custGeom>
              <a:rect b="b" l="l" r="r" t="t"/>
              <a:pathLst>
                <a:path extrusionOk="0" h="34506" w="35860">
                  <a:moveTo>
                    <a:pt x="18613" y="0"/>
                  </a:moveTo>
                  <a:cubicBezTo>
                    <a:pt x="11642" y="0"/>
                    <a:pt x="5337" y="4203"/>
                    <a:pt x="2669" y="10641"/>
                  </a:cubicBezTo>
                  <a:cubicBezTo>
                    <a:pt x="0" y="17113"/>
                    <a:pt x="1468" y="24518"/>
                    <a:pt x="6405" y="29455"/>
                  </a:cubicBezTo>
                  <a:cubicBezTo>
                    <a:pt x="9705" y="32755"/>
                    <a:pt x="14109" y="34505"/>
                    <a:pt x="18600" y="34505"/>
                  </a:cubicBezTo>
                  <a:cubicBezTo>
                    <a:pt x="20826" y="34505"/>
                    <a:pt x="23073" y="34075"/>
                    <a:pt x="25218" y="33191"/>
                  </a:cubicBezTo>
                  <a:cubicBezTo>
                    <a:pt x="31656" y="30522"/>
                    <a:pt x="35859" y="24218"/>
                    <a:pt x="35859" y="17246"/>
                  </a:cubicBezTo>
                  <a:cubicBezTo>
                    <a:pt x="35859" y="7739"/>
                    <a:pt x="28120" y="0"/>
                    <a:pt x="18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0"/>
            <p:cNvSpPr/>
            <p:nvPr/>
          </p:nvSpPr>
          <p:spPr>
            <a:xfrm>
              <a:off x="4572600" y="1187125"/>
              <a:ext cx="256875" cy="220025"/>
            </a:xfrm>
            <a:custGeom>
              <a:rect b="b" l="l" r="r" t="t"/>
              <a:pathLst>
                <a:path extrusionOk="0" h="8801" w="10275">
                  <a:moveTo>
                    <a:pt x="5871" y="1"/>
                  </a:moveTo>
                  <a:cubicBezTo>
                    <a:pt x="1969" y="1"/>
                    <a:pt x="1" y="4737"/>
                    <a:pt x="2769" y="7506"/>
                  </a:cubicBezTo>
                  <a:cubicBezTo>
                    <a:pt x="3664" y="8401"/>
                    <a:pt x="4764" y="8801"/>
                    <a:pt x="5844" y="8801"/>
                  </a:cubicBezTo>
                  <a:cubicBezTo>
                    <a:pt x="8105" y="8801"/>
                    <a:pt x="10275" y="7045"/>
                    <a:pt x="10275" y="4404"/>
                  </a:cubicBezTo>
                  <a:cubicBezTo>
                    <a:pt x="10275" y="1969"/>
                    <a:pt x="8307" y="1"/>
                    <a:pt x="5871" y="1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0"/>
            <p:cNvSpPr/>
            <p:nvPr/>
          </p:nvSpPr>
          <p:spPr>
            <a:xfrm>
              <a:off x="4572600" y="1604075"/>
              <a:ext cx="256875" cy="219375"/>
            </a:xfrm>
            <a:custGeom>
              <a:rect b="b" l="l" r="r" t="t"/>
              <a:pathLst>
                <a:path extrusionOk="0" h="8775" w="10275">
                  <a:moveTo>
                    <a:pt x="5931" y="1"/>
                  </a:moveTo>
                  <a:cubicBezTo>
                    <a:pt x="5912" y="1"/>
                    <a:pt x="5892" y="1"/>
                    <a:pt x="5871" y="1"/>
                  </a:cubicBezTo>
                  <a:cubicBezTo>
                    <a:pt x="1969" y="1"/>
                    <a:pt x="1" y="4704"/>
                    <a:pt x="2769" y="7473"/>
                  </a:cubicBezTo>
                  <a:cubicBezTo>
                    <a:pt x="3668" y="8372"/>
                    <a:pt x="4774" y="8775"/>
                    <a:pt x="5858" y="8775"/>
                  </a:cubicBezTo>
                  <a:cubicBezTo>
                    <a:pt x="8114" y="8775"/>
                    <a:pt x="10275" y="7029"/>
                    <a:pt x="10275" y="4371"/>
                  </a:cubicBezTo>
                  <a:cubicBezTo>
                    <a:pt x="10275" y="1989"/>
                    <a:pt x="8339" y="1"/>
                    <a:pt x="5931" y="1"/>
                  </a:cubicBezTo>
                  <a:close/>
                </a:path>
              </a:pathLst>
            </a:custGeom>
            <a:solidFill>
              <a:srgbClr val="E08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0"/>
            <p:cNvSpPr/>
            <p:nvPr/>
          </p:nvSpPr>
          <p:spPr>
            <a:xfrm>
              <a:off x="2285125" y="582525"/>
              <a:ext cx="3106425" cy="1910950"/>
            </a:xfrm>
            <a:custGeom>
              <a:rect b="b" l="l" r="r" t="t"/>
              <a:pathLst>
                <a:path extrusionOk="0" h="76438" w="124257">
                  <a:moveTo>
                    <a:pt x="119253" y="5004"/>
                  </a:moveTo>
                  <a:lnTo>
                    <a:pt x="119253" y="12910"/>
                  </a:lnTo>
                  <a:lnTo>
                    <a:pt x="5405" y="12910"/>
                  </a:lnTo>
                  <a:lnTo>
                    <a:pt x="5405" y="5004"/>
                  </a:lnTo>
                  <a:close/>
                  <a:moveTo>
                    <a:pt x="2569" y="1"/>
                  </a:moveTo>
                  <a:cubicBezTo>
                    <a:pt x="1135" y="1"/>
                    <a:pt x="1" y="1135"/>
                    <a:pt x="1" y="2569"/>
                  </a:cubicBezTo>
                  <a:lnTo>
                    <a:pt x="1" y="15345"/>
                  </a:lnTo>
                  <a:cubicBezTo>
                    <a:pt x="1" y="16746"/>
                    <a:pt x="1135" y="17913"/>
                    <a:pt x="2569" y="17913"/>
                  </a:cubicBezTo>
                  <a:lnTo>
                    <a:pt x="6672" y="17913"/>
                  </a:lnTo>
                  <a:lnTo>
                    <a:pt x="6672" y="29221"/>
                  </a:lnTo>
                  <a:cubicBezTo>
                    <a:pt x="6639" y="30489"/>
                    <a:pt x="7573" y="31623"/>
                    <a:pt x="8841" y="31823"/>
                  </a:cubicBezTo>
                  <a:cubicBezTo>
                    <a:pt x="8936" y="31834"/>
                    <a:pt x="9031" y="31839"/>
                    <a:pt x="9125" y="31839"/>
                  </a:cubicBezTo>
                  <a:cubicBezTo>
                    <a:pt x="10532" y="31839"/>
                    <a:pt x="11676" y="30693"/>
                    <a:pt x="11676" y="29255"/>
                  </a:cubicBezTo>
                  <a:lnTo>
                    <a:pt x="11676" y="17913"/>
                  </a:lnTo>
                  <a:lnTo>
                    <a:pt x="112982" y="17913"/>
                  </a:lnTo>
                  <a:lnTo>
                    <a:pt x="112982" y="73820"/>
                  </a:lnTo>
                  <a:cubicBezTo>
                    <a:pt x="112948" y="75121"/>
                    <a:pt x="113916" y="76222"/>
                    <a:pt x="115183" y="76422"/>
                  </a:cubicBezTo>
                  <a:cubicBezTo>
                    <a:pt x="115277" y="76432"/>
                    <a:pt x="115370" y="76437"/>
                    <a:pt x="115462" y="76437"/>
                  </a:cubicBezTo>
                  <a:cubicBezTo>
                    <a:pt x="116846" y="76437"/>
                    <a:pt x="118016" y="75292"/>
                    <a:pt x="117985" y="73853"/>
                  </a:cubicBezTo>
                  <a:lnTo>
                    <a:pt x="117985" y="17913"/>
                  </a:lnTo>
                  <a:lnTo>
                    <a:pt x="121654" y="17913"/>
                  </a:lnTo>
                  <a:cubicBezTo>
                    <a:pt x="123089" y="17913"/>
                    <a:pt x="124223" y="16746"/>
                    <a:pt x="124256" y="15345"/>
                  </a:cubicBezTo>
                  <a:lnTo>
                    <a:pt x="124256" y="2569"/>
                  </a:lnTo>
                  <a:cubicBezTo>
                    <a:pt x="124256" y="1135"/>
                    <a:pt x="123089" y="1"/>
                    <a:pt x="1216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0"/>
            <p:cNvSpPr/>
            <p:nvPr/>
          </p:nvSpPr>
          <p:spPr>
            <a:xfrm>
              <a:off x="2285125" y="1511975"/>
              <a:ext cx="3106425" cy="3323625"/>
            </a:xfrm>
            <a:custGeom>
              <a:rect b="b" l="l" r="r" t="t"/>
              <a:pathLst>
                <a:path extrusionOk="0" h="132945" w="124257">
                  <a:moveTo>
                    <a:pt x="119253" y="120002"/>
                  </a:moveTo>
                  <a:lnTo>
                    <a:pt x="119253" y="127941"/>
                  </a:lnTo>
                  <a:lnTo>
                    <a:pt x="5405" y="127941"/>
                  </a:lnTo>
                  <a:lnTo>
                    <a:pt x="5405" y="120002"/>
                  </a:lnTo>
                  <a:close/>
                  <a:moveTo>
                    <a:pt x="9190" y="0"/>
                  </a:moveTo>
                  <a:cubicBezTo>
                    <a:pt x="7783" y="0"/>
                    <a:pt x="6641" y="1146"/>
                    <a:pt x="6672" y="2584"/>
                  </a:cubicBezTo>
                  <a:lnTo>
                    <a:pt x="6672" y="114998"/>
                  </a:lnTo>
                  <a:lnTo>
                    <a:pt x="2569" y="114998"/>
                  </a:lnTo>
                  <a:cubicBezTo>
                    <a:pt x="1135" y="114998"/>
                    <a:pt x="1" y="116166"/>
                    <a:pt x="1" y="117567"/>
                  </a:cubicBezTo>
                  <a:lnTo>
                    <a:pt x="1" y="130342"/>
                  </a:lnTo>
                  <a:cubicBezTo>
                    <a:pt x="1" y="131777"/>
                    <a:pt x="1135" y="132911"/>
                    <a:pt x="2569" y="132944"/>
                  </a:cubicBezTo>
                  <a:lnTo>
                    <a:pt x="121654" y="132944"/>
                  </a:lnTo>
                  <a:cubicBezTo>
                    <a:pt x="123089" y="132911"/>
                    <a:pt x="124223" y="131777"/>
                    <a:pt x="124256" y="130342"/>
                  </a:cubicBezTo>
                  <a:lnTo>
                    <a:pt x="124256" y="117567"/>
                  </a:lnTo>
                  <a:cubicBezTo>
                    <a:pt x="124223" y="116166"/>
                    <a:pt x="123089" y="114998"/>
                    <a:pt x="121654" y="114998"/>
                  </a:cubicBezTo>
                  <a:lnTo>
                    <a:pt x="117985" y="114998"/>
                  </a:lnTo>
                  <a:lnTo>
                    <a:pt x="117985" y="47083"/>
                  </a:lnTo>
                  <a:cubicBezTo>
                    <a:pt x="118019" y="45782"/>
                    <a:pt x="117085" y="44681"/>
                    <a:pt x="115784" y="44481"/>
                  </a:cubicBezTo>
                  <a:cubicBezTo>
                    <a:pt x="115690" y="44471"/>
                    <a:pt x="115597" y="44465"/>
                    <a:pt x="115505" y="44465"/>
                  </a:cubicBezTo>
                  <a:cubicBezTo>
                    <a:pt x="114121" y="44465"/>
                    <a:pt x="112950" y="45611"/>
                    <a:pt x="112982" y="47049"/>
                  </a:cubicBezTo>
                  <a:lnTo>
                    <a:pt x="112982" y="114998"/>
                  </a:lnTo>
                  <a:lnTo>
                    <a:pt x="11676" y="114998"/>
                  </a:lnTo>
                  <a:lnTo>
                    <a:pt x="11676" y="2618"/>
                  </a:lnTo>
                  <a:cubicBezTo>
                    <a:pt x="11676" y="1317"/>
                    <a:pt x="10742" y="216"/>
                    <a:pt x="9474" y="16"/>
                  </a:cubicBezTo>
                  <a:cubicBezTo>
                    <a:pt x="9379" y="5"/>
                    <a:pt x="9284" y="0"/>
                    <a:pt x="91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0"/>
            <p:cNvSpPr/>
            <p:nvPr/>
          </p:nvSpPr>
          <p:spPr>
            <a:xfrm>
              <a:off x="5381525" y="2822350"/>
              <a:ext cx="331075" cy="910075"/>
            </a:xfrm>
            <a:custGeom>
              <a:rect b="b" l="l" r="r" t="t"/>
              <a:pathLst>
                <a:path extrusionOk="0" h="36403" w="13243">
                  <a:moveTo>
                    <a:pt x="3698" y="0"/>
                  </a:moveTo>
                  <a:cubicBezTo>
                    <a:pt x="1704" y="0"/>
                    <a:pt x="1" y="2574"/>
                    <a:pt x="1868" y="4442"/>
                  </a:cubicBezTo>
                  <a:cubicBezTo>
                    <a:pt x="9473" y="12047"/>
                    <a:pt x="9473" y="24356"/>
                    <a:pt x="1868" y="31961"/>
                  </a:cubicBezTo>
                  <a:cubicBezTo>
                    <a:pt x="1" y="33829"/>
                    <a:pt x="1704" y="36402"/>
                    <a:pt x="3698" y="36402"/>
                  </a:cubicBezTo>
                  <a:cubicBezTo>
                    <a:pt x="4304" y="36402"/>
                    <a:pt x="4936" y="36165"/>
                    <a:pt x="5504" y="35597"/>
                  </a:cubicBezTo>
                  <a:cubicBezTo>
                    <a:pt x="7472" y="33629"/>
                    <a:pt x="9107" y="31327"/>
                    <a:pt x="10307" y="28826"/>
                  </a:cubicBezTo>
                  <a:cubicBezTo>
                    <a:pt x="12542" y="24156"/>
                    <a:pt x="13243" y="18919"/>
                    <a:pt x="12342" y="13815"/>
                  </a:cubicBezTo>
                  <a:cubicBezTo>
                    <a:pt x="11442" y="8878"/>
                    <a:pt x="9040" y="4341"/>
                    <a:pt x="5504" y="806"/>
                  </a:cubicBezTo>
                  <a:cubicBezTo>
                    <a:pt x="4936" y="238"/>
                    <a:pt x="4304" y="0"/>
                    <a:pt x="36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0"/>
            <p:cNvSpPr/>
            <p:nvPr/>
          </p:nvSpPr>
          <p:spPr>
            <a:xfrm>
              <a:off x="5597525" y="2526300"/>
              <a:ext cx="462825" cy="1502175"/>
            </a:xfrm>
            <a:custGeom>
              <a:rect b="b" l="l" r="r" t="t"/>
              <a:pathLst>
                <a:path extrusionOk="0" h="60087" w="18513">
                  <a:moveTo>
                    <a:pt x="3697" y="0"/>
                  </a:moveTo>
                  <a:cubicBezTo>
                    <a:pt x="1703" y="0"/>
                    <a:pt x="0" y="2574"/>
                    <a:pt x="1868" y="4442"/>
                  </a:cubicBezTo>
                  <a:cubicBezTo>
                    <a:pt x="16011" y="18585"/>
                    <a:pt x="16011" y="41502"/>
                    <a:pt x="1868" y="55645"/>
                  </a:cubicBezTo>
                  <a:cubicBezTo>
                    <a:pt x="0" y="57513"/>
                    <a:pt x="1703" y="60086"/>
                    <a:pt x="3697" y="60086"/>
                  </a:cubicBezTo>
                  <a:cubicBezTo>
                    <a:pt x="4303" y="60086"/>
                    <a:pt x="4936" y="59849"/>
                    <a:pt x="5503" y="59281"/>
                  </a:cubicBezTo>
                  <a:cubicBezTo>
                    <a:pt x="8806" y="55979"/>
                    <a:pt x="11541" y="52143"/>
                    <a:pt x="13576" y="47940"/>
                  </a:cubicBezTo>
                  <a:cubicBezTo>
                    <a:pt x="17312" y="40067"/>
                    <a:pt x="18513" y="31261"/>
                    <a:pt x="16978" y="22688"/>
                  </a:cubicBezTo>
                  <a:cubicBezTo>
                    <a:pt x="15444" y="14416"/>
                    <a:pt x="11441" y="6777"/>
                    <a:pt x="5503" y="806"/>
                  </a:cubicBezTo>
                  <a:cubicBezTo>
                    <a:pt x="4936" y="238"/>
                    <a:pt x="4303" y="0"/>
                    <a:pt x="3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0"/>
            <p:cNvSpPr/>
            <p:nvPr/>
          </p:nvSpPr>
          <p:spPr>
            <a:xfrm>
              <a:off x="1916550" y="2822350"/>
              <a:ext cx="378700" cy="910800"/>
            </a:xfrm>
            <a:custGeom>
              <a:rect b="b" l="l" r="r" t="t"/>
              <a:pathLst>
                <a:path extrusionOk="0" h="36432" w="15148">
                  <a:moveTo>
                    <a:pt x="11433" y="0"/>
                  </a:moveTo>
                  <a:cubicBezTo>
                    <a:pt x="10829" y="0"/>
                    <a:pt x="10200" y="238"/>
                    <a:pt x="9640" y="806"/>
                  </a:cubicBezTo>
                  <a:cubicBezTo>
                    <a:pt x="0" y="10412"/>
                    <a:pt x="0" y="25990"/>
                    <a:pt x="9640" y="35631"/>
                  </a:cubicBezTo>
                  <a:cubicBezTo>
                    <a:pt x="10197" y="36195"/>
                    <a:pt x="10821" y="36431"/>
                    <a:pt x="11422" y="36431"/>
                  </a:cubicBezTo>
                  <a:cubicBezTo>
                    <a:pt x="13415" y="36431"/>
                    <a:pt x="15147" y="33832"/>
                    <a:pt x="13276" y="31961"/>
                  </a:cubicBezTo>
                  <a:cubicBezTo>
                    <a:pt x="11708" y="30427"/>
                    <a:pt x="10441" y="28592"/>
                    <a:pt x="9474" y="26624"/>
                  </a:cubicBezTo>
                  <a:cubicBezTo>
                    <a:pt x="5904" y="19152"/>
                    <a:pt x="7439" y="10279"/>
                    <a:pt x="13276" y="4442"/>
                  </a:cubicBezTo>
                  <a:cubicBezTo>
                    <a:pt x="15144" y="2574"/>
                    <a:pt x="13421" y="0"/>
                    <a:pt x="114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0"/>
            <p:cNvSpPr/>
            <p:nvPr/>
          </p:nvSpPr>
          <p:spPr>
            <a:xfrm>
              <a:off x="1536275" y="2526300"/>
              <a:ext cx="542900" cy="1503000"/>
            </a:xfrm>
            <a:custGeom>
              <a:rect b="b" l="l" r="r" t="t"/>
              <a:pathLst>
                <a:path extrusionOk="0" h="60120" w="21716">
                  <a:moveTo>
                    <a:pt x="17989" y="0"/>
                  </a:moveTo>
                  <a:cubicBezTo>
                    <a:pt x="17381" y="0"/>
                    <a:pt x="16746" y="238"/>
                    <a:pt x="16178" y="806"/>
                  </a:cubicBezTo>
                  <a:cubicBezTo>
                    <a:pt x="0" y="16951"/>
                    <a:pt x="0" y="43136"/>
                    <a:pt x="16178" y="59314"/>
                  </a:cubicBezTo>
                  <a:cubicBezTo>
                    <a:pt x="16746" y="59882"/>
                    <a:pt x="17381" y="60120"/>
                    <a:pt x="17989" y="60120"/>
                  </a:cubicBezTo>
                  <a:cubicBezTo>
                    <a:pt x="19992" y="60120"/>
                    <a:pt x="21715" y="57546"/>
                    <a:pt x="19848" y="55678"/>
                  </a:cubicBezTo>
                  <a:cubicBezTo>
                    <a:pt x="16946" y="52776"/>
                    <a:pt x="14544" y="49407"/>
                    <a:pt x="12776" y="45705"/>
                  </a:cubicBezTo>
                  <a:cubicBezTo>
                    <a:pt x="6138" y="31828"/>
                    <a:pt x="8973" y="15316"/>
                    <a:pt x="19848" y="4442"/>
                  </a:cubicBezTo>
                  <a:cubicBezTo>
                    <a:pt x="21715" y="2574"/>
                    <a:pt x="19992" y="0"/>
                    <a:pt x="179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0"/>
            <p:cNvSpPr/>
            <p:nvPr/>
          </p:nvSpPr>
          <p:spPr>
            <a:xfrm>
              <a:off x="5410700" y="1876725"/>
              <a:ext cx="428675" cy="487925"/>
            </a:xfrm>
            <a:custGeom>
              <a:rect b="b" l="l" r="r" t="t"/>
              <a:pathLst>
                <a:path extrusionOk="0" h="19517" w="17147">
                  <a:moveTo>
                    <a:pt x="14610" y="0"/>
                  </a:moveTo>
                  <a:cubicBezTo>
                    <a:pt x="14310" y="0"/>
                    <a:pt x="14006" y="55"/>
                    <a:pt x="13710" y="170"/>
                  </a:cubicBezTo>
                  <a:lnTo>
                    <a:pt x="3803" y="3872"/>
                  </a:lnTo>
                  <a:cubicBezTo>
                    <a:pt x="2803" y="4239"/>
                    <a:pt x="2135" y="5173"/>
                    <a:pt x="2135" y="6241"/>
                  </a:cubicBezTo>
                  <a:lnTo>
                    <a:pt x="2135" y="14046"/>
                  </a:lnTo>
                  <a:lnTo>
                    <a:pt x="1068" y="15114"/>
                  </a:lnTo>
                  <a:cubicBezTo>
                    <a:pt x="34" y="16148"/>
                    <a:pt x="1" y="17816"/>
                    <a:pt x="1035" y="18850"/>
                  </a:cubicBezTo>
                  <a:cubicBezTo>
                    <a:pt x="1502" y="19283"/>
                    <a:pt x="2102" y="19517"/>
                    <a:pt x="2736" y="19517"/>
                  </a:cubicBezTo>
                  <a:cubicBezTo>
                    <a:pt x="3403" y="19517"/>
                    <a:pt x="4037" y="19250"/>
                    <a:pt x="4504" y="18783"/>
                  </a:cubicBezTo>
                  <a:lnTo>
                    <a:pt x="6405" y="16882"/>
                  </a:lnTo>
                  <a:cubicBezTo>
                    <a:pt x="6872" y="16415"/>
                    <a:pt x="7139" y="15781"/>
                    <a:pt x="7139" y="15114"/>
                  </a:cubicBezTo>
                  <a:lnTo>
                    <a:pt x="7139" y="8109"/>
                  </a:lnTo>
                  <a:lnTo>
                    <a:pt x="12143" y="6207"/>
                  </a:lnTo>
                  <a:lnTo>
                    <a:pt x="12143" y="10277"/>
                  </a:lnTo>
                  <a:lnTo>
                    <a:pt x="11075" y="11378"/>
                  </a:lnTo>
                  <a:cubicBezTo>
                    <a:pt x="10108" y="12278"/>
                    <a:pt x="10008" y="13779"/>
                    <a:pt x="10842" y="14814"/>
                  </a:cubicBezTo>
                  <a:cubicBezTo>
                    <a:pt x="11334" y="15411"/>
                    <a:pt x="12039" y="15712"/>
                    <a:pt x="12747" y="15712"/>
                  </a:cubicBezTo>
                  <a:cubicBezTo>
                    <a:pt x="13383" y="15712"/>
                    <a:pt x="14022" y="15470"/>
                    <a:pt x="14511" y="14980"/>
                  </a:cubicBezTo>
                  <a:lnTo>
                    <a:pt x="16412" y="13112"/>
                  </a:lnTo>
                  <a:cubicBezTo>
                    <a:pt x="16879" y="12612"/>
                    <a:pt x="17146" y="11978"/>
                    <a:pt x="17146" y="11311"/>
                  </a:cubicBezTo>
                  <a:lnTo>
                    <a:pt x="17146" y="2605"/>
                  </a:lnTo>
                  <a:cubicBezTo>
                    <a:pt x="17146" y="2171"/>
                    <a:pt x="17046" y="1737"/>
                    <a:pt x="16846" y="1337"/>
                  </a:cubicBezTo>
                  <a:cubicBezTo>
                    <a:pt x="16394" y="508"/>
                    <a:pt x="15524" y="0"/>
                    <a:pt x="146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0"/>
            <p:cNvSpPr/>
            <p:nvPr/>
          </p:nvSpPr>
          <p:spPr>
            <a:xfrm>
              <a:off x="1835650" y="1285325"/>
              <a:ext cx="439350" cy="490575"/>
            </a:xfrm>
            <a:custGeom>
              <a:rect b="b" l="l" r="r" t="t"/>
              <a:pathLst>
                <a:path extrusionOk="0" h="19623" w="17574">
                  <a:moveTo>
                    <a:pt x="14938" y="1"/>
                  </a:moveTo>
                  <a:cubicBezTo>
                    <a:pt x="14633" y="1"/>
                    <a:pt x="14320" y="56"/>
                    <a:pt x="14010" y="175"/>
                  </a:cubicBezTo>
                  <a:lnTo>
                    <a:pt x="3803" y="4012"/>
                  </a:lnTo>
                  <a:cubicBezTo>
                    <a:pt x="2769" y="4412"/>
                    <a:pt x="2102" y="5379"/>
                    <a:pt x="2135" y="6480"/>
                  </a:cubicBezTo>
                  <a:lnTo>
                    <a:pt x="2135" y="14219"/>
                  </a:lnTo>
                  <a:lnTo>
                    <a:pt x="1068" y="15286"/>
                  </a:lnTo>
                  <a:cubicBezTo>
                    <a:pt x="0" y="16287"/>
                    <a:pt x="0" y="17955"/>
                    <a:pt x="1068" y="18989"/>
                  </a:cubicBezTo>
                  <a:cubicBezTo>
                    <a:pt x="1502" y="19389"/>
                    <a:pt x="2102" y="19623"/>
                    <a:pt x="2736" y="19623"/>
                  </a:cubicBezTo>
                  <a:cubicBezTo>
                    <a:pt x="3370" y="19623"/>
                    <a:pt x="4003" y="19356"/>
                    <a:pt x="4470" y="18889"/>
                  </a:cubicBezTo>
                  <a:lnTo>
                    <a:pt x="6372" y="17021"/>
                  </a:lnTo>
                  <a:cubicBezTo>
                    <a:pt x="6839" y="16520"/>
                    <a:pt x="7106" y="15887"/>
                    <a:pt x="7139" y="15220"/>
                  </a:cubicBezTo>
                  <a:lnTo>
                    <a:pt x="7139" y="8248"/>
                  </a:lnTo>
                  <a:lnTo>
                    <a:pt x="12142" y="6347"/>
                  </a:lnTo>
                  <a:lnTo>
                    <a:pt x="12142" y="10183"/>
                  </a:lnTo>
                  <a:lnTo>
                    <a:pt x="10842" y="11484"/>
                  </a:lnTo>
                  <a:cubicBezTo>
                    <a:pt x="10074" y="12217"/>
                    <a:pt x="9841" y="13385"/>
                    <a:pt x="10241" y="14352"/>
                  </a:cubicBezTo>
                  <a:cubicBezTo>
                    <a:pt x="10668" y="15469"/>
                    <a:pt x="11712" y="16091"/>
                    <a:pt x="12773" y="16091"/>
                  </a:cubicBezTo>
                  <a:cubicBezTo>
                    <a:pt x="13454" y="16091"/>
                    <a:pt x="14143" y="15834"/>
                    <a:pt x="14678" y="15286"/>
                  </a:cubicBezTo>
                  <a:lnTo>
                    <a:pt x="16779" y="13218"/>
                  </a:lnTo>
                  <a:cubicBezTo>
                    <a:pt x="17246" y="12718"/>
                    <a:pt x="17546" y="12084"/>
                    <a:pt x="17546" y="11383"/>
                  </a:cubicBezTo>
                  <a:lnTo>
                    <a:pt x="17546" y="2677"/>
                  </a:lnTo>
                  <a:cubicBezTo>
                    <a:pt x="17574" y="1170"/>
                    <a:pt x="16341" y="1"/>
                    <a:pt x="149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" name="Google Shape;508;p30"/>
          <p:cNvGrpSpPr/>
          <p:nvPr/>
        </p:nvGrpSpPr>
        <p:grpSpPr>
          <a:xfrm>
            <a:off x="4480484" y="4186269"/>
            <a:ext cx="347838" cy="338516"/>
            <a:chOff x="1827300" y="512275"/>
            <a:chExt cx="4442375" cy="4323325"/>
          </a:xfrm>
        </p:grpSpPr>
        <p:sp>
          <p:nvSpPr>
            <p:cNvPr id="509" name="Google Shape;509;p30"/>
            <p:cNvSpPr/>
            <p:nvPr/>
          </p:nvSpPr>
          <p:spPr>
            <a:xfrm>
              <a:off x="2131700" y="577525"/>
              <a:ext cx="1765450" cy="1679550"/>
            </a:xfrm>
            <a:custGeom>
              <a:rect b="b" l="l" r="r" t="t"/>
              <a:pathLst>
                <a:path extrusionOk="0" h="67182" w="70618">
                  <a:moveTo>
                    <a:pt x="35292" y="0"/>
                  </a:moveTo>
                  <a:lnTo>
                    <a:pt x="23183" y="20448"/>
                  </a:lnTo>
                  <a:lnTo>
                    <a:pt x="0" y="25652"/>
                  </a:lnTo>
                  <a:lnTo>
                    <a:pt x="15678" y="43498"/>
                  </a:lnTo>
                  <a:lnTo>
                    <a:pt x="13477" y="67182"/>
                  </a:lnTo>
                  <a:lnTo>
                    <a:pt x="35325" y="57775"/>
                  </a:lnTo>
                  <a:lnTo>
                    <a:pt x="57108" y="67182"/>
                  </a:lnTo>
                  <a:lnTo>
                    <a:pt x="54906" y="43498"/>
                  </a:lnTo>
                  <a:lnTo>
                    <a:pt x="70617" y="25652"/>
                  </a:lnTo>
                  <a:lnTo>
                    <a:pt x="47434" y="20448"/>
                  </a:lnTo>
                  <a:lnTo>
                    <a:pt x="3529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0"/>
            <p:cNvSpPr/>
            <p:nvPr/>
          </p:nvSpPr>
          <p:spPr>
            <a:xfrm>
              <a:off x="2564500" y="989475"/>
              <a:ext cx="899825" cy="855650"/>
            </a:xfrm>
            <a:custGeom>
              <a:rect b="b" l="l" r="r" t="t"/>
              <a:pathLst>
                <a:path extrusionOk="0" h="34226" w="35993">
                  <a:moveTo>
                    <a:pt x="17980" y="1"/>
                  </a:moveTo>
                  <a:lnTo>
                    <a:pt x="11809" y="10408"/>
                  </a:lnTo>
                  <a:lnTo>
                    <a:pt x="1" y="13077"/>
                  </a:lnTo>
                  <a:lnTo>
                    <a:pt x="8006" y="22183"/>
                  </a:lnTo>
                  <a:lnTo>
                    <a:pt x="6872" y="34225"/>
                  </a:lnTo>
                  <a:lnTo>
                    <a:pt x="18013" y="29422"/>
                  </a:lnTo>
                  <a:lnTo>
                    <a:pt x="29121" y="34225"/>
                  </a:lnTo>
                  <a:lnTo>
                    <a:pt x="29121" y="34225"/>
                  </a:lnTo>
                  <a:lnTo>
                    <a:pt x="28021" y="22183"/>
                  </a:lnTo>
                  <a:lnTo>
                    <a:pt x="35993" y="13077"/>
                  </a:lnTo>
                  <a:lnTo>
                    <a:pt x="24185" y="10408"/>
                  </a:lnTo>
                  <a:lnTo>
                    <a:pt x="17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0"/>
            <p:cNvSpPr/>
            <p:nvPr/>
          </p:nvSpPr>
          <p:spPr>
            <a:xfrm>
              <a:off x="1908200" y="2418850"/>
              <a:ext cx="2257475" cy="2352525"/>
            </a:xfrm>
            <a:custGeom>
              <a:rect b="b" l="l" r="r" t="t"/>
              <a:pathLst>
                <a:path extrusionOk="0" h="94101" w="90299">
                  <a:moveTo>
                    <a:pt x="32824" y="0"/>
                  </a:moveTo>
                  <a:lnTo>
                    <a:pt x="26753" y="31089"/>
                  </a:lnTo>
                  <a:lnTo>
                    <a:pt x="1" y="48034"/>
                  </a:lnTo>
                  <a:lnTo>
                    <a:pt x="27687" y="63412"/>
                  </a:lnTo>
                  <a:lnTo>
                    <a:pt x="35526" y="94101"/>
                  </a:lnTo>
                  <a:lnTo>
                    <a:pt x="58709" y="72485"/>
                  </a:lnTo>
                  <a:lnTo>
                    <a:pt x="90298" y="74553"/>
                  </a:lnTo>
                  <a:lnTo>
                    <a:pt x="76922" y="45833"/>
                  </a:lnTo>
                  <a:lnTo>
                    <a:pt x="88597" y="16412"/>
                  </a:lnTo>
                  <a:lnTo>
                    <a:pt x="57175" y="20248"/>
                  </a:lnTo>
                  <a:lnTo>
                    <a:pt x="328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0"/>
            <p:cNvSpPr/>
            <p:nvPr/>
          </p:nvSpPr>
          <p:spPr>
            <a:xfrm>
              <a:off x="2436900" y="2885000"/>
              <a:ext cx="1260100" cy="1311800"/>
            </a:xfrm>
            <a:custGeom>
              <a:rect b="b" l="l" r="r" t="t"/>
              <a:pathLst>
                <a:path extrusionOk="0" h="52472" w="50404">
                  <a:moveTo>
                    <a:pt x="18314" y="1"/>
                  </a:moveTo>
                  <a:lnTo>
                    <a:pt x="14945" y="17347"/>
                  </a:lnTo>
                  <a:lnTo>
                    <a:pt x="1" y="26787"/>
                  </a:lnTo>
                  <a:lnTo>
                    <a:pt x="15479" y="35359"/>
                  </a:lnTo>
                  <a:lnTo>
                    <a:pt x="19848" y="52472"/>
                  </a:lnTo>
                  <a:lnTo>
                    <a:pt x="32758" y="40430"/>
                  </a:lnTo>
                  <a:lnTo>
                    <a:pt x="50404" y="41597"/>
                  </a:lnTo>
                  <a:lnTo>
                    <a:pt x="42932" y="25552"/>
                  </a:lnTo>
                  <a:lnTo>
                    <a:pt x="49470" y="9141"/>
                  </a:lnTo>
                  <a:lnTo>
                    <a:pt x="31924" y="11309"/>
                  </a:lnTo>
                  <a:lnTo>
                    <a:pt x="183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0"/>
            <p:cNvSpPr/>
            <p:nvPr/>
          </p:nvSpPr>
          <p:spPr>
            <a:xfrm>
              <a:off x="4466700" y="1860100"/>
              <a:ext cx="1422700" cy="1479425"/>
            </a:xfrm>
            <a:custGeom>
              <a:rect b="b" l="l" r="r" t="t"/>
              <a:pathLst>
                <a:path extrusionOk="0" h="59177" w="56908">
                  <a:moveTo>
                    <a:pt x="36493" y="1"/>
                  </a:moveTo>
                  <a:lnTo>
                    <a:pt x="21049" y="12610"/>
                  </a:lnTo>
                  <a:lnTo>
                    <a:pt x="1301" y="10041"/>
                  </a:lnTo>
                  <a:lnTo>
                    <a:pt x="8540" y="28621"/>
                  </a:lnTo>
                  <a:lnTo>
                    <a:pt x="0" y="46634"/>
                  </a:lnTo>
                  <a:lnTo>
                    <a:pt x="0" y="46634"/>
                  </a:lnTo>
                  <a:lnTo>
                    <a:pt x="19881" y="45467"/>
                  </a:lnTo>
                  <a:lnTo>
                    <a:pt x="34358" y="59176"/>
                  </a:lnTo>
                  <a:lnTo>
                    <a:pt x="39428" y="39896"/>
                  </a:lnTo>
                  <a:lnTo>
                    <a:pt x="56908" y="30356"/>
                  </a:lnTo>
                  <a:lnTo>
                    <a:pt x="40162" y="19581"/>
                  </a:lnTo>
                  <a:lnTo>
                    <a:pt x="364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0"/>
            <p:cNvSpPr/>
            <p:nvPr/>
          </p:nvSpPr>
          <p:spPr>
            <a:xfrm>
              <a:off x="4830275" y="2218700"/>
              <a:ext cx="651325" cy="677175"/>
            </a:xfrm>
            <a:custGeom>
              <a:rect b="b" l="l" r="r" t="t"/>
              <a:pathLst>
                <a:path extrusionOk="0" h="27087" w="26053">
                  <a:moveTo>
                    <a:pt x="16713" y="0"/>
                  </a:moveTo>
                  <a:lnTo>
                    <a:pt x="9641" y="5771"/>
                  </a:lnTo>
                  <a:lnTo>
                    <a:pt x="601" y="4604"/>
                  </a:lnTo>
                  <a:lnTo>
                    <a:pt x="601" y="4604"/>
                  </a:lnTo>
                  <a:lnTo>
                    <a:pt x="3937" y="13076"/>
                  </a:lnTo>
                  <a:lnTo>
                    <a:pt x="1" y="21349"/>
                  </a:lnTo>
                  <a:lnTo>
                    <a:pt x="1" y="21349"/>
                  </a:lnTo>
                  <a:lnTo>
                    <a:pt x="9107" y="20815"/>
                  </a:lnTo>
                  <a:lnTo>
                    <a:pt x="15779" y="27086"/>
                  </a:lnTo>
                  <a:lnTo>
                    <a:pt x="18047" y="18280"/>
                  </a:lnTo>
                  <a:lnTo>
                    <a:pt x="26053" y="13910"/>
                  </a:lnTo>
                  <a:lnTo>
                    <a:pt x="18381" y="8973"/>
                  </a:lnTo>
                  <a:lnTo>
                    <a:pt x="167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0"/>
            <p:cNvSpPr/>
            <p:nvPr/>
          </p:nvSpPr>
          <p:spPr>
            <a:xfrm>
              <a:off x="5823500" y="3257775"/>
              <a:ext cx="381125" cy="325750"/>
            </a:xfrm>
            <a:custGeom>
              <a:rect b="b" l="l" r="r" t="t"/>
              <a:pathLst>
                <a:path extrusionOk="0" h="13030" w="15245">
                  <a:moveTo>
                    <a:pt x="8707" y="0"/>
                  </a:moveTo>
                  <a:cubicBezTo>
                    <a:pt x="2936" y="0"/>
                    <a:pt x="0" y="7005"/>
                    <a:pt x="4103" y="11108"/>
                  </a:cubicBezTo>
                  <a:cubicBezTo>
                    <a:pt x="5431" y="12436"/>
                    <a:pt x="7065" y="13030"/>
                    <a:pt x="8669" y="13030"/>
                  </a:cubicBezTo>
                  <a:cubicBezTo>
                    <a:pt x="12024" y="13030"/>
                    <a:pt x="15245" y="10432"/>
                    <a:pt x="15245" y="6505"/>
                  </a:cubicBezTo>
                  <a:cubicBezTo>
                    <a:pt x="15245" y="2903"/>
                    <a:pt x="12309" y="0"/>
                    <a:pt x="87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0"/>
            <p:cNvSpPr/>
            <p:nvPr/>
          </p:nvSpPr>
          <p:spPr>
            <a:xfrm>
              <a:off x="1914050" y="1871775"/>
              <a:ext cx="380275" cy="325775"/>
            </a:xfrm>
            <a:custGeom>
              <a:rect b="b" l="l" r="r" t="t"/>
              <a:pathLst>
                <a:path extrusionOk="0" h="13031" w="15211">
                  <a:moveTo>
                    <a:pt x="8706" y="1"/>
                  </a:moveTo>
                  <a:cubicBezTo>
                    <a:pt x="2902" y="1"/>
                    <a:pt x="0" y="7006"/>
                    <a:pt x="4103" y="11109"/>
                  </a:cubicBezTo>
                  <a:cubicBezTo>
                    <a:pt x="5430" y="12436"/>
                    <a:pt x="7061" y="13030"/>
                    <a:pt x="8661" y="13030"/>
                  </a:cubicBezTo>
                  <a:cubicBezTo>
                    <a:pt x="12005" y="13030"/>
                    <a:pt x="15211" y="10432"/>
                    <a:pt x="15211" y="6505"/>
                  </a:cubicBezTo>
                  <a:cubicBezTo>
                    <a:pt x="15211" y="2936"/>
                    <a:pt x="12275" y="1"/>
                    <a:pt x="8706" y="1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0"/>
            <p:cNvSpPr/>
            <p:nvPr/>
          </p:nvSpPr>
          <p:spPr>
            <a:xfrm>
              <a:off x="4380800" y="3420400"/>
              <a:ext cx="380300" cy="325750"/>
            </a:xfrm>
            <a:custGeom>
              <a:rect b="b" l="l" r="r" t="t"/>
              <a:pathLst>
                <a:path extrusionOk="0" h="13030" w="15212">
                  <a:moveTo>
                    <a:pt x="8740" y="0"/>
                  </a:moveTo>
                  <a:cubicBezTo>
                    <a:pt x="2936" y="0"/>
                    <a:pt x="0" y="7005"/>
                    <a:pt x="4103" y="11108"/>
                  </a:cubicBezTo>
                  <a:cubicBezTo>
                    <a:pt x="5431" y="12435"/>
                    <a:pt x="7062" y="13030"/>
                    <a:pt x="8661" y="13030"/>
                  </a:cubicBezTo>
                  <a:cubicBezTo>
                    <a:pt x="12006" y="13030"/>
                    <a:pt x="15211" y="10431"/>
                    <a:pt x="15211" y="6505"/>
                  </a:cubicBezTo>
                  <a:cubicBezTo>
                    <a:pt x="15211" y="2936"/>
                    <a:pt x="12309" y="0"/>
                    <a:pt x="87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0"/>
            <p:cNvSpPr/>
            <p:nvPr/>
          </p:nvSpPr>
          <p:spPr>
            <a:xfrm>
              <a:off x="4543425" y="4155900"/>
              <a:ext cx="380275" cy="325600"/>
            </a:xfrm>
            <a:custGeom>
              <a:rect b="b" l="l" r="r" t="t"/>
              <a:pathLst>
                <a:path extrusionOk="0" h="13024" w="15211">
                  <a:moveTo>
                    <a:pt x="8767" y="1"/>
                  </a:moveTo>
                  <a:cubicBezTo>
                    <a:pt x="8747" y="1"/>
                    <a:pt x="8727" y="1"/>
                    <a:pt x="8706" y="1"/>
                  </a:cubicBezTo>
                  <a:cubicBezTo>
                    <a:pt x="2902" y="1"/>
                    <a:pt x="0" y="7006"/>
                    <a:pt x="4103" y="11109"/>
                  </a:cubicBezTo>
                  <a:cubicBezTo>
                    <a:pt x="5426" y="12432"/>
                    <a:pt x="7052" y="13024"/>
                    <a:pt x="8646" y="13024"/>
                  </a:cubicBezTo>
                  <a:cubicBezTo>
                    <a:pt x="11996" y="13024"/>
                    <a:pt x="15211" y="10415"/>
                    <a:pt x="15211" y="6506"/>
                  </a:cubicBezTo>
                  <a:cubicBezTo>
                    <a:pt x="15211" y="2924"/>
                    <a:pt x="12342" y="1"/>
                    <a:pt x="87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0"/>
            <p:cNvSpPr/>
            <p:nvPr/>
          </p:nvSpPr>
          <p:spPr>
            <a:xfrm>
              <a:off x="4218175" y="1464825"/>
              <a:ext cx="381150" cy="325575"/>
            </a:xfrm>
            <a:custGeom>
              <a:rect b="b" l="l" r="r" t="t"/>
              <a:pathLst>
                <a:path extrusionOk="0" h="13023" w="15246">
                  <a:moveTo>
                    <a:pt x="8768" y="0"/>
                  </a:moveTo>
                  <a:cubicBezTo>
                    <a:pt x="8748" y="0"/>
                    <a:pt x="8727" y="0"/>
                    <a:pt x="8707" y="0"/>
                  </a:cubicBezTo>
                  <a:cubicBezTo>
                    <a:pt x="2936" y="0"/>
                    <a:pt x="1" y="7005"/>
                    <a:pt x="4104" y="11108"/>
                  </a:cubicBezTo>
                  <a:cubicBezTo>
                    <a:pt x="5427" y="12432"/>
                    <a:pt x="7056" y="13023"/>
                    <a:pt x="8655" y="13023"/>
                  </a:cubicBezTo>
                  <a:cubicBezTo>
                    <a:pt x="12015" y="13023"/>
                    <a:pt x="15245" y="10415"/>
                    <a:pt x="15245" y="6505"/>
                  </a:cubicBezTo>
                  <a:cubicBezTo>
                    <a:pt x="15245" y="2923"/>
                    <a:pt x="12343" y="0"/>
                    <a:pt x="8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0"/>
            <p:cNvSpPr/>
            <p:nvPr/>
          </p:nvSpPr>
          <p:spPr>
            <a:xfrm>
              <a:off x="3847075" y="2160325"/>
              <a:ext cx="380300" cy="325750"/>
            </a:xfrm>
            <a:custGeom>
              <a:rect b="b" l="l" r="r" t="t"/>
              <a:pathLst>
                <a:path extrusionOk="0" h="13030" w="15212">
                  <a:moveTo>
                    <a:pt x="8707" y="0"/>
                  </a:moveTo>
                  <a:cubicBezTo>
                    <a:pt x="2903" y="0"/>
                    <a:pt x="1" y="7005"/>
                    <a:pt x="4104" y="11108"/>
                  </a:cubicBezTo>
                  <a:cubicBezTo>
                    <a:pt x="5431" y="12436"/>
                    <a:pt x="7062" y="13030"/>
                    <a:pt x="8662" y="13030"/>
                  </a:cubicBezTo>
                  <a:cubicBezTo>
                    <a:pt x="12006" y="13030"/>
                    <a:pt x="15212" y="10432"/>
                    <a:pt x="15212" y="6505"/>
                  </a:cubicBezTo>
                  <a:cubicBezTo>
                    <a:pt x="15212" y="2902"/>
                    <a:pt x="12276" y="0"/>
                    <a:pt x="8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0"/>
            <p:cNvSpPr/>
            <p:nvPr/>
          </p:nvSpPr>
          <p:spPr>
            <a:xfrm>
              <a:off x="2049975" y="512275"/>
              <a:ext cx="1928050" cy="1809850"/>
            </a:xfrm>
            <a:custGeom>
              <a:rect b="b" l="l" r="r" t="t"/>
              <a:pathLst>
                <a:path extrusionOk="0" h="72394" w="77122">
                  <a:moveTo>
                    <a:pt x="38561" y="0"/>
                  </a:moveTo>
                  <a:cubicBezTo>
                    <a:pt x="37694" y="0"/>
                    <a:pt x="36827" y="425"/>
                    <a:pt x="36326" y="1276"/>
                  </a:cubicBezTo>
                  <a:lnTo>
                    <a:pt x="24785" y="20757"/>
                  </a:lnTo>
                  <a:lnTo>
                    <a:pt x="2702" y="25727"/>
                  </a:lnTo>
                  <a:cubicBezTo>
                    <a:pt x="767" y="26161"/>
                    <a:pt x="0" y="28496"/>
                    <a:pt x="1301" y="29997"/>
                  </a:cubicBezTo>
                  <a:lnTo>
                    <a:pt x="16245" y="46975"/>
                  </a:lnTo>
                  <a:lnTo>
                    <a:pt x="14177" y="69558"/>
                  </a:lnTo>
                  <a:cubicBezTo>
                    <a:pt x="14010" y="71059"/>
                    <a:pt x="15211" y="72394"/>
                    <a:pt x="16746" y="72394"/>
                  </a:cubicBezTo>
                  <a:cubicBezTo>
                    <a:pt x="17112" y="72394"/>
                    <a:pt x="17446" y="72294"/>
                    <a:pt x="17780" y="72160"/>
                  </a:cubicBezTo>
                  <a:lnTo>
                    <a:pt x="38594" y="63187"/>
                  </a:lnTo>
                  <a:lnTo>
                    <a:pt x="44599" y="65789"/>
                  </a:lnTo>
                  <a:cubicBezTo>
                    <a:pt x="44961" y="65961"/>
                    <a:pt x="45341" y="66042"/>
                    <a:pt x="45713" y="66042"/>
                  </a:cubicBezTo>
                  <a:cubicBezTo>
                    <a:pt x="46711" y="66042"/>
                    <a:pt x="47655" y="65460"/>
                    <a:pt x="48068" y="64488"/>
                  </a:cubicBezTo>
                  <a:cubicBezTo>
                    <a:pt x="48668" y="63120"/>
                    <a:pt x="48001" y="61586"/>
                    <a:pt x="46667" y="61019"/>
                  </a:cubicBezTo>
                  <a:lnTo>
                    <a:pt x="39595" y="57983"/>
                  </a:lnTo>
                  <a:cubicBezTo>
                    <a:pt x="39262" y="57850"/>
                    <a:pt x="38911" y="57783"/>
                    <a:pt x="38565" y="57783"/>
                  </a:cubicBezTo>
                  <a:cubicBezTo>
                    <a:pt x="38219" y="57783"/>
                    <a:pt x="37877" y="57850"/>
                    <a:pt x="37560" y="57983"/>
                  </a:cubicBezTo>
                  <a:lnTo>
                    <a:pt x="19748" y="65689"/>
                  </a:lnTo>
                  <a:lnTo>
                    <a:pt x="21549" y="46375"/>
                  </a:lnTo>
                  <a:cubicBezTo>
                    <a:pt x="21616" y="45641"/>
                    <a:pt x="21382" y="44941"/>
                    <a:pt x="20915" y="44407"/>
                  </a:cubicBezTo>
                  <a:lnTo>
                    <a:pt x="8106" y="29830"/>
                  </a:lnTo>
                  <a:lnTo>
                    <a:pt x="27020" y="25594"/>
                  </a:lnTo>
                  <a:cubicBezTo>
                    <a:pt x="27720" y="25427"/>
                    <a:pt x="28320" y="24993"/>
                    <a:pt x="28687" y="24393"/>
                  </a:cubicBezTo>
                  <a:lnTo>
                    <a:pt x="38594" y="7714"/>
                  </a:lnTo>
                  <a:lnTo>
                    <a:pt x="48468" y="24393"/>
                  </a:lnTo>
                  <a:cubicBezTo>
                    <a:pt x="48835" y="24993"/>
                    <a:pt x="49436" y="25427"/>
                    <a:pt x="50136" y="25594"/>
                  </a:cubicBezTo>
                  <a:lnTo>
                    <a:pt x="69050" y="29830"/>
                  </a:lnTo>
                  <a:lnTo>
                    <a:pt x="56240" y="44407"/>
                  </a:lnTo>
                  <a:cubicBezTo>
                    <a:pt x="55740" y="44941"/>
                    <a:pt x="55540" y="45641"/>
                    <a:pt x="55607" y="46375"/>
                  </a:cubicBezTo>
                  <a:lnTo>
                    <a:pt x="57408" y="65689"/>
                  </a:lnTo>
                  <a:lnTo>
                    <a:pt x="55873" y="65022"/>
                  </a:lnTo>
                  <a:cubicBezTo>
                    <a:pt x="55531" y="64864"/>
                    <a:pt x="55169" y="64789"/>
                    <a:pt x="54813" y="64789"/>
                  </a:cubicBezTo>
                  <a:cubicBezTo>
                    <a:pt x="53816" y="64789"/>
                    <a:pt x="52855" y="65373"/>
                    <a:pt x="52438" y="66356"/>
                  </a:cubicBezTo>
                  <a:cubicBezTo>
                    <a:pt x="51871" y="67690"/>
                    <a:pt x="52504" y="69225"/>
                    <a:pt x="53839" y="69792"/>
                  </a:cubicBezTo>
                  <a:lnTo>
                    <a:pt x="59343" y="72160"/>
                  </a:lnTo>
                  <a:cubicBezTo>
                    <a:pt x="59693" y="72313"/>
                    <a:pt x="60048" y="72383"/>
                    <a:pt x="60392" y="72383"/>
                  </a:cubicBezTo>
                  <a:cubicBezTo>
                    <a:pt x="61851" y="72383"/>
                    <a:pt x="63113" y="71124"/>
                    <a:pt x="62979" y="69558"/>
                  </a:cubicBezTo>
                  <a:lnTo>
                    <a:pt x="60877" y="47009"/>
                  </a:lnTo>
                  <a:lnTo>
                    <a:pt x="75821" y="29963"/>
                  </a:lnTo>
                  <a:cubicBezTo>
                    <a:pt x="77122" y="28496"/>
                    <a:pt x="76355" y="26161"/>
                    <a:pt x="74453" y="25727"/>
                  </a:cubicBezTo>
                  <a:lnTo>
                    <a:pt x="52338" y="20790"/>
                  </a:lnTo>
                  <a:lnTo>
                    <a:pt x="40796" y="1276"/>
                  </a:lnTo>
                  <a:cubicBezTo>
                    <a:pt x="40296" y="425"/>
                    <a:pt x="39428" y="0"/>
                    <a:pt x="385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0"/>
            <p:cNvSpPr/>
            <p:nvPr/>
          </p:nvSpPr>
          <p:spPr>
            <a:xfrm>
              <a:off x="1831475" y="3274025"/>
              <a:ext cx="2412100" cy="1561575"/>
            </a:xfrm>
            <a:custGeom>
              <a:rect b="b" l="l" r="r" t="t"/>
              <a:pathLst>
                <a:path extrusionOk="0" h="62463" w="96484">
                  <a:moveTo>
                    <a:pt x="83557" y="0"/>
                  </a:moveTo>
                  <a:cubicBezTo>
                    <a:pt x="82531" y="0"/>
                    <a:pt x="81542" y="631"/>
                    <a:pt x="81159" y="1652"/>
                  </a:cubicBezTo>
                  <a:lnTo>
                    <a:pt x="77556" y="10659"/>
                  </a:lnTo>
                  <a:cubicBezTo>
                    <a:pt x="77289" y="11326"/>
                    <a:pt x="77323" y="12060"/>
                    <a:pt x="77623" y="12693"/>
                  </a:cubicBezTo>
                  <a:lnTo>
                    <a:pt x="89131" y="37444"/>
                  </a:lnTo>
                  <a:lnTo>
                    <a:pt x="61912" y="35710"/>
                  </a:lnTo>
                  <a:cubicBezTo>
                    <a:pt x="61837" y="35703"/>
                    <a:pt x="61762" y="35700"/>
                    <a:pt x="61688" y="35700"/>
                  </a:cubicBezTo>
                  <a:cubicBezTo>
                    <a:pt x="61037" y="35700"/>
                    <a:pt x="60426" y="35958"/>
                    <a:pt x="59977" y="36377"/>
                  </a:cubicBezTo>
                  <a:lnTo>
                    <a:pt x="39996" y="54990"/>
                  </a:lnTo>
                  <a:lnTo>
                    <a:pt x="33258" y="28538"/>
                  </a:lnTo>
                  <a:cubicBezTo>
                    <a:pt x="33058" y="27871"/>
                    <a:pt x="32624" y="27270"/>
                    <a:pt x="31990" y="26937"/>
                  </a:cubicBezTo>
                  <a:lnTo>
                    <a:pt x="8140" y="13661"/>
                  </a:lnTo>
                  <a:lnTo>
                    <a:pt x="13977" y="9991"/>
                  </a:lnTo>
                  <a:cubicBezTo>
                    <a:pt x="16246" y="8395"/>
                    <a:pt x="14775" y="5245"/>
                    <a:pt x="12546" y="5245"/>
                  </a:cubicBezTo>
                  <a:cubicBezTo>
                    <a:pt x="12121" y="5245"/>
                    <a:pt x="11668" y="5360"/>
                    <a:pt x="11209" y="5622"/>
                  </a:cubicBezTo>
                  <a:lnTo>
                    <a:pt x="1669" y="11626"/>
                  </a:lnTo>
                  <a:cubicBezTo>
                    <a:pt x="1" y="12693"/>
                    <a:pt x="101" y="15128"/>
                    <a:pt x="1802" y="16096"/>
                  </a:cubicBezTo>
                  <a:lnTo>
                    <a:pt x="28521" y="30906"/>
                  </a:lnTo>
                  <a:lnTo>
                    <a:pt x="36093" y="60528"/>
                  </a:lnTo>
                  <a:cubicBezTo>
                    <a:pt x="36393" y="61662"/>
                    <a:pt x="37394" y="62462"/>
                    <a:pt x="38595" y="62462"/>
                  </a:cubicBezTo>
                  <a:cubicBezTo>
                    <a:pt x="39229" y="62462"/>
                    <a:pt x="39862" y="62229"/>
                    <a:pt x="40329" y="61762"/>
                  </a:cubicBezTo>
                  <a:lnTo>
                    <a:pt x="62712" y="40947"/>
                  </a:lnTo>
                  <a:lnTo>
                    <a:pt x="93201" y="42915"/>
                  </a:lnTo>
                  <a:cubicBezTo>
                    <a:pt x="93247" y="42917"/>
                    <a:pt x="93294" y="42919"/>
                    <a:pt x="93340" y="42919"/>
                  </a:cubicBezTo>
                  <a:cubicBezTo>
                    <a:pt x="95200" y="42919"/>
                    <a:pt x="96484" y="40970"/>
                    <a:pt x="95702" y="39212"/>
                  </a:cubicBezTo>
                  <a:lnTo>
                    <a:pt x="82793" y="11526"/>
                  </a:lnTo>
                  <a:lnTo>
                    <a:pt x="85962" y="3553"/>
                  </a:lnTo>
                  <a:cubicBezTo>
                    <a:pt x="86496" y="2219"/>
                    <a:pt x="85829" y="718"/>
                    <a:pt x="84494" y="184"/>
                  </a:cubicBezTo>
                  <a:cubicBezTo>
                    <a:pt x="84189" y="59"/>
                    <a:pt x="83872" y="0"/>
                    <a:pt x="8355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0"/>
            <p:cNvSpPr/>
            <p:nvPr/>
          </p:nvSpPr>
          <p:spPr>
            <a:xfrm>
              <a:off x="2280975" y="2354525"/>
              <a:ext cx="1921200" cy="1037525"/>
            </a:xfrm>
            <a:custGeom>
              <a:rect b="b" l="l" r="r" t="t"/>
              <a:pathLst>
                <a:path extrusionOk="0" h="41501" w="76848">
                  <a:moveTo>
                    <a:pt x="17912" y="1"/>
                  </a:moveTo>
                  <a:cubicBezTo>
                    <a:pt x="16744" y="1"/>
                    <a:pt x="15614" y="804"/>
                    <a:pt x="15344" y="2106"/>
                  </a:cubicBezTo>
                  <a:lnTo>
                    <a:pt x="9507" y="32094"/>
                  </a:lnTo>
                  <a:lnTo>
                    <a:pt x="2202" y="36698"/>
                  </a:lnTo>
                  <a:cubicBezTo>
                    <a:pt x="0" y="38099"/>
                    <a:pt x="1001" y="41501"/>
                    <a:pt x="3603" y="41501"/>
                  </a:cubicBezTo>
                  <a:cubicBezTo>
                    <a:pt x="4070" y="41501"/>
                    <a:pt x="4570" y="41368"/>
                    <a:pt x="4970" y="41101"/>
                  </a:cubicBezTo>
                  <a:lnTo>
                    <a:pt x="13243" y="35864"/>
                  </a:lnTo>
                  <a:cubicBezTo>
                    <a:pt x="13843" y="35497"/>
                    <a:pt x="14244" y="34863"/>
                    <a:pt x="14410" y="34196"/>
                  </a:cubicBezTo>
                  <a:lnTo>
                    <a:pt x="19614" y="7410"/>
                  </a:lnTo>
                  <a:lnTo>
                    <a:pt x="40629" y="24856"/>
                  </a:lnTo>
                  <a:cubicBezTo>
                    <a:pt x="41080" y="25222"/>
                    <a:pt x="41651" y="25446"/>
                    <a:pt x="42259" y="25446"/>
                  </a:cubicBezTo>
                  <a:cubicBezTo>
                    <a:pt x="42371" y="25446"/>
                    <a:pt x="42484" y="25438"/>
                    <a:pt x="42597" y="25423"/>
                  </a:cubicBezTo>
                  <a:lnTo>
                    <a:pt x="69683" y="22087"/>
                  </a:lnTo>
                  <a:lnTo>
                    <a:pt x="69683" y="22087"/>
                  </a:lnTo>
                  <a:lnTo>
                    <a:pt x="67148" y="28558"/>
                  </a:lnTo>
                  <a:cubicBezTo>
                    <a:pt x="66648" y="29893"/>
                    <a:pt x="67282" y="31360"/>
                    <a:pt x="68616" y="31894"/>
                  </a:cubicBezTo>
                  <a:cubicBezTo>
                    <a:pt x="68925" y="32013"/>
                    <a:pt x="69245" y="32070"/>
                    <a:pt x="69561" y="32070"/>
                  </a:cubicBezTo>
                  <a:cubicBezTo>
                    <a:pt x="70575" y="32070"/>
                    <a:pt x="71545" y="31485"/>
                    <a:pt x="71952" y="30493"/>
                  </a:cubicBezTo>
                  <a:lnTo>
                    <a:pt x="76155" y="19919"/>
                  </a:lnTo>
                  <a:cubicBezTo>
                    <a:pt x="76848" y="18186"/>
                    <a:pt x="75547" y="16364"/>
                    <a:pt x="73742" y="16364"/>
                  </a:cubicBezTo>
                  <a:cubicBezTo>
                    <a:pt x="73636" y="16364"/>
                    <a:pt x="73528" y="16370"/>
                    <a:pt x="73419" y="16383"/>
                  </a:cubicBezTo>
                  <a:lnTo>
                    <a:pt x="43098" y="20119"/>
                  </a:lnTo>
                  <a:lnTo>
                    <a:pt x="19547" y="605"/>
                  </a:lnTo>
                  <a:cubicBezTo>
                    <a:pt x="19057" y="190"/>
                    <a:pt x="18480" y="1"/>
                    <a:pt x="179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0"/>
            <p:cNvSpPr/>
            <p:nvPr/>
          </p:nvSpPr>
          <p:spPr>
            <a:xfrm>
              <a:off x="4398300" y="1794325"/>
              <a:ext cx="1569500" cy="1609400"/>
            </a:xfrm>
            <a:custGeom>
              <a:rect b="b" l="l" r="r" t="t"/>
              <a:pathLst>
                <a:path extrusionOk="0" h="64376" w="62780">
                  <a:moveTo>
                    <a:pt x="37494" y="7402"/>
                  </a:moveTo>
                  <a:lnTo>
                    <a:pt x="40330" y="22679"/>
                  </a:lnTo>
                  <a:cubicBezTo>
                    <a:pt x="40463" y="23380"/>
                    <a:pt x="40863" y="23980"/>
                    <a:pt x="41464" y="24381"/>
                  </a:cubicBezTo>
                  <a:lnTo>
                    <a:pt x="54573" y="32787"/>
                  </a:lnTo>
                  <a:lnTo>
                    <a:pt x="40897" y="40259"/>
                  </a:lnTo>
                  <a:cubicBezTo>
                    <a:pt x="40296" y="40592"/>
                    <a:pt x="39829" y="41159"/>
                    <a:pt x="39663" y="41860"/>
                  </a:cubicBezTo>
                  <a:lnTo>
                    <a:pt x="35693" y="56904"/>
                  </a:lnTo>
                  <a:lnTo>
                    <a:pt x="24385" y="46230"/>
                  </a:lnTo>
                  <a:cubicBezTo>
                    <a:pt x="23918" y="45763"/>
                    <a:pt x="23284" y="45529"/>
                    <a:pt x="22617" y="45529"/>
                  </a:cubicBezTo>
                  <a:lnTo>
                    <a:pt x="22484" y="45529"/>
                  </a:lnTo>
                  <a:lnTo>
                    <a:pt x="6939" y="46430"/>
                  </a:lnTo>
                  <a:lnTo>
                    <a:pt x="13611" y="32386"/>
                  </a:lnTo>
                  <a:cubicBezTo>
                    <a:pt x="13911" y="31719"/>
                    <a:pt x="13944" y="30985"/>
                    <a:pt x="13711" y="30318"/>
                  </a:cubicBezTo>
                  <a:lnTo>
                    <a:pt x="8040" y="15808"/>
                  </a:lnTo>
                  <a:lnTo>
                    <a:pt x="8040" y="15808"/>
                  </a:lnTo>
                  <a:lnTo>
                    <a:pt x="23484" y="17809"/>
                  </a:lnTo>
                  <a:cubicBezTo>
                    <a:pt x="23593" y="17825"/>
                    <a:pt x="23701" y="17832"/>
                    <a:pt x="23809" y="17832"/>
                  </a:cubicBezTo>
                  <a:cubicBezTo>
                    <a:pt x="24399" y="17832"/>
                    <a:pt x="24973" y="17609"/>
                    <a:pt x="25452" y="17242"/>
                  </a:cubicBezTo>
                  <a:lnTo>
                    <a:pt x="37494" y="7402"/>
                  </a:lnTo>
                  <a:close/>
                  <a:moveTo>
                    <a:pt x="39230" y="1"/>
                  </a:moveTo>
                  <a:cubicBezTo>
                    <a:pt x="38666" y="1"/>
                    <a:pt x="38090" y="188"/>
                    <a:pt x="37594" y="597"/>
                  </a:cubicBezTo>
                  <a:lnTo>
                    <a:pt x="23051" y="12506"/>
                  </a:lnTo>
                  <a:lnTo>
                    <a:pt x="4371" y="10137"/>
                  </a:lnTo>
                  <a:cubicBezTo>
                    <a:pt x="4247" y="10120"/>
                    <a:pt x="4126" y="10112"/>
                    <a:pt x="4007" y="10112"/>
                  </a:cubicBezTo>
                  <a:cubicBezTo>
                    <a:pt x="2223" y="10112"/>
                    <a:pt x="946" y="11920"/>
                    <a:pt x="1602" y="13640"/>
                  </a:cubicBezTo>
                  <a:lnTo>
                    <a:pt x="8440" y="31152"/>
                  </a:lnTo>
                  <a:lnTo>
                    <a:pt x="401" y="48131"/>
                  </a:lnTo>
                  <a:cubicBezTo>
                    <a:pt x="1" y="48965"/>
                    <a:pt x="101" y="49932"/>
                    <a:pt x="601" y="50700"/>
                  </a:cubicBezTo>
                  <a:cubicBezTo>
                    <a:pt x="1068" y="51415"/>
                    <a:pt x="1854" y="51840"/>
                    <a:pt x="2715" y="51840"/>
                  </a:cubicBezTo>
                  <a:cubicBezTo>
                    <a:pt x="2777" y="51840"/>
                    <a:pt x="2840" y="51838"/>
                    <a:pt x="2903" y="51834"/>
                  </a:cubicBezTo>
                  <a:lnTo>
                    <a:pt x="21650" y="50766"/>
                  </a:lnTo>
                  <a:lnTo>
                    <a:pt x="35326" y="63675"/>
                  </a:lnTo>
                  <a:cubicBezTo>
                    <a:pt x="35827" y="64142"/>
                    <a:pt x="36460" y="64376"/>
                    <a:pt x="37127" y="64376"/>
                  </a:cubicBezTo>
                  <a:cubicBezTo>
                    <a:pt x="37361" y="64376"/>
                    <a:pt x="37628" y="64343"/>
                    <a:pt x="37861" y="64276"/>
                  </a:cubicBezTo>
                  <a:cubicBezTo>
                    <a:pt x="38762" y="64042"/>
                    <a:pt x="39429" y="63342"/>
                    <a:pt x="39663" y="62441"/>
                  </a:cubicBezTo>
                  <a:lnTo>
                    <a:pt x="44433" y="44262"/>
                  </a:lnTo>
                  <a:lnTo>
                    <a:pt x="60945" y="35255"/>
                  </a:lnTo>
                  <a:cubicBezTo>
                    <a:pt x="62679" y="34288"/>
                    <a:pt x="62779" y="31853"/>
                    <a:pt x="61111" y="30785"/>
                  </a:cubicBezTo>
                  <a:lnTo>
                    <a:pt x="45267" y="20611"/>
                  </a:lnTo>
                  <a:lnTo>
                    <a:pt x="41797" y="2131"/>
                  </a:lnTo>
                  <a:cubicBezTo>
                    <a:pt x="41549" y="822"/>
                    <a:pt x="40414" y="1"/>
                    <a:pt x="392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0"/>
            <p:cNvSpPr/>
            <p:nvPr/>
          </p:nvSpPr>
          <p:spPr>
            <a:xfrm>
              <a:off x="5737600" y="3192325"/>
              <a:ext cx="532075" cy="455750"/>
            </a:xfrm>
            <a:custGeom>
              <a:rect b="b" l="l" r="r" t="t"/>
              <a:pathLst>
                <a:path extrusionOk="0" h="18230" w="21283">
                  <a:moveTo>
                    <a:pt x="12176" y="5220"/>
                  </a:moveTo>
                  <a:cubicBezTo>
                    <a:pt x="14311" y="5220"/>
                    <a:pt x="16079" y="6955"/>
                    <a:pt x="16079" y="9123"/>
                  </a:cubicBezTo>
                  <a:cubicBezTo>
                    <a:pt x="16079" y="11491"/>
                    <a:pt x="14158" y="13050"/>
                    <a:pt x="12152" y="13050"/>
                  </a:cubicBezTo>
                  <a:cubicBezTo>
                    <a:pt x="11189" y="13050"/>
                    <a:pt x="10207" y="12692"/>
                    <a:pt x="9407" y="11892"/>
                  </a:cubicBezTo>
                  <a:cubicBezTo>
                    <a:pt x="6939" y="9423"/>
                    <a:pt x="8673" y="5220"/>
                    <a:pt x="12176" y="5220"/>
                  </a:cubicBezTo>
                  <a:close/>
                  <a:moveTo>
                    <a:pt x="12109" y="1"/>
                  </a:moveTo>
                  <a:cubicBezTo>
                    <a:pt x="9873" y="1"/>
                    <a:pt x="7593" y="830"/>
                    <a:pt x="5738" y="2685"/>
                  </a:cubicBezTo>
                  <a:cubicBezTo>
                    <a:pt x="1" y="8423"/>
                    <a:pt x="4037" y="18230"/>
                    <a:pt x="12176" y="18230"/>
                  </a:cubicBezTo>
                  <a:cubicBezTo>
                    <a:pt x="17180" y="18230"/>
                    <a:pt x="21249" y="14160"/>
                    <a:pt x="21282" y="9123"/>
                  </a:cubicBezTo>
                  <a:cubicBezTo>
                    <a:pt x="21282" y="3638"/>
                    <a:pt x="16791" y="1"/>
                    <a:pt x="121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0"/>
            <p:cNvSpPr/>
            <p:nvPr/>
          </p:nvSpPr>
          <p:spPr>
            <a:xfrm>
              <a:off x="1827300" y="1806325"/>
              <a:ext cx="532075" cy="455750"/>
            </a:xfrm>
            <a:custGeom>
              <a:rect b="b" l="l" r="r" t="t"/>
              <a:pathLst>
                <a:path extrusionOk="0" h="18230" w="21283">
                  <a:moveTo>
                    <a:pt x="12176" y="5221"/>
                  </a:moveTo>
                  <a:lnTo>
                    <a:pt x="12176" y="5254"/>
                  </a:lnTo>
                  <a:cubicBezTo>
                    <a:pt x="14311" y="5254"/>
                    <a:pt x="16079" y="6989"/>
                    <a:pt x="16079" y="9123"/>
                  </a:cubicBezTo>
                  <a:cubicBezTo>
                    <a:pt x="16079" y="11491"/>
                    <a:pt x="14159" y="13051"/>
                    <a:pt x="12152" y="13051"/>
                  </a:cubicBezTo>
                  <a:cubicBezTo>
                    <a:pt x="11190" y="13051"/>
                    <a:pt x="10208" y="12692"/>
                    <a:pt x="9408" y="11892"/>
                  </a:cubicBezTo>
                  <a:cubicBezTo>
                    <a:pt x="6939" y="9424"/>
                    <a:pt x="8674" y="5221"/>
                    <a:pt x="12176" y="5221"/>
                  </a:cubicBezTo>
                  <a:close/>
                  <a:moveTo>
                    <a:pt x="12109" y="1"/>
                  </a:moveTo>
                  <a:cubicBezTo>
                    <a:pt x="9873" y="1"/>
                    <a:pt x="7593" y="831"/>
                    <a:pt x="5738" y="2685"/>
                  </a:cubicBezTo>
                  <a:cubicBezTo>
                    <a:pt x="1" y="8423"/>
                    <a:pt x="4037" y="18230"/>
                    <a:pt x="12176" y="18230"/>
                  </a:cubicBezTo>
                  <a:cubicBezTo>
                    <a:pt x="17180" y="18230"/>
                    <a:pt x="21249" y="14160"/>
                    <a:pt x="21283" y="9123"/>
                  </a:cubicBezTo>
                  <a:cubicBezTo>
                    <a:pt x="21283" y="3638"/>
                    <a:pt x="16791" y="1"/>
                    <a:pt x="121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0"/>
            <p:cNvSpPr/>
            <p:nvPr/>
          </p:nvSpPr>
          <p:spPr>
            <a:xfrm>
              <a:off x="4294900" y="3354950"/>
              <a:ext cx="531250" cy="455750"/>
            </a:xfrm>
            <a:custGeom>
              <a:rect b="b" l="l" r="r" t="t"/>
              <a:pathLst>
                <a:path extrusionOk="0" h="18230" w="21250">
                  <a:moveTo>
                    <a:pt x="12176" y="5220"/>
                  </a:moveTo>
                  <a:cubicBezTo>
                    <a:pt x="14311" y="5220"/>
                    <a:pt x="16079" y="6955"/>
                    <a:pt x="16079" y="9123"/>
                  </a:cubicBezTo>
                  <a:cubicBezTo>
                    <a:pt x="16079" y="11490"/>
                    <a:pt x="14159" y="13050"/>
                    <a:pt x="12152" y="13050"/>
                  </a:cubicBezTo>
                  <a:cubicBezTo>
                    <a:pt x="11189" y="13050"/>
                    <a:pt x="10207" y="12691"/>
                    <a:pt x="9407" y="11891"/>
                  </a:cubicBezTo>
                  <a:cubicBezTo>
                    <a:pt x="6939" y="9423"/>
                    <a:pt x="8674" y="5220"/>
                    <a:pt x="12176" y="5220"/>
                  </a:cubicBezTo>
                  <a:close/>
                  <a:moveTo>
                    <a:pt x="12086" y="0"/>
                  </a:moveTo>
                  <a:cubicBezTo>
                    <a:pt x="9855" y="0"/>
                    <a:pt x="7582" y="830"/>
                    <a:pt x="5738" y="2685"/>
                  </a:cubicBezTo>
                  <a:cubicBezTo>
                    <a:pt x="1" y="8422"/>
                    <a:pt x="4037" y="18229"/>
                    <a:pt x="12176" y="18229"/>
                  </a:cubicBezTo>
                  <a:cubicBezTo>
                    <a:pt x="17180" y="18229"/>
                    <a:pt x="21249" y="14160"/>
                    <a:pt x="21249" y="9123"/>
                  </a:cubicBezTo>
                  <a:cubicBezTo>
                    <a:pt x="21249" y="3637"/>
                    <a:pt x="16758" y="0"/>
                    <a:pt x="120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0"/>
            <p:cNvSpPr/>
            <p:nvPr/>
          </p:nvSpPr>
          <p:spPr>
            <a:xfrm>
              <a:off x="4456675" y="4090300"/>
              <a:ext cx="532075" cy="455075"/>
            </a:xfrm>
            <a:custGeom>
              <a:rect b="b" l="l" r="r" t="t"/>
              <a:pathLst>
                <a:path extrusionOk="0" h="18203" w="21283">
                  <a:moveTo>
                    <a:pt x="12176" y="5194"/>
                  </a:moveTo>
                  <a:cubicBezTo>
                    <a:pt x="14345" y="5194"/>
                    <a:pt x="16112" y="6962"/>
                    <a:pt x="16112" y="9130"/>
                  </a:cubicBezTo>
                  <a:cubicBezTo>
                    <a:pt x="16112" y="11480"/>
                    <a:pt x="14168" y="13050"/>
                    <a:pt x="12146" y="13050"/>
                  </a:cubicBezTo>
                  <a:cubicBezTo>
                    <a:pt x="11183" y="13050"/>
                    <a:pt x="10204" y="12694"/>
                    <a:pt x="9408" y="11898"/>
                  </a:cubicBezTo>
                  <a:cubicBezTo>
                    <a:pt x="6939" y="9430"/>
                    <a:pt x="8707" y="5194"/>
                    <a:pt x="12176" y="5194"/>
                  </a:cubicBezTo>
                  <a:close/>
                  <a:moveTo>
                    <a:pt x="12124" y="0"/>
                  </a:moveTo>
                  <a:cubicBezTo>
                    <a:pt x="9883" y="0"/>
                    <a:pt x="7597" y="833"/>
                    <a:pt x="5738" y="2692"/>
                  </a:cubicBezTo>
                  <a:cubicBezTo>
                    <a:pt x="1" y="8396"/>
                    <a:pt x="4071" y="18203"/>
                    <a:pt x="12176" y="18203"/>
                  </a:cubicBezTo>
                  <a:cubicBezTo>
                    <a:pt x="17213" y="18203"/>
                    <a:pt x="21283" y="14133"/>
                    <a:pt x="21283" y="9130"/>
                  </a:cubicBezTo>
                  <a:cubicBezTo>
                    <a:pt x="21283" y="3627"/>
                    <a:pt x="16801" y="0"/>
                    <a:pt x="121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0"/>
            <p:cNvSpPr/>
            <p:nvPr/>
          </p:nvSpPr>
          <p:spPr>
            <a:xfrm>
              <a:off x="4131450" y="1399200"/>
              <a:ext cx="532075" cy="455100"/>
            </a:xfrm>
            <a:custGeom>
              <a:rect b="b" l="l" r="r" t="t"/>
              <a:pathLst>
                <a:path extrusionOk="0" h="18204" w="21283">
                  <a:moveTo>
                    <a:pt x="12176" y="5194"/>
                  </a:moveTo>
                  <a:cubicBezTo>
                    <a:pt x="14344" y="5194"/>
                    <a:pt x="16079" y="6962"/>
                    <a:pt x="16079" y="9130"/>
                  </a:cubicBezTo>
                  <a:cubicBezTo>
                    <a:pt x="16079" y="11481"/>
                    <a:pt x="14149" y="13050"/>
                    <a:pt x="12137" y="13050"/>
                  </a:cubicBezTo>
                  <a:cubicBezTo>
                    <a:pt x="11180" y="13050"/>
                    <a:pt x="10203" y="12695"/>
                    <a:pt x="9407" y="11899"/>
                  </a:cubicBezTo>
                  <a:cubicBezTo>
                    <a:pt x="6939" y="9430"/>
                    <a:pt x="8674" y="5194"/>
                    <a:pt x="12176" y="5194"/>
                  </a:cubicBezTo>
                  <a:close/>
                  <a:moveTo>
                    <a:pt x="12124" y="1"/>
                  </a:moveTo>
                  <a:cubicBezTo>
                    <a:pt x="9883" y="1"/>
                    <a:pt x="7597" y="833"/>
                    <a:pt x="5738" y="2692"/>
                  </a:cubicBezTo>
                  <a:cubicBezTo>
                    <a:pt x="1" y="8396"/>
                    <a:pt x="4070" y="18203"/>
                    <a:pt x="12176" y="18203"/>
                  </a:cubicBezTo>
                  <a:cubicBezTo>
                    <a:pt x="17180" y="18203"/>
                    <a:pt x="21283" y="14134"/>
                    <a:pt x="21283" y="9130"/>
                  </a:cubicBezTo>
                  <a:cubicBezTo>
                    <a:pt x="21283" y="3628"/>
                    <a:pt x="16800" y="1"/>
                    <a:pt x="121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0"/>
            <p:cNvSpPr/>
            <p:nvPr/>
          </p:nvSpPr>
          <p:spPr>
            <a:xfrm>
              <a:off x="3760350" y="2094875"/>
              <a:ext cx="532075" cy="455750"/>
            </a:xfrm>
            <a:custGeom>
              <a:rect b="b" l="l" r="r" t="t"/>
              <a:pathLst>
                <a:path extrusionOk="0" h="18230" w="21283">
                  <a:moveTo>
                    <a:pt x="12176" y="5220"/>
                  </a:moveTo>
                  <a:cubicBezTo>
                    <a:pt x="14311" y="5220"/>
                    <a:pt x="16079" y="6955"/>
                    <a:pt x="16079" y="9123"/>
                  </a:cubicBezTo>
                  <a:cubicBezTo>
                    <a:pt x="16079" y="11474"/>
                    <a:pt x="14149" y="13043"/>
                    <a:pt x="12137" y="13043"/>
                  </a:cubicBezTo>
                  <a:cubicBezTo>
                    <a:pt x="11180" y="13043"/>
                    <a:pt x="10203" y="12688"/>
                    <a:pt x="9407" y="11892"/>
                  </a:cubicBezTo>
                  <a:cubicBezTo>
                    <a:pt x="6939" y="9423"/>
                    <a:pt x="8674" y="5220"/>
                    <a:pt x="12176" y="5220"/>
                  </a:cubicBezTo>
                  <a:close/>
                  <a:moveTo>
                    <a:pt x="12109" y="1"/>
                  </a:moveTo>
                  <a:cubicBezTo>
                    <a:pt x="9873" y="1"/>
                    <a:pt x="7593" y="830"/>
                    <a:pt x="5738" y="2685"/>
                  </a:cubicBezTo>
                  <a:cubicBezTo>
                    <a:pt x="1" y="8423"/>
                    <a:pt x="4037" y="18230"/>
                    <a:pt x="12176" y="18230"/>
                  </a:cubicBezTo>
                  <a:cubicBezTo>
                    <a:pt x="17180" y="18230"/>
                    <a:pt x="21249" y="14160"/>
                    <a:pt x="21283" y="9123"/>
                  </a:cubicBezTo>
                  <a:cubicBezTo>
                    <a:pt x="21283" y="3638"/>
                    <a:pt x="16791" y="1"/>
                    <a:pt x="121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" name="Google Shape;531;p30"/>
          <p:cNvSpPr txBox="1"/>
          <p:nvPr>
            <p:ph idx="1" type="subTitle"/>
          </p:nvPr>
        </p:nvSpPr>
        <p:spPr>
          <a:xfrm flipH="1">
            <a:off x="1507880" y="979988"/>
            <a:ext cx="2325600" cy="4380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Celebrations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532" name="Google Shape;532;p30"/>
          <p:cNvSpPr txBox="1"/>
          <p:nvPr>
            <p:ph idx="3" type="subTitle"/>
          </p:nvPr>
        </p:nvSpPr>
        <p:spPr>
          <a:xfrm flipH="1">
            <a:off x="5365640" y="979988"/>
            <a:ext cx="2325600" cy="4380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Press Days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533" name="Google Shape;533;p30"/>
          <p:cNvSpPr txBox="1"/>
          <p:nvPr>
            <p:ph idx="5" type="subTitle"/>
          </p:nvPr>
        </p:nvSpPr>
        <p:spPr>
          <a:xfrm flipH="1">
            <a:off x="3446170" y="2741270"/>
            <a:ext cx="2325600" cy="5577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Product Launches</a:t>
            </a:r>
            <a:endParaRPr>
              <a:solidFill>
                <a:schemeClr val="dk2"/>
              </a:solidFill>
            </a:endParaRPr>
          </a:p>
        </p:txBody>
      </p:sp>
      <p:pic>
        <p:nvPicPr>
          <p:cNvPr id="534" name="Google Shape;534;p30"/>
          <p:cNvPicPr preferRelativeResize="0"/>
          <p:nvPr/>
        </p:nvPicPr>
        <p:blipFill rotWithShape="1">
          <a:blip r:embed="rId5">
            <a:alphaModFix/>
          </a:blip>
          <a:srcRect b="9035" l="19997" r="43609" t="2640"/>
          <a:stretch/>
        </p:blipFill>
        <p:spPr>
          <a:xfrm>
            <a:off x="3842964" y="540000"/>
            <a:ext cx="1513203" cy="22894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35" name="Google Shape;535;p30"/>
          <p:cNvGrpSpPr/>
          <p:nvPr/>
        </p:nvGrpSpPr>
        <p:grpSpPr>
          <a:xfrm>
            <a:off x="6329892" y="652074"/>
            <a:ext cx="374269" cy="262874"/>
            <a:chOff x="1492900" y="488300"/>
            <a:chExt cx="4586625" cy="3221500"/>
          </a:xfrm>
        </p:grpSpPr>
        <p:sp>
          <p:nvSpPr>
            <p:cNvPr id="536" name="Google Shape;536;p30"/>
            <p:cNvSpPr/>
            <p:nvPr/>
          </p:nvSpPr>
          <p:spPr>
            <a:xfrm>
              <a:off x="2014100" y="842700"/>
              <a:ext cx="583775" cy="187675"/>
            </a:xfrm>
            <a:custGeom>
              <a:rect b="b" l="l" r="r" t="t"/>
              <a:pathLst>
                <a:path extrusionOk="0" h="7507" w="23351">
                  <a:moveTo>
                    <a:pt x="1869" y="1"/>
                  </a:moveTo>
                  <a:cubicBezTo>
                    <a:pt x="835" y="1"/>
                    <a:pt x="1" y="835"/>
                    <a:pt x="1" y="1869"/>
                  </a:cubicBezTo>
                  <a:lnTo>
                    <a:pt x="1" y="7506"/>
                  </a:lnTo>
                  <a:lnTo>
                    <a:pt x="23351" y="7506"/>
                  </a:lnTo>
                  <a:lnTo>
                    <a:pt x="23351" y="1869"/>
                  </a:lnTo>
                  <a:cubicBezTo>
                    <a:pt x="23318" y="835"/>
                    <a:pt x="22484" y="1"/>
                    <a:pt x="21450" y="1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0"/>
            <p:cNvSpPr/>
            <p:nvPr/>
          </p:nvSpPr>
          <p:spPr>
            <a:xfrm>
              <a:off x="5276450" y="842700"/>
              <a:ext cx="583775" cy="187675"/>
            </a:xfrm>
            <a:custGeom>
              <a:rect b="b" l="l" r="r" t="t"/>
              <a:pathLst>
                <a:path extrusionOk="0" h="7507" w="23351">
                  <a:moveTo>
                    <a:pt x="1868" y="1"/>
                  </a:moveTo>
                  <a:cubicBezTo>
                    <a:pt x="834" y="1"/>
                    <a:pt x="0" y="835"/>
                    <a:pt x="0" y="1869"/>
                  </a:cubicBezTo>
                  <a:lnTo>
                    <a:pt x="0" y="7506"/>
                  </a:lnTo>
                  <a:lnTo>
                    <a:pt x="23350" y="7506"/>
                  </a:lnTo>
                  <a:lnTo>
                    <a:pt x="23350" y="1869"/>
                  </a:lnTo>
                  <a:cubicBezTo>
                    <a:pt x="23350" y="835"/>
                    <a:pt x="22516" y="1"/>
                    <a:pt x="21482" y="1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0"/>
            <p:cNvSpPr/>
            <p:nvPr/>
          </p:nvSpPr>
          <p:spPr>
            <a:xfrm>
              <a:off x="2806350" y="842700"/>
              <a:ext cx="301900" cy="187675"/>
            </a:xfrm>
            <a:custGeom>
              <a:rect b="b" l="l" r="r" t="t"/>
              <a:pathLst>
                <a:path extrusionOk="0" h="7507" w="12076">
                  <a:moveTo>
                    <a:pt x="1868" y="1"/>
                  </a:moveTo>
                  <a:cubicBezTo>
                    <a:pt x="834" y="1"/>
                    <a:pt x="0" y="835"/>
                    <a:pt x="0" y="1869"/>
                  </a:cubicBezTo>
                  <a:lnTo>
                    <a:pt x="0" y="7506"/>
                  </a:lnTo>
                  <a:lnTo>
                    <a:pt x="12075" y="7506"/>
                  </a:lnTo>
                  <a:lnTo>
                    <a:pt x="12075" y="1869"/>
                  </a:lnTo>
                  <a:cubicBezTo>
                    <a:pt x="12075" y="835"/>
                    <a:pt x="11242" y="1"/>
                    <a:pt x="10207" y="1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0"/>
            <p:cNvSpPr/>
            <p:nvPr/>
          </p:nvSpPr>
          <p:spPr>
            <a:xfrm>
              <a:off x="3327550" y="561650"/>
              <a:ext cx="1417700" cy="479550"/>
            </a:xfrm>
            <a:custGeom>
              <a:rect b="b" l="l" r="r" t="t"/>
              <a:pathLst>
                <a:path extrusionOk="0" h="19182" w="56708">
                  <a:moveTo>
                    <a:pt x="1811" y="1"/>
                  </a:moveTo>
                  <a:cubicBezTo>
                    <a:pt x="803" y="1"/>
                    <a:pt x="0" y="855"/>
                    <a:pt x="0" y="1870"/>
                  </a:cubicBezTo>
                  <a:lnTo>
                    <a:pt x="0" y="19182"/>
                  </a:lnTo>
                  <a:lnTo>
                    <a:pt x="56708" y="19182"/>
                  </a:lnTo>
                  <a:lnTo>
                    <a:pt x="56708" y="1870"/>
                  </a:lnTo>
                  <a:cubicBezTo>
                    <a:pt x="56674" y="836"/>
                    <a:pt x="55840" y="2"/>
                    <a:pt x="54806" y="2"/>
                  </a:cubicBezTo>
                  <a:lnTo>
                    <a:pt x="1868" y="2"/>
                  </a:lnTo>
                  <a:cubicBezTo>
                    <a:pt x="1849" y="1"/>
                    <a:pt x="1830" y="1"/>
                    <a:pt x="1811" y="1"/>
                  </a:cubicBezTo>
                  <a:close/>
                </a:path>
              </a:pathLst>
            </a:custGeom>
            <a:solidFill>
              <a:srgbClr val="57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0"/>
            <p:cNvSpPr/>
            <p:nvPr/>
          </p:nvSpPr>
          <p:spPr>
            <a:xfrm>
              <a:off x="3576900" y="561650"/>
              <a:ext cx="928175" cy="260250"/>
            </a:xfrm>
            <a:custGeom>
              <a:rect b="b" l="l" r="r" t="t"/>
              <a:pathLst>
                <a:path extrusionOk="0" h="10410" w="37127">
                  <a:moveTo>
                    <a:pt x="35316" y="1"/>
                  </a:moveTo>
                  <a:cubicBezTo>
                    <a:pt x="35297" y="1"/>
                    <a:pt x="35278" y="1"/>
                    <a:pt x="35259" y="2"/>
                  </a:cubicBezTo>
                  <a:lnTo>
                    <a:pt x="1902" y="2"/>
                  </a:lnTo>
                  <a:cubicBezTo>
                    <a:pt x="867" y="2"/>
                    <a:pt x="0" y="836"/>
                    <a:pt x="34" y="1870"/>
                  </a:cubicBezTo>
                  <a:lnTo>
                    <a:pt x="34" y="8541"/>
                  </a:lnTo>
                  <a:cubicBezTo>
                    <a:pt x="34" y="9575"/>
                    <a:pt x="867" y="10409"/>
                    <a:pt x="1902" y="10409"/>
                  </a:cubicBezTo>
                  <a:lnTo>
                    <a:pt x="35259" y="10409"/>
                  </a:lnTo>
                  <a:cubicBezTo>
                    <a:pt x="36293" y="10409"/>
                    <a:pt x="37127" y="9575"/>
                    <a:pt x="37127" y="8541"/>
                  </a:cubicBezTo>
                  <a:lnTo>
                    <a:pt x="37127" y="1870"/>
                  </a:lnTo>
                  <a:cubicBezTo>
                    <a:pt x="37127" y="855"/>
                    <a:pt x="36324" y="1"/>
                    <a:pt x="35316" y="1"/>
                  </a:cubicBezTo>
                  <a:close/>
                </a:path>
              </a:pathLst>
            </a:custGeom>
            <a:solidFill>
              <a:srgbClr val="E08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0"/>
            <p:cNvSpPr/>
            <p:nvPr/>
          </p:nvSpPr>
          <p:spPr>
            <a:xfrm>
              <a:off x="3576900" y="561675"/>
              <a:ext cx="244350" cy="260225"/>
            </a:xfrm>
            <a:custGeom>
              <a:rect b="b" l="l" r="r" t="t"/>
              <a:pathLst>
                <a:path extrusionOk="0" h="10409" w="9774">
                  <a:moveTo>
                    <a:pt x="1902" y="1"/>
                  </a:moveTo>
                  <a:cubicBezTo>
                    <a:pt x="867" y="1"/>
                    <a:pt x="34" y="835"/>
                    <a:pt x="34" y="1869"/>
                  </a:cubicBezTo>
                  <a:lnTo>
                    <a:pt x="34" y="8540"/>
                  </a:lnTo>
                  <a:cubicBezTo>
                    <a:pt x="0" y="9574"/>
                    <a:pt x="867" y="10408"/>
                    <a:pt x="1902" y="10408"/>
                  </a:cubicBezTo>
                  <a:lnTo>
                    <a:pt x="9774" y="10408"/>
                  </a:lnTo>
                  <a:cubicBezTo>
                    <a:pt x="8740" y="10408"/>
                    <a:pt x="7939" y="9574"/>
                    <a:pt x="7939" y="8540"/>
                  </a:cubicBezTo>
                  <a:lnTo>
                    <a:pt x="7939" y="1835"/>
                  </a:lnTo>
                  <a:cubicBezTo>
                    <a:pt x="7939" y="835"/>
                    <a:pt x="8740" y="1"/>
                    <a:pt x="9774" y="1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0"/>
            <p:cNvSpPr/>
            <p:nvPr/>
          </p:nvSpPr>
          <p:spPr>
            <a:xfrm>
              <a:off x="1565450" y="1692475"/>
              <a:ext cx="4440700" cy="1943925"/>
            </a:xfrm>
            <a:custGeom>
              <a:rect b="b" l="l" r="r" t="t"/>
              <a:pathLst>
                <a:path extrusionOk="0" h="77757" w="177628">
                  <a:moveTo>
                    <a:pt x="1" y="1"/>
                  </a:moveTo>
                  <a:lnTo>
                    <a:pt x="1" y="72119"/>
                  </a:lnTo>
                  <a:cubicBezTo>
                    <a:pt x="1" y="75221"/>
                    <a:pt x="2503" y="77757"/>
                    <a:pt x="5605" y="77757"/>
                  </a:cubicBezTo>
                  <a:lnTo>
                    <a:pt x="172024" y="77757"/>
                  </a:lnTo>
                  <a:cubicBezTo>
                    <a:pt x="175126" y="77757"/>
                    <a:pt x="177628" y="75255"/>
                    <a:pt x="177628" y="72153"/>
                  </a:cubicBezTo>
                  <a:lnTo>
                    <a:pt x="177628" y="1"/>
                  </a:lnTo>
                  <a:cubicBezTo>
                    <a:pt x="177628" y="1035"/>
                    <a:pt x="176794" y="1869"/>
                    <a:pt x="175760" y="1869"/>
                  </a:cubicBezTo>
                  <a:lnTo>
                    <a:pt x="135798" y="1869"/>
                  </a:lnTo>
                  <a:cubicBezTo>
                    <a:pt x="140868" y="9708"/>
                    <a:pt x="143336" y="18948"/>
                    <a:pt x="142869" y="28288"/>
                  </a:cubicBezTo>
                  <a:cubicBezTo>
                    <a:pt x="141702" y="51138"/>
                    <a:pt x="123122" y="69551"/>
                    <a:pt x="100239" y="70451"/>
                  </a:cubicBezTo>
                  <a:cubicBezTo>
                    <a:pt x="99672" y="70473"/>
                    <a:pt x="99106" y="70484"/>
                    <a:pt x="98541" y="70484"/>
                  </a:cubicBezTo>
                  <a:cubicBezTo>
                    <a:pt x="82637" y="70484"/>
                    <a:pt x="67867" y="61918"/>
                    <a:pt x="59910" y="48002"/>
                  </a:cubicBezTo>
                  <a:cubicBezTo>
                    <a:pt x="51704" y="33592"/>
                    <a:pt x="52205" y="15812"/>
                    <a:pt x="61211" y="1869"/>
                  </a:cubicBezTo>
                  <a:lnTo>
                    <a:pt x="1869" y="1869"/>
                  </a:lnTo>
                  <a:cubicBezTo>
                    <a:pt x="835" y="1869"/>
                    <a:pt x="1" y="1035"/>
                    <a:pt x="1" y="1"/>
                  </a:cubicBez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0"/>
            <p:cNvSpPr/>
            <p:nvPr/>
          </p:nvSpPr>
          <p:spPr>
            <a:xfrm>
              <a:off x="1565450" y="1745025"/>
              <a:ext cx="452850" cy="1891375"/>
            </a:xfrm>
            <a:custGeom>
              <a:rect b="b" l="l" r="r" t="t"/>
              <a:pathLst>
                <a:path extrusionOk="0" h="75655" w="18114">
                  <a:moveTo>
                    <a:pt x="1" y="0"/>
                  </a:moveTo>
                  <a:lnTo>
                    <a:pt x="1" y="70051"/>
                  </a:lnTo>
                  <a:cubicBezTo>
                    <a:pt x="1" y="73119"/>
                    <a:pt x="2503" y="75655"/>
                    <a:pt x="5605" y="75655"/>
                  </a:cubicBezTo>
                  <a:lnTo>
                    <a:pt x="18114" y="75655"/>
                  </a:lnTo>
                  <a:cubicBezTo>
                    <a:pt x="15045" y="75655"/>
                    <a:pt x="12510" y="73153"/>
                    <a:pt x="12510" y="70051"/>
                  </a:cubicBezTo>
                  <a:lnTo>
                    <a:pt x="12510" y="1868"/>
                  </a:lnTo>
                  <a:lnTo>
                    <a:pt x="1869" y="1868"/>
                  </a:lnTo>
                  <a:cubicBezTo>
                    <a:pt x="835" y="1835"/>
                    <a:pt x="1" y="1001"/>
                    <a:pt x="1" y="0"/>
                  </a:cubicBezTo>
                  <a:close/>
                </a:path>
              </a:pathLst>
            </a:custGeom>
            <a:solidFill>
              <a:srgbClr val="A6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0"/>
            <p:cNvSpPr/>
            <p:nvPr/>
          </p:nvSpPr>
          <p:spPr>
            <a:xfrm>
              <a:off x="1565450" y="1030350"/>
              <a:ext cx="4440700" cy="761400"/>
            </a:xfrm>
            <a:custGeom>
              <a:rect b="b" l="l" r="r" t="t"/>
              <a:pathLst>
                <a:path extrusionOk="0" h="30456" w="177628">
                  <a:moveTo>
                    <a:pt x="1869" y="0"/>
                  </a:moveTo>
                  <a:cubicBezTo>
                    <a:pt x="835" y="0"/>
                    <a:pt x="1" y="834"/>
                    <a:pt x="1" y="1868"/>
                  </a:cubicBezTo>
                  <a:lnTo>
                    <a:pt x="1" y="28554"/>
                  </a:lnTo>
                  <a:cubicBezTo>
                    <a:pt x="1" y="29588"/>
                    <a:pt x="835" y="30422"/>
                    <a:pt x="1869" y="30455"/>
                  </a:cubicBezTo>
                  <a:lnTo>
                    <a:pt x="60044" y="30455"/>
                  </a:lnTo>
                  <a:cubicBezTo>
                    <a:pt x="67916" y="16646"/>
                    <a:pt x="82626" y="8106"/>
                    <a:pt x="98504" y="8106"/>
                  </a:cubicBezTo>
                  <a:cubicBezTo>
                    <a:pt x="114416" y="8106"/>
                    <a:pt x="129093" y="16646"/>
                    <a:pt x="136965" y="30455"/>
                  </a:cubicBezTo>
                  <a:lnTo>
                    <a:pt x="175760" y="30455"/>
                  </a:lnTo>
                  <a:cubicBezTo>
                    <a:pt x="176794" y="30422"/>
                    <a:pt x="177628" y="29588"/>
                    <a:pt x="177628" y="28554"/>
                  </a:cubicBezTo>
                  <a:lnTo>
                    <a:pt x="177628" y="1868"/>
                  </a:lnTo>
                  <a:cubicBezTo>
                    <a:pt x="177628" y="834"/>
                    <a:pt x="176794" y="0"/>
                    <a:pt x="1757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0"/>
            <p:cNvSpPr/>
            <p:nvPr/>
          </p:nvSpPr>
          <p:spPr>
            <a:xfrm>
              <a:off x="1565450" y="1030350"/>
              <a:ext cx="380300" cy="761400"/>
            </a:xfrm>
            <a:custGeom>
              <a:rect b="b" l="l" r="r" t="t"/>
              <a:pathLst>
                <a:path extrusionOk="0" h="30456" w="15212">
                  <a:moveTo>
                    <a:pt x="1869" y="0"/>
                  </a:moveTo>
                  <a:cubicBezTo>
                    <a:pt x="835" y="0"/>
                    <a:pt x="1" y="834"/>
                    <a:pt x="1" y="1868"/>
                  </a:cubicBezTo>
                  <a:lnTo>
                    <a:pt x="1" y="28554"/>
                  </a:lnTo>
                  <a:cubicBezTo>
                    <a:pt x="1" y="29588"/>
                    <a:pt x="835" y="30422"/>
                    <a:pt x="1869" y="30455"/>
                  </a:cubicBezTo>
                  <a:lnTo>
                    <a:pt x="15212" y="30455"/>
                  </a:lnTo>
                  <a:cubicBezTo>
                    <a:pt x="14178" y="30422"/>
                    <a:pt x="13344" y="29588"/>
                    <a:pt x="13344" y="28554"/>
                  </a:cubicBezTo>
                  <a:lnTo>
                    <a:pt x="13344" y="1868"/>
                  </a:lnTo>
                  <a:cubicBezTo>
                    <a:pt x="13344" y="834"/>
                    <a:pt x="14178" y="0"/>
                    <a:pt x="15212" y="0"/>
                  </a:cubicBezTo>
                  <a:close/>
                </a:path>
              </a:pathLst>
            </a:custGeom>
            <a:solidFill>
              <a:srgbClr val="57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0"/>
            <p:cNvSpPr/>
            <p:nvPr/>
          </p:nvSpPr>
          <p:spPr>
            <a:xfrm>
              <a:off x="2828850" y="1235500"/>
              <a:ext cx="2310025" cy="2221850"/>
            </a:xfrm>
            <a:custGeom>
              <a:rect b="b" l="l" r="r" t="t"/>
              <a:pathLst>
                <a:path extrusionOk="0" h="88874" w="92401">
                  <a:moveTo>
                    <a:pt x="47935" y="0"/>
                  </a:moveTo>
                  <a:cubicBezTo>
                    <a:pt x="29956" y="0"/>
                    <a:pt x="13744" y="10808"/>
                    <a:pt x="6872" y="27420"/>
                  </a:cubicBezTo>
                  <a:cubicBezTo>
                    <a:pt x="1" y="44032"/>
                    <a:pt x="3804" y="63145"/>
                    <a:pt x="16513" y="75855"/>
                  </a:cubicBezTo>
                  <a:cubicBezTo>
                    <a:pt x="25016" y="84358"/>
                    <a:pt x="36386" y="88874"/>
                    <a:pt x="47955" y="88874"/>
                  </a:cubicBezTo>
                  <a:cubicBezTo>
                    <a:pt x="53678" y="88874"/>
                    <a:pt x="59450" y="87769"/>
                    <a:pt x="64947" y="85495"/>
                  </a:cubicBezTo>
                  <a:cubicBezTo>
                    <a:pt x="81559" y="78623"/>
                    <a:pt x="92400" y="62412"/>
                    <a:pt x="92400" y="44432"/>
                  </a:cubicBezTo>
                  <a:cubicBezTo>
                    <a:pt x="92400" y="19881"/>
                    <a:pt x="72486" y="0"/>
                    <a:pt x="479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0"/>
            <p:cNvSpPr/>
            <p:nvPr/>
          </p:nvSpPr>
          <p:spPr>
            <a:xfrm>
              <a:off x="2916425" y="1235500"/>
              <a:ext cx="1213375" cy="2222450"/>
            </a:xfrm>
            <a:custGeom>
              <a:rect b="b" l="l" r="r" t="t"/>
              <a:pathLst>
                <a:path extrusionOk="0" h="88898" w="48535">
                  <a:moveTo>
                    <a:pt x="44465" y="0"/>
                  </a:moveTo>
                  <a:cubicBezTo>
                    <a:pt x="19915" y="0"/>
                    <a:pt x="0" y="19881"/>
                    <a:pt x="0" y="44432"/>
                  </a:cubicBezTo>
                  <a:cubicBezTo>
                    <a:pt x="0" y="68983"/>
                    <a:pt x="19915" y="88897"/>
                    <a:pt x="44465" y="88897"/>
                  </a:cubicBezTo>
                  <a:cubicBezTo>
                    <a:pt x="45833" y="88897"/>
                    <a:pt x="47201" y="88797"/>
                    <a:pt x="48535" y="88697"/>
                  </a:cubicBezTo>
                  <a:cubicBezTo>
                    <a:pt x="25652" y="86596"/>
                    <a:pt x="8173" y="67415"/>
                    <a:pt x="8173" y="44432"/>
                  </a:cubicBezTo>
                  <a:cubicBezTo>
                    <a:pt x="8173" y="21482"/>
                    <a:pt x="25652" y="2302"/>
                    <a:pt x="48535" y="167"/>
                  </a:cubicBezTo>
                  <a:cubicBezTo>
                    <a:pt x="47201" y="67"/>
                    <a:pt x="45833" y="0"/>
                    <a:pt x="44465" y="0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0"/>
            <p:cNvSpPr/>
            <p:nvPr/>
          </p:nvSpPr>
          <p:spPr>
            <a:xfrm>
              <a:off x="3214125" y="1593250"/>
              <a:ext cx="1566975" cy="1506925"/>
            </a:xfrm>
            <a:custGeom>
              <a:rect b="b" l="l" r="r" t="t"/>
              <a:pathLst>
                <a:path extrusionOk="0" h="60277" w="62679">
                  <a:moveTo>
                    <a:pt x="32524" y="0"/>
                  </a:moveTo>
                  <a:cubicBezTo>
                    <a:pt x="20349" y="0"/>
                    <a:pt x="9341" y="7339"/>
                    <a:pt x="4671" y="18614"/>
                  </a:cubicBezTo>
                  <a:cubicBezTo>
                    <a:pt x="1" y="29889"/>
                    <a:pt x="2603" y="42831"/>
                    <a:pt x="11209" y="51471"/>
                  </a:cubicBezTo>
                  <a:cubicBezTo>
                    <a:pt x="16983" y="57222"/>
                    <a:pt x="24678" y="60277"/>
                    <a:pt x="32513" y="60277"/>
                  </a:cubicBezTo>
                  <a:cubicBezTo>
                    <a:pt x="36402" y="60277"/>
                    <a:pt x="40326" y="59524"/>
                    <a:pt x="44066" y="57975"/>
                  </a:cubicBezTo>
                  <a:cubicBezTo>
                    <a:pt x="55340" y="53305"/>
                    <a:pt x="62679" y="42331"/>
                    <a:pt x="62679" y="30122"/>
                  </a:cubicBezTo>
                  <a:cubicBezTo>
                    <a:pt x="62646" y="13477"/>
                    <a:pt x="49169" y="0"/>
                    <a:pt x="325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0"/>
            <p:cNvSpPr/>
            <p:nvPr/>
          </p:nvSpPr>
          <p:spPr>
            <a:xfrm>
              <a:off x="3540200" y="2072750"/>
              <a:ext cx="974050" cy="532075"/>
            </a:xfrm>
            <a:custGeom>
              <a:rect b="b" l="l" r="r" t="t"/>
              <a:pathLst>
                <a:path extrusionOk="0" h="21283" w="38962">
                  <a:moveTo>
                    <a:pt x="5771" y="1"/>
                  </a:moveTo>
                  <a:cubicBezTo>
                    <a:pt x="4971" y="1"/>
                    <a:pt x="4237" y="401"/>
                    <a:pt x="3837" y="1068"/>
                  </a:cubicBezTo>
                  <a:cubicBezTo>
                    <a:pt x="167" y="6872"/>
                    <a:pt x="0" y="14211"/>
                    <a:pt x="3403" y="20149"/>
                  </a:cubicBezTo>
                  <a:cubicBezTo>
                    <a:pt x="3803" y="20849"/>
                    <a:pt x="4570" y="21283"/>
                    <a:pt x="5371" y="21283"/>
                  </a:cubicBezTo>
                  <a:lnTo>
                    <a:pt x="33591" y="21283"/>
                  </a:lnTo>
                  <a:cubicBezTo>
                    <a:pt x="34392" y="21283"/>
                    <a:pt x="35159" y="20849"/>
                    <a:pt x="35559" y="20149"/>
                  </a:cubicBezTo>
                  <a:cubicBezTo>
                    <a:pt x="38962" y="14211"/>
                    <a:pt x="38795" y="6839"/>
                    <a:pt x="35159" y="1035"/>
                  </a:cubicBezTo>
                  <a:cubicBezTo>
                    <a:pt x="34725" y="401"/>
                    <a:pt x="33991" y="1"/>
                    <a:pt x="332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0"/>
            <p:cNvSpPr/>
            <p:nvPr/>
          </p:nvSpPr>
          <p:spPr>
            <a:xfrm>
              <a:off x="3542700" y="2072750"/>
              <a:ext cx="399475" cy="531300"/>
            </a:xfrm>
            <a:custGeom>
              <a:rect b="b" l="l" r="r" t="t"/>
              <a:pathLst>
                <a:path extrusionOk="0" h="21252" w="15979">
                  <a:moveTo>
                    <a:pt x="15444" y="21249"/>
                  </a:moveTo>
                  <a:lnTo>
                    <a:pt x="15444" y="21249"/>
                  </a:lnTo>
                  <a:cubicBezTo>
                    <a:pt x="15472" y="21251"/>
                    <a:pt x="15500" y="21251"/>
                    <a:pt x="15528" y="21251"/>
                  </a:cubicBezTo>
                  <a:cubicBezTo>
                    <a:pt x="15556" y="21251"/>
                    <a:pt x="15584" y="21251"/>
                    <a:pt x="15612" y="21249"/>
                  </a:cubicBezTo>
                  <a:close/>
                  <a:moveTo>
                    <a:pt x="5738" y="1"/>
                  </a:moveTo>
                  <a:cubicBezTo>
                    <a:pt x="4971" y="1"/>
                    <a:pt x="4237" y="401"/>
                    <a:pt x="3837" y="1035"/>
                  </a:cubicBezTo>
                  <a:cubicBezTo>
                    <a:pt x="167" y="6839"/>
                    <a:pt x="1" y="14211"/>
                    <a:pt x="3403" y="20149"/>
                  </a:cubicBezTo>
                  <a:cubicBezTo>
                    <a:pt x="3821" y="20824"/>
                    <a:pt x="4518" y="21251"/>
                    <a:pt x="5285" y="21251"/>
                  </a:cubicBezTo>
                  <a:cubicBezTo>
                    <a:pt x="5313" y="21251"/>
                    <a:pt x="5342" y="21251"/>
                    <a:pt x="5371" y="21249"/>
                  </a:cubicBezTo>
                  <a:lnTo>
                    <a:pt x="15444" y="21249"/>
                  </a:lnTo>
                  <a:cubicBezTo>
                    <a:pt x="14676" y="21219"/>
                    <a:pt x="13981" y="20769"/>
                    <a:pt x="13577" y="20115"/>
                  </a:cubicBezTo>
                  <a:cubicBezTo>
                    <a:pt x="10208" y="14178"/>
                    <a:pt x="10375" y="6872"/>
                    <a:pt x="14011" y="1068"/>
                  </a:cubicBezTo>
                  <a:cubicBezTo>
                    <a:pt x="14444" y="401"/>
                    <a:pt x="15178" y="1"/>
                    <a:pt x="15979" y="1"/>
                  </a:cubicBezTo>
                  <a:close/>
                </a:path>
              </a:pathLst>
            </a:custGeom>
            <a:solidFill>
              <a:srgbClr val="A6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0"/>
            <p:cNvSpPr/>
            <p:nvPr/>
          </p:nvSpPr>
          <p:spPr>
            <a:xfrm>
              <a:off x="5287275" y="2917525"/>
              <a:ext cx="417000" cy="417000"/>
            </a:xfrm>
            <a:custGeom>
              <a:rect b="b" l="l" r="r" t="t"/>
              <a:pathLst>
                <a:path extrusionOk="0" h="16680" w="16680">
                  <a:moveTo>
                    <a:pt x="1869" y="1"/>
                  </a:moveTo>
                  <a:cubicBezTo>
                    <a:pt x="835" y="1"/>
                    <a:pt x="1" y="835"/>
                    <a:pt x="1" y="1869"/>
                  </a:cubicBezTo>
                  <a:lnTo>
                    <a:pt x="1" y="14778"/>
                  </a:lnTo>
                  <a:cubicBezTo>
                    <a:pt x="1" y="15812"/>
                    <a:pt x="835" y="16646"/>
                    <a:pt x="1869" y="16679"/>
                  </a:cubicBezTo>
                  <a:lnTo>
                    <a:pt x="14778" y="16679"/>
                  </a:lnTo>
                  <a:cubicBezTo>
                    <a:pt x="15812" y="16646"/>
                    <a:pt x="16646" y="15812"/>
                    <a:pt x="16679" y="14778"/>
                  </a:cubicBezTo>
                  <a:lnTo>
                    <a:pt x="16679" y="1869"/>
                  </a:lnTo>
                  <a:cubicBezTo>
                    <a:pt x="16646" y="835"/>
                    <a:pt x="15812" y="1"/>
                    <a:pt x="147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0"/>
            <p:cNvSpPr/>
            <p:nvPr/>
          </p:nvSpPr>
          <p:spPr>
            <a:xfrm>
              <a:off x="5287275" y="2916700"/>
              <a:ext cx="256050" cy="416975"/>
            </a:xfrm>
            <a:custGeom>
              <a:rect b="b" l="l" r="r" t="t"/>
              <a:pathLst>
                <a:path extrusionOk="0" h="16679" w="10242">
                  <a:moveTo>
                    <a:pt x="1869" y="0"/>
                  </a:moveTo>
                  <a:cubicBezTo>
                    <a:pt x="835" y="0"/>
                    <a:pt x="1" y="834"/>
                    <a:pt x="1" y="1868"/>
                  </a:cubicBezTo>
                  <a:lnTo>
                    <a:pt x="1" y="14811"/>
                  </a:lnTo>
                  <a:cubicBezTo>
                    <a:pt x="1" y="15845"/>
                    <a:pt x="835" y="16679"/>
                    <a:pt x="1869" y="16679"/>
                  </a:cubicBezTo>
                  <a:lnTo>
                    <a:pt x="10241" y="16679"/>
                  </a:lnTo>
                  <a:cubicBezTo>
                    <a:pt x="9207" y="16679"/>
                    <a:pt x="8340" y="15845"/>
                    <a:pt x="8340" y="14811"/>
                  </a:cubicBezTo>
                  <a:lnTo>
                    <a:pt x="8340" y="1902"/>
                  </a:lnTo>
                  <a:cubicBezTo>
                    <a:pt x="8340" y="834"/>
                    <a:pt x="9174" y="0"/>
                    <a:pt x="10241" y="0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0"/>
            <p:cNvSpPr/>
            <p:nvPr/>
          </p:nvSpPr>
          <p:spPr>
            <a:xfrm>
              <a:off x="2587850" y="1235500"/>
              <a:ext cx="318600" cy="272875"/>
            </a:xfrm>
            <a:custGeom>
              <a:rect b="b" l="l" r="r" t="t"/>
              <a:pathLst>
                <a:path extrusionOk="0" h="10915" w="12744">
                  <a:moveTo>
                    <a:pt x="7272" y="0"/>
                  </a:moveTo>
                  <a:cubicBezTo>
                    <a:pt x="2402" y="0"/>
                    <a:pt x="1" y="5871"/>
                    <a:pt x="3436" y="9307"/>
                  </a:cubicBezTo>
                  <a:cubicBezTo>
                    <a:pt x="4547" y="10417"/>
                    <a:pt x="5911" y="10914"/>
                    <a:pt x="7250" y="10914"/>
                  </a:cubicBezTo>
                  <a:cubicBezTo>
                    <a:pt x="10054" y="10914"/>
                    <a:pt x="12743" y="8734"/>
                    <a:pt x="12743" y="5437"/>
                  </a:cubicBezTo>
                  <a:cubicBezTo>
                    <a:pt x="12743" y="2435"/>
                    <a:pt x="10275" y="0"/>
                    <a:pt x="7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0"/>
            <p:cNvSpPr/>
            <p:nvPr/>
          </p:nvSpPr>
          <p:spPr>
            <a:xfrm>
              <a:off x="1492900" y="488300"/>
              <a:ext cx="4586625" cy="3221500"/>
            </a:xfrm>
            <a:custGeom>
              <a:rect b="b" l="l" r="r" t="t"/>
              <a:pathLst>
                <a:path extrusionOk="0" h="128860" w="183465">
                  <a:moveTo>
                    <a:pt x="41697" y="17112"/>
                  </a:moveTo>
                  <a:lnTo>
                    <a:pt x="41697" y="19181"/>
                  </a:lnTo>
                  <a:lnTo>
                    <a:pt x="23751" y="19181"/>
                  </a:lnTo>
                  <a:lnTo>
                    <a:pt x="23751" y="17112"/>
                  </a:lnTo>
                  <a:close/>
                  <a:moveTo>
                    <a:pt x="61711" y="17112"/>
                  </a:moveTo>
                  <a:lnTo>
                    <a:pt x="61711" y="19181"/>
                  </a:lnTo>
                  <a:lnTo>
                    <a:pt x="55040" y="19181"/>
                  </a:lnTo>
                  <a:lnTo>
                    <a:pt x="55040" y="17112"/>
                  </a:lnTo>
                  <a:close/>
                  <a:moveTo>
                    <a:pt x="127158" y="5838"/>
                  </a:moveTo>
                  <a:lnTo>
                    <a:pt x="127158" y="19181"/>
                  </a:lnTo>
                  <a:lnTo>
                    <a:pt x="76288" y="19181"/>
                  </a:lnTo>
                  <a:lnTo>
                    <a:pt x="76288" y="5838"/>
                  </a:lnTo>
                  <a:close/>
                  <a:moveTo>
                    <a:pt x="171790" y="17112"/>
                  </a:moveTo>
                  <a:lnTo>
                    <a:pt x="171790" y="19181"/>
                  </a:lnTo>
                  <a:lnTo>
                    <a:pt x="153844" y="19181"/>
                  </a:lnTo>
                  <a:lnTo>
                    <a:pt x="153844" y="17112"/>
                  </a:lnTo>
                  <a:close/>
                  <a:moveTo>
                    <a:pt x="75555" y="0"/>
                  </a:moveTo>
                  <a:cubicBezTo>
                    <a:pt x="72953" y="0"/>
                    <a:pt x="70885" y="2102"/>
                    <a:pt x="70885" y="4670"/>
                  </a:cubicBezTo>
                  <a:lnTo>
                    <a:pt x="70885" y="18780"/>
                  </a:lnTo>
                  <a:lnTo>
                    <a:pt x="67549" y="18780"/>
                  </a:lnTo>
                  <a:lnTo>
                    <a:pt x="67549" y="15945"/>
                  </a:lnTo>
                  <a:cubicBezTo>
                    <a:pt x="67549" y="13343"/>
                    <a:pt x="65447" y="11275"/>
                    <a:pt x="62846" y="11275"/>
                  </a:cubicBezTo>
                  <a:lnTo>
                    <a:pt x="52105" y="11275"/>
                  </a:lnTo>
                  <a:cubicBezTo>
                    <a:pt x="50737" y="11275"/>
                    <a:pt x="49603" y="12376"/>
                    <a:pt x="49603" y="13777"/>
                  </a:cubicBezTo>
                  <a:lnTo>
                    <a:pt x="49603" y="18780"/>
                  </a:lnTo>
                  <a:lnTo>
                    <a:pt x="47101" y="18780"/>
                  </a:lnTo>
                  <a:lnTo>
                    <a:pt x="47101" y="13777"/>
                  </a:lnTo>
                  <a:cubicBezTo>
                    <a:pt x="47101" y="12376"/>
                    <a:pt x="45967" y="11275"/>
                    <a:pt x="44599" y="11275"/>
                  </a:cubicBezTo>
                  <a:lnTo>
                    <a:pt x="23017" y="11275"/>
                  </a:lnTo>
                  <a:cubicBezTo>
                    <a:pt x="20415" y="11275"/>
                    <a:pt x="18347" y="13343"/>
                    <a:pt x="18347" y="15945"/>
                  </a:cubicBezTo>
                  <a:lnTo>
                    <a:pt x="18347" y="18780"/>
                  </a:lnTo>
                  <a:lnTo>
                    <a:pt x="4671" y="18780"/>
                  </a:lnTo>
                  <a:cubicBezTo>
                    <a:pt x="2069" y="18780"/>
                    <a:pt x="1" y="20848"/>
                    <a:pt x="1" y="23450"/>
                  </a:cubicBezTo>
                  <a:lnTo>
                    <a:pt x="1" y="120420"/>
                  </a:lnTo>
                  <a:cubicBezTo>
                    <a:pt x="1" y="125056"/>
                    <a:pt x="3770" y="128826"/>
                    <a:pt x="8407" y="128859"/>
                  </a:cubicBezTo>
                  <a:lnTo>
                    <a:pt x="35926" y="128859"/>
                  </a:lnTo>
                  <a:cubicBezTo>
                    <a:pt x="37461" y="128859"/>
                    <a:pt x="38728" y="127592"/>
                    <a:pt x="38728" y="126024"/>
                  </a:cubicBezTo>
                  <a:cubicBezTo>
                    <a:pt x="38791" y="124583"/>
                    <a:pt x="37618" y="123407"/>
                    <a:pt x="36205" y="123407"/>
                  </a:cubicBezTo>
                  <a:cubicBezTo>
                    <a:pt x="36113" y="123407"/>
                    <a:pt x="36020" y="123412"/>
                    <a:pt x="35926" y="123422"/>
                  </a:cubicBezTo>
                  <a:lnTo>
                    <a:pt x="8407" y="123422"/>
                  </a:lnTo>
                  <a:cubicBezTo>
                    <a:pt x="6872" y="123222"/>
                    <a:pt x="5405" y="120420"/>
                    <a:pt x="5405" y="120420"/>
                  </a:cubicBezTo>
                  <a:lnTo>
                    <a:pt x="5405" y="92166"/>
                  </a:lnTo>
                  <a:lnTo>
                    <a:pt x="13310" y="92166"/>
                  </a:lnTo>
                  <a:cubicBezTo>
                    <a:pt x="14811" y="92166"/>
                    <a:pt x="16045" y="90999"/>
                    <a:pt x="16146" y="89498"/>
                  </a:cubicBezTo>
                  <a:cubicBezTo>
                    <a:pt x="16179" y="87996"/>
                    <a:pt x="14945" y="86729"/>
                    <a:pt x="13410" y="86729"/>
                  </a:cubicBezTo>
                  <a:lnTo>
                    <a:pt x="5405" y="86729"/>
                  </a:lnTo>
                  <a:lnTo>
                    <a:pt x="5405" y="80057"/>
                  </a:lnTo>
                  <a:lnTo>
                    <a:pt x="13310" y="80057"/>
                  </a:lnTo>
                  <a:cubicBezTo>
                    <a:pt x="13331" y="80058"/>
                    <a:pt x="13352" y="80058"/>
                    <a:pt x="13373" y="80058"/>
                  </a:cubicBezTo>
                  <a:cubicBezTo>
                    <a:pt x="14845" y="80058"/>
                    <a:pt x="16047" y="78902"/>
                    <a:pt x="16146" y="77422"/>
                  </a:cubicBezTo>
                  <a:cubicBezTo>
                    <a:pt x="16178" y="75908"/>
                    <a:pt x="14976" y="74653"/>
                    <a:pt x="13501" y="74653"/>
                  </a:cubicBezTo>
                  <a:cubicBezTo>
                    <a:pt x="13482" y="74653"/>
                    <a:pt x="13463" y="74653"/>
                    <a:pt x="13444" y="74654"/>
                  </a:cubicBezTo>
                  <a:lnTo>
                    <a:pt x="5405" y="74654"/>
                  </a:lnTo>
                  <a:lnTo>
                    <a:pt x="5405" y="67982"/>
                  </a:lnTo>
                  <a:lnTo>
                    <a:pt x="13310" y="67982"/>
                  </a:lnTo>
                  <a:cubicBezTo>
                    <a:pt x="14811" y="67982"/>
                    <a:pt x="16045" y="66815"/>
                    <a:pt x="16146" y="65314"/>
                  </a:cubicBezTo>
                  <a:cubicBezTo>
                    <a:pt x="16179" y="63813"/>
                    <a:pt x="14945" y="62545"/>
                    <a:pt x="13444" y="62545"/>
                  </a:cubicBezTo>
                  <a:lnTo>
                    <a:pt x="5405" y="62545"/>
                  </a:lnTo>
                  <a:lnTo>
                    <a:pt x="5405" y="24618"/>
                  </a:lnTo>
                  <a:lnTo>
                    <a:pt x="177628" y="24618"/>
                  </a:lnTo>
                  <a:lnTo>
                    <a:pt x="177628" y="120687"/>
                  </a:lnTo>
                  <a:cubicBezTo>
                    <a:pt x="177628" y="122188"/>
                    <a:pt x="176393" y="123422"/>
                    <a:pt x="174859" y="123422"/>
                  </a:cubicBezTo>
                  <a:lnTo>
                    <a:pt x="48535" y="123422"/>
                  </a:lnTo>
                  <a:cubicBezTo>
                    <a:pt x="48513" y="123421"/>
                    <a:pt x="48491" y="123421"/>
                    <a:pt x="48469" y="123421"/>
                  </a:cubicBezTo>
                  <a:cubicBezTo>
                    <a:pt x="47097" y="123421"/>
                    <a:pt x="45930" y="124444"/>
                    <a:pt x="45700" y="125790"/>
                  </a:cubicBezTo>
                  <a:cubicBezTo>
                    <a:pt x="45535" y="127439"/>
                    <a:pt x="46805" y="128860"/>
                    <a:pt x="48445" y="128860"/>
                  </a:cubicBezTo>
                  <a:cubicBezTo>
                    <a:pt x="48464" y="128860"/>
                    <a:pt x="48483" y="128859"/>
                    <a:pt x="48502" y="128859"/>
                  </a:cubicBezTo>
                  <a:lnTo>
                    <a:pt x="177494" y="128859"/>
                  </a:lnTo>
                  <a:cubicBezTo>
                    <a:pt x="180796" y="128859"/>
                    <a:pt x="183465" y="126191"/>
                    <a:pt x="183465" y="122888"/>
                  </a:cubicBezTo>
                  <a:lnTo>
                    <a:pt x="183465" y="22083"/>
                  </a:lnTo>
                  <a:cubicBezTo>
                    <a:pt x="183465" y="20268"/>
                    <a:pt x="181997" y="18780"/>
                    <a:pt x="180189" y="18780"/>
                  </a:cubicBezTo>
                  <a:cubicBezTo>
                    <a:pt x="180169" y="18780"/>
                    <a:pt x="180149" y="18780"/>
                    <a:pt x="180129" y="18780"/>
                  </a:cubicBezTo>
                  <a:lnTo>
                    <a:pt x="177628" y="18780"/>
                  </a:lnTo>
                  <a:lnTo>
                    <a:pt x="177628" y="15945"/>
                  </a:lnTo>
                  <a:cubicBezTo>
                    <a:pt x="177628" y="13343"/>
                    <a:pt x="175526" y="11275"/>
                    <a:pt x="172924" y="11275"/>
                  </a:cubicBezTo>
                  <a:lnTo>
                    <a:pt x="153110" y="11275"/>
                  </a:lnTo>
                  <a:cubicBezTo>
                    <a:pt x="150508" y="11275"/>
                    <a:pt x="148440" y="13343"/>
                    <a:pt x="148440" y="15945"/>
                  </a:cubicBezTo>
                  <a:lnTo>
                    <a:pt x="148440" y="18780"/>
                  </a:lnTo>
                  <a:lnTo>
                    <a:pt x="132996" y="18780"/>
                  </a:lnTo>
                  <a:lnTo>
                    <a:pt x="132996" y="4670"/>
                  </a:lnTo>
                  <a:cubicBezTo>
                    <a:pt x="132996" y="2102"/>
                    <a:pt x="130894" y="0"/>
                    <a:pt x="1283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0"/>
            <p:cNvSpPr/>
            <p:nvPr/>
          </p:nvSpPr>
          <p:spPr>
            <a:xfrm>
              <a:off x="5228900" y="1217975"/>
              <a:ext cx="553750" cy="135950"/>
            </a:xfrm>
            <a:custGeom>
              <a:rect b="b" l="l" r="r" t="t"/>
              <a:pathLst>
                <a:path extrusionOk="0" h="5438" w="22150">
                  <a:moveTo>
                    <a:pt x="2807" y="0"/>
                  </a:moveTo>
                  <a:cubicBezTo>
                    <a:pt x="1333" y="0"/>
                    <a:pt x="100" y="1156"/>
                    <a:pt x="34" y="2636"/>
                  </a:cubicBezTo>
                  <a:cubicBezTo>
                    <a:pt x="1" y="4170"/>
                    <a:pt x="1202" y="5438"/>
                    <a:pt x="2736" y="5438"/>
                  </a:cubicBezTo>
                  <a:lnTo>
                    <a:pt x="19415" y="5438"/>
                  </a:lnTo>
                  <a:cubicBezTo>
                    <a:pt x="20949" y="5438"/>
                    <a:pt x="22150" y="4170"/>
                    <a:pt x="22116" y="2636"/>
                  </a:cubicBezTo>
                  <a:cubicBezTo>
                    <a:pt x="22051" y="1156"/>
                    <a:pt x="20817" y="0"/>
                    <a:pt x="19344" y="0"/>
                  </a:cubicBezTo>
                  <a:cubicBezTo>
                    <a:pt x="19323" y="0"/>
                    <a:pt x="19302" y="0"/>
                    <a:pt x="19281" y="1"/>
                  </a:cubicBezTo>
                  <a:lnTo>
                    <a:pt x="2869" y="1"/>
                  </a:lnTo>
                  <a:cubicBezTo>
                    <a:pt x="2848" y="0"/>
                    <a:pt x="2828" y="0"/>
                    <a:pt x="2807" y="0"/>
                  </a:cubicBezTo>
                  <a:close/>
                </a:path>
              </a:pathLst>
            </a:custGeom>
            <a:solidFill>
              <a:srgbClr val="3130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0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31"/>
          <p:cNvSpPr/>
          <p:nvPr/>
        </p:nvSpPr>
        <p:spPr>
          <a:xfrm>
            <a:off x="4414821" y="3392297"/>
            <a:ext cx="2540700" cy="829800"/>
          </a:xfrm>
          <a:prstGeom prst="rect">
            <a:avLst/>
          </a:prstGeom>
          <a:solidFill>
            <a:srgbClr val="8BDFE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" name="Google Shape;562;p31"/>
          <p:cNvSpPr/>
          <p:nvPr/>
        </p:nvSpPr>
        <p:spPr>
          <a:xfrm>
            <a:off x="4414821" y="679200"/>
            <a:ext cx="2540700" cy="829800"/>
          </a:xfrm>
          <a:prstGeom prst="rect">
            <a:avLst/>
          </a:prstGeom>
          <a:solidFill>
            <a:srgbClr val="8BDFE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" name="Google Shape;563;p31"/>
          <p:cNvSpPr/>
          <p:nvPr/>
        </p:nvSpPr>
        <p:spPr>
          <a:xfrm>
            <a:off x="4414821" y="2035747"/>
            <a:ext cx="2540700" cy="829800"/>
          </a:xfrm>
          <a:prstGeom prst="rect">
            <a:avLst/>
          </a:prstGeom>
          <a:solidFill>
            <a:srgbClr val="8BDFE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64" name="Google Shape;564;p31"/>
          <p:cNvCxnSpPr/>
          <p:nvPr/>
        </p:nvCxnSpPr>
        <p:spPr>
          <a:xfrm>
            <a:off x="6370800" y="498875"/>
            <a:ext cx="0" cy="4707000"/>
          </a:xfrm>
          <a:prstGeom prst="straightConnector1">
            <a:avLst/>
          </a:prstGeom>
          <a:noFill/>
          <a:ln cap="flat" cmpd="sng" w="38100">
            <a:solidFill>
              <a:srgbClr val="E0474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65" name="Google Shape;565;p31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566" name="Google Shape;566;p31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Our Clients</a:t>
            </a:r>
            <a:endParaRPr/>
          </a:p>
        </p:txBody>
      </p:sp>
      <p:grpSp>
        <p:nvGrpSpPr>
          <p:cNvPr id="567" name="Google Shape;567;p31"/>
          <p:cNvGrpSpPr/>
          <p:nvPr/>
        </p:nvGrpSpPr>
        <p:grpSpPr>
          <a:xfrm>
            <a:off x="4759846" y="797427"/>
            <a:ext cx="381989" cy="593341"/>
            <a:chOff x="1508750" y="530625"/>
            <a:chExt cx="3301550" cy="5128275"/>
          </a:xfrm>
        </p:grpSpPr>
        <p:sp>
          <p:nvSpPr>
            <p:cNvPr id="568" name="Google Shape;568;p31"/>
            <p:cNvSpPr/>
            <p:nvPr/>
          </p:nvSpPr>
          <p:spPr>
            <a:xfrm>
              <a:off x="1591300" y="2446350"/>
              <a:ext cx="3136450" cy="3137275"/>
            </a:xfrm>
            <a:custGeom>
              <a:rect b="b" l="l" r="r" t="t"/>
              <a:pathLst>
                <a:path extrusionOk="0" h="125491" w="125458">
                  <a:moveTo>
                    <a:pt x="62746" y="1"/>
                  </a:moveTo>
                  <a:lnTo>
                    <a:pt x="1" y="62746"/>
                  </a:lnTo>
                  <a:lnTo>
                    <a:pt x="62746" y="125491"/>
                  </a:lnTo>
                  <a:lnTo>
                    <a:pt x="125457" y="62746"/>
                  </a:lnTo>
                  <a:lnTo>
                    <a:pt x="62746" y="1"/>
                  </a:ln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1"/>
            <p:cNvSpPr/>
            <p:nvPr/>
          </p:nvSpPr>
          <p:spPr>
            <a:xfrm>
              <a:off x="1591300" y="1524025"/>
              <a:ext cx="3136450" cy="3136450"/>
            </a:xfrm>
            <a:custGeom>
              <a:rect b="b" l="l" r="r" t="t"/>
              <a:pathLst>
                <a:path extrusionOk="0" h="125458" w="125458">
                  <a:moveTo>
                    <a:pt x="62746" y="1"/>
                  </a:moveTo>
                  <a:lnTo>
                    <a:pt x="1" y="62746"/>
                  </a:lnTo>
                  <a:lnTo>
                    <a:pt x="62746" y="125457"/>
                  </a:lnTo>
                  <a:lnTo>
                    <a:pt x="125457" y="62746"/>
                  </a:lnTo>
                  <a:lnTo>
                    <a:pt x="6274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1"/>
            <p:cNvSpPr/>
            <p:nvPr/>
          </p:nvSpPr>
          <p:spPr>
            <a:xfrm>
              <a:off x="2052475" y="2447200"/>
              <a:ext cx="2214100" cy="2213275"/>
            </a:xfrm>
            <a:custGeom>
              <a:rect b="b" l="l" r="r" t="t"/>
              <a:pathLst>
                <a:path extrusionOk="0" h="88531" w="88564">
                  <a:moveTo>
                    <a:pt x="44299" y="0"/>
                  </a:moveTo>
                  <a:lnTo>
                    <a:pt x="0" y="44265"/>
                  </a:lnTo>
                  <a:lnTo>
                    <a:pt x="44299" y="88530"/>
                  </a:lnTo>
                  <a:lnTo>
                    <a:pt x="88564" y="44265"/>
                  </a:lnTo>
                  <a:lnTo>
                    <a:pt x="44299" y="0"/>
                  </a:lnTo>
                  <a:close/>
                </a:path>
              </a:pathLst>
            </a:custGeom>
            <a:solidFill>
              <a:srgbClr val="A6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1"/>
            <p:cNvSpPr/>
            <p:nvPr/>
          </p:nvSpPr>
          <p:spPr>
            <a:xfrm>
              <a:off x="1591300" y="605875"/>
              <a:ext cx="3136450" cy="3137275"/>
            </a:xfrm>
            <a:custGeom>
              <a:rect b="b" l="l" r="r" t="t"/>
              <a:pathLst>
                <a:path extrusionOk="0" h="125491" w="125458">
                  <a:moveTo>
                    <a:pt x="62746" y="1"/>
                  </a:moveTo>
                  <a:lnTo>
                    <a:pt x="1" y="62745"/>
                  </a:lnTo>
                  <a:lnTo>
                    <a:pt x="62746" y="125490"/>
                  </a:lnTo>
                  <a:lnTo>
                    <a:pt x="125457" y="62745"/>
                  </a:lnTo>
                  <a:lnTo>
                    <a:pt x="6274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1"/>
            <p:cNvSpPr/>
            <p:nvPr/>
          </p:nvSpPr>
          <p:spPr>
            <a:xfrm>
              <a:off x="2049975" y="1524025"/>
              <a:ext cx="2219100" cy="2219125"/>
            </a:xfrm>
            <a:custGeom>
              <a:rect b="b" l="l" r="r" t="t"/>
              <a:pathLst>
                <a:path extrusionOk="0" h="88765" w="88764">
                  <a:moveTo>
                    <a:pt x="44399" y="1"/>
                  </a:moveTo>
                  <a:lnTo>
                    <a:pt x="0" y="44366"/>
                  </a:lnTo>
                  <a:lnTo>
                    <a:pt x="44399" y="88764"/>
                  </a:lnTo>
                  <a:lnTo>
                    <a:pt x="88764" y="44366"/>
                  </a:lnTo>
                  <a:lnTo>
                    <a:pt x="44399" y="1"/>
                  </a:lnTo>
                  <a:close/>
                </a:path>
              </a:pathLst>
            </a:custGeom>
            <a:solidFill>
              <a:srgbClr val="E08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1"/>
            <p:cNvSpPr/>
            <p:nvPr/>
          </p:nvSpPr>
          <p:spPr>
            <a:xfrm>
              <a:off x="2511975" y="2446350"/>
              <a:ext cx="1295950" cy="1296800"/>
            </a:xfrm>
            <a:custGeom>
              <a:rect b="b" l="l" r="r" t="t"/>
              <a:pathLst>
                <a:path extrusionOk="0" h="51872" w="51838">
                  <a:moveTo>
                    <a:pt x="25919" y="1"/>
                  </a:moveTo>
                  <a:lnTo>
                    <a:pt x="0" y="25919"/>
                  </a:lnTo>
                  <a:lnTo>
                    <a:pt x="25919" y="51871"/>
                  </a:lnTo>
                  <a:lnTo>
                    <a:pt x="51837" y="25919"/>
                  </a:lnTo>
                  <a:lnTo>
                    <a:pt x="25919" y="1"/>
                  </a:ln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1"/>
            <p:cNvSpPr/>
            <p:nvPr/>
          </p:nvSpPr>
          <p:spPr>
            <a:xfrm>
              <a:off x="1508750" y="530625"/>
              <a:ext cx="3301550" cy="3287575"/>
            </a:xfrm>
            <a:custGeom>
              <a:rect b="b" l="l" r="r" t="t"/>
              <a:pathLst>
                <a:path extrusionOk="0" h="131503" w="132062">
                  <a:moveTo>
                    <a:pt x="66048" y="7280"/>
                  </a:moveTo>
                  <a:lnTo>
                    <a:pt x="124523" y="65755"/>
                  </a:lnTo>
                  <a:lnTo>
                    <a:pt x="66048" y="124231"/>
                  </a:lnTo>
                  <a:lnTo>
                    <a:pt x="7539" y="65755"/>
                  </a:lnTo>
                  <a:lnTo>
                    <a:pt x="66048" y="7280"/>
                  </a:lnTo>
                  <a:close/>
                  <a:moveTo>
                    <a:pt x="66031" y="0"/>
                  </a:moveTo>
                  <a:cubicBezTo>
                    <a:pt x="65264" y="0"/>
                    <a:pt x="64496" y="292"/>
                    <a:pt x="63913" y="876"/>
                  </a:cubicBezTo>
                  <a:lnTo>
                    <a:pt x="1168" y="63621"/>
                  </a:lnTo>
                  <a:cubicBezTo>
                    <a:pt x="0" y="64788"/>
                    <a:pt x="0" y="66689"/>
                    <a:pt x="1168" y="67890"/>
                  </a:cubicBezTo>
                  <a:lnTo>
                    <a:pt x="63913" y="130602"/>
                  </a:lnTo>
                  <a:cubicBezTo>
                    <a:pt x="64496" y="131202"/>
                    <a:pt x="65264" y="131503"/>
                    <a:pt x="66031" y="131503"/>
                  </a:cubicBezTo>
                  <a:cubicBezTo>
                    <a:pt x="66798" y="131503"/>
                    <a:pt x="67565" y="131202"/>
                    <a:pt x="68149" y="130602"/>
                  </a:cubicBezTo>
                  <a:lnTo>
                    <a:pt x="130894" y="67890"/>
                  </a:lnTo>
                  <a:cubicBezTo>
                    <a:pt x="132061" y="66689"/>
                    <a:pt x="132061" y="64788"/>
                    <a:pt x="130894" y="63621"/>
                  </a:cubicBezTo>
                  <a:lnTo>
                    <a:pt x="68149" y="876"/>
                  </a:lnTo>
                  <a:cubicBezTo>
                    <a:pt x="67565" y="292"/>
                    <a:pt x="66798" y="0"/>
                    <a:pt x="660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1"/>
            <p:cNvSpPr/>
            <p:nvPr/>
          </p:nvSpPr>
          <p:spPr>
            <a:xfrm>
              <a:off x="1508750" y="2762200"/>
              <a:ext cx="3301550" cy="1976025"/>
            </a:xfrm>
            <a:custGeom>
              <a:rect b="b" l="l" r="r" t="t"/>
              <a:pathLst>
                <a:path extrusionOk="0" h="79041" w="132062">
                  <a:moveTo>
                    <a:pt x="13583" y="0"/>
                  </a:moveTo>
                  <a:cubicBezTo>
                    <a:pt x="12769" y="0"/>
                    <a:pt x="11958" y="326"/>
                    <a:pt x="11375" y="977"/>
                  </a:cubicBezTo>
                  <a:lnTo>
                    <a:pt x="1168" y="11184"/>
                  </a:lnTo>
                  <a:cubicBezTo>
                    <a:pt x="0" y="12351"/>
                    <a:pt x="0" y="14253"/>
                    <a:pt x="1168" y="15420"/>
                  </a:cubicBezTo>
                  <a:lnTo>
                    <a:pt x="63913" y="78165"/>
                  </a:lnTo>
                  <a:cubicBezTo>
                    <a:pt x="64496" y="78749"/>
                    <a:pt x="65264" y="79041"/>
                    <a:pt x="66031" y="79041"/>
                  </a:cubicBezTo>
                  <a:cubicBezTo>
                    <a:pt x="66798" y="79041"/>
                    <a:pt x="67565" y="78749"/>
                    <a:pt x="68149" y="78165"/>
                  </a:cubicBezTo>
                  <a:lnTo>
                    <a:pt x="130894" y="15420"/>
                  </a:lnTo>
                  <a:cubicBezTo>
                    <a:pt x="132061" y="14253"/>
                    <a:pt x="132061" y="12351"/>
                    <a:pt x="130894" y="11184"/>
                  </a:cubicBezTo>
                  <a:lnTo>
                    <a:pt x="120820" y="1077"/>
                  </a:lnTo>
                  <a:cubicBezTo>
                    <a:pt x="120228" y="518"/>
                    <a:pt x="119475" y="243"/>
                    <a:pt x="118723" y="243"/>
                  </a:cubicBezTo>
                  <a:cubicBezTo>
                    <a:pt x="117949" y="243"/>
                    <a:pt x="117176" y="535"/>
                    <a:pt x="116584" y="1110"/>
                  </a:cubicBezTo>
                  <a:cubicBezTo>
                    <a:pt x="115450" y="2278"/>
                    <a:pt x="115416" y="4146"/>
                    <a:pt x="116550" y="5346"/>
                  </a:cubicBezTo>
                  <a:lnTo>
                    <a:pt x="124523" y="13285"/>
                  </a:lnTo>
                  <a:lnTo>
                    <a:pt x="66048" y="71794"/>
                  </a:lnTo>
                  <a:lnTo>
                    <a:pt x="7539" y="13285"/>
                  </a:lnTo>
                  <a:lnTo>
                    <a:pt x="15612" y="5246"/>
                  </a:lnTo>
                  <a:cubicBezTo>
                    <a:pt x="16879" y="4079"/>
                    <a:pt x="16946" y="2111"/>
                    <a:pt x="15712" y="877"/>
                  </a:cubicBezTo>
                  <a:cubicBezTo>
                    <a:pt x="15127" y="292"/>
                    <a:pt x="14354" y="0"/>
                    <a:pt x="135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1"/>
            <p:cNvSpPr/>
            <p:nvPr/>
          </p:nvSpPr>
          <p:spPr>
            <a:xfrm>
              <a:off x="2151675" y="1451275"/>
              <a:ext cx="1998975" cy="1057975"/>
            </a:xfrm>
            <a:custGeom>
              <a:rect b="b" l="l" r="r" t="t"/>
              <a:pathLst>
                <a:path extrusionOk="0" h="42319" w="79959">
                  <a:moveTo>
                    <a:pt x="40314" y="0"/>
                  </a:moveTo>
                  <a:cubicBezTo>
                    <a:pt x="39547" y="0"/>
                    <a:pt x="38779" y="292"/>
                    <a:pt x="38196" y="876"/>
                  </a:cubicBezTo>
                  <a:lnTo>
                    <a:pt x="2037" y="37035"/>
                  </a:lnTo>
                  <a:cubicBezTo>
                    <a:pt x="0" y="39201"/>
                    <a:pt x="1968" y="42123"/>
                    <a:pt x="4276" y="42123"/>
                  </a:cubicBezTo>
                  <a:cubicBezTo>
                    <a:pt x="4954" y="42123"/>
                    <a:pt x="5662" y="41870"/>
                    <a:pt x="6306" y="41272"/>
                  </a:cubicBezTo>
                  <a:lnTo>
                    <a:pt x="40331" y="7247"/>
                  </a:lnTo>
                  <a:lnTo>
                    <a:pt x="74422" y="41372"/>
                  </a:lnTo>
                  <a:cubicBezTo>
                    <a:pt x="75017" y="42001"/>
                    <a:pt x="75822" y="42319"/>
                    <a:pt x="76626" y="42319"/>
                  </a:cubicBezTo>
                  <a:cubicBezTo>
                    <a:pt x="77398" y="42319"/>
                    <a:pt x="78170" y="42026"/>
                    <a:pt x="78758" y="41438"/>
                  </a:cubicBezTo>
                  <a:cubicBezTo>
                    <a:pt x="79959" y="40238"/>
                    <a:pt x="79926" y="38269"/>
                    <a:pt x="78691" y="37102"/>
                  </a:cubicBezTo>
                  <a:lnTo>
                    <a:pt x="42432" y="876"/>
                  </a:lnTo>
                  <a:cubicBezTo>
                    <a:pt x="41848" y="292"/>
                    <a:pt x="41081" y="0"/>
                    <a:pt x="40314" y="0"/>
                  </a:cubicBezTo>
                  <a:close/>
                </a:path>
              </a:pathLst>
            </a:custGeom>
            <a:solidFill>
              <a:srgbClr val="E13E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1"/>
            <p:cNvSpPr/>
            <p:nvPr/>
          </p:nvSpPr>
          <p:spPr>
            <a:xfrm>
              <a:off x="2639550" y="2371300"/>
              <a:ext cx="1063350" cy="589200"/>
            </a:xfrm>
            <a:custGeom>
              <a:rect b="b" l="l" r="r" t="t"/>
              <a:pathLst>
                <a:path extrusionOk="0" h="23568" w="42534">
                  <a:moveTo>
                    <a:pt x="20799" y="1"/>
                  </a:moveTo>
                  <a:cubicBezTo>
                    <a:pt x="20032" y="1"/>
                    <a:pt x="19264" y="301"/>
                    <a:pt x="18681" y="901"/>
                  </a:cubicBezTo>
                  <a:lnTo>
                    <a:pt x="1302" y="18281"/>
                  </a:lnTo>
                  <a:cubicBezTo>
                    <a:pt x="34" y="19448"/>
                    <a:pt x="1" y="21383"/>
                    <a:pt x="1202" y="22584"/>
                  </a:cubicBezTo>
                  <a:cubicBezTo>
                    <a:pt x="1786" y="23184"/>
                    <a:pt x="2552" y="23477"/>
                    <a:pt x="3318" y="23477"/>
                  </a:cubicBezTo>
                  <a:cubicBezTo>
                    <a:pt x="4128" y="23477"/>
                    <a:pt x="4939" y="23151"/>
                    <a:pt x="5538" y="22517"/>
                  </a:cubicBezTo>
                  <a:lnTo>
                    <a:pt x="20782" y="7273"/>
                  </a:lnTo>
                  <a:lnTo>
                    <a:pt x="36260" y="22717"/>
                  </a:lnTo>
                  <a:cubicBezTo>
                    <a:pt x="36904" y="23315"/>
                    <a:pt x="37609" y="23568"/>
                    <a:pt x="38285" y="23568"/>
                  </a:cubicBezTo>
                  <a:cubicBezTo>
                    <a:pt x="40584" y="23568"/>
                    <a:pt x="42533" y="20639"/>
                    <a:pt x="40496" y="18447"/>
                  </a:cubicBezTo>
                  <a:lnTo>
                    <a:pt x="22917" y="901"/>
                  </a:lnTo>
                  <a:cubicBezTo>
                    <a:pt x="22333" y="301"/>
                    <a:pt x="21566" y="1"/>
                    <a:pt x="20799" y="1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1"/>
            <p:cNvSpPr/>
            <p:nvPr/>
          </p:nvSpPr>
          <p:spPr>
            <a:xfrm>
              <a:off x="2139150" y="3214000"/>
              <a:ext cx="261100" cy="223525"/>
            </a:xfrm>
            <a:custGeom>
              <a:rect b="b" l="l" r="r" t="t"/>
              <a:pathLst>
                <a:path extrusionOk="0" h="8941" w="10444">
                  <a:moveTo>
                    <a:pt x="7140" y="0"/>
                  </a:moveTo>
                  <a:cubicBezTo>
                    <a:pt x="6354" y="0"/>
                    <a:pt x="5565" y="309"/>
                    <a:pt x="4973" y="918"/>
                  </a:cubicBezTo>
                  <a:lnTo>
                    <a:pt x="2037" y="3820"/>
                  </a:lnTo>
                  <a:cubicBezTo>
                    <a:pt x="0" y="6011"/>
                    <a:pt x="1969" y="8940"/>
                    <a:pt x="4278" y="8940"/>
                  </a:cubicBezTo>
                  <a:cubicBezTo>
                    <a:pt x="4956" y="8940"/>
                    <a:pt x="5663" y="8688"/>
                    <a:pt x="6307" y="8089"/>
                  </a:cubicBezTo>
                  <a:lnTo>
                    <a:pt x="9209" y="5154"/>
                  </a:lnTo>
                  <a:cubicBezTo>
                    <a:pt x="10410" y="3986"/>
                    <a:pt x="10443" y="2052"/>
                    <a:pt x="9242" y="884"/>
                  </a:cubicBezTo>
                  <a:cubicBezTo>
                    <a:pt x="8667" y="292"/>
                    <a:pt x="7905" y="0"/>
                    <a:pt x="7140" y="0"/>
                  </a:cubicBezTo>
                  <a:close/>
                </a:path>
              </a:pathLst>
            </a:custGeom>
            <a:solidFill>
              <a:srgbClr val="36C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1"/>
            <p:cNvSpPr/>
            <p:nvPr/>
          </p:nvSpPr>
          <p:spPr>
            <a:xfrm>
              <a:off x="1508750" y="3684525"/>
              <a:ext cx="3301550" cy="1974375"/>
            </a:xfrm>
            <a:custGeom>
              <a:rect b="b" l="l" r="r" t="t"/>
              <a:pathLst>
                <a:path extrusionOk="0" h="78975" w="132062">
                  <a:moveTo>
                    <a:pt x="13528" y="0"/>
                  </a:moveTo>
                  <a:cubicBezTo>
                    <a:pt x="12719" y="0"/>
                    <a:pt x="11908" y="326"/>
                    <a:pt x="11309" y="977"/>
                  </a:cubicBezTo>
                  <a:lnTo>
                    <a:pt x="1168" y="11117"/>
                  </a:lnTo>
                  <a:cubicBezTo>
                    <a:pt x="0" y="12285"/>
                    <a:pt x="0" y="14186"/>
                    <a:pt x="1168" y="15354"/>
                  </a:cubicBezTo>
                  <a:lnTo>
                    <a:pt x="63913" y="78099"/>
                  </a:lnTo>
                  <a:cubicBezTo>
                    <a:pt x="64496" y="78682"/>
                    <a:pt x="65264" y="78974"/>
                    <a:pt x="66031" y="78974"/>
                  </a:cubicBezTo>
                  <a:cubicBezTo>
                    <a:pt x="66798" y="78974"/>
                    <a:pt x="67565" y="78682"/>
                    <a:pt x="68149" y="78099"/>
                  </a:cubicBezTo>
                  <a:lnTo>
                    <a:pt x="130894" y="15354"/>
                  </a:lnTo>
                  <a:cubicBezTo>
                    <a:pt x="132061" y="14186"/>
                    <a:pt x="132061" y="12285"/>
                    <a:pt x="130894" y="11117"/>
                  </a:cubicBezTo>
                  <a:lnTo>
                    <a:pt x="120920" y="1110"/>
                  </a:lnTo>
                  <a:cubicBezTo>
                    <a:pt x="120276" y="512"/>
                    <a:pt x="119569" y="259"/>
                    <a:pt x="118891" y="259"/>
                  </a:cubicBezTo>
                  <a:cubicBezTo>
                    <a:pt x="116584" y="259"/>
                    <a:pt x="114621" y="3188"/>
                    <a:pt x="116684" y="5380"/>
                  </a:cubicBezTo>
                  <a:lnTo>
                    <a:pt x="124523" y="13219"/>
                  </a:lnTo>
                  <a:lnTo>
                    <a:pt x="66048" y="71727"/>
                  </a:lnTo>
                  <a:lnTo>
                    <a:pt x="7539" y="13219"/>
                  </a:lnTo>
                  <a:lnTo>
                    <a:pt x="15578" y="5213"/>
                  </a:lnTo>
                  <a:cubicBezTo>
                    <a:pt x="16812" y="4046"/>
                    <a:pt x="16846" y="2078"/>
                    <a:pt x="15645" y="877"/>
                  </a:cubicBezTo>
                  <a:cubicBezTo>
                    <a:pt x="15061" y="292"/>
                    <a:pt x="14295" y="0"/>
                    <a:pt x="135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1"/>
            <p:cNvSpPr/>
            <p:nvPr/>
          </p:nvSpPr>
          <p:spPr>
            <a:xfrm>
              <a:off x="3920475" y="3215025"/>
              <a:ext cx="259425" cy="222500"/>
            </a:xfrm>
            <a:custGeom>
              <a:rect b="b" l="l" r="r" t="t"/>
              <a:pathLst>
                <a:path extrusionOk="0" h="8900" w="10377">
                  <a:moveTo>
                    <a:pt x="3290" y="1"/>
                  </a:moveTo>
                  <a:cubicBezTo>
                    <a:pt x="2519" y="1"/>
                    <a:pt x="1752" y="293"/>
                    <a:pt x="1168" y="877"/>
                  </a:cubicBezTo>
                  <a:cubicBezTo>
                    <a:pt x="0" y="2044"/>
                    <a:pt x="0" y="3945"/>
                    <a:pt x="1168" y="5113"/>
                  </a:cubicBezTo>
                  <a:lnTo>
                    <a:pt x="4103" y="8048"/>
                  </a:lnTo>
                  <a:cubicBezTo>
                    <a:pt x="4740" y="8647"/>
                    <a:pt x="5442" y="8900"/>
                    <a:pt x="6116" y="8900"/>
                  </a:cubicBezTo>
                  <a:cubicBezTo>
                    <a:pt x="8408" y="8900"/>
                    <a:pt x="10376" y="5977"/>
                    <a:pt x="8340" y="3812"/>
                  </a:cubicBezTo>
                  <a:lnTo>
                    <a:pt x="5438" y="877"/>
                  </a:lnTo>
                  <a:cubicBezTo>
                    <a:pt x="4837" y="293"/>
                    <a:pt x="4062" y="1"/>
                    <a:pt x="3290" y="1"/>
                  </a:cubicBezTo>
                  <a:close/>
                </a:path>
              </a:pathLst>
            </a:custGeom>
            <a:solidFill>
              <a:srgbClr val="36C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" name="Google Shape;581;p31"/>
          <p:cNvGrpSpPr/>
          <p:nvPr/>
        </p:nvGrpSpPr>
        <p:grpSpPr>
          <a:xfrm>
            <a:off x="4759843" y="2231144"/>
            <a:ext cx="382021" cy="439012"/>
            <a:chOff x="1617150" y="383850"/>
            <a:chExt cx="4055425" cy="4660425"/>
          </a:xfrm>
        </p:grpSpPr>
        <p:sp>
          <p:nvSpPr>
            <p:cNvPr id="582" name="Google Shape;582;p31"/>
            <p:cNvSpPr/>
            <p:nvPr/>
          </p:nvSpPr>
          <p:spPr>
            <a:xfrm>
              <a:off x="1690550" y="451600"/>
              <a:ext cx="3919475" cy="4524925"/>
            </a:xfrm>
            <a:custGeom>
              <a:rect b="b" l="l" r="r" t="t"/>
              <a:pathLst>
                <a:path extrusionOk="0" h="180997" w="156779">
                  <a:moveTo>
                    <a:pt x="78390" y="0"/>
                  </a:moveTo>
                  <a:lnTo>
                    <a:pt x="200" y="45133"/>
                  </a:lnTo>
                  <a:lnTo>
                    <a:pt x="0" y="45266"/>
                  </a:lnTo>
                  <a:lnTo>
                    <a:pt x="0" y="135764"/>
                  </a:lnTo>
                  <a:lnTo>
                    <a:pt x="34" y="135764"/>
                  </a:lnTo>
                  <a:lnTo>
                    <a:pt x="78423" y="180997"/>
                  </a:lnTo>
                  <a:lnTo>
                    <a:pt x="156746" y="135764"/>
                  </a:lnTo>
                  <a:lnTo>
                    <a:pt x="156779" y="135764"/>
                  </a:lnTo>
                  <a:lnTo>
                    <a:pt x="156779" y="45266"/>
                  </a:lnTo>
                  <a:lnTo>
                    <a:pt x="156579" y="45133"/>
                  </a:lnTo>
                  <a:lnTo>
                    <a:pt x="783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1"/>
            <p:cNvSpPr/>
            <p:nvPr/>
          </p:nvSpPr>
          <p:spPr>
            <a:xfrm>
              <a:off x="3650275" y="451600"/>
              <a:ext cx="1959750" cy="4525775"/>
            </a:xfrm>
            <a:custGeom>
              <a:rect b="b" l="l" r="r" t="t"/>
              <a:pathLst>
                <a:path extrusionOk="0" h="181031" w="78390">
                  <a:moveTo>
                    <a:pt x="1" y="0"/>
                  </a:moveTo>
                  <a:lnTo>
                    <a:pt x="1" y="181030"/>
                  </a:lnTo>
                  <a:lnTo>
                    <a:pt x="78357" y="135764"/>
                  </a:lnTo>
                  <a:lnTo>
                    <a:pt x="78390" y="135764"/>
                  </a:lnTo>
                  <a:lnTo>
                    <a:pt x="78390" y="45266"/>
                  </a:lnTo>
                  <a:lnTo>
                    <a:pt x="78190" y="451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8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1"/>
            <p:cNvSpPr/>
            <p:nvPr/>
          </p:nvSpPr>
          <p:spPr>
            <a:xfrm>
              <a:off x="1690550" y="1579900"/>
              <a:ext cx="1959750" cy="2265825"/>
            </a:xfrm>
            <a:custGeom>
              <a:rect b="b" l="l" r="r" t="t"/>
              <a:pathLst>
                <a:path extrusionOk="0" h="90633" w="78390">
                  <a:moveTo>
                    <a:pt x="200" y="1"/>
                  </a:moveTo>
                  <a:lnTo>
                    <a:pt x="0" y="134"/>
                  </a:lnTo>
                  <a:lnTo>
                    <a:pt x="0" y="90632"/>
                  </a:lnTo>
                  <a:lnTo>
                    <a:pt x="34" y="90632"/>
                  </a:lnTo>
                  <a:lnTo>
                    <a:pt x="78390" y="45400"/>
                  </a:lnTo>
                  <a:lnTo>
                    <a:pt x="78390" y="45166"/>
                  </a:lnTo>
                  <a:lnTo>
                    <a:pt x="200" y="1"/>
                  </a:ln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1"/>
            <p:cNvSpPr/>
            <p:nvPr/>
          </p:nvSpPr>
          <p:spPr>
            <a:xfrm>
              <a:off x="3650275" y="1579900"/>
              <a:ext cx="1959750" cy="2265825"/>
            </a:xfrm>
            <a:custGeom>
              <a:rect b="b" l="l" r="r" t="t"/>
              <a:pathLst>
                <a:path extrusionOk="0" h="90633" w="78390">
                  <a:moveTo>
                    <a:pt x="78190" y="1"/>
                  </a:moveTo>
                  <a:lnTo>
                    <a:pt x="1" y="45166"/>
                  </a:lnTo>
                  <a:lnTo>
                    <a:pt x="1" y="45400"/>
                  </a:lnTo>
                  <a:lnTo>
                    <a:pt x="78357" y="90632"/>
                  </a:lnTo>
                  <a:lnTo>
                    <a:pt x="78390" y="90632"/>
                  </a:lnTo>
                  <a:lnTo>
                    <a:pt x="78390" y="134"/>
                  </a:lnTo>
                  <a:lnTo>
                    <a:pt x="78190" y="1"/>
                  </a:lnTo>
                  <a:close/>
                </a:path>
              </a:pathLst>
            </a:custGeom>
            <a:solidFill>
              <a:srgbClr val="E152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1"/>
            <p:cNvSpPr/>
            <p:nvPr/>
          </p:nvSpPr>
          <p:spPr>
            <a:xfrm>
              <a:off x="3650275" y="1579900"/>
              <a:ext cx="1959750" cy="2265825"/>
            </a:xfrm>
            <a:custGeom>
              <a:rect b="b" l="l" r="r" t="t"/>
              <a:pathLst>
                <a:path extrusionOk="0" h="90633" w="78390">
                  <a:moveTo>
                    <a:pt x="78190" y="1"/>
                  </a:moveTo>
                  <a:lnTo>
                    <a:pt x="1" y="45166"/>
                  </a:lnTo>
                  <a:lnTo>
                    <a:pt x="1" y="45400"/>
                  </a:lnTo>
                  <a:lnTo>
                    <a:pt x="78357" y="90632"/>
                  </a:lnTo>
                  <a:lnTo>
                    <a:pt x="78390" y="90632"/>
                  </a:lnTo>
                  <a:lnTo>
                    <a:pt x="78390" y="134"/>
                  </a:lnTo>
                  <a:lnTo>
                    <a:pt x="78190" y="1"/>
                  </a:lnTo>
                  <a:close/>
                </a:path>
              </a:pathLst>
            </a:custGeom>
            <a:solidFill>
              <a:srgbClr val="E13E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1"/>
            <p:cNvSpPr/>
            <p:nvPr/>
          </p:nvSpPr>
          <p:spPr>
            <a:xfrm>
              <a:off x="4398300" y="3092100"/>
              <a:ext cx="343625" cy="244400"/>
            </a:xfrm>
            <a:custGeom>
              <a:rect b="b" l="l" r="r" t="t"/>
              <a:pathLst>
                <a:path extrusionOk="0" h="9776" w="13745">
                  <a:moveTo>
                    <a:pt x="3102" y="0"/>
                  </a:moveTo>
                  <a:cubicBezTo>
                    <a:pt x="2157" y="0"/>
                    <a:pt x="1250" y="483"/>
                    <a:pt x="735" y="1357"/>
                  </a:cubicBezTo>
                  <a:cubicBezTo>
                    <a:pt x="1" y="2658"/>
                    <a:pt x="435" y="4326"/>
                    <a:pt x="1736" y="5093"/>
                  </a:cubicBezTo>
                  <a:lnTo>
                    <a:pt x="9241" y="9396"/>
                  </a:lnTo>
                  <a:cubicBezTo>
                    <a:pt x="9677" y="9653"/>
                    <a:pt x="10158" y="9775"/>
                    <a:pt x="10632" y="9775"/>
                  </a:cubicBezTo>
                  <a:cubicBezTo>
                    <a:pt x="11573" y="9775"/>
                    <a:pt x="12489" y="9294"/>
                    <a:pt x="12977" y="8429"/>
                  </a:cubicBezTo>
                  <a:cubicBezTo>
                    <a:pt x="13744" y="7094"/>
                    <a:pt x="13277" y="5427"/>
                    <a:pt x="11976" y="4693"/>
                  </a:cubicBezTo>
                  <a:lnTo>
                    <a:pt x="4471" y="356"/>
                  </a:lnTo>
                  <a:cubicBezTo>
                    <a:pt x="4033" y="116"/>
                    <a:pt x="3563" y="0"/>
                    <a:pt x="3102" y="0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1"/>
            <p:cNvSpPr/>
            <p:nvPr/>
          </p:nvSpPr>
          <p:spPr>
            <a:xfrm>
              <a:off x="3937150" y="2825250"/>
              <a:ext cx="360275" cy="244925"/>
            </a:xfrm>
            <a:custGeom>
              <a:rect b="b" l="l" r="r" t="t"/>
              <a:pathLst>
                <a:path extrusionOk="0" h="9797" w="14411">
                  <a:moveTo>
                    <a:pt x="3116" y="0"/>
                  </a:moveTo>
                  <a:cubicBezTo>
                    <a:pt x="2172" y="0"/>
                    <a:pt x="1250" y="483"/>
                    <a:pt x="734" y="1357"/>
                  </a:cubicBezTo>
                  <a:cubicBezTo>
                    <a:pt x="0" y="2658"/>
                    <a:pt x="434" y="4359"/>
                    <a:pt x="1735" y="5093"/>
                  </a:cubicBezTo>
                  <a:lnTo>
                    <a:pt x="9240" y="9429"/>
                  </a:lnTo>
                  <a:cubicBezTo>
                    <a:pt x="9674" y="9663"/>
                    <a:pt x="10141" y="9796"/>
                    <a:pt x="10608" y="9796"/>
                  </a:cubicBezTo>
                  <a:cubicBezTo>
                    <a:pt x="13410" y="9796"/>
                    <a:pt x="14411" y="6093"/>
                    <a:pt x="11976" y="4692"/>
                  </a:cubicBezTo>
                  <a:lnTo>
                    <a:pt x="4470" y="356"/>
                  </a:lnTo>
                  <a:cubicBezTo>
                    <a:pt x="4043" y="115"/>
                    <a:pt x="3577" y="0"/>
                    <a:pt x="3116" y="0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1"/>
            <p:cNvSpPr/>
            <p:nvPr/>
          </p:nvSpPr>
          <p:spPr>
            <a:xfrm>
              <a:off x="4855300" y="3355575"/>
              <a:ext cx="348600" cy="247500"/>
            </a:xfrm>
            <a:custGeom>
              <a:rect b="b" l="l" r="r" t="t"/>
              <a:pathLst>
                <a:path extrusionOk="0" h="9900" w="13944">
                  <a:moveTo>
                    <a:pt x="3161" y="1"/>
                  </a:moveTo>
                  <a:cubicBezTo>
                    <a:pt x="2219" y="1"/>
                    <a:pt x="1293" y="496"/>
                    <a:pt x="768" y="1392"/>
                  </a:cubicBezTo>
                  <a:cubicBezTo>
                    <a:pt x="1" y="2727"/>
                    <a:pt x="501" y="4428"/>
                    <a:pt x="1869" y="5162"/>
                  </a:cubicBezTo>
                  <a:lnTo>
                    <a:pt x="9374" y="9498"/>
                  </a:lnTo>
                  <a:cubicBezTo>
                    <a:pt x="9816" y="9770"/>
                    <a:pt x="10309" y="9900"/>
                    <a:pt x="10796" y="9900"/>
                  </a:cubicBezTo>
                  <a:cubicBezTo>
                    <a:pt x="11743" y="9900"/>
                    <a:pt x="12670" y="9411"/>
                    <a:pt x="13177" y="8531"/>
                  </a:cubicBezTo>
                  <a:cubicBezTo>
                    <a:pt x="13944" y="7196"/>
                    <a:pt x="13444" y="5495"/>
                    <a:pt x="12109" y="4761"/>
                  </a:cubicBezTo>
                  <a:lnTo>
                    <a:pt x="4604" y="425"/>
                  </a:lnTo>
                  <a:cubicBezTo>
                    <a:pt x="4156" y="138"/>
                    <a:pt x="3656" y="1"/>
                    <a:pt x="3161" y="1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1"/>
            <p:cNvSpPr/>
            <p:nvPr/>
          </p:nvSpPr>
          <p:spPr>
            <a:xfrm>
              <a:off x="5317300" y="3621325"/>
              <a:ext cx="346100" cy="245925"/>
            </a:xfrm>
            <a:custGeom>
              <a:rect b="b" l="l" r="r" t="t"/>
              <a:pathLst>
                <a:path extrusionOk="0" h="9837" w="13844">
                  <a:moveTo>
                    <a:pt x="3124" y="1"/>
                  </a:moveTo>
                  <a:cubicBezTo>
                    <a:pt x="2188" y="1"/>
                    <a:pt x="1274" y="489"/>
                    <a:pt x="768" y="1370"/>
                  </a:cubicBezTo>
                  <a:cubicBezTo>
                    <a:pt x="1" y="2704"/>
                    <a:pt x="468" y="4405"/>
                    <a:pt x="1835" y="5139"/>
                  </a:cubicBezTo>
                  <a:lnTo>
                    <a:pt x="9341" y="9442"/>
                  </a:lnTo>
                  <a:cubicBezTo>
                    <a:pt x="9776" y="9710"/>
                    <a:pt x="10253" y="9836"/>
                    <a:pt x="10724" y="9836"/>
                  </a:cubicBezTo>
                  <a:cubicBezTo>
                    <a:pt x="11658" y="9836"/>
                    <a:pt x="12566" y="9340"/>
                    <a:pt x="13077" y="8475"/>
                  </a:cubicBezTo>
                  <a:cubicBezTo>
                    <a:pt x="13844" y="7141"/>
                    <a:pt x="13377" y="5473"/>
                    <a:pt x="12042" y="4739"/>
                  </a:cubicBezTo>
                  <a:lnTo>
                    <a:pt x="4537" y="402"/>
                  </a:lnTo>
                  <a:cubicBezTo>
                    <a:pt x="4095" y="130"/>
                    <a:pt x="3606" y="1"/>
                    <a:pt x="3124" y="1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1"/>
            <p:cNvSpPr/>
            <p:nvPr/>
          </p:nvSpPr>
          <p:spPr>
            <a:xfrm>
              <a:off x="2997300" y="2825250"/>
              <a:ext cx="360300" cy="244925"/>
            </a:xfrm>
            <a:custGeom>
              <a:rect b="b" l="l" r="r" t="t"/>
              <a:pathLst>
                <a:path extrusionOk="0" h="9797" w="14412">
                  <a:moveTo>
                    <a:pt x="11295" y="0"/>
                  </a:moveTo>
                  <a:cubicBezTo>
                    <a:pt x="10835" y="0"/>
                    <a:pt x="10368" y="115"/>
                    <a:pt x="9941" y="356"/>
                  </a:cubicBezTo>
                  <a:lnTo>
                    <a:pt x="2436" y="4692"/>
                  </a:lnTo>
                  <a:cubicBezTo>
                    <a:pt x="1" y="6093"/>
                    <a:pt x="1002" y="9796"/>
                    <a:pt x="3804" y="9796"/>
                  </a:cubicBezTo>
                  <a:cubicBezTo>
                    <a:pt x="4271" y="9796"/>
                    <a:pt x="4738" y="9663"/>
                    <a:pt x="5171" y="9429"/>
                  </a:cubicBezTo>
                  <a:lnTo>
                    <a:pt x="12677" y="5093"/>
                  </a:lnTo>
                  <a:cubicBezTo>
                    <a:pt x="13978" y="4359"/>
                    <a:pt x="14411" y="2658"/>
                    <a:pt x="13644" y="1357"/>
                  </a:cubicBezTo>
                  <a:cubicBezTo>
                    <a:pt x="13151" y="483"/>
                    <a:pt x="12236" y="0"/>
                    <a:pt x="11295" y="0"/>
                  </a:cubicBezTo>
                  <a:close/>
                </a:path>
              </a:pathLst>
            </a:custGeom>
            <a:solidFill>
              <a:srgbClr val="36C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1"/>
            <p:cNvSpPr/>
            <p:nvPr/>
          </p:nvSpPr>
          <p:spPr>
            <a:xfrm>
              <a:off x="2075825" y="3356150"/>
              <a:ext cx="361950" cy="246050"/>
            </a:xfrm>
            <a:custGeom>
              <a:rect b="b" l="l" r="r" t="t"/>
              <a:pathLst>
                <a:path extrusionOk="0" h="9842" w="14478">
                  <a:moveTo>
                    <a:pt x="11354" y="0"/>
                  </a:moveTo>
                  <a:cubicBezTo>
                    <a:pt x="10871" y="0"/>
                    <a:pt x="10383" y="130"/>
                    <a:pt x="9941" y="402"/>
                  </a:cubicBezTo>
                  <a:lnTo>
                    <a:pt x="2435" y="4738"/>
                  </a:lnTo>
                  <a:cubicBezTo>
                    <a:pt x="0" y="6139"/>
                    <a:pt x="1001" y="9842"/>
                    <a:pt x="3803" y="9842"/>
                  </a:cubicBezTo>
                  <a:cubicBezTo>
                    <a:pt x="4270" y="9842"/>
                    <a:pt x="4737" y="9709"/>
                    <a:pt x="5171" y="9475"/>
                  </a:cubicBezTo>
                  <a:lnTo>
                    <a:pt x="12676" y="5139"/>
                  </a:lnTo>
                  <a:cubicBezTo>
                    <a:pt x="14010" y="4405"/>
                    <a:pt x="14477" y="2704"/>
                    <a:pt x="13710" y="1369"/>
                  </a:cubicBezTo>
                  <a:cubicBezTo>
                    <a:pt x="13204" y="489"/>
                    <a:pt x="12290" y="0"/>
                    <a:pt x="11354" y="0"/>
                  </a:cubicBezTo>
                  <a:close/>
                </a:path>
              </a:pathLst>
            </a:custGeom>
            <a:solidFill>
              <a:srgbClr val="36C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1"/>
            <p:cNvSpPr/>
            <p:nvPr/>
          </p:nvSpPr>
          <p:spPr>
            <a:xfrm>
              <a:off x="1633000" y="3621775"/>
              <a:ext cx="345275" cy="245725"/>
            </a:xfrm>
            <a:custGeom>
              <a:rect b="b" l="l" r="r" t="t"/>
              <a:pathLst>
                <a:path extrusionOk="0" h="9829" w="13811">
                  <a:moveTo>
                    <a:pt x="10684" y="0"/>
                  </a:moveTo>
                  <a:cubicBezTo>
                    <a:pt x="10195" y="0"/>
                    <a:pt x="9696" y="133"/>
                    <a:pt x="9241" y="418"/>
                  </a:cubicBezTo>
                  <a:lnTo>
                    <a:pt x="1735" y="4721"/>
                  </a:lnTo>
                  <a:cubicBezTo>
                    <a:pt x="434" y="5488"/>
                    <a:pt x="1" y="7156"/>
                    <a:pt x="735" y="8457"/>
                  </a:cubicBezTo>
                  <a:cubicBezTo>
                    <a:pt x="1250" y="9331"/>
                    <a:pt x="2172" y="9828"/>
                    <a:pt x="3115" y="9828"/>
                  </a:cubicBezTo>
                  <a:cubicBezTo>
                    <a:pt x="3577" y="9828"/>
                    <a:pt x="4043" y="9710"/>
                    <a:pt x="4471" y="9458"/>
                  </a:cubicBezTo>
                  <a:lnTo>
                    <a:pt x="11976" y="5121"/>
                  </a:lnTo>
                  <a:cubicBezTo>
                    <a:pt x="13344" y="4387"/>
                    <a:pt x="13811" y="2686"/>
                    <a:pt x="13043" y="1352"/>
                  </a:cubicBezTo>
                  <a:cubicBezTo>
                    <a:pt x="12538" y="495"/>
                    <a:pt x="11628" y="0"/>
                    <a:pt x="10684" y="0"/>
                  </a:cubicBezTo>
                  <a:close/>
                </a:path>
              </a:pathLst>
            </a:custGeom>
            <a:solidFill>
              <a:srgbClr val="36C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1"/>
            <p:cNvSpPr/>
            <p:nvPr/>
          </p:nvSpPr>
          <p:spPr>
            <a:xfrm>
              <a:off x="2553650" y="3091300"/>
              <a:ext cx="343625" cy="245175"/>
            </a:xfrm>
            <a:custGeom>
              <a:rect b="b" l="l" r="r" t="t"/>
              <a:pathLst>
                <a:path extrusionOk="0" h="9807" w="13745">
                  <a:moveTo>
                    <a:pt x="10622" y="0"/>
                  </a:moveTo>
                  <a:cubicBezTo>
                    <a:pt x="10163" y="0"/>
                    <a:pt x="9699" y="115"/>
                    <a:pt x="9274" y="355"/>
                  </a:cubicBezTo>
                  <a:lnTo>
                    <a:pt x="1769" y="4725"/>
                  </a:lnTo>
                  <a:cubicBezTo>
                    <a:pt x="435" y="5459"/>
                    <a:pt x="1" y="7126"/>
                    <a:pt x="768" y="8427"/>
                  </a:cubicBezTo>
                  <a:cubicBezTo>
                    <a:pt x="1257" y="9317"/>
                    <a:pt x="2162" y="9806"/>
                    <a:pt x="3096" y="9806"/>
                  </a:cubicBezTo>
                  <a:cubicBezTo>
                    <a:pt x="3563" y="9806"/>
                    <a:pt x="4037" y="9684"/>
                    <a:pt x="4471" y="9428"/>
                  </a:cubicBezTo>
                  <a:lnTo>
                    <a:pt x="11976" y="5125"/>
                  </a:lnTo>
                  <a:cubicBezTo>
                    <a:pt x="13310" y="4358"/>
                    <a:pt x="13744" y="2690"/>
                    <a:pt x="13010" y="1389"/>
                  </a:cubicBezTo>
                  <a:cubicBezTo>
                    <a:pt x="12493" y="490"/>
                    <a:pt x="11568" y="0"/>
                    <a:pt x="10622" y="0"/>
                  </a:cubicBezTo>
                  <a:close/>
                </a:path>
              </a:pathLst>
            </a:custGeom>
            <a:solidFill>
              <a:srgbClr val="36C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1"/>
            <p:cNvSpPr/>
            <p:nvPr/>
          </p:nvSpPr>
          <p:spPr>
            <a:xfrm>
              <a:off x="3576900" y="1973450"/>
              <a:ext cx="135950" cy="350375"/>
            </a:xfrm>
            <a:custGeom>
              <a:rect b="b" l="l" r="r" t="t"/>
              <a:pathLst>
                <a:path extrusionOk="0" h="14015" w="5438">
                  <a:moveTo>
                    <a:pt x="2785" y="1"/>
                  </a:moveTo>
                  <a:cubicBezTo>
                    <a:pt x="2746" y="1"/>
                    <a:pt x="2708" y="2"/>
                    <a:pt x="2669" y="3"/>
                  </a:cubicBezTo>
                  <a:cubicBezTo>
                    <a:pt x="1168" y="70"/>
                    <a:pt x="0" y="1338"/>
                    <a:pt x="34" y="2839"/>
                  </a:cubicBezTo>
                  <a:lnTo>
                    <a:pt x="34" y="11178"/>
                  </a:lnTo>
                  <a:cubicBezTo>
                    <a:pt x="0" y="12646"/>
                    <a:pt x="1168" y="13913"/>
                    <a:pt x="2669" y="14013"/>
                  </a:cubicBezTo>
                  <a:cubicBezTo>
                    <a:pt x="2689" y="14014"/>
                    <a:pt x="2708" y="14014"/>
                    <a:pt x="2728" y="14014"/>
                  </a:cubicBezTo>
                  <a:cubicBezTo>
                    <a:pt x="4203" y="14014"/>
                    <a:pt x="5437" y="12792"/>
                    <a:pt x="5437" y="11278"/>
                  </a:cubicBezTo>
                  <a:lnTo>
                    <a:pt x="5437" y="2705"/>
                  </a:lnTo>
                  <a:cubicBezTo>
                    <a:pt x="5437" y="1211"/>
                    <a:pt x="4235" y="1"/>
                    <a:pt x="2785" y="1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1"/>
            <p:cNvSpPr/>
            <p:nvPr/>
          </p:nvSpPr>
          <p:spPr>
            <a:xfrm>
              <a:off x="3576900" y="2509725"/>
              <a:ext cx="135950" cy="350350"/>
            </a:xfrm>
            <a:custGeom>
              <a:rect b="b" l="l" r="r" t="t"/>
              <a:pathLst>
                <a:path extrusionOk="0" h="14014" w="5438">
                  <a:moveTo>
                    <a:pt x="2728" y="0"/>
                  </a:moveTo>
                  <a:cubicBezTo>
                    <a:pt x="2708" y="0"/>
                    <a:pt x="2689" y="1"/>
                    <a:pt x="2669" y="1"/>
                  </a:cubicBezTo>
                  <a:cubicBezTo>
                    <a:pt x="1168" y="101"/>
                    <a:pt x="0" y="1335"/>
                    <a:pt x="34" y="2836"/>
                  </a:cubicBezTo>
                  <a:lnTo>
                    <a:pt x="34" y="11176"/>
                  </a:lnTo>
                  <a:cubicBezTo>
                    <a:pt x="0" y="12677"/>
                    <a:pt x="1168" y="13944"/>
                    <a:pt x="2669" y="14011"/>
                  </a:cubicBezTo>
                  <a:cubicBezTo>
                    <a:pt x="2708" y="14013"/>
                    <a:pt x="2746" y="14014"/>
                    <a:pt x="2785" y="14014"/>
                  </a:cubicBezTo>
                  <a:cubicBezTo>
                    <a:pt x="4235" y="14014"/>
                    <a:pt x="5437" y="12804"/>
                    <a:pt x="5437" y="11309"/>
                  </a:cubicBezTo>
                  <a:lnTo>
                    <a:pt x="5437" y="2736"/>
                  </a:lnTo>
                  <a:cubicBezTo>
                    <a:pt x="5437" y="1222"/>
                    <a:pt x="4203" y="0"/>
                    <a:pt x="2728" y="0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1"/>
            <p:cNvSpPr/>
            <p:nvPr/>
          </p:nvSpPr>
          <p:spPr>
            <a:xfrm>
              <a:off x="3576900" y="909400"/>
              <a:ext cx="135950" cy="350325"/>
            </a:xfrm>
            <a:custGeom>
              <a:rect b="b" l="l" r="r" t="t"/>
              <a:pathLst>
                <a:path extrusionOk="0" h="14013" w="5438">
                  <a:moveTo>
                    <a:pt x="2730" y="1"/>
                  </a:moveTo>
                  <a:cubicBezTo>
                    <a:pt x="2709" y="1"/>
                    <a:pt x="2689" y="1"/>
                    <a:pt x="2669" y="2"/>
                  </a:cubicBezTo>
                  <a:cubicBezTo>
                    <a:pt x="1168" y="68"/>
                    <a:pt x="0" y="1336"/>
                    <a:pt x="34" y="2837"/>
                  </a:cubicBezTo>
                  <a:lnTo>
                    <a:pt x="34" y="11176"/>
                  </a:lnTo>
                  <a:cubicBezTo>
                    <a:pt x="0" y="12677"/>
                    <a:pt x="1168" y="13912"/>
                    <a:pt x="2669" y="14012"/>
                  </a:cubicBezTo>
                  <a:cubicBezTo>
                    <a:pt x="2689" y="14012"/>
                    <a:pt x="2708" y="14012"/>
                    <a:pt x="2728" y="14012"/>
                  </a:cubicBezTo>
                  <a:cubicBezTo>
                    <a:pt x="4203" y="14012"/>
                    <a:pt x="5437" y="12791"/>
                    <a:pt x="5437" y="11310"/>
                  </a:cubicBezTo>
                  <a:lnTo>
                    <a:pt x="5437" y="2703"/>
                  </a:lnTo>
                  <a:cubicBezTo>
                    <a:pt x="5437" y="1190"/>
                    <a:pt x="4204" y="1"/>
                    <a:pt x="2730" y="1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1"/>
            <p:cNvSpPr/>
            <p:nvPr/>
          </p:nvSpPr>
          <p:spPr>
            <a:xfrm>
              <a:off x="3577725" y="403150"/>
              <a:ext cx="135125" cy="319925"/>
            </a:xfrm>
            <a:custGeom>
              <a:rect b="b" l="l" r="r" t="t"/>
              <a:pathLst>
                <a:path extrusionOk="0" h="12797" w="5405">
                  <a:moveTo>
                    <a:pt x="2582" y="1"/>
                  </a:moveTo>
                  <a:cubicBezTo>
                    <a:pt x="1202" y="1"/>
                    <a:pt x="65" y="1111"/>
                    <a:pt x="1" y="2506"/>
                  </a:cubicBezTo>
                  <a:lnTo>
                    <a:pt x="1" y="10344"/>
                  </a:lnTo>
                  <a:cubicBezTo>
                    <a:pt x="151" y="11979"/>
                    <a:pt x="1427" y="12796"/>
                    <a:pt x="2702" y="12796"/>
                  </a:cubicBezTo>
                  <a:cubicBezTo>
                    <a:pt x="3978" y="12796"/>
                    <a:pt x="5254" y="11979"/>
                    <a:pt x="5404" y="10344"/>
                  </a:cubicBezTo>
                  <a:lnTo>
                    <a:pt x="5404" y="2506"/>
                  </a:lnTo>
                  <a:cubicBezTo>
                    <a:pt x="5340" y="1111"/>
                    <a:pt x="4203" y="1"/>
                    <a:pt x="2823" y="1"/>
                  </a:cubicBezTo>
                  <a:cubicBezTo>
                    <a:pt x="2783" y="1"/>
                    <a:pt x="2743" y="2"/>
                    <a:pt x="2702" y="4"/>
                  </a:cubicBezTo>
                  <a:cubicBezTo>
                    <a:pt x="2662" y="2"/>
                    <a:pt x="2622" y="1"/>
                    <a:pt x="2582" y="1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1"/>
            <p:cNvSpPr/>
            <p:nvPr/>
          </p:nvSpPr>
          <p:spPr>
            <a:xfrm>
              <a:off x="3576900" y="1441400"/>
              <a:ext cx="135950" cy="349575"/>
            </a:xfrm>
            <a:custGeom>
              <a:rect b="b" l="l" r="r" t="t"/>
              <a:pathLst>
                <a:path extrusionOk="0" h="13983" w="5438">
                  <a:moveTo>
                    <a:pt x="2785" y="1"/>
                  </a:moveTo>
                  <a:cubicBezTo>
                    <a:pt x="2746" y="1"/>
                    <a:pt x="2708" y="2"/>
                    <a:pt x="2669" y="3"/>
                  </a:cubicBezTo>
                  <a:cubicBezTo>
                    <a:pt x="1168" y="70"/>
                    <a:pt x="0" y="1338"/>
                    <a:pt x="34" y="2839"/>
                  </a:cubicBezTo>
                  <a:lnTo>
                    <a:pt x="34" y="11178"/>
                  </a:lnTo>
                  <a:cubicBezTo>
                    <a:pt x="0" y="12679"/>
                    <a:pt x="1168" y="13913"/>
                    <a:pt x="2669" y="13980"/>
                  </a:cubicBezTo>
                  <a:cubicBezTo>
                    <a:pt x="2708" y="13982"/>
                    <a:pt x="2746" y="13983"/>
                    <a:pt x="2785" y="13983"/>
                  </a:cubicBezTo>
                  <a:cubicBezTo>
                    <a:pt x="4235" y="13983"/>
                    <a:pt x="5437" y="12773"/>
                    <a:pt x="5437" y="11278"/>
                  </a:cubicBezTo>
                  <a:lnTo>
                    <a:pt x="5437" y="2705"/>
                  </a:lnTo>
                  <a:cubicBezTo>
                    <a:pt x="5437" y="1211"/>
                    <a:pt x="4235" y="1"/>
                    <a:pt x="2785" y="1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1"/>
            <p:cNvSpPr/>
            <p:nvPr/>
          </p:nvSpPr>
          <p:spPr>
            <a:xfrm>
              <a:off x="3478500" y="2645675"/>
              <a:ext cx="171800" cy="158475"/>
            </a:xfrm>
            <a:custGeom>
              <a:rect b="b" l="l" r="r" t="t"/>
              <a:pathLst>
                <a:path extrusionOk="0" h="6339" w="6872">
                  <a:moveTo>
                    <a:pt x="3869" y="0"/>
                  </a:moveTo>
                  <a:cubicBezTo>
                    <a:pt x="3169" y="0"/>
                    <a:pt x="2468" y="267"/>
                    <a:pt x="1935" y="801"/>
                  </a:cubicBezTo>
                  <a:lnTo>
                    <a:pt x="1067" y="1668"/>
                  </a:lnTo>
                  <a:cubicBezTo>
                    <a:pt x="0" y="2736"/>
                    <a:pt x="0" y="4470"/>
                    <a:pt x="1067" y="5538"/>
                  </a:cubicBezTo>
                  <a:cubicBezTo>
                    <a:pt x="1601" y="6071"/>
                    <a:pt x="2302" y="6338"/>
                    <a:pt x="3002" y="6338"/>
                  </a:cubicBezTo>
                  <a:cubicBezTo>
                    <a:pt x="3703" y="6338"/>
                    <a:pt x="4403" y="6071"/>
                    <a:pt x="4937" y="5538"/>
                  </a:cubicBezTo>
                  <a:lnTo>
                    <a:pt x="5804" y="4670"/>
                  </a:lnTo>
                  <a:cubicBezTo>
                    <a:pt x="6872" y="3603"/>
                    <a:pt x="6872" y="1868"/>
                    <a:pt x="5804" y="801"/>
                  </a:cubicBezTo>
                  <a:cubicBezTo>
                    <a:pt x="5270" y="267"/>
                    <a:pt x="4570" y="0"/>
                    <a:pt x="3869" y="0"/>
                  </a:cubicBezTo>
                  <a:close/>
                </a:path>
              </a:pathLst>
            </a:custGeom>
            <a:solidFill>
              <a:srgbClr val="36C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1"/>
            <p:cNvSpPr/>
            <p:nvPr/>
          </p:nvSpPr>
          <p:spPr>
            <a:xfrm>
              <a:off x="3645275" y="2645675"/>
              <a:ext cx="171825" cy="158475"/>
            </a:xfrm>
            <a:custGeom>
              <a:rect b="b" l="l" r="r" t="t"/>
              <a:pathLst>
                <a:path extrusionOk="0" h="6339" w="6873">
                  <a:moveTo>
                    <a:pt x="2986" y="0"/>
                  </a:moveTo>
                  <a:cubicBezTo>
                    <a:pt x="2294" y="0"/>
                    <a:pt x="1602" y="267"/>
                    <a:pt x="1068" y="801"/>
                  </a:cubicBezTo>
                  <a:cubicBezTo>
                    <a:pt x="0" y="1868"/>
                    <a:pt x="0" y="3603"/>
                    <a:pt x="1068" y="4670"/>
                  </a:cubicBezTo>
                  <a:lnTo>
                    <a:pt x="1935" y="5538"/>
                  </a:lnTo>
                  <a:cubicBezTo>
                    <a:pt x="2469" y="6071"/>
                    <a:pt x="3169" y="6338"/>
                    <a:pt x="3870" y="6338"/>
                  </a:cubicBezTo>
                  <a:cubicBezTo>
                    <a:pt x="4570" y="6338"/>
                    <a:pt x="5271" y="6071"/>
                    <a:pt x="5805" y="5538"/>
                  </a:cubicBezTo>
                  <a:cubicBezTo>
                    <a:pt x="6872" y="4470"/>
                    <a:pt x="6872" y="2736"/>
                    <a:pt x="5805" y="1668"/>
                  </a:cubicBezTo>
                  <a:lnTo>
                    <a:pt x="4904" y="801"/>
                  </a:lnTo>
                  <a:cubicBezTo>
                    <a:pt x="4370" y="267"/>
                    <a:pt x="3678" y="0"/>
                    <a:pt x="2986" y="0"/>
                  </a:cubicBezTo>
                  <a:close/>
                </a:path>
              </a:pathLst>
            </a:custGeom>
            <a:solidFill>
              <a:srgbClr val="FFF4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1"/>
            <p:cNvSpPr/>
            <p:nvPr/>
          </p:nvSpPr>
          <p:spPr>
            <a:xfrm>
              <a:off x="1617150" y="383850"/>
              <a:ext cx="4055425" cy="4660425"/>
            </a:xfrm>
            <a:custGeom>
              <a:rect b="b" l="l" r="r" t="t"/>
              <a:pathLst>
                <a:path extrusionOk="0" h="186417" w="162217">
                  <a:moveTo>
                    <a:pt x="81192" y="5879"/>
                  </a:moveTo>
                  <a:lnTo>
                    <a:pt x="83927" y="7481"/>
                  </a:lnTo>
                  <a:lnTo>
                    <a:pt x="154111" y="47976"/>
                  </a:lnTo>
                  <a:lnTo>
                    <a:pt x="83927" y="88472"/>
                  </a:lnTo>
                  <a:lnTo>
                    <a:pt x="81192" y="90073"/>
                  </a:lnTo>
                  <a:lnTo>
                    <a:pt x="78490" y="88505"/>
                  </a:lnTo>
                  <a:lnTo>
                    <a:pt x="8307" y="47976"/>
                  </a:lnTo>
                  <a:lnTo>
                    <a:pt x="78490" y="7481"/>
                  </a:lnTo>
                  <a:lnTo>
                    <a:pt x="81192" y="5879"/>
                  </a:lnTo>
                  <a:close/>
                  <a:moveTo>
                    <a:pt x="156813" y="52646"/>
                  </a:moveTo>
                  <a:lnTo>
                    <a:pt x="156813" y="136907"/>
                  </a:lnTo>
                  <a:lnTo>
                    <a:pt x="83827" y="179037"/>
                  </a:lnTo>
                  <a:lnTo>
                    <a:pt x="83827" y="94710"/>
                  </a:lnTo>
                  <a:lnTo>
                    <a:pt x="87297" y="92775"/>
                  </a:lnTo>
                  <a:lnTo>
                    <a:pt x="156813" y="52646"/>
                  </a:lnTo>
                  <a:close/>
                  <a:moveTo>
                    <a:pt x="81113" y="0"/>
                  </a:moveTo>
                  <a:cubicBezTo>
                    <a:pt x="80642" y="0"/>
                    <a:pt x="80175" y="125"/>
                    <a:pt x="79758" y="375"/>
                  </a:cubicBezTo>
                  <a:lnTo>
                    <a:pt x="1402" y="45608"/>
                  </a:lnTo>
                  <a:cubicBezTo>
                    <a:pt x="535" y="46108"/>
                    <a:pt x="1" y="47009"/>
                    <a:pt x="34" y="47976"/>
                  </a:cubicBezTo>
                  <a:lnTo>
                    <a:pt x="34" y="138574"/>
                  </a:lnTo>
                  <a:cubicBezTo>
                    <a:pt x="34" y="139542"/>
                    <a:pt x="535" y="140409"/>
                    <a:pt x="1369" y="140909"/>
                  </a:cubicBezTo>
                  <a:lnTo>
                    <a:pt x="49036" y="168429"/>
                  </a:lnTo>
                  <a:cubicBezTo>
                    <a:pt x="49463" y="168670"/>
                    <a:pt x="49929" y="168785"/>
                    <a:pt x="50389" y="168785"/>
                  </a:cubicBezTo>
                  <a:cubicBezTo>
                    <a:pt x="51331" y="168785"/>
                    <a:pt x="52245" y="168302"/>
                    <a:pt x="52739" y="167428"/>
                  </a:cubicBezTo>
                  <a:cubicBezTo>
                    <a:pt x="53506" y="166127"/>
                    <a:pt x="53039" y="164493"/>
                    <a:pt x="51738" y="163726"/>
                  </a:cubicBezTo>
                  <a:lnTo>
                    <a:pt x="5438" y="137007"/>
                  </a:lnTo>
                  <a:lnTo>
                    <a:pt x="5438" y="52680"/>
                  </a:lnTo>
                  <a:lnTo>
                    <a:pt x="76355" y="93609"/>
                  </a:lnTo>
                  <a:lnTo>
                    <a:pt x="78424" y="94776"/>
                  </a:lnTo>
                  <a:lnTo>
                    <a:pt x="78424" y="178970"/>
                  </a:lnTo>
                  <a:lnTo>
                    <a:pt x="61745" y="169330"/>
                  </a:lnTo>
                  <a:cubicBezTo>
                    <a:pt x="61324" y="169109"/>
                    <a:pt x="60876" y="169004"/>
                    <a:pt x="60436" y="169004"/>
                  </a:cubicBezTo>
                  <a:cubicBezTo>
                    <a:pt x="59483" y="169004"/>
                    <a:pt x="58567" y="169496"/>
                    <a:pt x="58042" y="170364"/>
                  </a:cubicBezTo>
                  <a:cubicBezTo>
                    <a:pt x="57308" y="171665"/>
                    <a:pt x="57742" y="173299"/>
                    <a:pt x="59010" y="174066"/>
                  </a:cubicBezTo>
                  <a:lnTo>
                    <a:pt x="79758" y="186042"/>
                  </a:lnTo>
                  <a:cubicBezTo>
                    <a:pt x="80175" y="186292"/>
                    <a:pt x="80650" y="186417"/>
                    <a:pt x="81125" y="186417"/>
                  </a:cubicBezTo>
                  <a:cubicBezTo>
                    <a:pt x="81601" y="186417"/>
                    <a:pt x="82076" y="186292"/>
                    <a:pt x="82493" y="186042"/>
                  </a:cubicBezTo>
                  <a:lnTo>
                    <a:pt x="160849" y="140809"/>
                  </a:lnTo>
                  <a:cubicBezTo>
                    <a:pt x="161683" y="140309"/>
                    <a:pt x="162217" y="139408"/>
                    <a:pt x="162217" y="138441"/>
                  </a:cubicBezTo>
                  <a:lnTo>
                    <a:pt x="162217" y="47976"/>
                  </a:lnTo>
                  <a:cubicBezTo>
                    <a:pt x="162217" y="46975"/>
                    <a:pt x="161683" y="46108"/>
                    <a:pt x="160849" y="45608"/>
                  </a:cubicBezTo>
                  <a:lnTo>
                    <a:pt x="82493" y="375"/>
                  </a:lnTo>
                  <a:cubicBezTo>
                    <a:pt x="82059" y="125"/>
                    <a:pt x="81584" y="0"/>
                    <a:pt x="811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" name="Google Shape;603;p31"/>
          <p:cNvGrpSpPr/>
          <p:nvPr/>
        </p:nvGrpSpPr>
        <p:grpSpPr>
          <a:xfrm>
            <a:off x="4719359" y="3548433"/>
            <a:ext cx="463236" cy="494177"/>
            <a:chOff x="1641350" y="1084550"/>
            <a:chExt cx="3711825" cy="3959750"/>
          </a:xfrm>
        </p:grpSpPr>
        <p:sp>
          <p:nvSpPr>
            <p:cNvPr id="604" name="Google Shape;604;p31"/>
            <p:cNvSpPr/>
            <p:nvPr/>
          </p:nvSpPr>
          <p:spPr>
            <a:xfrm>
              <a:off x="1641350" y="1148775"/>
              <a:ext cx="3112250" cy="2994600"/>
            </a:xfrm>
            <a:custGeom>
              <a:rect b="b" l="l" r="r" t="t"/>
              <a:pathLst>
                <a:path extrusionOk="0" h="119784" w="124490">
                  <a:moveTo>
                    <a:pt x="64613" y="0"/>
                  </a:moveTo>
                  <a:cubicBezTo>
                    <a:pt x="40362" y="0"/>
                    <a:pt x="18547" y="14577"/>
                    <a:pt x="9274" y="36960"/>
                  </a:cubicBezTo>
                  <a:cubicBezTo>
                    <a:pt x="0" y="59343"/>
                    <a:pt x="5137" y="85128"/>
                    <a:pt x="22249" y="102240"/>
                  </a:cubicBezTo>
                  <a:cubicBezTo>
                    <a:pt x="33713" y="113703"/>
                    <a:pt x="49023" y="119784"/>
                    <a:pt x="64601" y="119784"/>
                  </a:cubicBezTo>
                  <a:cubicBezTo>
                    <a:pt x="72323" y="119784"/>
                    <a:pt x="80111" y="118289"/>
                    <a:pt x="87529" y="115216"/>
                  </a:cubicBezTo>
                  <a:cubicBezTo>
                    <a:pt x="109912" y="105976"/>
                    <a:pt x="124489" y="84127"/>
                    <a:pt x="124489" y="59910"/>
                  </a:cubicBezTo>
                  <a:cubicBezTo>
                    <a:pt x="124489" y="26819"/>
                    <a:pt x="97670" y="0"/>
                    <a:pt x="646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1"/>
            <p:cNvSpPr/>
            <p:nvPr/>
          </p:nvSpPr>
          <p:spPr>
            <a:xfrm>
              <a:off x="2197575" y="1149000"/>
              <a:ext cx="2556025" cy="1497525"/>
            </a:xfrm>
            <a:custGeom>
              <a:rect b="b" l="l" r="r" t="t"/>
              <a:pathLst>
                <a:path extrusionOk="0" h="59901" w="102241">
                  <a:moveTo>
                    <a:pt x="42373" y="1"/>
                  </a:moveTo>
                  <a:cubicBezTo>
                    <a:pt x="26777" y="1"/>
                    <a:pt x="11448" y="6089"/>
                    <a:pt x="0" y="17537"/>
                  </a:cubicBezTo>
                  <a:lnTo>
                    <a:pt x="34" y="17537"/>
                  </a:lnTo>
                  <a:lnTo>
                    <a:pt x="42364" y="59901"/>
                  </a:lnTo>
                  <a:lnTo>
                    <a:pt x="102240" y="59901"/>
                  </a:lnTo>
                  <a:cubicBezTo>
                    <a:pt x="102240" y="35650"/>
                    <a:pt x="87663" y="13834"/>
                    <a:pt x="65280" y="4561"/>
                  </a:cubicBezTo>
                  <a:cubicBezTo>
                    <a:pt x="57871" y="1491"/>
                    <a:pt x="50090" y="1"/>
                    <a:pt x="423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1"/>
            <p:cNvSpPr/>
            <p:nvPr/>
          </p:nvSpPr>
          <p:spPr>
            <a:xfrm>
              <a:off x="2752125" y="2873075"/>
              <a:ext cx="1904725" cy="1270800"/>
            </a:xfrm>
            <a:custGeom>
              <a:rect b="b" l="l" r="r" t="t"/>
              <a:pathLst>
                <a:path extrusionOk="0" h="50832" w="76189">
                  <a:moveTo>
                    <a:pt x="45340" y="1"/>
                  </a:moveTo>
                  <a:cubicBezTo>
                    <a:pt x="39222" y="1"/>
                    <a:pt x="33055" y="1239"/>
                    <a:pt x="27220" y="3780"/>
                  </a:cubicBezTo>
                  <a:cubicBezTo>
                    <a:pt x="10709" y="10985"/>
                    <a:pt x="1" y="27297"/>
                    <a:pt x="34" y="45343"/>
                  </a:cubicBezTo>
                  <a:cubicBezTo>
                    <a:pt x="34" y="46010"/>
                    <a:pt x="34" y="46678"/>
                    <a:pt x="68" y="47345"/>
                  </a:cubicBezTo>
                  <a:cubicBezTo>
                    <a:pt x="6705" y="49709"/>
                    <a:pt x="13487" y="50831"/>
                    <a:pt x="20159" y="50831"/>
                  </a:cubicBezTo>
                  <a:cubicBezTo>
                    <a:pt x="44366" y="50831"/>
                    <a:pt x="67115" y="36047"/>
                    <a:pt x="76189" y="12119"/>
                  </a:cubicBezTo>
                  <a:cubicBezTo>
                    <a:pt x="67638" y="4173"/>
                    <a:pt x="56571" y="1"/>
                    <a:pt x="45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1"/>
            <p:cNvSpPr/>
            <p:nvPr/>
          </p:nvSpPr>
          <p:spPr>
            <a:xfrm>
              <a:off x="2987300" y="2873325"/>
              <a:ext cx="2195775" cy="2112800"/>
            </a:xfrm>
            <a:custGeom>
              <a:rect b="b" l="l" r="r" t="t"/>
              <a:pathLst>
                <a:path extrusionOk="0" h="84512" w="87831">
                  <a:moveTo>
                    <a:pt x="45567" y="1"/>
                  </a:moveTo>
                  <a:cubicBezTo>
                    <a:pt x="28488" y="1"/>
                    <a:pt x="13077" y="10275"/>
                    <a:pt x="6539" y="26086"/>
                  </a:cubicBezTo>
                  <a:cubicBezTo>
                    <a:pt x="1" y="41864"/>
                    <a:pt x="3603" y="60044"/>
                    <a:pt x="15712" y="72152"/>
                  </a:cubicBezTo>
                  <a:cubicBezTo>
                    <a:pt x="23785" y="80226"/>
                    <a:pt x="34588" y="84512"/>
                    <a:pt x="45577" y="84512"/>
                  </a:cubicBezTo>
                  <a:cubicBezTo>
                    <a:pt x="51023" y="84512"/>
                    <a:pt x="56516" y="83459"/>
                    <a:pt x="61745" y="81292"/>
                  </a:cubicBezTo>
                  <a:cubicBezTo>
                    <a:pt x="77556" y="74754"/>
                    <a:pt x="87830" y="59343"/>
                    <a:pt x="87830" y="42264"/>
                  </a:cubicBezTo>
                  <a:cubicBezTo>
                    <a:pt x="87830" y="18914"/>
                    <a:pt x="68917" y="1"/>
                    <a:pt x="45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1"/>
            <p:cNvSpPr/>
            <p:nvPr/>
          </p:nvSpPr>
          <p:spPr>
            <a:xfrm>
              <a:off x="4129775" y="2873325"/>
              <a:ext cx="1223400" cy="1803825"/>
            </a:xfrm>
            <a:custGeom>
              <a:rect b="b" l="l" r="r" t="t"/>
              <a:pathLst>
                <a:path extrusionOk="0" h="72153" w="48936">
                  <a:moveTo>
                    <a:pt x="171" y="0"/>
                  </a:moveTo>
                  <a:cubicBezTo>
                    <a:pt x="114" y="0"/>
                    <a:pt x="58" y="1"/>
                    <a:pt x="1" y="1"/>
                  </a:cubicBezTo>
                  <a:lnTo>
                    <a:pt x="1" y="42264"/>
                  </a:lnTo>
                  <a:lnTo>
                    <a:pt x="29856" y="72119"/>
                  </a:lnTo>
                  <a:lnTo>
                    <a:pt x="29889" y="72152"/>
                  </a:lnTo>
                  <a:cubicBezTo>
                    <a:pt x="48936" y="53105"/>
                    <a:pt x="45567" y="21383"/>
                    <a:pt x="22951" y="6772"/>
                  </a:cubicBezTo>
                  <a:cubicBezTo>
                    <a:pt x="16160" y="2367"/>
                    <a:pt x="8251" y="0"/>
                    <a:pt x="1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1"/>
            <p:cNvSpPr/>
            <p:nvPr/>
          </p:nvSpPr>
          <p:spPr>
            <a:xfrm>
              <a:off x="4126450" y="3928250"/>
              <a:ext cx="1057450" cy="747225"/>
            </a:xfrm>
            <a:custGeom>
              <a:rect b="b" l="l" r="r" t="t"/>
              <a:pathLst>
                <a:path extrusionOk="0" h="29889" w="42298">
                  <a:moveTo>
                    <a:pt x="1" y="1"/>
                  </a:moveTo>
                  <a:lnTo>
                    <a:pt x="29855" y="29855"/>
                  </a:lnTo>
                  <a:lnTo>
                    <a:pt x="29889" y="29889"/>
                  </a:lnTo>
                  <a:cubicBezTo>
                    <a:pt x="37828" y="21983"/>
                    <a:pt x="42297" y="11209"/>
                    <a:pt x="42264" y="1"/>
                  </a:cubicBezTo>
                  <a:close/>
                </a:path>
              </a:pathLst>
            </a:custGeom>
            <a:solidFill>
              <a:srgbClr val="E13E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1"/>
            <p:cNvSpPr/>
            <p:nvPr/>
          </p:nvSpPr>
          <p:spPr>
            <a:xfrm>
              <a:off x="2924750" y="2814950"/>
              <a:ext cx="2316700" cy="2229350"/>
            </a:xfrm>
            <a:custGeom>
              <a:rect b="b" l="l" r="r" t="t"/>
              <a:pathLst>
                <a:path extrusionOk="0" h="89174" w="92668">
                  <a:moveTo>
                    <a:pt x="50270" y="4938"/>
                  </a:moveTo>
                  <a:cubicBezTo>
                    <a:pt x="70485" y="6105"/>
                    <a:pt x="86629" y="22250"/>
                    <a:pt x="87830" y="42498"/>
                  </a:cubicBezTo>
                  <a:lnTo>
                    <a:pt x="87830" y="47101"/>
                  </a:lnTo>
                  <a:cubicBezTo>
                    <a:pt x="87297" y="56108"/>
                    <a:pt x="83761" y="64647"/>
                    <a:pt x="77756" y="71352"/>
                  </a:cubicBezTo>
                  <a:lnTo>
                    <a:pt x="74487" y="74621"/>
                  </a:lnTo>
                  <a:cubicBezTo>
                    <a:pt x="67179" y="81153"/>
                    <a:pt x="57707" y="84739"/>
                    <a:pt x="47926" y="84739"/>
                  </a:cubicBezTo>
                  <a:cubicBezTo>
                    <a:pt x="47618" y="84739"/>
                    <a:pt x="47310" y="84735"/>
                    <a:pt x="47001" y="84728"/>
                  </a:cubicBezTo>
                  <a:cubicBezTo>
                    <a:pt x="25886" y="84261"/>
                    <a:pt x="8640" y="67182"/>
                    <a:pt x="8007" y="46067"/>
                  </a:cubicBezTo>
                  <a:cubicBezTo>
                    <a:pt x="7339" y="24418"/>
                    <a:pt x="24018" y="6205"/>
                    <a:pt x="45633" y="4938"/>
                  </a:cubicBezTo>
                  <a:close/>
                  <a:moveTo>
                    <a:pt x="48069" y="1"/>
                  </a:moveTo>
                  <a:cubicBezTo>
                    <a:pt x="30056" y="1"/>
                    <a:pt x="13777" y="10875"/>
                    <a:pt x="6872" y="27520"/>
                  </a:cubicBezTo>
                  <a:cubicBezTo>
                    <a:pt x="1" y="44199"/>
                    <a:pt x="3804" y="63379"/>
                    <a:pt x="16546" y="76122"/>
                  </a:cubicBezTo>
                  <a:cubicBezTo>
                    <a:pt x="25096" y="84650"/>
                    <a:pt x="36500" y="89173"/>
                    <a:pt x="48107" y="89173"/>
                  </a:cubicBezTo>
                  <a:cubicBezTo>
                    <a:pt x="53844" y="89173"/>
                    <a:pt x="59631" y="88068"/>
                    <a:pt x="65147" y="85796"/>
                  </a:cubicBezTo>
                  <a:cubicBezTo>
                    <a:pt x="81793" y="78891"/>
                    <a:pt x="92667" y="62612"/>
                    <a:pt x="92667" y="44599"/>
                  </a:cubicBezTo>
                  <a:cubicBezTo>
                    <a:pt x="92634" y="19982"/>
                    <a:pt x="72686" y="34"/>
                    <a:pt x="480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1"/>
            <p:cNvSpPr/>
            <p:nvPr/>
          </p:nvSpPr>
          <p:spPr>
            <a:xfrm>
              <a:off x="1702225" y="1084550"/>
              <a:ext cx="3118075" cy="3063050"/>
            </a:xfrm>
            <a:custGeom>
              <a:rect b="b" l="l" r="r" t="t"/>
              <a:pathLst>
                <a:path extrusionOk="0" h="122522" w="124723">
                  <a:moveTo>
                    <a:pt x="62378" y="1"/>
                  </a:moveTo>
                  <a:cubicBezTo>
                    <a:pt x="27987" y="1"/>
                    <a:pt x="34" y="27954"/>
                    <a:pt x="34" y="62345"/>
                  </a:cubicBezTo>
                  <a:cubicBezTo>
                    <a:pt x="0" y="76122"/>
                    <a:pt x="4570" y="89531"/>
                    <a:pt x="13010" y="100406"/>
                  </a:cubicBezTo>
                  <a:cubicBezTo>
                    <a:pt x="21282" y="111080"/>
                    <a:pt x="32790" y="118819"/>
                    <a:pt x="45766" y="122422"/>
                  </a:cubicBezTo>
                  <a:cubicBezTo>
                    <a:pt x="46000" y="122488"/>
                    <a:pt x="46200" y="122522"/>
                    <a:pt x="46400" y="122522"/>
                  </a:cubicBezTo>
                  <a:cubicBezTo>
                    <a:pt x="49102" y="122522"/>
                    <a:pt x="49636" y="118686"/>
                    <a:pt x="47001" y="117952"/>
                  </a:cubicBezTo>
                  <a:cubicBezTo>
                    <a:pt x="27620" y="112615"/>
                    <a:pt x="12409" y="97570"/>
                    <a:pt x="6905" y="78223"/>
                  </a:cubicBezTo>
                  <a:cubicBezTo>
                    <a:pt x="1368" y="58876"/>
                    <a:pt x="6305" y="38061"/>
                    <a:pt x="19915" y="23284"/>
                  </a:cubicBezTo>
                  <a:lnTo>
                    <a:pt x="23184" y="19982"/>
                  </a:lnTo>
                  <a:cubicBezTo>
                    <a:pt x="33824" y="10108"/>
                    <a:pt x="47834" y="4604"/>
                    <a:pt x="62378" y="4604"/>
                  </a:cubicBezTo>
                  <a:cubicBezTo>
                    <a:pt x="93467" y="4604"/>
                    <a:pt x="118885" y="29322"/>
                    <a:pt x="120053" y="60144"/>
                  </a:cubicBezTo>
                  <a:lnTo>
                    <a:pt x="120053" y="64780"/>
                  </a:lnTo>
                  <a:cubicBezTo>
                    <a:pt x="119986" y="65781"/>
                    <a:pt x="119953" y="66782"/>
                    <a:pt x="119853" y="67749"/>
                  </a:cubicBezTo>
                  <a:cubicBezTo>
                    <a:pt x="119719" y="68850"/>
                    <a:pt x="120386" y="69917"/>
                    <a:pt x="121454" y="70251"/>
                  </a:cubicBezTo>
                  <a:cubicBezTo>
                    <a:pt x="121683" y="70322"/>
                    <a:pt x="121913" y="70355"/>
                    <a:pt x="122139" y="70355"/>
                  </a:cubicBezTo>
                  <a:cubicBezTo>
                    <a:pt x="123299" y="70355"/>
                    <a:pt x="124344" y="69477"/>
                    <a:pt x="124456" y="68249"/>
                  </a:cubicBezTo>
                  <a:cubicBezTo>
                    <a:pt x="124656" y="66315"/>
                    <a:pt x="124723" y="64313"/>
                    <a:pt x="124723" y="62312"/>
                  </a:cubicBezTo>
                  <a:cubicBezTo>
                    <a:pt x="124723" y="27954"/>
                    <a:pt x="96736" y="1"/>
                    <a:pt x="623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" name="Google Shape;612;p31"/>
          <p:cNvSpPr txBox="1"/>
          <p:nvPr/>
        </p:nvSpPr>
        <p:spPr>
          <a:xfrm>
            <a:off x="5316351" y="818398"/>
            <a:ext cx="962100" cy="5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800">
                <a:latin typeface="Open Sans Light"/>
                <a:ea typeface="Open Sans Light"/>
                <a:cs typeface="Open Sans Light"/>
                <a:sym typeface="Open Sans Light"/>
              </a:rPr>
              <a:t>Place your client’s logo here</a:t>
            </a:r>
            <a:endParaRPr sz="800"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613" name="Google Shape;613;p31"/>
          <p:cNvSpPr txBox="1"/>
          <p:nvPr>
            <p:ph idx="1" type="subTitle"/>
          </p:nvPr>
        </p:nvSpPr>
        <p:spPr>
          <a:xfrm flipH="1">
            <a:off x="2480971" y="3118875"/>
            <a:ext cx="17088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600">
                <a:solidFill>
                  <a:schemeClr val="dk1"/>
                </a:solidFill>
              </a:rPr>
              <a:t>Mars</a:t>
            </a:r>
            <a:endParaRPr/>
          </a:p>
        </p:txBody>
      </p:sp>
      <p:sp>
        <p:nvSpPr>
          <p:cNvPr id="614" name="Google Shape;614;p31"/>
          <p:cNvSpPr txBox="1"/>
          <p:nvPr>
            <p:ph idx="2" type="subTitle"/>
          </p:nvPr>
        </p:nvSpPr>
        <p:spPr>
          <a:xfrm flipH="1">
            <a:off x="2280876" y="971272"/>
            <a:ext cx="1908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dk1"/>
                </a:solidFill>
              </a:rPr>
              <a:t>Mercury is the closest planet to the Sun and the smallest one in our Solar System</a:t>
            </a:r>
            <a:endParaRPr/>
          </a:p>
        </p:txBody>
      </p:sp>
      <p:sp>
        <p:nvSpPr>
          <p:cNvPr id="615" name="Google Shape;615;p31"/>
          <p:cNvSpPr txBox="1"/>
          <p:nvPr>
            <p:ph idx="3" type="subTitle"/>
          </p:nvPr>
        </p:nvSpPr>
        <p:spPr>
          <a:xfrm flipH="1">
            <a:off x="2280876" y="2320889"/>
            <a:ext cx="19089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dk1"/>
                </a:solidFill>
              </a:rPr>
              <a:t>Saturn is the ringed one. It’s a gas giant, composed mostly of hydrogen and helium</a:t>
            </a:r>
            <a:endParaRPr/>
          </a:p>
        </p:txBody>
      </p:sp>
      <p:sp>
        <p:nvSpPr>
          <p:cNvPr id="616" name="Google Shape;616;p31"/>
          <p:cNvSpPr txBox="1"/>
          <p:nvPr>
            <p:ph idx="4" type="subTitle"/>
          </p:nvPr>
        </p:nvSpPr>
        <p:spPr>
          <a:xfrm flipH="1">
            <a:off x="2280876" y="3652099"/>
            <a:ext cx="19089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marR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 dust</a:t>
            </a:r>
            <a:endParaRPr/>
          </a:p>
        </p:txBody>
      </p:sp>
      <p:sp>
        <p:nvSpPr>
          <p:cNvPr id="617" name="Google Shape;617;p31"/>
          <p:cNvSpPr txBox="1"/>
          <p:nvPr>
            <p:ph idx="5" type="subTitle"/>
          </p:nvPr>
        </p:nvSpPr>
        <p:spPr>
          <a:xfrm flipH="1">
            <a:off x="2480971" y="434947"/>
            <a:ext cx="17088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600">
                <a:solidFill>
                  <a:schemeClr val="dk1"/>
                </a:solidFill>
              </a:rPr>
              <a:t>Mercury</a:t>
            </a:r>
            <a:endParaRPr/>
          </a:p>
        </p:txBody>
      </p:sp>
      <p:sp>
        <p:nvSpPr>
          <p:cNvPr id="618" name="Google Shape;618;p31"/>
          <p:cNvSpPr txBox="1"/>
          <p:nvPr>
            <p:ph idx="6" type="subTitle"/>
          </p:nvPr>
        </p:nvSpPr>
        <p:spPr>
          <a:xfrm flipH="1">
            <a:off x="2480971" y="1780204"/>
            <a:ext cx="17088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-ES" sz="1600">
                <a:solidFill>
                  <a:schemeClr val="dk1"/>
                </a:solidFill>
              </a:rPr>
              <a:t>Saturn</a:t>
            </a:r>
            <a:endParaRPr/>
          </a:p>
        </p:txBody>
      </p:sp>
      <p:sp>
        <p:nvSpPr>
          <p:cNvPr id="619" name="Google Shape;619;p31"/>
          <p:cNvSpPr txBox="1"/>
          <p:nvPr/>
        </p:nvSpPr>
        <p:spPr>
          <a:xfrm>
            <a:off x="5316376" y="2174950"/>
            <a:ext cx="962100" cy="5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800">
                <a:solidFill>
                  <a:schemeClr val="dk1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Place your client’s logo here</a:t>
            </a:r>
            <a:endParaRPr sz="1000"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620" name="Google Shape;620;p31"/>
          <p:cNvSpPr txBox="1"/>
          <p:nvPr/>
        </p:nvSpPr>
        <p:spPr>
          <a:xfrm>
            <a:off x="5316376" y="3519730"/>
            <a:ext cx="962100" cy="5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800">
                <a:solidFill>
                  <a:schemeClr val="dk1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Place your client’s logo here</a:t>
            </a:r>
            <a:endParaRPr sz="1000"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5" name="Shape 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" name="Google Shape;626;p32"/>
          <p:cNvSpPr txBox="1"/>
          <p:nvPr>
            <p:ph idx="1" type="subTitle"/>
          </p:nvPr>
        </p:nvSpPr>
        <p:spPr>
          <a:xfrm flipH="1">
            <a:off x="3730647" y="32365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b="1" lang="es-ES" sz="1400">
                <a:latin typeface="Reem Kufi"/>
                <a:ea typeface="Reem Kufi"/>
                <a:cs typeface="Reem Kufi"/>
                <a:sym typeface="Reem Kufi"/>
              </a:rPr>
              <a:t>Jacob Robbins, 24</a:t>
            </a:r>
            <a:endParaRPr b="1" sz="1400">
              <a:latin typeface="Reem Kufi"/>
              <a:ea typeface="Reem Kufi"/>
              <a:cs typeface="Reem Kufi"/>
              <a:sym typeface="Reem Kufi"/>
            </a:endParaRPr>
          </a:p>
        </p:txBody>
      </p:sp>
      <p:sp>
        <p:nvSpPr>
          <p:cNvPr id="627" name="Google Shape;627;p32"/>
          <p:cNvSpPr txBox="1"/>
          <p:nvPr>
            <p:ph idx="2" type="subTitle"/>
          </p:nvPr>
        </p:nvSpPr>
        <p:spPr>
          <a:xfrm>
            <a:off x="3730638" y="79609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950"/>
              <a:t>“Despite being red, Mars is a cold place, not hot. It’s full of iron oxide dust, which gives the planet its reddish cast”</a:t>
            </a:r>
            <a:endParaRPr sz="950"/>
          </a:p>
        </p:txBody>
      </p:sp>
      <p:sp>
        <p:nvSpPr>
          <p:cNvPr id="628" name="Google Shape;628;p32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grpSp>
        <p:nvGrpSpPr>
          <p:cNvPr id="629" name="Google Shape;629;p32"/>
          <p:cNvGrpSpPr/>
          <p:nvPr/>
        </p:nvGrpSpPr>
        <p:grpSpPr>
          <a:xfrm>
            <a:off x="4312331" y="2371314"/>
            <a:ext cx="518724" cy="465190"/>
            <a:chOff x="1190625" y="513225"/>
            <a:chExt cx="5218550" cy="4679975"/>
          </a:xfrm>
        </p:grpSpPr>
        <p:sp>
          <p:nvSpPr>
            <p:cNvPr id="630" name="Google Shape;630;p32"/>
            <p:cNvSpPr/>
            <p:nvPr/>
          </p:nvSpPr>
          <p:spPr>
            <a:xfrm>
              <a:off x="4455175" y="3560275"/>
              <a:ext cx="1877400" cy="1275100"/>
            </a:xfrm>
            <a:custGeom>
              <a:rect b="b" l="l" r="r" t="t"/>
              <a:pathLst>
                <a:path extrusionOk="0" h="51004" w="75096">
                  <a:moveTo>
                    <a:pt x="17794" y="1"/>
                  </a:moveTo>
                  <a:cubicBezTo>
                    <a:pt x="7966" y="1"/>
                    <a:pt x="1" y="7990"/>
                    <a:pt x="1" y="17818"/>
                  </a:cubicBezTo>
                  <a:lnTo>
                    <a:pt x="1" y="51003"/>
                  </a:lnTo>
                  <a:lnTo>
                    <a:pt x="75096" y="51003"/>
                  </a:lnTo>
                  <a:lnTo>
                    <a:pt x="75096" y="17818"/>
                  </a:lnTo>
                  <a:cubicBezTo>
                    <a:pt x="75096" y="7990"/>
                    <a:pt x="67130" y="1"/>
                    <a:pt x="572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2"/>
            <p:cNvSpPr/>
            <p:nvPr/>
          </p:nvSpPr>
          <p:spPr>
            <a:xfrm>
              <a:off x="5252950" y="3233700"/>
              <a:ext cx="303300" cy="577825"/>
            </a:xfrm>
            <a:custGeom>
              <a:rect b="b" l="l" r="r" t="t"/>
              <a:pathLst>
                <a:path extrusionOk="0" h="23113" w="12132">
                  <a:moveTo>
                    <a:pt x="0" y="0"/>
                  </a:moveTo>
                  <a:lnTo>
                    <a:pt x="0" y="17034"/>
                  </a:lnTo>
                  <a:cubicBezTo>
                    <a:pt x="0" y="20392"/>
                    <a:pt x="2721" y="23112"/>
                    <a:pt x="6054" y="23112"/>
                  </a:cubicBezTo>
                  <a:cubicBezTo>
                    <a:pt x="9412" y="23112"/>
                    <a:pt x="12132" y="20392"/>
                    <a:pt x="12132" y="17034"/>
                  </a:cubicBezTo>
                  <a:lnTo>
                    <a:pt x="12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2"/>
            <p:cNvSpPr/>
            <p:nvPr/>
          </p:nvSpPr>
          <p:spPr>
            <a:xfrm>
              <a:off x="4449675" y="1398000"/>
              <a:ext cx="1909250" cy="1242600"/>
            </a:xfrm>
            <a:custGeom>
              <a:rect b="b" l="l" r="r" t="t"/>
              <a:pathLst>
                <a:path extrusionOk="0" h="49704" w="76370">
                  <a:moveTo>
                    <a:pt x="38185" y="0"/>
                  </a:moveTo>
                  <a:cubicBezTo>
                    <a:pt x="16348" y="0"/>
                    <a:pt x="0" y="20048"/>
                    <a:pt x="4387" y="41444"/>
                  </a:cubicBezTo>
                  <a:lnTo>
                    <a:pt x="6078" y="49704"/>
                  </a:lnTo>
                  <a:lnTo>
                    <a:pt x="70291" y="49704"/>
                  </a:lnTo>
                  <a:lnTo>
                    <a:pt x="71982" y="41444"/>
                  </a:lnTo>
                  <a:cubicBezTo>
                    <a:pt x="76369" y="20048"/>
                    <a:pt x="60022" y="0"/>
                    <a:pt x="38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2"/>
            <p:cNvSpPr/>
            <p:nvPr/>
          </p:nvSpPr>
          <p:spPr>
            <a:xfrm>
              <a:off x="5888325" y="2516825"/>
              <a:ext cx="408100" cy="408700"/>
            </a:xfrm>
            <a:custGeom>
              <a:rect b="b" l="l" r="r" t="t"/>
              <a:pathLst>
                <a:path extrusionOk="0" h="16348" w="16324">
                  <a:moveTo>
                    <a:pt x="8162" y="0"/>
                  </a:moveTo>
                  <a:cubicBezTo>
                    <a:pt x="3653" y="0"/>
                    <a:pt x="1" y="3652"/>
                    <a:pt x="1" y="8186"/>
                  </a:cubicBezTo>
                  <a:cubicBezTo>
                    <a:pt x="1" y="12696"/>
                    <a:pt x="3653" y="16347"/>
                    <a:pt x="8162" y="16347"/>
                  </a:cubicBezTo>
                  <a:cubicBezTo>
                    <a:pt x="12672" y="16347"/>
                    <a:pt x="16324" y="12696"/>
                    <a:pt x="16324" y="8186"/>
                  </a:cubicBezTo>
                  <a:cubicBezTo>
                    <a:pt x="16324" y="3652"/>
                    <a:pt x="12672" y="0"/>
                    <a:pt x="8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2"/>
            <p:cNvSpPr/>
            <p:nvPr/>
          </p:nvSpPr>
          <p:spPr>
            <a:xfrm>
              <a:off x="4512175" y="2516825"/>
              <a:ext cx="408700" cy="408700"/>
            </a:xfrm>
            <a:custGeom>
              <a:rect b="b" l="l" r="r" t="t"/>
              <a:pathLst>
                <a:path extrusionOk="0" h="16348" w="16348">
                  <a:moveTo>
                    <a:pt x="8161" y="0"/>
                  </a:moveTo>
                  <a:cubicBezTo>
                    <a:pt x="4363" y="0"/>
                    <a:pt x="1152" y="2623"/>
                    <a:pt x="245" y="6176"/>
                  </a:cubicBezTo>
                  <a:cubicBezTo>
                    <a:pt x="74" y="6814"/>
                    <a:pt x="0" y="7475"/>
                    <a:pt x="0" y="8186"/>
                  </a:cubicBezTo>
                  <a:cubicBezTo>
                    <a:pt x="0" y="12696"/>
                    <a:pt x="3652" y="16347"/>
                    <a:pt x="8161" y="16347"/>
                  </a:cubicBezTo>
                  <a:cubicBezTo>
                    <a:pt x="12696" y="16347"/>
                    <a:pt x="16347" y="12696"/>
                    <a:pt x="16347" y="8186"/>
                  </a:cubicBezTo>
                  <a:cubicBezTo>
                    <a:pt x="16347" y="7524"/>
                    <a:pt x="16274" y="6912"/>
                    <a:pt x="16127" y="6323"/>
                  </a:cubicBezTo>
                  <a:cubicBezTo>
                    <a:pt x="15294" y="2696"/>
                    <a:pt x="12034" y="0"/>
                    <a:pt x="8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2"/>
            <p:cNvSpPr/>
            <p:nvPr/>
          </p:nvSpPr>
          <p:spPr>
            <a:xfrm>
              <a:off x="4761550" y="2149800"/>
              <a:ext cx="1286125" cy="1255475"/>
            </a:xfrm>
            <a:custGeom>
              <a:rect b="b" l="l" r="r" t="t"/>
              <a:pathLst>
                <a:path extrusionOk="0" h="50219" w="51445">
                  <a:moveTo>
                    <a:pt x="0" y="0"/>
                  </a:moveTo>
                  <a:lnTo>
                    <a:pt x="2794" y="22426"/>
                  </a:lnTo>
                  <a:lnTo>
                    <a:pt x="3873" y="30930"/>
                  </a:lnTo>
                  <a:cubicBezTo>
                    <a:pt x="5245" y="41959"/>
                    <a:pt x="14607" y="50219"/>
                    <a:pt x="25710" y="50219"/>
                  </a:cubicBezTo>
                  <a:cubicBezTo>
                    <a:pt x="36812" y="50219"/>
                    <a:pt x="46199" y="41959"/>
                    <a:pt x="47572" y="30930"/>
                  </a:cubicBezTo>
                  <a:lnTo>
                    <a:pt x="514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2"/>
            <p:cNvSpPr/>
            <p:nvPr/>
          </p:nvSpPr>
          <p:spPr>
            <a:xfrm>
              <a:off x="4756650" y="2109350"/>
              <a:ext cx="357850" cy="601100"/>
            </a:xfrm>
            <a:custGeom>
              <a:rect b="b" l="l" r="r" t="t"/>
              <a:pathLst>
                <a:path extrusionOk="0" h="24044" w="14314">
                  <a:moveTo>
                    <a:pt x="0" y="1"/>
                  </a:moveTo>
                  <a:lnTo>
                    <a:pt x="2990" y="24044"/>
                  </a:lnTo>
                  <a:cubicBezTo>
                    <a:pt x="9534" y="22108"/>
                    <a:pt x="14313" y="16054"/>
                    <a:pt x="14313" y="8922"/>
                  </a:cubicBezTo>
                  <a:cubicBezTo>
                    <a:pt x="14313" y="5613"/>
                    <a:pt x="13284" y="2550"/>
                    <a:pt x="115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2"/>
            <p:cNvSpPr/>
            <p:nvPr/>
          </p:nvSpPr>
          <p:spPr>
            <a:xfrm>
              <a:off x="4641450" y="2021125"/>
              <a:ext cx="1493825" cy="290475"/>
            </a:xfrm>
            <a:custGeom>
              <a:rect b="b" l="l" r="r" t="t"/>
              <a:pathLst>
                <a:path extrusionOk="0" h="11619" w="59753">
                  <a:moveTo>
                    <a:pt x="5784" y="1"/>
                  </a:moveTo>
                  <a:cubicBezTo>
                    <a:pt x="2598" y="1"/>
                    <a:pt x="0" y="2574"/>
                    <a:pt x="0" y="5785"/>
                  </a:cubicBezTo>
                  <a:cubicBezTo>
                    <a:pt x="0" y="5785"/>
                    <a:pt x="5490" y="11226"/>
                    <a:pt x="20245" y="11618"/>
                  </a:cubicBezTo>
                  <a:cubicBezTo>
                    <a:pt x="20259" y="11618"/>
                    <a:pt x="20274" y="11618"/>
                    <a:pt x="20288" y="11618"/>
                  </a:cubicBezTo>
                  <a:cubicBezTo>
                    <a:pt x="21200" y="11618"/>
                    <a:pt x="21936" y="10868"/>
                    <a:pt x="21936" y="9951"/>
                  </a:cubicBezTo>
                  <a:lnTo>
                    <a:pt x="21936" y="7770"/>
                  </a:lnTo>
                  <a:cubicBezTo>
                    <a:pt x="21936" y="7770"/>
                    <a:pt x="27303" y="11299"/>
                    <a:pt x="38700" y="11618"/>
                  </a:cubicBezTo>
                  <a:cubicBezTo>
                    <a:pt x="38714" y="11618"/>
                    <a:pt x="38729" y="11618"/>
                    <a:pt x="38744" y="11618"/>
                  </a:cubicBezTo>
                  <a:cubicBezTo>
                    <a:pt x="39655" y="11618"/>
                    <a:pt x="40391" y="10868"/>
                    <a:pt x="40391" y="9951"/>
                  </a:cubicBezTo>
                  <a:lnTo>
                    <a:pt x="40391" y="8701"/>
                  </a:lnTo>
                  <a:cubicBezTo>
                    <a:pt x="40391" y="8701"/>
                    <a:pt x="44802" y="11422"/>
                    <a:pt x="58062" y="11618"/>
                  </a:cubicBezTo>
                  <a:cubicBezTo>
                    <a:pt x="58076" y="11618"/>
                    <a:pt x="58091" y="11618"/>
                    <a:pt x="58105" y="11618"/>
                  </a:cubicBezTo>
                  <a:cubicBezTo>
                    <a:pt x="59017" y="11618"/>
                    <a:pt x="59753" y="10868"/>
                    <a:pt x="59753" y="9976"/>
                  </a:cubicBezTo>
                  <a:lnTo>
                    <a:pt x="59753" y="1912"/>
                  </a:lnTo>
                  <a:cubicBezTo>
                    <a:pt x="59753" y="858"/>
                    <a:pt x="58895" y="1"/>
                    <a:pt x="57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2"/>
            <p:cNvSpPr/>
            <p:nvPr/>
          </p:nvSpPr>
          <p:spPr>
            <a:xfrm>
              <a:off x="1267200" y="3560275"/>
              <a:ext cx="1877400" cy="1275100"/>
            </a:xfrm>
            <a:custGeom>
              <a:rect b="b" l="l" r="r" t="t"/>
              <a:pathLst>
                <a:path extrusionOk="0" h="51004" w="75096">
                  <a:moveTo>
                    <a:pt x="17794" y="1"/>
                  </a:moveTo>
                  <a:cubicBezTo>
                    <a:pt x="7966" y="1"/>
                    <a:pt x="1" y="7990"/>
                    <a:pt x="1" y="17818"/>
                  </a:cubicBezTo>
                  <a:lnTo>
                    <a:pt x="1" y="51003"/>
                  </a:lnTo>
                  <a:lnTo>
                    <a:pt x="75095" y="51003"/>
                  </a:lnTo>
                  <a:lnTo>
                    <a:pt x="75095" y="17818"/>
                  </a:lnTo>
                  <a:cubicBezTo>
                    <a:pt x="75095" y="7990"/>
                    <a:pt x="67130" y="1"/>
                    <a:pt x="572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2"/>
            <p:cNvSpPr/>
            <p:nvPr/>
          </p:nvSpPr>
          <p:spPr>
            <a:xfrm>
              <a:off x="2064975" y="3233700"/>
              <a:ext cx="303300" cy="577825"/>
            </a:xfrm>
            <a:custGeom>
              <a:rect b="b" l="l" r="r" t="t"/>
              <a:pathLst>
                <a:path extrusionOk="0" h="23113" w="12132">
                  <a:moveTo>
                    <a:pt x="0" y="0"/>
                  </a:moveTo>
                  <a:lnTo>
                    <a:pt x="0" y="17034"/>
                  </a:lnTo>
                  <a:cubicBezTo>
                    <a:pt x="0" y="20392"/>
                    <a:pt x="2696" y="23112"/>
                    <a:pt x="6054" y="23112"/>
                  </a:cubicBezTo>
                  <a:cubicBezTo>
                    <a:pt x="9411" y="23112"/>
                    <a:pt x="12132" y="20392"/>
                    <a:pt x="12132" y="17034"/>
                  </a:cubicBezTo>
                  <a:lnTo>
                    <a:pt x="12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2"/>
            <p:cNvSpPr/>
            <p:nvPr/>
          </p:nvSpPr>
          <p:spPr>
            <a:xfrm>
              <a:off x="1261700" y="1398000"/>
              <a:ext cx="1909250" cy="1242600"/>
            </a:xfrm>
            <a:custGeom>
              <a:rect b="b" l="l" r="r" t="t"/>
              <a:pathLst>
                <a:path extrusionOk="0" h="49704" w="76370">
                  <a:moveTo>
                    <a:pt x="38185" y="0"/>
                  </a:moveTo>
                  <a:cubicBezTo>
                    <a:pt x="16347" y="0"/>
                    <a:pt x="0" y="20048"/>
                    <a:pt x="4387" y="41444"/>
                  </a:cubicBezTo>
                  <a:lnTo>
                    <a:pt x="6078" y="49704"/>
                  </a:lnTo>
                  <a:lnTo>
                    <a:pt x="70291" y="49704"/>
                  </a:lnTo>
                  <a:lnTo>
                    <a:pt x="71982" y="41444"/>
                  </a:lnTo>
                  <a:cubicBezTo>
                    <a:pt x="76369" y="20048"/>
                    <a:pt x="60022" y="0"/>
                    <a:pt x="38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2"/>
            <p:cNvSpPr/>
            <p:nvPr/>
          </p:nvSpPr>
          <p:spPr>
            <a:xfrm>
              <a:off x="2700350" y="2516825"/>
              <a:ext cx="408100" cy="408700"/>
            </a:xfrm>
            <a:custGeom>
              <a:rect b="b" l="l" r="r" t="t"/>
              <a:pathLst>
                <a:path extrusionOk="0" h="16348" w="16324">
                  <a:moveTo>
                    <a:pt x="8162" y="0"/>
                  </a:moveTo>
                  <a:cubicBezTo>
                    <a:pt x="4339" y="0"/>
                    <a:pt x="1128" y="2623"/>
                    <a:pt x="246" y="6176"/>
                  </a:cubicBezTo>
                  <a:cubicBezTo>
                    <a:pt x="74" y="6814"/>
                    <a:pt x="1" y="7475"/>
                    <a:pt x="1" y="8186"/>
                  </a:cubicBezTo>
                  <a:cubicBezTo>
                    <a:pt x="1" y="12696"/>
                    <a:pt x="3652" y="16347"/>
                    <a:pt x="8162" y="16347"/>
                  </a:cubicBezTo>
                  <a:cubicBezTo>
                    <a:pt x="12672" y="16347"/>
                    <a:pt x="16323" y="12696"/>
                    <a:pt x="16323" y="8186"/>
                  </a:cubicBezTo>
                  <a:cubicBezTo>
                    <a:pt x="16323" y="7524"/>
                    <a:pt x="16250" y="6912"/>
                    <a:pt x="16127" y="6323"/>
                  </a:cubicBezTo>
                  <a:cubicBezTo>
                    <a:pt x="15270" y="2696"/>
                    <a:pt x="12034" y="0"/>
                    <a:pt x="8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2"/>
            <p:cNvSpPr/>
            <p:nvPr/>
          </p:nvSpPr>
          <p:spPr>
            <a:xfrm>
              <a:off x="1324175" y="2516825"/>
              <a:ext cx="408725" cy="408700"/>
            </a:xfrm>
            <a:custGeom>
              <a:rect b="b" l="l" r="r" t="t"/>
              <a:pathLst>
                <a:path extrusionOk="0" h="16348" w="16349">
                  <a:moveTo>
                    <a:pt x="8162" y="0"/>
                  </a:moveTo>
                  <a:cubicBezTo>
                    <a:pt x="3653" y="0"/>
                    <a:pt x="1" y="3652"/>
                    <a:pt x="1" y="8186"/>
                  </a:cubicBezTo>
                  <a:cubicBezTo>
                    <a:pt x="1" y="12696"/>
                    <a:pt x="3653" y="16347"/>
                    <a:pt x="8162" y="16347"/>
                  </a:cubicBezTo>
                  <a:cubicBezTo>
                    <a:pt x="12696" y="16347"/>
                    <a:pt x="16348" y="12696"/>
                    <a:pt x="16348" y="8186"/>
                  </a:cubicBezTo>
                  <a:cubicBezTo>
                    <a:pt x="16348" y="3652"/>
                    <a:pt x="12696" y="0"/>
                    <a:pt x="81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2"/>
            <p:cNvSpPr/>
            <p:nvPr/>
          </p:nvSpPr>
          <p:spPr>
            <a:xfrm>
              <a:off x="1573550" y="2149800"/>
              <a:ext cx="1286125" cy="1255475"/>
            </a:xfrm>
            <a:custGeom>
              <a:rect b="b" l="l" r="r" t="t"/>
              <a:pathLst>
                <a:path extrusionOk="0" h="50219" w="51445">
                  <a:moveTo>
                    <a:pt x="1" y="0"/>
                  </a:moveTo>
                  <a:lnTo>
                    <a:pt x="3873" y="30930"/>
                  </a:lnTo>
                  <a:cubicBezTo>
                    <a:pt x="5246" y="41959"/>
                    <a:pt x="14608" y="50219"/>
                    <a:pt x="25711" y="50219"/>
                  </a:cubicBezTo>
                  <a:cubicBezTo>
                    <a:pt x="36813" y="50219"/>
                    <a:pt x="46200" y="41959"/>
                    <a:pt x="47573" y="30930"/>
                  </a:cubicBezTo>
                  <a:lnTo>
                    <a:pt x="48651" y="22352"/>
                  </a:lnTo>
                  <a:lnTo>
                    <a:pt x="514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2"/>
            <p:cNvSpPr/>
            <p:nvPr/>
          </p:nvSpPr>
          <p:spPr>
            <a:xfrm>
              <a:off x="2513475" y="2149800"/>
              <a:ext cx="346200" cy="558825"/>
            </a:xfrm>
            <a:custGeom>
              <a:rect b="b" l="l" r="r" t="t"/>
              <a:pathLst>
                <a:path extrusionOk="0" h="22353" w="13848">
                  <a:moveTo>
                    <a:pt x="1790" y="0"/>
                  </a:moveTo>
                  <a:cubicBezTo>
                    <a:pt x="662" y="2182"/>
                    <a:pt x="0" y="4657"/>
                    <a:pt x="0" y="7304"/>
                  </a:cubicBezTo>
                  <a:cubicBezTo>
                    <a:pt x="0" y="14363"/>
                    <a:pt x="4657" y="20343"/>
                    <a:pt x="11054" y="22352"/>
                  </a:cubicBezTo>
                  <a:lnTo>
                    <a:pt x="138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2"/>
            <p:cNvSpPr/>
            <p:nvPr/>
          </p:nvSpPr>
          <p:spPr>
            <a:xfrm>
              <a:off x="1453475" y="2021125"/>
              <a:ext cx="1493825" cy="290475"/>
            </a:xfrm>
            <a:custGeom>
              <a:rect b="b" l="l" r="r" t="t"/>
              <a:pathLst>
                <a:path extrusionOk="0" h="11619" w="59753">
                  <a:moveTo>
                    <a:pt x="5784" y="1"/>
                  </a:moveTo>
                  <a:cubicBezTo>
                    <a:pt x="2598" y="1"/>
                    <a:pt x="0" y="2574"/>
                    <a:pt x="0" y="5785"/>
                  </a:cubicBezTo>
                  <a:cubicBezTo>
                    <a:pt x="0" y="5785"/>
                    <a:pt x="5490" y="11226"/>
                    <a:pt x="20245" y="11618"/>
                  </a:cubicBezTo>
                  <a:cubicBezTo>
                    <a:pt x="20259" y="11618"/>
                    <a:pt x="20274" y="11618"/>
                    <a:pt x="20288" y="11618"/>
                  </a:cubicBezTo>
                  <a:cubicBezTo>
                    <a:pt x="21200" y="11618"/>
                    <a:pt x="21936" y="10868"/>
                    <a:pt x="21936" y="9951"/>
                  </a:cubicBezTo>
                  <a:lnTo>
                    <a:pt x="21936" y="7770"/>
                  </a:lnTo>
                  <a:cubicBezTo>
                    <a:pt x="21936" y="7770"/>
                    <a:pt x="27303" y="11299"/>
                    <a:pt x="38675" y="11618"/>
                  </a:cubicBezTo>
                  <a:cubicBezTo>
                    <a:pt x="38690" y="11618"/>
                    <a:pt x="38705" y="11618"/>
                    <a:pt x="38720" y="11618"/>
                  </a:cubicBezTo>
                  <a:cubicBezTo>
                    <a:pt x="39655" y="11618"/>
                    <a:pt x="40391" y="10868"/>
                    <a:pt x="40391" y="9951"/>
                  </a:cubicBezTo>
                  <a:lnTo>
                    <a:pt x="40391" y="8701"/>
                  </a:lnTo>
                  <a:cubicBezTo>
                    <a:pt x="40391" y="8701"/>
                    <a:pt x="44802" y="11422"/>
                    <a:pt x="58062" y="11618"/>
                  </a:cubicBezTo>
                  <a:cubicBezTo>
                    <a:pt x="58076" y="11618"/>
                    <a:pt x="58091" y="11618"/>
                    <a:pt x="58105" y="11618"/>
                  </a:cubicBezTo>
                  <a:cubicBezTo>
                    <a:pt x="59017" y="11618"/>
                    <a:pt x="59753" y="10868"/>
                    <a:pt x="59753" y="9976"/>
                  </a:cubicBezTo>
                  <a:lnTo>
                    <a:pt x="59753" y="1912"/>
                  </a:lnTo>
                  <a:cubicBezTo>
                    <a:pt x="59753" y="858"/>
                    <a:pt x="58895" y="1"/>
                    <a:pt x="57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2"/>
            <p:cNvSpPr/>
            <p:nvPr/>
          </p:nvSpPr>
          <p:spPr>
            <a:xfrm>
              <a:off x="2563725" y="3437725"/>
              <a:ext cx="2472350" cy="1678875"/>
            </a:xfrm>
            <a:custGeom>
              <a:rect b="b" l="l" r="r" t="t"/>
              <a:pathLst>
                <a:path extrusionOk="0" h="67155" w="98894">
                  <a:moveTo>
                    <a:pt x="23431" y="1"/>
                  </a:moveTo>
                  <a:cubicBezTo>
                    <a:pt x="10490" y="1"/>
                    <a:pt x="0" y="10491"/>
                    <a:pt x="0" y="23456"/>
                  </a:cubicBezTo>
                  <a:lnTo>
                    <a:pt x="0" y="67155"/>
                  </a:lnTo>
                  <a:lnTo>
                    <a:pt x="98893" y="67155"/>
                  </a:lnTo>
                  <a:lnTo>
                    <a:pt x="98893" y="23456"/>
                  </a:lnTo>
                  <a:cubicBezTo>
                    <a:pt x="98893" y="10491"/>
                    <a:pt x="88403" y="1"/>
                    <a:pt x="754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2"/>
            <p:cNvSpPr/>
            <p:nvPr/>
          </p:nvSpPr>
          <p:spPr>
            <a:xfrm>
              <a:off x="3377400" y="3437725"/>
              <a:ext cx="872550" cy="1678875"/>
            </a:xfrm>
            <a:custGeom>
              <a:rect b="b" l="l" r="r" t="t"/>
              <a:pathLst>
                <a:path extrusionOk="0" h="67155" w="34902">
                  <a:moveTo>
                    <a:pt x="1" y="1"/>
                  </a:moveTo>
                  <a:lnTo>
                    <a:pt x="1" y="67155"/>
                  </a:lnTo>
                  <a:lnTo>
                    <a:pt x="34901" y="67155"/>
                  </a:lnTo>
                  <a:lnTo>
                    <a:pt x="349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2"/>
            <p:cNvSpPr/>
            <p:nvPr/>
          </p:nvSpPr>
          <p:spPr>
            <a:xfrm>
              <a:off x="3613925" y="3007600"/>
              <a:ext cx="399500" cy="760425"/>
            </a:xfrm>
            <a:custGeom>
              <a:rect b="b" l="l" r="r" t="t"/>
              <a:pathLst>
                <a:path extrusionOk="0" h="30417" w="15980">
                  <a:moveTo>
                    <a:pt x="0" y="1"/>
                  </a:moveTo>
                  <a:lnTo>
                    <a:pt x="0" y="22426"/>
                  </a:lnTo>
                  <a:cubicBezTo>
                    <a:pt x="0" y="26838"/>
                    <a:pt x="3578" y="30416"/>
                    <a:pt x="7990" y="30416"/>
                  </a:cubicBezTo>
                  <a:cubicBezTo>
                    <a:pt x="12402" y="30416"/>
                    <a:pt x="15980" y="26838"/>
                    <a:pt x="15980" y="22426"/>
                  </a:cubicBezTo>
                  <a:lnTo>
                    <a:pt x="159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2"/>
            <p:cNvSpPr/>
            <p:nvPr/>
          </p:nvSpPr>
          <p:spPr>
            <a:xfrm>
              <a:off x="2556375" y="589825"/>
              <a:ext cx="2514625" cy="1635975"/>
            </a:xfrm>
            <a:custGeom>
              <a:rect b="b" l="l" r="r" t="t"/>
              <a:pathLst>
                <a:path extrusionOk="0" h="65439" w="100585">
                  <a:moveTo>
                    <a:pt x="50292" y="0"/>
                  </a:moveTo>
                  <a:cubicBezTo>
                    <a:pt x="21543" y="0"/>
                    <a:pt x="0" y="26371"/>
                    <a:pt x="5784" y="54557"/>
                  </a:cubicBezTo>
                  <a:lnTo>
                    <a:pt x="8014" y="65438"/>
                  </a:lnTo>
                  <a:lnTo>
                    <a:pt x="92594" y="65438"/>
                  </a:lnTo>
                  <a:lnTo>
                    <a:pt x="94824" y="54557"/>
                  </a:lnTo>
                  <a:cubicBezTo>
                    <a:pt x="100584" y="26371"/>
                    <a:pt x="79065" y="0"/>
                    <a:pt x="50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2"/>
            <p:cNvSpPr/>
            <p:nvPr/>
          </p:nvSpPr>
          <p:spPr>
            <a:xfrm>
              <a:off x="4450900" y="2063400"/>
              <a:ext cx="537975" cy="538000"/>
            </a:xfrm>
            <a:custGeom>
              <a:rect b="b" l="l" r="r" t="t"/>
              <a:pathLst>
                <a:path extrusionOk="0" h="21520" w="21519">
                  <a:moveTo>
                    <a:pt x="10760" y="1"/>
                  </a:moveTo>
                  <a:cubicBezTo>
                    <a:pt x="4804" y="1"/>
                    <a:pt x="0" y="4804"/>
                    <a:pt x="0" y="10760"/>
                  </a:cubicBezTo>
                  <a:cubicBezTo>
                    <a:pt x="0" y="16691"/>
                    <a:pt x="4804" y="21519"/>
                    <a:pt x="10760" y="21519"/>
                  </a:cubicBezTo>
                  <a:cubicBezTo>
                    <a:pt x="16691" y="21519"/>
                    <a:pt x="21519" y="16691"/>
                    <a:pt x="21519" y="10760"/>
                  </a:cubicBezTo>
                  <a:cubicBezTo>
                    <a:pt x="21519" y="4804"/>
                    <a:pt x="16691" y="1"/>
                    <a:pt x="107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2"/>
            <p:cNvSpPr/>
            <p:nvPr/>
          </p:nvSpPr>
          <p:spPr>
            <a:xfrm>
              <a:off x="2639075" y="2063400"/>
              <a:ext cx="538000" cy="538000"/>
            </a:xfrm>
            <a:custGeom>
              <a:rect b="b" l="l" r="r" t="t"/>
              <a:pathLst>
                <a:path extrusionOk="0" h="21520" w="21520">
                  <a:moveTo>
                    <a:pt x="10760" y="1"/>
                  </a:moveTo>
                  <a:cubicBezTo>
                    <a:pt x="4804" y="1"/>
                    <a:pt x="1" y="4804"/>
                    <a:pt x="1" y="10760"/>
                  </a:cubicBezTo>
                  <a:cubicBezTo>
                    <a:pt x="1" y="16691"/>
                    <a:pt x="4804" y="21519"/>
                    <a:pt x="10760" y="21519"/>
                  </a:cubicBezTo>
                  <a:cubicBezTo>
                    <a:pt x="16691" y="21519"/>
                    <a:pt x="21519" y="16691"/>
                    <a:pt x="21519" y="10760"/>
                  </a:cubicBezTo>
                  <a:cubicBezTo>
                    <a:pt x="21519" y="4804"/>
                    <a:pt x="16691" y="1"/>
                    <a:pt x="107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2"/>
            <p:cNvSpPr/>
            <p:nvPr/>
          </p:nvSpPr>
          <p:spPr>
            <a:xfrm>
              <a:off x="2986500" y="1558525"/>
              <a:ext cx="1654975" cy="1674575"/>
            </a:xfrm>
            <a:custGeom>
              <a:rect b="b" l="l" r="r" t="t"/>
              <a:pathLst>
                <a:path extrusionOk="0" h="66983" w="66199">
                  <a:moveTo>
                    <a:pt x="14215" y="0"/>
                  </a:moveTo>
                  <a:cubicBezTo>
                    <a:pt x="6201" y="0"/>
                    <a:pt x="0" y="7034"/>
                    <a:pt x="981" y="14975"/>
                  </a:cubicBezTo>
                  <a:lnTo>
                    <a:pt x="4314" y="41592"/>
                  </a:lnTo>
                  <a:cubicBezTo>
                    <a:pt x="6127" y="56101"/>
                    <a:pt x="18455" y="66983"/>
                    <a:pt x="33087" y="66983"/>
                  </a:cubicBezTo>
                  <a:cubicBezTo>
                    <a:pt x="47719" y="66983"/>
                    <a:pt x="60071" y="56101"/>
                    <a:pt x="61860" y="41592"/>
                  </a:cubicBezTo>
                  <a:lnTo>
                    <a:pt x="65194" y="14975"/>
                  </a:lnTo>
                  <a:cubicBezTo>
                    <a:pt x="66198" y="7034"/>
                    <a:pt x="59998" y="0"/>
                    <a:pt x="519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2"/>
            <p:cNvSpPr/>
            <p:nvPr/>
          </p:nvSpPr>
          <p:spPr>
            <a:xfrm>
              <a:off x="2898250" y="1444550"/>
              <a:ext cx="1844325" cy="423425"/>
            </a:xfrm>
            <a:custGeom>
              <a:rect b="b" l="l" r="r" t="t"/>
              <a:pathLst>
                <a:path extrusionOk="0" h="16937" w="73773">
                  <a:moveTo>
                    <a:pt x="1" y="1"/>
                  </a:moveTo>
                  <a:lnTo>
                    <a:pt x="1" y="14412"/>
                  </a:lnTo>
                  <a:cubicBezTo>
                    <a:pt x="1" y="15809"/>
                    <a:pt x="1128" y="16936"/>
                    <a:pt x="2525" y="16936"/>
                  </a:cubicBezTo>
                  <a:cubicBezTo>
                    <a:pt x="9094" y="16863"/>
                    <a:pt x="24926" y="15735"/>
                    <a:pt x="36887" y="6716"/>
                  </a:cubicBezTo>
                  <a:cubicBezTo>
                    <a:pt x="48822" y="15735"/>
                    <a:pt x="64680" y="16863"/>
                    <a:pt x="71248" y="16936"/>
                  </a:cubicBezTo>
                  <a:cubicBezTo>
                    <a:pt x="72620" y="16936"/>
                    <a:pt x="73772" y="15809"/>
                    <a:pt x="73772" y="14412"/>
                  </a:cubicBezTo>
                  <a:lnTo>
                    <a:pt x="737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2"/>
            <p:cNvSpPr/>
            <p:nvPr/>
          </p:nvSpPr>
          <p:spPr>
            <a:xfrm>
              <a:off x="1190625" y="513225"/>
              <a:ext cx="5218550" cy="4679975"/>
            </a:xfrm>
            <a:custGeom>
              <a:rect b="b" l="l" r="r" t="t"/>
              <a:pathLst>
                <a:path extrusionOk="0" h="187199" w="208742">
                  <a:moveTo>
                    <a:pt x="41028" y="38455"/>
                  </a:moveTo>
                  <a:cubicBezTo>
                    <a:pt x="46591" y="38455"/>
                    <a:pt x="52008" y="39901"/>
                    <a:pt x="56738" y="42646"/>
                  </a:cubicBezTo>
                  <a:cubicBezTo>
                    <a:pt x="56125" y="47744"/>
                    <a:pt x="56346" y="52988"/>
                    <a:pt x="57424" y="58233"/>
                  </a:cubicBezTo>
                  <a:lnTo>
                    <a:pt x="58478" y="63454"/>
                  </a:lnTo>
                  <a:cubicBezTo>
                    <a:pt x="57400" y="64630"/>
                    <a:pt x="56517" y="66027"/>
                    <a:pt x="55905" y="67522"/>
                  </a:cubicBezTo>
                  <a:cubicBezTo>
                    <a:pt x="53699" y="67007"/>
                    <a:pt x="52645" y="66493"/>
                    <a:pt x="52473" y="66395"/>
                  </a:cubicBezTo>
                  <a:cubicBezTo>
                    <a:pt x="51987" y="66075"/>
                    <a:pt x="51441" y="65922"/>
                    <a:pt x="50891" y="65922"/>
                  </a:cubicBezTo>
                  <a:cubicBezTo>
                    <a:pt x="50387" y="65922"/>
                    <a:pt x="49879" y="66051"/>
                    <a:pt x="49410" y="66297"/>
                  </a:cubicBezTo>
                  <a:cubicBezTo>
                    <a:pt x="48478" y="66787"/>
                    <a:pt x="47915" y="67767"/>
                    <a:pt x="47841" y="68821"/>
                  </a:cubicBezTo>
                  <a:cubicBezTo>
                    <a:pt x="38626" y="68306"/>
                    <a:pt x="34165" y="65537"/>
                    <a:pt x="34141" y="65512"/>
                  </a:cubicBezTo>
                  <a:cubicBezTo>
                    <a:pt x="33627" y="65183"/>
                    <a:pt x="33043" y="65017"/>
                    <a:pt x="32460" y="65017"/>
                  </a:cubicBezTo>
                  <a:cubicBezTo>
                    <a:pt x="31958" y="65017"/>
                    <a:pt x="31457" y="65140"/>
                    <a:pt x="31004" y="65390"/>
                  </a:cubicBezTo>
                  <a:cubicBezTo>
                    <a:pt x="30023" y="65929"/>
                    <a:pt x="29411" y="66958"/>
                    <a:pt x="29411" y="68086"/>
                  </a:cubicBezTo>
                  <a:lnTo>
                    <a:pt x="29411" y="68821"/>
                  </a:lnTo>
                  <a:cubicBezTo>
                    <a:pt x="22695" y="68478"/>
                    <a:pt x="18308" y="67007"/>
                    <a:pt x="15759" y="65806"/>
                  </a:cubicBezTo>
                  <a:cubicBezTo>
                    <a:pt x="15344" y="65613"/>
                    <a:pt x="14906" y="65521"/>
                    <a:pt x="14473" y="65521"/>
                  </a:cubicBezTo>
                  <a:cubicBezTo>
                    <a:pt x="13320" y="65521"/>
                    <a:pt x="12207" y="66172"/>
                    <a:pt x="11691" y="67277"/>
                  </a:cubicBezTo>
                  <a:cubicBezTo>
                    <a:pt x="11004" y="68723"/>
                    <a:pt x="11568" y="70463"/>
                    <a:pt x="12965" y="71247"/>
                  </a:cubicBezTo>
                  <a:lnTo>
                    <a:pt x="13676" y="77105"/>
                  </a:lnTo>
                  <a:cubicBezTo>
                    <a:pt x="13627" y="77105"/>
                    <a:pt x="13578" y="77081"/>
                    <a:pt x="13504" y="77081"/>
                  </a:cubicBezTo>
                  <a:cubicBezTo>
                    <a:pt x="12475" y="77081"/>
                    <a:pt x="11446" y="77228"/>
                    <a:pt x="10490" y="77497"/>
                  </a:cubicBezTo>
                  <a:lnTo>
                    <a:pt x="10220" y="76198"/>
                  </a:lnTo>
                  <a:cubicBezTo>
                    <a:pt x="8333" y="66909"/>
                    <a:pt x="10661" y="57375"/>
                    <a:pt x="16666" y="50023"/>
                  </a:cubicBezTo>
                  <a:cubicBezTo>
                    <a:pt x="22671" y="42670"/>
                    <a:pt x="31543" y="38455"/>
                    <a:pt x="41028" y="38455"/>
                  </a:cubicBezTo>
                  <a:close/>
                  <a:moveTo>
                    <a:pt x="68698" y="65047"/>
                  </a:moveTo>
                  <a:cubicBezTo>
                    <a:pt x="69409" y="65047"/>
                    <a:pt x="70120" y="65169"/>
                    <a:pt x="70806" y="65365"/>
                  </a:cubicBezTo>
                  <a:lnTo>
                    <a:pt x="72570" y="79409"/>
                  </a:lnTo>
                  <a:cubicBezTo>
                    <a:pt x="71394" y="80095"/>
                    <a:pt x="70071" y="80463"/>
                    <a:pt x="68698" y="80463"/>
                  </a:cubicBezTo>
                  <a:cubicBezTo>
                    <a:pt x="64434" y="80463"/>
                    <a:pt x="60978" y="77007"/>
                    <a:pt x="60978" y="72767"/>
                  </a:cubicBezTo>
                  <a:cubicBezTo>
                    <a:pt x="60978" y="68502"/>
                    <a:pt x="64434" y="65047"/>
                    <a:pt x="68698" y="65047"/>
                  </a:cubicBezTo>
                  <a:close/>
                  <a:moveTo>
                    <a:pt x="141171" y="65047"/>
                  </a:moveTo>
                  <a:cubicBezTo>
                    <a:pt x="145411" y="65047"/>
                    <a:pt x="148866" y="68502"/>
                    <a:pt x="148866" y="72767"/>
                  </a:cubicBezTo>
                  <a:cubicBezTo>
                    <a:pt x="148866" y="77007"/>
                    <a:pt x="145411" y="80463"/>
                    <a:pt x="141171" y="80463"/>
                  </a:cubicBezTo>
                  <a:cubicBezTo>
                    <a:pt x="139774" y="80463"/>
                    <a:pt x="138450" y="80095"/>
                    <a:pt x="137298" y="79409"/>
                  </a:cubicBezTo>
                  <a:lnTo>
                    <a:pt x="139038" y="65365"/>
                  </a:lnTo>
                  <a:cubicBezTo>
                    <a:pt x="139725" y="65169"/>
                    <a:pt x="140435" y="65047"/>
                    <a:pt x="141171" y="65047"/>
                  </a:cubicBezTo>
                  <a:close/>
                  <a:moveTo>
                    <a:pt x="13504" y="83208"/>
                  </a:moveTo>
                  <a:cubicBezTo>
                    <a:pt x="13847" y="83208"/>
                    <a:pt x="14142" y="83232"/>
                    <a:pt x="14460" y="83281"/>
                  </a:cubicBezTo>
                  <a:lnTo>
                    <a:pt x="15661" y="92962"/>
                  </a:lnTo>
                  <a:cubicBezTo>
                    <a:pt x="14999" y="93256"/>
                    <a:pt x="14264" y="93428"/>
                    <a:pt x="13504" y="93428"/>
                  </a:cubicBezTo>
                  <a:cubicBezTo>
                    <a:pt x="10686" y="93428"/>
                    <a:pt x="8407" y="91149"/>
                    <a:pt x="8407" y="88330"/>
                  </a:cubicBezTo>
                  <a:cubicBezTo>
                    <a:pt x="8407" y="85487"/>
                    <a:pt x="10686" y="83208"/>
                    <a:pt x="13504" y="83208"/>
                  </a:cubicBezTo>
                  <a:close/>
                  <a:moveTo>
                    <a:pt x="73036" y="85879"/>
                  </a:moveTo>
                  <a:cubicBezTo>
                    <a:pt x="73453" y="86614"/>
                    <a:pt x="73673" y="87448"/>
                    <a:pt x="73673" y="88330"/>
                  </a:cubicBezTo>
                  <a:cubicBezTo>
                    <a:pt x="73673" y="91149"/>
                    <a:pt x="71370" y="93428"/>
                    <a:pt x="68551" y="93428"/>
                  </a:cubicBezTo>
                  <a:cubicBezTo>
                    <a:pt x="67791" y="93428"/>
                    <a:pt x="67056" y="93256"/>
                    <a:pt x="66394" y="92962"/>
                  </a:cubicBezTo>
                  <a:lnTo>
                    <a:pt x="67203" y="86492"/>
                  </a:lnTo>
                  <a:cubicBezTo>
                    <a:pt x="67693" y="86541"/>
                    <a:pt x="68183" y="86590"/>
                    <a:pt x="68698" y="86590"/>
                  </a:cubicBezTo>
                  <a:cubicBezTo>
                    <a:pt x="70169" y="86590"/>
                    <a:pt x="71639" y="86345"/>
                    <a:pt x="73036" y="85879"/>
                  </a:cubicBezTo>
                  <a:close/>
                  <a:moveTo>
                    <a:pt x="136587" y="85806"/>
                  </a:moveTo>
                  <a:cubicBezTo>
                    <a:pt x="138033" y="86320"/>
                    <a:pt x="139577" y="86590"/>
                    <a:pt x="141171" y="86590"/>
                  </a:cubicBezTo>
                  <a:cubicBezTo>
                    <a:pt x="141587" y="86590"/>
                    <a:pt x="141979" y="86565"/>
                    <a:pt x="142396" y="86516"/>
                  </a:cubicBezTo>
                  <a:lnTo>
                    <a:pt x="143180" y="92962"/>
                  </a:lnTo>
                  <a:cubicBezTo>
                    <a:pt x="142519" y="93256"/>
                    <a:pt x="141783" y="93428"/>
                    <a:pt x="141048" y="93428"/>
                  </a:cubicBezTo>
                  <a:cubicBezTo>
                    <a:pt x="138205" y="93428"/>
                    <a:pt x="135926" y="91149"/>
                    <a:pt x="135926" y="88330"/>
                  </a:cubicBezTo>
                  <a:cubicBezTo>
                    <a:pt x="135926" y="88183"/>
                    <a:pt x="135926" y="88036"/>
                    <a:pt x="135950" y="87913"/>
                  </a:cubicBezTo>
                  <a:cubicBezTo>
                    <a:pt x="136073" y="87399"/>
                    <a:pt x="136195" y="86909"/>
                    <a:pt x="136293" y="86394"/>
                  </a:cubicBezTo>
                  <a:cubicBezTo>
                    <a:pt x="136391" y="86173"/>
                    <a:pt x="136489" y="86002"/>
                    <a:pt x="136587" y="85806"/>
                  </a:cubicBezTo>
                  <a:close/>
                  <a:moveTo>
                    <a:pt x="196070" y="83208"/>
                  </a:moveTo>
                  <a:cubicBezTo>
                    <a:pt x="198889" y="83208"/>
                    <a:pt x="201193" y="85487"/>
                    <a:pt x="201193" y="88330"/>
                  </a:cubicBezTo>
                  <a:cubicBezTo>
                    <a:pt x="201193" y="91149"/>
                    <a:pt x="198889" y="93428"/>
                    <a:pt x="196070" y="93428"/>
                  </a:cubicBezTo>
                  <a:cubicBezTo>
                    <a:pt x="195310" y="93428"/>
                    <a:pt x="194600" y="93256"/>
                    <a:pt x="193913" y="92962"/>
                  </a:cubicBezTo>
                  <a:lnTo>
                    <a:pt x="195114" y="83306"/>
                  </a:lnTo>
                  <a:cubicBezTo>
                    <a:pt x="195433" y="83232"/>
                    <a:pt x="195752" y="83208"/>
                    <a:pt x="196070" y="83208"/>
                  </a:cubicBezTo>
                  <a:close/>
                  <a:moveTo>
                    <a:pt x="105192" y="47719"/>
                  </a:moveTo>
                  <a:cubicBezTo>
                    <a:pt x="114824" y="54214"/>
                    <a:pt x="126294" y="56322"/>
                    <a:pt x="133916" y="56959"/>
                  </a:cubicBezTo>
                  <a:lnTo>
                    <a:pt x="130681" y="83012"/>
                  </a:lnTo>
                  <a:cubicBezTo>
                    <a:pt x="129063" y="95977"/>
                    <a:pt x="117985" y="105756"/>
                    <a:pt x="104922" y="105756"/>
                  </a:cubicBezTo>
                  <a:cubicBezTo>
                    <a:pt x="91859" y="105756"/>
                    <a:pt x="80805" y="95977"/>
                    <a:pt x="79188" y="83012"/>
                  </a:cubicBezTo>
                  <a:lnTo>
                    <a:pt x="75928" y="57008"/>
                  </a:lnTo>
                  <a:cubicBezTo>
                    <a:pt x="83550" y="56420"/>
                    <a:pt x="95339" y="54361"/>
                    <a:pt x="105192" y="47719"/>
                  </a:cubicBezTo>
                  <a:close/>
                  <a:moveTo>
                    <a:pt x="34925" y="72546"/>
                  </a:moveTo>
                  <a:cubicBezTo>
                    <a:pt x="37964" y="73625"/>
                    <a:pt x="42670" y="74801"/>
                    <a:pt x="49091" y="74973"/>
                  </a:cubicBezTo>
                  <a:cubicBezTo>
                    <a:pt x="49149" y="74975"/>
                    <a:pt x="49208" y="74976"/>
                    <a:pt x="49266" y="74976"/>
                  </a:cubicBezTo>
                  <a:cubicBezTo>
                    <a:pt x="50479" y="74976"/>
                    <a:pt x="51657" y="74491"/>
                    <a:pt x="52522" y="73649"/>
                  </a:cubicBezTo>
                  <a:cubicBezTo>
                    <a:pt x="52694" y="73478"/>
                    <a:pt x="52865" y="73282"/>
                    <a:pt x="53012" y="73086"/>
                  </a:cubicBezTo>
                  <a:cubicBezTo>
                    <a:pt x="53576" y="73257"/>
                    <a:pt x="54189" y="73429"/>
                    <a:pt x="54900" y="73576"/>
                  </a:cubicBezTo>
                  <a:cubicBezTo>
                    <a:pt x="55169" y="78134"/>
                    <a:pt x="57645" y="82105"/>
                    <a:pt x="61296" y="84433"/>
                  </a:cubicBezTo>
                  <a:lnTo>
                    <a:pt x="59850" y="96026"/>
                  </a:lnTo>
                  <a:cubicBezTo>
                    <a:pt x="58674" y="105486"/>
                    <a:pt x="50586" y="112618"/>
                    <a:pt x="41028" y="112618"/>
                  </a:cubicBezTo>
                  <a:cubicBezTo>
                    <a:pt x="31494" y="112618"/>
                    <a:pt x="23406" y="105486"/>
                    <a:pt x="22205" y="96026"/>
                  </a:cubicBezTo>
                  <a:lnTo>
                    <a:pt x="19411" y="73527"/>
                  </a:lnTo>
                  <a:lnTo>
                    <a:pt x="19411" y="73527"/>
                  </a:lnTo>
                  <a:cubicBezTo>
                    <a:pt x="22401" y="74287"/>
                    <a:pt x="26126" y="74875"/>
                    <a:pt x="30660" y="74997"/>
                  </a:cubicBezTo>
                  <a:lnTo>
                    <a:pt x="30783" y="74997"/>
                  </a:lnTo>
                  <a:cubicBezTo>
                    <a:pt x="32008" y="74997"/>
                    <a:pt x="33209" y="74507"/>
                    <a:pt x="34092" y="73649"/>
                  </a:cubicBezTo>
                  <a:cubicBezTo>
                    <a:pt x="34435" y="73331"/>
                    <a:pt x="34704" y="72939"/>
                    <a:pt x="34925" y="72546"/>
                  </a:cubicBezTo>
                  <a:close/>
                  <a:moveTo>
                    <a:pt x="162444" y="72546"/>
                  </a:moveTo>
                  <a:cubicBezTo>
                    <a:pt x="165483" y="73625"/>
                    <a:pt x="170189" y="74801"/>
                    <a:pt x="176610" y="74973"/>
                  </a:cubicBezTo>
                  <a:cubicBezTo>
                    <a:pt x="176669" y="74975"/>
                    <a:pt x="176727" y="74976"/>
                    <a:pt x="176785" y="74976"/>
                  </a:cubicBezTo>
                  <a:cubicBezTo>
                    <a:pt x="177998" y="74976"/>
                    <a:pt x="179176" y="74491"/>
                    <a:pt x="180041" y="73649"/>
                  </a:cubicBezTo>
                  <a:cubicBezTo>
                    <a:pt x="180238" y="73478"/>
                    <a:pt x="180385" y="73282"/>
                    <a:pt x="180532" y="73086"/>
                  </a:cubicBezTo>
                  <a:cubicBezTo>
                    <a:pt x="182639" y="73698"/>
                    <a:pt x="185727" y="74336"/>
                    <a:pt x="190041" y="74703"/>
                  </a:cubicBezTo>
                  <a:lnTo>
                    <a:pt x="187370" y="96026"/>
                  </a:lnTo>
                  <a:cubicBezTo>
                    <a:pt x="186193" y="105486"/>
                    <a:pt x="178105" y="112618"/>
                    <a:pt x="168547" y="112618"/>
                  </a:cubicBezTo>
                  <a:cubicBezTo>
                    <a:pt x="159013" y="112618"/>
                    <a:pt x="150925" y="105486"/>
                    <a:pt x="149724" y="96026"/>
                  </a:cubicBezTo>
                  <a:lnTo>
                    <a:pt x="148303" y="84580"/>
                  </a:lnTo>
                  <a:cubicBezTo>
                    <a:pt x="151758" y="82497"/>
                    <a:pt x="154209" y="78943"/>
                    <a:pt x="154846" y="74801"/>
                  </a:cubicBezTo>
                  <a:cubicBezTo>
                    <a:pt x="155925" y="74899"/>
                    <a:pt x="157052" y="74948"/>
                    <a:pt x="158180" y="74997"/>
                  </a:cubicBezTo>
                  <a:lnTo>
                    <a:pt x="158302" y="74997"/>
                  </a:lnTo>
                  <a:cubicBezTo>
                    <a:pt x="159528" y="74997"/>
                    <a:pt x="160729" y="74507"/>
                    <a:pt x="161611" y="73649"/>
                  </a:cubicBezTo>
                  <a:cubicBezTo>
                    <a:pt x="161954" y="73306"/>
                    <a:pt x="162224" y="72939"/>
                    <a:pt x="162444" y="72546"/>
                  </a:cubicBezTo>
                  <a:close/>
                  <a:moveTo>
                    <a:pt x="77056" y="95634"/>
                  </a:moveTo>
                  <a:cubicBezTo>
                    <a:pt x="80805" y="102202"/>
                    <a:pt x="86761" y="107275"/>
                    <a:pt x="93869" y="109898"/>
                  </a:cubicBezTo>
                  <a:lnTo>
                    <a:pt x="93869" y="113917"/>
                  </a:lnTo>
                  <a:lnTo>
                    <a:pt x="78355" y="113917"/>
                  </a:lnTo>
                  <a:cubicBezTo>
                    <a:pt x="72546" y="113917"/>
                    <a:pt x="67179" y="115804"/>
                    <a:pt x="62816" y="118991"/>
                  </a:cubicBezTo>
                  <a:cubicBezTo>
                    <a:pt x="62007" y="118892"/>
                    <a:pt x="61174" y="118843"/>
                    <a:pt x="60341" y="118843"/>
                  </a:cubicBezTo>
                  <a:lnTo>
                    <a:pt x="50169" y="118843"/>
                  </a:lnTo>
                  <a:lnTo>
                    <a:pt x="50169" y="117030"/>
                  </a:lnTo>
                  <a:cubicBezTo>
                    <a:pt x="57792" y="114015"/>
                    <a:pt x="63674" y="107373"/>
                    <a:pt x="65512" y="99114"/>
                  </a:cubicBezTo>
                  <a:cubicBezTo>
                    <a:pt x="66492" y="99408"/>
                    <a:pt x="67522" y="99555"/>
                    <a:pt x="68551" y="99555"/>
                  </a:cubicBezTo>
                  <a:cubicBezTo>
                    <a:pt x="71958" y="99555"/>
                    <a:pt x="74997" y="98036"/>
                    <a:pt x="77056" y="95634"/>
                  </a:cubicBezTo>
                  <a:close/>
                  <a:moveTo>
                    <a:pt x="132690" y="95805"/>
                  </a:moveTo>
                  <a:cubicBezTo>
                    <a:pt x="134749" y="98109"/>
                    <a:pt x="137715" y="99555"/>
                    <a:pt x="141048" y="99555"/>
                  </a:cubicBezTo>
                  <a:cubicBezTo>
                    <a:pt x="142077" y="99555"/>
                    <a:pt x="143107" y="99408"/>
                    <a:pt x="144087" y="99114"/>
                  </a:cubicBezTo>
                  <a:cubicBezTo>
                    <a:pt x="145925" y="107398"/>
                    <a:pt x="151807" y="114015"/>
                    <a:pt x="159430" y="117030"/>
                  </a:cubicBezTo>
                  <a:lnTo>
                    <a:pt x="159430" y="118843"/>
                  </a:lnTo>
                  <a:lnTo>
                    <a:pt x="148376" y="118843"/>
                  </a:lnTo>
                  <a:cubicBezTo>
                    <a:pt x="147567" y="118843"/>
                    <a:pt x="146734" y="118892"/>
                    <a:pt x="145925" y="118991"/>
                  </a:cubicBezTo>
                  <a:cubicBezTo>
                    <a:pt x="141538" y="115804"/>
                    <a:pt x="136171" y="113917"/>
                    <a:pt x="130362" y="113917"/>
                  </a:cubicBezTo>
                  <a:lnTo>
                    <a:pt x="115976" y="113917"/>
                  </a:lnTo>
                  <a:lnTo>
                    <a:pt x="115976" y="109873"/>
                  </a:lnTo>
                  <a:cubicBezTo>
                    <a:pt x="123010" y="107300"/>
                    <a:pt x="128941" y="102276"/>
                    <a:pt x="132690" y="95805"/>
                  </a:cubicBezTo>
                  <a:close/>
                  <a:moveTo>
                    <a:pt x="109873" y="111466"/>
                  </a:moveTo>
                  <a:lnTo>
                    <a:pt x="109873" y="122201"/>
                  </a:lnTo>
                  <a:cubicBezTo>
                    <a:pt x="109873" y="124922"/>
                    <a:pt x="107643" y="127127"/>
                    <a:pt x="104922" y="127127"/>
                  </a:cubicBezTo>
                  <a:cubicBezTo>
                    <a:pt x="102202" y="127127"/>
                    <a:pt x="99996" y="124922"/>
                    <a:pt x="99996" y="122201"/>
                  </a:cubicBezTo>
                  <a:lnTo>
                    <a:pt x="99996" y="111466"/>
                  </a:lnTo>
                  <a:cubicBezTo>
                    <a:pt x="101613" y="111736"/>
                    <a:pt x="103255" y="111858"/>
                    <a:pt x="104922" y="111858"/>
                  </a:cubicBezTo>
                  <a:cubicBezTo>
                    <a:pt x="106613" y="111858"/>
                    <a:pt x="108255" y="111736"/>
                    <a:pt x="109873" y="111466"/>
                  </a:cubicBezTo>
                  <a:close/>
                  <a:moveTo>
                    <a:pt x="44042" y="118549"/>
                  </a:moveTo>
                  <a:lnTo>
                    <a:pt x="44042" y="125853"/>
                  </a:lnTo>
                  <a:cubicBezTo>
                    <a:pt x="44042" y="127520"/>
                    <a:pt x="42694" y="128868"/>
                    <a:pt x="41028" y="128868"/>
                  </a:cubicBezTo>
                  <a:cubicBezTo>
                    <a:pt x="39361" y="128868"/>
                    <a:pt x="38013" y="127520"/>
                    <a:pt x="38013" y="125853"/>
                  </a:cubicBezTo>
                  <a:lnTo>
                    <a:pt x="38013" y="118549"/>
                  </a:lnTo>
                  <a:cubicBezTo>
                    <a:pt x="39018" y="118672"/>
                    <a:pt x="40023" y="118745"/>
                    <a:pt x="41028" y="118745"/>
                  </a:cubicBezTo>
                  <a:cubicBezTo>
                    <a:pt x="42057" y="118745"/>
                    <a:pt x="43062" y="118672"/>
                    <a:pt x="44042" y="118549"/>
                  </a:cubicBezTo>
                  <a:close/>
                  <a:moveTo>
                    <a:pt x="171561" y="118549"/>
                  </a:moveTo>
                  <a:lnTo>
                    <a:pt x="171561" y="125853"/>
                  </a:lnTo>
                  <a:cubicBezTo>
                    <a:pt x="171561" y="127520"/>
                    <a:pt x="170213" y="128868"/>
                    <a:pt x="168547" y="128868"/>
                  </a:cubicBezTo>
                  <a:cubicBezTo>
                    <a:pt x="166905" y="128868"/>
                    <a:pt x="165532" y="127520"/>
                    <a:pt x="165532" y="125853"/>
                  </a:cubicBezTo>
                  <a:lnTo>
                    <a:pt x="165532" y="118549"/>
                  </a:lnTo>
                  <a:cubicBezTo>
                    <a:pt x="166537" y="118672"/>
                    <a:pt x="167542" y="118745"/>
                    <a:pt x="168547" y="118745"/>
                  </a:cubicBezTo>
                  <a:cubicBezTo>
                    <a:pt x="169576" y="118745"/>
                    <a:pt x="170581" y="118672"/>
                    <a:pt x="171561" y="118549"/>
                  </a:cubicBezTo>
                  <a:close/>
                  <a:moveTo>
                    <a:pt x="104922" y="0"/>
                  </a:moveTo>
                  <a:cubicBezTo>
                    <a:pt x="94236" y="0"/>
                    <a:pt x="84114" y="3407"/>
                    <a:pt x="75634" y="9828"/>
                  </a:cubicBezTo>
                  <a:cubicBezTo>
                    <a:pt x="74311" y="10858"/>
                    <a:pt x="74041" y="12770"/>
                    <a:pt x="75070" y="14117"/>
                  </a:cubicBezTo>
                  <a:cubicBezTo>
                    <a:pt x="75661" y="14910"/>
                    <a:pt x="76566" y="15321"/>
                    <a:pt x="77485" y="15321"/>
                  </a:cubicBezTo>
                  <a:cubicBezTo>
                    <a:pt x="78129" y="15321"/>
                    <a:pt x="78780" y="15120"/>
                    <a:pt x="79335" y="14706"/>
                  </a:cubicBezTo>
                  <a:cubicBezTo>
                    <a:pt x="86737" y="9093"/>
                    <a:pt x="95584" y="6128"/>
                    <a:pt x="104922" y="6128"/>
                  </a:cubicBezTo>
                  <a:cubicBezTo>
                    <a:pt x="117716" y="6128"/>
                    <a:pt x="129676" y="11789"/>
                    <a:pt x="137764" y="21715"/>
                  </a:cubicBezTo>
                  <a:cubicBezTo>
                    <a:pt x="145852" y="31617"/>
                    <a:pt x="149013" y="44484"/>
                    <a:pt x="146440" y="57008"/>
                  </a:cubicBezTo>
                  <a:lnTo>
                    <a:pt x="145876" y="59777"/>
                  </a:lnTo>
                  <a:cubicBezTo>
                    <a:pt x="144406" y="59238"/>
                    <a:pt x="142813" y="58944"/>
                    <a:pt x="141171" y="58944"/>
                  </a:cubicBezTo>
                  <a:cubicBezTo>
                    <a:pt x="140729" y="58944"/>
                    <a:pt x="140288" y="58969"/>
                    <a:pt x="139847" y="59018"/>
                  </a:cubicBezTo>
                  <a:lnTo>
                    <a:pt x="140068" y="57204"/>
                  </a:lnTo>
                  <a:cubicBezTo>
                    <a:pt x="141342" y="57106"/>
                    <a:pt x="142543" y="56542"/>
                    <a:pt x="143474" y="55635"/>
                  </a:cubicBezTo>
                  <a:cubicBezTo>
                    <a:pt x="144553" y="54581"/>
                    <a:pt x="145116" y="53160"/>
                    <a:pt x="145116" y="51665"/>
                  </a:cubicBezTo>
                  <a:lnTo>
                    <a:pt x="145116" y="44557"/>
                  </a:lnTo>
                  <a:cubicBezTo>
                    <a:pt x="145116" y="42866"/>
                    <a:pt x="143768" y="41494"/>
                    <a:pt x="142077" y="41494"/>
                  </a:cubicBezTo>
                  <a:cubicBezTo>
                    <a:pt x="140386" y="41494"/>
                    <a:pt x="139014" y="42866"/>
                    <a:pt x="139014" y="44557"/>
                  </a:cubicBezTo>
                  <a:lnTo>
                    <a:pt x="139014" y="51101"/>
                  </a:lnTo>
                  <a:cubicBezTo>
                    <a:pt x="132641" y="51003"/>
                    <a:pt x="117961" y="49778"/>
                    <a:pt x="107030" y="41518"/>
                  </a:cubicBezTo>
                  <a:cubicBezTo>
                    <a:pt x="106478" y="41114"/>
                    <a:pt x="105829" y="40912"/>
                    <a:pt x="105182" y="40912"/>
                  </a:cubicBezTo>
                  <a:cubicBezTo>
                    <a:pt x="104536" y="40912"/>
                    <a:pt x="103893" y="41114"/>
                    <a:pt x="103353" y="41518"/>
                  </a:cubicBezTo>
                  <a:cubicBezTo>
                    <a:pt x="92398" y="49778"/>
                    <a:pt x="77717" y="51003"/>
                    <a:pt x="71370" y="51101"/>
                  </a:cubicBezTo>
                  <a:lnTo>
                    <a:pt x="71370" y="44557"/>
                  </a:lnTo>
                  <a:cubicBezTo>
                    <a:pt x="71370" y="42866"/>
                    <a:pt x="69997" y="41494"/>
                    <a:pt x="68306" y="41494"/>
                  </a:cubicBezTo>
                  <a:cubicBezTo>
                    <a:pt x="66615" y="41494"/>
                    <a:pt x="65242" y="42866"/>
                    <a:pt x="65242" y="44557"/>
                  </a:cubicBezTo>
                  <a:lnTo>
                    <a:pt x="65242" y="51665"/>
                  </a:lnTo>
                  <a:cubicBezTo>
                    <a:pt x="65242" y="53160"/>
                    <a:pt x="65831" y="54581"/>
                    <a:pt x="66884" y="55635"/>
                  </a:cubicBezTo>
                  <a:cubicBezTo>
                    <a:pt x="67693" y="56420"/>
                    <a:pt x="68698" y="56934"/>
                    <a:pt x="69776" y="57130"/>
                  </a:cubicBezTo>
                  <a:cubicBezTo>
                    <a:pt x="69801" y="57155"/>
                    <a:pt x="69801" y="57155"/>
                    <a:pt x="69801" y="57179"/>
                  </a:cubicBezTo>
                  <a:lnTo>
                    <a:pt x="70022" y="59018"/>
                  </a:lnTo>
                  <a:cubicBezTo>
                    <a:pt x="69580" y="58969"/>
                    <a:pt x="69139" y="58944"/>
                    <a:pt x="68698" y="58944"/>
                  </a:cubicBezTo>
                  <a:cubicBezTo>
                    <a:pt x="67031" y="58944"/>
                    <a:pt x="65438" y="59238"/>
                    <a:pt x="63968" y="59777"/>
                  </a:cubicBezTo>
                  <a:lnTo>
                    <a:pt x="63404" y="57008"/>
                  </a:lnTo>
                  <a:cubicBezTo>
                    <a:pt x="60978" y="45195"/>
                    <a:pt x="63551" y="33308"/>
                    <a:pt x="70659" y="23578"/>
                  </a:cubicBezTo>
                  <a:cubicBezTo>
                    <a:pt x="71639" y="22205"/>
                    <a:pt x="71345" y="20294"/>
                    <a:pt x="69973" y="19313"/>
                  </a:cubicBezTo>
                  <a:cubicBezTo>
                    <a:pt x="69423" y="18911"/>
                    <a:pt x="68787" y="18717"/>
                    <a:pt x="68159" y="18717"/>
                  </a:cubicBezTo>
                  <a:cubicBezTo>
                    <a:pt x="67218" y="18717"/>
                    <a:pt x="66296" y="19152"/>
                    <a:pt x="65708" y="19975"/>
                  </a:cubicBezTo>
                  <a:cubicBezTo>
                    <a:pt x="62032" y="24999"/>
                    <a:pt x="59434" y="30538"/>
                    <a:pt x="57939" y="36322"/>
                  </a:cubicBezTo>
                  <a:cubicBezTo>
                    <a:pt x="52718" y="33700"/>
                    <a:pt x="46959" y="32328"/>
                    <a:pt x="41028" y="32328"/>
                  </a:cubicBezTo>
                  <a:cubicBezTo>
                    <a:pt x="29705" y="32328"/>
                    <a:pt x="19092" y="37376"/>
                    <a:pt x="11936" y="46150"/>
                  </a:cubicBezTo>
                  <a:cubicBezTo>
                    <a:pt x="4755" y="54925"/>
                    <a:pt x="1961" y="66346"/>
                    <a:pt x="4240" y="77448"/>
                  </a:cubicBezTo>
                  <a:lnTo>
                    <a:pt x="4975" y="81051"/>
                  </a:lnTo>
                  <a:cubicBezTo>
                    <a:pt x="3309" y="83012"/>
                    <a:pt x="2279" y="85536"/>
                    <a:pt x="2279" y="88330"/>
                  </a:cubicBezTo>
                  <a:cubicBezTo>
                    <a:pt x="2279" y="94506"/>
                    <a:pt x="7328" y="99555"/>
                    <a:pt x="13504" y="99555"/>
                  </a:cubicBezTo>
                  <a:cubicBezTo>
                    <a:pt x="14558" y="99555"/>
                    <a:pt x="15563" y="99408"/>
                    <a:pt x="16543" y="99114"/>
                  </a:cubicBezTo>
                  <a:cubicBezTo>
                    <a:pt x="18382" y="107398"/>
                    <a:pt x="24288" y="114015"/>
                    <a:pt x="31910" y="117030"/>
                  </a:cubicBezTo>
                  <a:lnTo>
                    <a:pt x="31910" y="118843"/>
                  </a:lnTo>
                  <a:lnTo>
                    <a:pt x="20857" y="118843"/>
                  </a:lnTo>
                  <a:cubicBezTo>
                    <a:pt x="9362" y="118843"/>
                    <a:pt x="0" y="128206"/>
                    <a:pt x="0" y="139700"/>
                  </a:cubicBezTo>
                  <a:lnTo>
                    <a:pt x="0" y="172885"/>
                  </a:lnTo>
                  <a:cubicBezTo>
                    <a:pt x="0" y="174576"/>
                    <a:pt x="1372" y="175949"/>
                    <a:pt x="3064" y="175949"/>
                  </a:cubicBezTo>
                  <a:cubicBezTo>
                    <a:pt x="4755" y="175949"/>
                    <a:pt x="6127" y="174576"/>
                    <a:pt x="6127" y="172885"/>
                  </a:cubicBezTo>
                  <a:lnTo>
                    <a:pt x="6127" y="139700"/>
                  </a:lnTo>
                  <a:cubicBezTo>
                    <a:pt x="6127" y="131564"/>
                    <a:pt x="12720" y="124946"/>
                    <a:pt x="20857" y="124946"/>
                  </a:cubicBezTo>
                  <a:lnTo>
                    <a:pt x="31910" y="124946"/>
                  </a:lnTo>
                  <a:lnTo>
                    <a:pt x="31910" y="125853"/>
                  </a:lnTo>
                  <a:cubicBezTo>
                    <a:pt x="31910" y="130877"/>
                    <a:pt x="36003" y="134970"/>
                    <a:pt x="41028" y="134970"/>
                  </a:cubicBezTo>
                  <a:cubicBezTo>
                    <a:pt x="46076" y="134970"/>
                    <a:pt x="50169" y="130877"/>
                    <a:pt x="50169" y="125853"/>
                  </a:cubicBezTo>
                  <a:lnTo>
                    <a:pt x="50169" y="124946"/>
                  </a:lnTo>
                  <a:lnTo>
                    <a:pt x="56860" y="124946"/>
                  </a:lnTo>
                  <a:cubicBezTo>
                    <a:pt x="53723" y="129309"/>
                    <a:pt x="51861" y="134652"/>
                    <a:pt x="51861" y="140436"/>
                  </a:cubicBezTo>
                  <a:lnTo>
                    <a:pt x="51861" y="184135"/>
                  </a:lnTo>
                  <a:cubicBezTo>
                    <a:pt x="51861" y="185826"/>
                    <a:pt x="53233" y="187198"/>
                    <a:pt x="54924" y="187198"/>
                  </a:cubicBezTo>
                  <a:cubicBezTo>
                    <a:pt x="56615" y="187198"/>
                    <a:pt x="57963" y="185826"/>
                    <a:pt x="57963" y="184135"/>
                  </a:cubicBezTo>
                  <a:lnTo>
                    <a:pt x="57963" y="140436"/>
                  </a:lnTo>
                  <a:cubicBezTo>
                    <a:pt x="57963" y="129186"/>
                    <a:pt x="67130" y="120044"/>
                    <a:pt x="78355" y="120044"/>
                  </a:cubicBezTo>
                  <a:lnTo>
                    <a:pt x="93869" y="120044"/>
                  </a:lnTo>
                  <a:lnTo>
                    <a:pt x="93869" y="122201"/>
                  </a:lnTo>
                  <a:cubicBezTo>
                    <a:pt x="93869" y="128279"/>
                    <a:pt x="98844" y="133230"/>
                    <a:pt x="104922" y="133230"/>
                  </a:cubicBezTo>
                  <a:cubicBezTo>
                    <a:pt x="111025" y="133230"/>
                    <a:pt x="115976" y="128279"/>
                    <a:pt x="115976" y="122201"/>
                  </a:cubicBezTo>
                  <a:lnTo>
                    <a:pt x="115976" y="120044"/>
                  </a:lnTo>
                  <a:lnTo>
                    <a:pt x="119309" y="120044"/>
                  </a:lnTo>
                  <a:lnTo>
                    <a:pt x="125362" y="119995"/>
                  </a:lnTo>
                  <a:lnTo>
                    <a:pt x="130681" y="120044"/>
                  </a:lnTo>
                  <a:cubicBezTo>
                    <a:pt x="141783" y="120216"/>
                    <a:pt x="150753" y="129284"/>
                    <a:pt x="150753" y="140436"/>
                  </a:cubicBezTo>
                  <a:lnTo>
                    <a:pt x="150753" y="151906"/>
                  </a:lnTo>
                  <a:cubicBezTo>
                    <a:pt x="150753" y="153572"/>
                    <a:pt x="152126" y="154945"/>
                    <a:pt x="153817" y="154945"/>
                  </a:cubicBezTo>
                  <a:cubicBezTo>
                    <a:pt x="155508" y="154945"/>
                    <a:pt x="156881" y="153572"/>
                    <a:pt x="156881" y="151906"/>
                  </a:cubicBezTo>
                  <a:lnTo>
                    <a:pt x="156881" y="140436"/>
                  </a:lnTo>
                  <a:cubicBezTo>
                    <a:pt x="156881" y="134652"/>
                    <a:pt x="155018" y="129309"/>
                    <a:pt x="151856" y="124946"/>
                  </a:cubicBezTo>
                  <a:lnTo>
                    <a:pt x="159430" y="124946"/>
                  </a:lnTo>
                  <a:lnTo>
                    <a:pt x="159430" y="125853"/>
                  </a:lnTo>
                  <a:cubicBezTo>
                    <a:pt x="159430" y="130877"/>
                    <a:pt x="163523" y="134970"/>
                    <a:pt x="168547" y="134970"/>
                  </a:cubicBezTo>
                  <a:cubicBezTo>
                    <a:pt x="173596" y="134970"/>
                    <a:pt x="177689" y="130877"/>
                    <a:pt x="177689" y="125853"/>
                  </a:cubicBezTo>
                  <a:lnTo>
                    <a:pt x="177689" y="124946"/>
                  </a:lnTo>
                  <a:lnTo>
                    <a:pt x="187860" y="124946"/>
                  </a:lnTo>
                  <a:cubicBezTo>
                    <a:pt x="195997" y="124946"/>
                    <a:pt x="202614" y="131564"/>
                    <a:pt x="202614" y="139700"/>
                  </a:cubicBezTo>
                  <a:lnTo>
                    <a:pt x="202614" y="172885"/>
                  </a:lnTo>
                  <a:cubicBezTo>
                    <a:pt x="202614" y="174576"/>
                    <a:pt x="203987" y="175949"/>
                    <a:pt x="205678" y="175949"/>
                  </a:cubicBezTo>
                  <a:cubicBezTo>
                    <a:pt x="207369" y="175949"/>
                    <a:pt x="208741" y="174576"/>
                    <a:pt x="208741" y="172885"/>
                  </a:cubicBezTo>
                  <a:lnTo>
                    <a:pt x="208741" y="139700"/>
                  </a:lnTo>
                  <a:cubicBezTo>
                    <a:pt x="208741" y="128206"/>
                    <a:pt x="199379" y="118843"/>
                    <a:pt x="187860" y="118843"/>
                  </a:cubicBezTo>
                  <a:lnTo>
                    <a:pt x="177689" y="118843"/>
                  </a:lnTo>
                  <a:lnTo>
                    <a:pt x="177689" y="117030"/>
                  </a:lnTo>
                  <a:cubicBezTo>
                    <a:pt x="185311" y="114015"/>
                    <a:pt x="191193" y="107398"/>
                    <a:pt x="193031" y="99114"/>
                  </a:cubicBezTo>
                  <a:cubicBezTo>
                    <a:pt x="194011" y="99408"/>
                    <a:pt x="195041" y="99555"/>
                    <a:pt x="196070" y="99555"/>
                  </a:cubicBezTo>
                  <a:cubicBezTo>
                    <a:pt x="202271" y="99555"/>
                    <a:pt x="207295" y="94506"/>
                    <a:pt x="207295" y="88330"/>
                  </a:cubicBezTo>
                  <a:cubicBezTo>
                    <a:pt x="207295" y="85536"/>
                    <a:pt x="206290" y="83012"/>
                    <a:pt x="204624" y="81051"/>
                  </a:cubicBezTo>
                  <a:lnTo>
                    <a:pt x="205359" y="77448"/>
                  </a:lnTo>
                  <a:cubicBezTo>
                    <a:pt x="207467" y="67179"/>
                    <a:pt x="205285" y="56812"/>
                    <a:pt x="199256" y="48258"/>
                  </a:cubicBezTo>
                  <a:cubicBezTo>
                    <a:pt x="198655" y="47417"/>
                    <a:pt x="197714" y="46962"/>
                    <a:pt x="196753" y="46962"/>
                  </a:cubicBezTo>
                  <a:cubicBezTo>
                    <a:pt x="196147" y="46962"/>
                    <a:pt x="195532" y="47144"/>
                    <a:pt x="194992" y="47523"/>
                  </a:cubicBezTo>
                  <a:cubicBezTo>
                    <a:pt x="193619" y="48503"/>
                    <a:pt x="193301" y="50415"/>
                    <a:pt x="194257" y="51787"/>
                  </a:cubicBezTo>
                  <a:cubicBezTo>
                    <a:pt x="199305" y="58944"/>
                    <a:pt x="201119" y="67620"/>
                    <a:pt x="199354" y="76198"/>
                  </a:cubicBezTo>
                  <a:lnTo>
                    <a:pt x="199085" y="77497"/>
                  </a:lnTo>
                  <a:cubicBezTo>
                    <a:pt x="198129" y="77228"/>
                    <a:pt x="197124" y="77081"/>
                    <a:pt x="196070" y="77081"/>
                  </a:cubicBezTo>
                  <a:cubicBezTo>
                    <a:pt x="196021" y="77081"/>
                    <a:pt x="195948" y="77105"/>
                    <a:pt x="195899" y="77105"/>
                  </a:cubicBezTo>
                  <a:lnTo>
                    <a:pt x="196193" y="74679"/>
                  </a:lnTo>
                  <a:cubicBezTo>
                    <a:pt x="197198" y="74188"/>
                    <a:pt x="197908" y="73184"/>
                    <a:pt x="197933" y="72007"/>
                  </a:cubicBezTo>
                  <a:cubicBezTo>
                    <a:pt x="197982" y="70316"/>
                    <a:pt x="196658" y="68895"/>
                    <a:pt x="194967" y="68846"/>
                  </a:cubicBezTo>
                  <a:cubicBezTo>
                    <a:pt x="184429" y="68551"/>
                    <a:pt x="180360" y="66591"/>
                    <a:pt x="179992" y="66395"/>
                  </a:cubicBezTo>
                  <a:cubicBezTo>
                    <a:pt x="179506" y="66075"/>
                    <a:pt x="178960" y="65922"/>
                    <a:pt x="178410" y="65922"/>
                  </a:cubicBezTo>
                  <a:cubicBezTo>
                    <a:pt x="177906" y="65922"/>
                    <a:pt x="177398" y="66051"/>
                    <a:pt x="176929" y="66297"/>
                  </a:cubicBezTo>
                  <a:cubicBezTo>
                    <a:pt x="175997" y="66787"/>
                    <a:pt x="175434" y="67767"/>
                    <a:pt x="175360" y="68821"/>
                  </a:cubicBezTo>
                  <a:cubicBezTo>
                    <a:pt x="166145" y="68306"/>
                    <a:pt x="161684" y="65537"/>
                    <a:pt x="161660" y="65537"/>
                  </a:cubicBezTo>
                  <a:cubicBezTo>
                    <a:pt x="161155" y="65192"/>
                    <a:pt x="160565" y="65019"/>
                    <a:pt x="159973" y="65019"/>
                  </a:cubicBezTo>
                  <a:cubicBezTo>
                    <a:pt x="159473" y="65019"/>
                    <a:pt x="158972" y="65143"/>
                    <a:pt x="158523" y="65390"/>
                  </a:cubicBezTo>
                  <a:cubicBezTo>
                    <a:pt x="157542" y="65929"/>
                    <a:pt x="156930" y="66958"/>
                    <a:pt x="156930" y="68086"/>
                  </a:cubicBezTo>
                  <a:lnTo>
                    <a:pt x="156930" y="68821"/>
                  </a:lnTo>
                  <a:cubicBezTo>
                    <a:pt x="156047" y="68772"/>
                    <a:pt x="155190" y="68699"/>
                    <a:pt x="154356" y="68625"/>
                  </a:cubicBezTo>
                  <a:cubicBezTo>
                    <a:pt x="153744" y="66689"/>
                    <a:pt x="152714" y="64924"/>
                    <a:pt x="151366" y="63454"/>
                  </a:cubicBezTo>
                  <a:lnTo>
                    <a:pt x="152445" y="58233"/>
                  </a:lnTo>
                  <a:cubicBezTo>
                    <a:pt x="153523" y="52988"/>
                    <a:pt x="153719" y="47695"/>
                    <a:pt x="153057" y="42523"/>
                  </a:cubicBezTo>
                  <a:cubicBezTo>
                    <a:pt x="157763" y="39852"/>
                    <a:pt x="163081" y="38455"/>
                    <a:pt x="168547" y="38455"/>
                  </a:cubicBezTo>
                  <a:cubicBezTo>
                    <a:pt x="174600" y="38455"/>
                    <a:pt x="180458" y="40146"/>
                    <a:pt x="185482" y="43381"/>
                  </a:cubicBezTo>
                  <a:cubicBezTo>
                    <a:pt x="185997" y="43724"/>
                    <a:pt x="186585" y="43871"/>
                    <a:pt x="187149" y="43871"/>
                  </a:cubicBezTo>
                  <a:cubicBezTo>
                    <a:pt x="188154" y="43871"/>
                    <a:pt x="189134" y="43381"/>
                    <a:pt x="189722" y="42474"/>
                  </a:cubicBezTo>
                  <a:cubicBezTo>
                    <a:pt x="190629" y="41053"/>
                    <a:pt x="190213" y="39141"/>
                    <a:pt x="188791" y="38234"/>
                  </a:cubicBezTo>
                  <a:cubicBezTo>
                    <a:pt x="182762" y="34386"/>
                    <a:pt x="175777" y="32328"/>
                    <a:pt x="168547" y="32328"/>
                  </a:cubicBezTo>
                  <a:cubicBezTo>
                    <a:pt x="162714" y="32328"/>
                    <a:pt x="157003" y="33675"/>
                    <a:pt x="151856" y="36224"/>
                  </a:cubicBezTo>
                  <a:cubicBezTo>
                    <a:pt x="150116" y="29583"/>
                    <a:pt x="146979" y="23333"/>
                    <a:pt x="142519" y="17843"/>
                  </a:cubicBezTo>
                  <a:cubicBezTo>
                    <a:pt x="133254" y="6495"/>
                    <a:pt x="119554" y="0"/>
                    <a:pt x="104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2"/>
            <p:cNvSpPr/>
            <p:nvPr/>
          </p:nvSpPr>
          <p:spPr>
            <a:xfrm>
              <a:off x="5026850" y="2600725"/>
              <a:ext cx="156275" cy="185100"/>
            </a:xfrm>
            <a:custGeom>
              <a:rect b="b" l="l" r="r" t="t"/>
              <a:pathLst>
                <a:path extrusionOk="0" h="7404" w="6251">
                  <a:moveTo>
                    <a:pt x="3106" y="1"/>
                  </a:moveTo>
                  <a:cubicBezTo>
                    <a:pt x="3076" y="1"/>
                    <a:pt x="3045" y="1"/>
                    <a:pt x="3015" y="2"/>
                  </a:cubicBezTo>
                  <a:cubicBezTo>
                    <a:pt x="1348" y="51"/>
                    <a:pt x="0" y="1448"/>
                    <a:pt x="49" y="3139"/>
                  </a:cubicBezTo>
                  <a:lnTo>
                    <a:pt x="98" y="4438"/>
                  </a:lnTo>
                  <a:cubicBezTo>
                    <a:pt x="123" y="6105"/>
                    <a:pt x="1495" y="7403"/>
                    <a:pt x="3138" y="7403"/>
                  </a:cubicBezTo>
                  <a:lnTo>
                    <a:pt x="3236" y="7403"/>
                  </a:lnTo>
                  <a:cubicBezTo>
                    <a:pt x="4927" y="7354"/>
                    <a:pt x="6250" y="5957"/>
                    <a:pt x="6201" y="4266"/>
                  </a:cubicBezTo>
                  <a:lnTo>
                    <a:pt x="6177" y="2967"/>
                  </a:lnTo>
                  <a:cubicBezTo>
                    <a:pt x="6129" y="1307"/>
                    <a:pt x="4757" y="1"/>
                    <a:pt x="310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2"/>
            <p:cNvSpPr/>
            <p:nvPr/>
          </p:nvSpPr>
          <p:spPr>
            <a:xfrm>
              <a:off x="5626100" y="2600725"/>
              <a:ext cx="155650" cy="185100"/>
            </a:xfrm>
            <a:custGeom>
              <a:rect b="b" l="l" r="r" t="t"/>
              <a:pathLst>
                <a:path extrusionOk="0" h="7404" w="6226">
                  <a:moveTo>
                    <a:pt x="3105" y="1"/>
                  </a:moveTo>
                  <a:cubicBezTo>
                    <a:pt x="3075" y="1"/>
                    <a:pt x="3045" y="1"/>
                    <a:pt x="3015" y="2"/>
                  </a:cubicBezTo>
                  <a:cubicBezTo>
                    <a:pt x="1323" y="51"/>
                    <a:pt x="0" y="1448"/>
                    <a:pt x="49" y="3139"/>
                  </a:cubicBezTo>
                  <a:lnTo>
                    <a:pt x="74" y="4438"/>
                  </a:lnTo>
                  <a:cubicBezTo>
                    <a:pt x="123" y="6105"/>
                    <a:pt x="1471" y="7403"/>
                    <a:pt x="3137" y="7403"/>
                  </a:cubicBezTo>
                  <a:lnTo>
                    <a:pt x="3211" y="7403"/>
                  </a:lnTo>
                  <a:cubicBezTo>
                    <a:pt x="4902" y="7354"/>
                    <a:pt x="6225" y="5957"/>
                    <a:pt x="6176" y="4266"/>
                  </a:cubicBezTo>
                  <a:lnTo>
                    <a:pt x="6152" y="2967"/>
                  </a:lnTo>
                  <a:cubicBezTo>
                    <a:pt x="6104" y="1307"/>
                    <a:pt x="4755" y="1"/>
                    <a:pt x="31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2"/>
            <p:cNvSpPr/>
            <p:nvPr/>
          </p:nvSpPr>
          <p:spPr>
            <a:xfrm>
              <a:off x="5135900" y="2826850"/>
              <a:ext cx="537400" cy="246350"/>
            </a:xfrm>
            <a:custGeom>
              <a:rect b="b" l="l" r="r" t="t"/>
              <a:pathLst>
                <a:path extrusionOk="0" h="9854" w="21496">
                  <a:moveTo>
                    <a:pt x="3458" y="1"/>
                  </a:moveTo>
                  <a:cubicBezTo>
                    <a:pt x="2838" y="1"/>
                    <a:pt x="2210" y="191"/>
                    <a:pt x="1668" y="589"/>
                  </a:cubicBezTo>
                  <a:cubicBezTo>
                    <a:pt x="295" y="1569"/>
                    <a:pt x="1" y="3481"/>
                    <a:pt x="981" y="4853"/>
                  </a:cubicBezTo>
                  <a:cubicBezTo>
                    <a:pt x="3236" y="7966"/>
                    <a:pt x="6888" y="9853"/>
                    <a:pt x="10736" y="9853"/>
                  </a:cubicBezTo>
                  <a:cubicBezTo>
                    <a:pt x="14584" y="9853"/>
                    <a:pt x="18236" y="7966"/>
                    <a:pt x="20515" y="4853"/>
                  </a:cubicBezTo>
                  <a:cubicBezTo>
                    <a:pt x="21495" y="3481"/>
                    <a:pt x="21177" y="1569"/>
                    <a:pt x="19829" y="589"/>
                  </a:cubicBezTo>
                  <a:cubicBezTo>
                    <a:pt x="19286" y="191"/>
                    <a:pt x="18658" y="1"/>
                    <a:pt x="18036" y="1"/>
                  </a:cubicBezTo>
                  <a:cubicBezTo>
                    <a:pt x="17086" y="1"/>
                    <a:pt x="16147" y="445"/>
                    <a:pt x="15540" y="1275"/>
                  </a:cubicBezTo>
                  <a:cubicBezTo>
                    <a:pt x="14437" y="2819"/>
                    <a:pt x="12648" y="3726"/>
                    <a:pt x="10736" y="3726"/>
                  </a:cubicBezTo>
                  <a:cubicBezTo>
                    <a:pt x="8849" y="3726"/>
                    <a:pt x="7060" y="2819"/>
                    <a:pt x="5932" y="1275"/>
                  </a:cubicBezTo>
                  <a:cubicBezTo>
                    <a:pt x="5340" y="445"/>
                    <a:pt x="4407" y="1"/>
                    <a:pt x="34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2"/>
            <p:cNvSpPr/>
            <p:nvPr/>
          </p:nvSpPr>
          <p:spPr>
            <a:xfrm>
              <a:off x="5893225" y="4063925"/>
              <a:ext cx="153225" cy="848025"/>
            </a:xfrm>
            <a:custGeom>
              <a:rect b="b" l="l" r="r" t="t"/>
              <a:pathLst>
                <a:path extrusionOk="0" h="33921" w="6129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30857"/>
                  </a:lnTo>
                  <a:cubicBezTo>
                    <a:pt x="1" y="32548"/>
                    <a:pt x="1373" y="33921"/>
                    <a:pt x="3064" y="33921"/>
                  </a:cubicBezTo>
                  <a:cubicBezTo>
                    <a:pt x="4756" y="33921"/>
                    <a:pt x="6128" y="32548"/>
                    <a:pt x="6128" y="30857"/>
                  </a:cubicBezTo>
                  <a:lnTo>
                    <a:pt x="6128" y="3064"/>
                  </a:lnTo>
                  <a:cubicBezTo>
                    <a:pt x="6128" y="1373"/>
                    <a:pt x="4756" y="1"/>
                    <a:pt x="30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2"/>
            <p:cNvSpPr/>
            <p:nvPr/>
          </p:nvSpPr>
          <p:spPr>
            <a:xfrm>
              <a:off x="1838875" y="2600725"/>
              <a:ext cx="156275" cy="185100"/>
            </a:xfrm>
            <a:custGeom>
              <a:rect b="b" l="l" r="r" t="t"/>
              <a:pathLst>
                <a:path extrusionOk="0" h="7404" w="6251">
                  <a:moveTo>
                    <a:pt x="3106" y="1"/>
                  </a:moveTo>
                  <a:cubicBezTo>
                    <a:pt x="3076" y="1"/>
                    <a:pt x="3045" y="1"/>
                    <a:pt x="3015" y="2"/>
                  </a:cubicBezTo>
                  <a:cubicBezTo>
                    <a:pt x="1324" y="51"/>
                    <a:pt x="0" y="1448"/>
                    <a:pt x="49" y="3139"/>
                  </a:cubicBezTo>
                  <a:lnTo>
                    <a:pt x="74" y="4438"/>
                  </a:lnTo>
                  <a:cubicBezTo>
                    <a:pt x="123" y="6105"/>
                    <a:pt x="1495" y="7403"/>
                    <a:pt x="3137" y="7403"/>
                  </a:cubicBezTo>
                  <a:lnTo>
                    <a:pt x="3235" y="7403"/>
                  </a:lnTo>
                  <a:cubicBezTo>
                    <a:pt x="4902" y="7354"/>
                    <a:pt x="6250" y="5957"/>
                    <a:pt x="6201" y="4266"/>
                  </a:cubicBezTo>
                  <a:lnTo>
                    <a:pt x="6152" y="2967"/>
                  </a:lnTo>
                  <a:cubicBezTo>
                    <a:pt x="6128" y="1307"/>
                    <a:pt x="4757" y="1"/>
                    <a:pt x="310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2"/>
            <p:cNvSpPr/>
            <p:nvPr/>
          </p:nvSpPr>
          <p:spPr>
            <a:xfrm>
              <a:off x="2438100" y="2600725"/>
              <a:ext cx="155675" cy="185100"/>
            </a:xfrm>
            <a:custGeom>
              <a:rect b="b" l="l" r="r" t="t"/>
              <a:pathLst>
                <a:path extrusionOk="0" h="7404" w="6227">
                  <a:moveTo>
                    <a:pt x="3106" y="1"/>
                  </a:moveTo>
                  <a:cubicBezTo>
                    <a:pt x="3076" y="1"/>
                    <a:pt x="3046" y="1"/>
                    <a:pt x="3015" y="2"/>
                  </a:cubicBezTo>
                  <a:cubicBezTo>
                    <a:pt x="1324" y="51"/>
                    <a:pt x="1" y="1448"/>
                    <a:pt x="25" y="3139"/>
                  </a:cubicBezTo>
                  <a:lnTo>
                    <a:pt x="74" y="4438"/>
                  </a:lnTo>
                  <a:cubicBezTo>
                    <a:pt x="123" y="6105"/>
                    <a:pt x="1471" y="7403"/>
                    <a:pt x="3138" y="7403"/>
                  </a:cubicBezTo>
                  <a:lnTo>
                    <a:pt x="3212" y="7403"/>
                  </a:lnTo>
                  <a:cubicBezTo>
                    <a:pt x="4903" y="7354"/>
                    <a:pt x="6226" y="5957"/>
                    <a:pt x="6177" y="4266"/>
                  </a:cubicBezTo>
                  <a:lnTo>
                    <a:pt x="6153" y="2967"/>
                  </a:lnTo>
                  <a:cubicBezTo>
                    <a:pt x="6104" y="1307"/>
                    <a:pt x="4756" y="1"/>
                    <a:pt x="310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2"/>
            <p:cNvSpPr/>
            <p:nvPr/>
          </p:nvSpPr>
          <p:spPr>
            <a:xfrm>
              <a:off x="1947925" y="2826850"/>
              <a:ext cx="537400" cy="246350"/>
            </a:xfrm>
            <a:custGeom>
              <a:rect b="b" l="l" r="r" t="t"/>
              <a:pathLst>
                <a:path extrusionOk="0" h="9854" w="21496">
                  <a:moveTo>
                    <a:pt x="3458" y="1"/>
                  </a:moveTo>
                  <a:cubicBezTo>
                    <a:pt x="2838" y="1"/>
                    <a:pt x="2210" y="191"/>
                    <a:pt x="1667" y="589"/>
                  </a:cubicBezTo>
                  <a:cubicBezTo>
                    <a:pt x="295" y="1569"/>
                    <a:pt x="1" y="3481"/>
                    <a:pt x="981" y="4853"/>
                  </a:cubicBezTo>
                  <a:cubicBezTo>
                    <a:pt x="3236" y="7966"/>
                    <a:pt x="6888" y="9853"/>
                    <a:pt x="10736" y="9853"/>
                  </a:cubicBezTo>
                  <a:cubicBezTo>
                    <a:pt x="14584" y="9853"/>
                    <a:pt x="18235" y="7966"/>
                    <a:pt x="20490" y="4853"/>
                  </a:cubicBezTo>
                  <a:cubicBezTo>
                    <a:pt x="21495" y="3481"/>
                    <a:pt x="21176" y="1569"/>
                    <a:pt x="19828" y="589"/>
                  </a:cubicBezTo>
                  <a:cubicBezTo>
                    <a:pt x="19286" y="191"/>
                    <a:pt x="18658" y="1"/>
                    <a:pt x="18036" y="1"/>
                  </a:cubicBezTo>
                  <a:cubicBezTo>
                    <a:pt x="17085" y="1"/>
                    <a:pt x="16147" y="445"/>
                    <a:pt x="15539" y="1275"/>
                  </a:cubicBezTo>
                  <a:cubicBezTo>
                    <a:pt x="14437" y="2819"/>
                    <a:pt x="12623" y="3726"/>
                    <a:pt x="10736" y="3726"/>
                  </a:cubicBezTo>
                  <a:cubicBezTo>
                    <a:pt x="8849" y="3726"/>
                    <a:pt x="7059" y="2819"/>
                    <a:pt x="5932" y="1275"/>
                  </a:cubicBezTo>
                  <a:cubicBezTo>
                    <a:pt x="5339" y="445"/>
                    <a:pt x="4407" y="1"/>
                    <a:pt x="34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2"/>
            <p:cNvSpPr/>
            <p:nvPr/>
          </p:nvSpPr>
          <p:spPr>
            <a:xfrm>
              <a:off x="1553350" y="4063925"/>
              <a:ext cx="152575" cy="848025"/>
            </a:xfrm>
            <a:custGeom>
              <a:rect b="b" l="l" r="r" t="t"/>
              <a:pathLst>
                <a:path extrusionOk="0" h="33921" w="6103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30857"/>
                  </a:lnTo>
                  <a:cubicBezTo>
                    <a:pt x="0" y="32548"/>
                    <a:pt x="1373" y="33921"/>
                    <a:pt x="3064" y="33921"/>
                  </a:cubicBezTo>
                  <a:cubicBezTo>
                    <a:pt x="4730" y="33921"/>
                    <a:pt x="6103" y="32548"/>
                    <a:pt x="6103" y="30857"/>
                  </a:cubicBezTo>
                  <a:lnTo>
                    <a:pt x="6103" y="3064"/>
                  </a:lnTo>
                  <a:cubicBezTo>
                    <a:pt x="6103" y="1373"/>
                    <a:pt x="4730" y="1"/>
                    <a:pt x="30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2"/>
            <p:cNvSpPr/>
            <p:nvPr/>
          </p:nvSpPr>
          <p:spPr>
            <a:xfrm>
              <a:off x="4959450" y="4560225"/>
              <a:ext cx="153200" cy="632975"/>
            </a:xfrm>
            <a:custGeom>
              <a:rect b="b" l="l" r="r" t="t"/>
              <a:pathLst>
                <a:path extrusionOk="0" h="25319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22255"/>
                  </a:lnTo>
                  <a:cubicBezTo>
                    <a:pt x="0" y="23946"/>
                    <a:pt x="1373" y="25318"/>
                    <a:pt x="3064" y="25318"/>
                  </a:cubicBezTo>
                  <a:cubicBezTo>
                    <a:pt x="4755" y="25318"/>
                    <a:pt x="6128" y="23946"/>
                    <a:pt x="6128" y="22255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2"/>
            <p:cNvSpPr/>
            <p:nvPr/>
          </p:nvSpPr>
          <p:spPr>
            <a:xfrm>
              <a:off x="3341250" y="2197550"/>
              <a:ext cx="156275" cy="195525"/>
            </a:xfrm>
            <a:custGeom>
              <a:rect b="b" l="l" r="r" t="t"/>
              <a:pathLst>
                <a:path extrusionOk="0" h="7821" w="6251">
                  <a:moveTo>
                    <a:pt x="3105" y="1"/>
                  </a:moveTo>
                  <a:cubicBezTo>
                    <a:pt x="3075" y="1"/>
                    <a:pt x="3045" y="1"/>
                    <a:pt x="3015" y="2"/>
                  </a:cubicBezTo>
                  <a:cubicBezTo>
                    <a:pt x="1324" y="51"/>
                    <a:pt x="1" y="1473"/>
                    <a:pt x="50" y="3139"/>
                  </a:cubicBezTo>
                  <a:lnTo>
                    <a:pt x="99" y="4855"/>
                  </a:lnTo>
                  <a:cubicBezTo>
                    <a:pt x="148" y="6521"/>
                    <a:pt x="1496" y="7820"/>
                    <a:pt x="3162" y="7820"/>
                  </a:cubicBezTo>
                  <a:lnTo>
                    <a:pt x="3236" y="7820"/>
                  </a:lnTo>
                  <a:cubicBezTo>
                    <a:pt x="4927" y="7796"/>
                    <a:pt x="6251" y="6374"/>
                    <a:pt x="6202" y="4683"/>
                  </a:cubicBezTo>
                  <a:lnTo>
                    <a:pt x="6152" y="2992"/>
                  </a:lnTo>
                  <a:cubicBezTo>
                    <a:pt x="6128" y="1331"/>
                    <a:pt x="4756" y="1"/>
                    <a:pt x="31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2"/>
            <p:cNvSpPr/>
            <p:nvPr/>
          </p:nvSpPr>
          <p:spPr>
            <a:xfrm>
              <a:off x="4129825" y="2197550"/>
              <a:ext cx="156275" cy="195525"/>
            </a:xfrm>
            <a:custGeom>
              <a:rect b="b" l="l" r="r" t="t"/>
              <a:pathLst>
                <a:path extrusionOk="0" h="7821" w="6251">
                  <a:moveTo>
                    <a:pt x="3128" y="1"/>
                  </a:moveTo>
                  <a:cubicBezTo>
                    <a:pt x="3098" y="1"/>
                    <a:pt x="3069" y="1"/>
                    <a:pt x="3040" y="2"/>
                  </a:cubicBezTo>
                  <a:cubicBezTo>
                    <a:pt x="1349" y="51"/>
                    <a:pt x="1" y="1473"/>
                    <a:pt x="50" y="3139"/>
                  </a:cubicBezTo>
                  <a:lnTo>
                    <a:pt x="99" y="4855"/>
                  </a:lnTo>
                  <a:cubicBezTo>
                    <a:pt x="148" y="6521"/>
                    <a:pt x="1496" y="7820"/>
                    <a:pt x="3162" y="7820"/>
                  </a:cubicBezTo>
                  <a:lnTo>
                    <a:pt x="3236" y="7820"/>
                  </a:lnTo>
                  <a:cubicBezTo>
                    <a:pt x="4927" y="7796"/>
                    <a:pt x="6250" y="6374"/>
                    <a:pt x="6226" y="4683"/>
                  </a:cubicBezTo>
                  <a:lnTo>
                    <a:pt x="6177" y="2992"/>
                  </a:lnTo>
                  <a:cubicBezTo>
                    <a:pt x="6129" y="1331"/>
                    <a:pt x="4756" y="1"/>
                    <a:pt x="31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2"/>
            <p:cNvSpPr/>
            <p:nvPr/>
          </p:nvSpPr>
          <p:spPr>
            <a:xfrm>
              <a:off x="3487700" y="2495650"/>
              <a:ext cx="652575" cy="275475"/>
            </a:xfrm>
            <a:custGeom>
              <a:rect b="b" l="l" r="r" t="t"/>
              <a:pathLst>
                <a:path extrusionOk="0" h="11019" w="26103">
                  <a:moveTo>
                    <a:pt x="3463" y="0"/>
                  </a:moveTo>
                  <a:cubicBezTo>
                    <a:pt x="2841" y="0"/>
                    <a:pt x="2211" y="189"/>
                    <a:pt x="1667" y="578"/>
                  </a:cubicBezTo>
                  <a:cubicBezTo>
                    <a:pt x="294" y="1582"/>
                    <a:pt x="0" y="3494"/>
                    <a:pt x="981" y="4867"/>
                  </a:cubicBezTo>
                  <a:cubicBezTo>
                    <a:pt x="3775" y="8714"/>
                    <a:pt x="8284" y="11018"/>
                    <a:pt x="13039" y="11018"/>
                  </a:cubicBezTo>
                  <a:cubicBezTo>
                    <a:pt x="17794" y="11018"/>
                    <a:pt x="22328" y="8714"/>
                    <a:pt x="25122" y="4867"/>
                  </a:cubicBezTo>
                  <a:cubicBezTo>
                    <a:pt x="26102" y="3494"/>
                    <a:pt x="25784" y="1582"/>
                    <a:pt x="24436" y="578"/>
                  </a:cubicBezTo>
                  <a:cubicBezTo>
                    <a:pt x="23891" y="189"/>
                    <a:pt x="23262" y="0"/>
                    <a:pt x="22638" y="0"/>
                  </a:cubicBezTo>
                  <a:cubicBezTo>
                    <a:pt x="21689" y="0"/>
                    <a:pt x="20753" y="436"/>
                    <a:pt x="20147" y="1264"/>
                  </a:cubicBezTo>
                  <a:cubicBezTo>
                    <a:pt x="18505" y="3543"/>
                    <a:pt x="15858" y="4916"/>
                    <a:pt x="13039" y="4916"/>
                  </a:cubicBezTo>
                  <a:cubicBezTo>
                    <a:pt x="10245" y="4916"/>
                    <a:pt x="7574" y="3543"/>
                    <a:pt x="5932" y="1264"/>
                  </a:cubicBezTo>
                  <a:cubicBezTo>
                    <a:pt x="5340" y="436"/>
                    <a:pt x="4410" y="0"/>
                    <a:pt x="34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2"/>
            <p:cNvSpPr/>
            <p:nvPr/>
          </p:nvSpPr>
          <p:spPr>
            <a:xfrm>
              <a:off x="2964425" y="4435250"/>
              <a:ext cx="153225" cy="757950"/>
            </a:xfrm>
            <a:custGeom>
              <a:rect b="b" l="l" r="r" t="t"/>
              <a:pathLst>
                <a:path extrusionOk="0" h="30318" w="6129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27254"/>
                  </a:lnTo>
                  <a:cubicBezTo>
                    <a:pt x="1" y="28945"/>
                    <a:pt x="1373" y="30317"/>
                    <a:pt x="3064" y="30317"/>
                  </a:cubicBezTo>
                  <a:cubicBezTo>
                    <a:pt x="4756" y="30317"/>
                    <a:pt x="6128" y="28945"/>
                    <a:pt x="6128" y="27254"/>
                  </a:cubicBezTo>
                  <a:lnTo>
                    <a:pt x="6128" y="3064"/>
                  </a:lnTo>
                  <a:cubicBezTo>
                    <a:pt x="6128" y="1373"/>
                    <a:pt x="4756" y="0"/>
                    <a:pt x="30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2"/>
            <p:cNvSpPr/>
            <p:nvPr/>
          </p:nvSpPr>
          <p:spPr>
            <a:xfrm>
              <a:off x="4482150" y="4435250"/>
              <a:ext cx="152575" cy="757950"/>
            </a:xfrm>
            <a:custGeom>
              <a:rect b="b" l="l" r="r" t="t"/>
              <a:pathLst>
                <a:path extrusionOk="0" h="30318" w="6103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27254"/>
                  </a:lnTo>
                  <a:cubicBezTo>
                    <a:pt x="0" y="28945"/>
                    <a:pt x="1373" y="30317"/>
                    <a:pt x="3064" y="30317"/>
                  </a:cubicBezTo>
                  <a:cubicBezTo>
                    <a:pt x="4730" y="30317"/>
                    <a:pt x="6103" y="28945"/>
                    <a:pt x="6103" y="27254"/>
                  </a:cubicBezTo>
                  <a:lnTo>
                    <a:pt x="6103" y="3064"/>
                  </a:lnTo>
                  <a:cubicBezTo>
                    <a:pt x="6103" y="1373"/>
                    <a:pt x="4730" y="0"/>
                    <a:pt x="30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" name="Google Shape;669;p32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/>
              <a:t>What Do They Say about Us?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" name="Google Shape;670;p32"/>
          <p:cNvSpPr/>
          <p:nvPr/>
        </p:nvSpPr>
        <p:spPr>
          <a:xfrm>
            <a:off x="3760644" y="1973300"/>
            <a:ext cx="1622700" cy="1329600"/>
          </a:xfrm>
          <a:prstGeom prst="rect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32"/>
          <p:cNvSpPr/>
          <p:nvPr/>
        </p:nvSpPr>
        <p:spPr>
          <a:xfrm rot="-8100000">
            <a:off x="4515591" y="1893535"/>
            <a:ext cx="151462" cy="15146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32"/>
          <p:cNvSpPr/>
          <p:nvPr/>
        </p:nvSpPr>
        <p:spPr>
          <a:xfrm rot="-8100000">
            <a:off x="3688619" y="2562360"/>
            <a:ext cx="151462" cy="15146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32"/>
          <p:cNvSpPr/>
          <p:nvPr/>
        </p:nvSpPr>
        <p:spPr>
          <a:xfrm rot="-8100000">
            <a:off x="5309662" y="2562360"/>
            <a:ext cx="151462" cy="15146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32"/>
          <p:cNvSpPr/>
          <p:nvPr/>
        </p:nvSpPr>
        <p:spPr>
          <a:xfrm rot="-8100000">
            <a:off x="4515591" y="3219235"/>
            <a:ext cx="151462" cy="15146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32"/>
          <p:cNvSpPr txBox="1"/>
          <p:nvPr>
            <p:ph idx="3" type="subTitle"/>
          </p:nvPr>
        </p:nvSpPr>
        <p:spPr>
          <a:xfrm flipH="1">
            <a:off x="3657100" y="3505000"/>
            <a:ext cx="18354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800"/>
              </a:spcBef>
              <a:spcAft>
                <a:spcPts val="1000"/>
              </a:spcAft>
              <a:buNone/>
            </a:pPr>
            <a:r>
              <a:rPr lang="es-ES">
                <a:solidFill>
                  <a:schemeClr val="dk1"/>
                </a:solidFill>
              </a:rPr>
              <a:t>Anna Underwood, 43</a:t>
            </a:r>
            <a:endParaRPr/>
          </a:p>
        </p:txBody>
      </p:sp>
      <p:sp>
        <p:nvSpPr>
          <p:cNvPr id="676" name="Google Shape;676;p32"/>
          <p:cNvSpPr txBox="1"/>
          <p:nvPr>
            <p:ph idx="4" type="subTitle"/>
          </p:nvPr>
        </p:nvSpPr>
        <p:spPr>
          <a:xfrm>
            <a:off x="3730638" y="3857475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dk1"/>
                </a:solidFill>
              </a:rPr>
              <a:t>“Jupiter is a gas giant, the biggest planet in our Solar System and the fourth-brightest object in the sky”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32"/>
          <p:cNvSpPr txBox="1"/>
          <p:nvPr>
            <p:ph idx="7" type="subTitle"/>
          </p:nvPr>
        </p:nvSpPr>
        <p:spPr>
          <a:xfrm>
            <a:off x="1666938" y="24153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dk1"/>
                </a:solidFill>
              </a:rPr>
              <a:t>“Venus has a beautiful name and is the second planet from the Sun. It’s terribly hot, even hotter than Mercury”</a:t>
            </a:r>
            <a:endParaRPr/>
          </a:p>
        </p:txBody>
      </p:sp>
      <p:sp>
        <p:nvSpPr>
          <p:cNvPr id="678" name="Google Shape;678;p32"/>
          <p:cNvSpPr txBox="1"/>
          <p:nvPr>
            <p:ph idx="5" type="subTitle"/>
          </p:nvPr>
        </p:nvSpPr>
        <p:spPr>
          <a:xfrm flipH="1">
            <a:off x="5837472" y="19429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dk1"/>
                </a:solidFill>
              </a:rPr>
              <a:t>Erin Wallace, 70</a:t>
            </a:r>
            <a:endParaRPr/>
          </a:p>
        </p:txBody>
      </p:sp>
      <p:sp>
        <p:nvSpPr>
          <p:cNvPr id="679" name="Google Shape;679;p32"/>
          <p:cNvSpPr txBox="1"/>
          <p:nvPr>
            <p:ph idx="6" type="subTitle"/>
          </p:nvPr>
        </p:nvSpPr>
        <p:spPr>
          <a:xfrm>
            <a:off x="5837463" y="2415344"/>
            <a:ext cx="1682700" cy="40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dk1"/>
                </a:solidFill>
              </a:rPr>
              <a:t>“Mercury is the closest planet to the Sun and the smallest one in our Solar System. It’s only a bit larger than our Moon”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32"/>
          <p:cNvSpPr txBox="1"/>
          <p:nvPr>
            <p:ph idx="8" type="subTitle"/>
          </p:nvPr>
        </p:nvSpPr>
        <p:spPr>
          <a:xfrm flipH="1">
            <a:off x="1666947" y="1942900"/>
            <a:ext cx="1682700" cy="5979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dk1"/>
                </a:solidFill>
              </a:rPr>
              <a:t>Jennifer May, 32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5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" name="Google Shape;686;p33"/>
          <p:cNvPicPr preferRelativeResize="0"/>
          <p:nvPr/>
        </p:nvPicPr>
        <p:blipFill rotWithShape="1">
          <a:blip r:embed="rId3">
            <a:alphaModFix/>
          </a:blip>
          <a:srcRect b="5027" l="0" r="0" t="5027"/>
          <a:stretch/>
        </p:blipFill>
        <p:spPr>
          <a:xfrm>
            <a:off x="25" y="1146975"/>
            <a:ext cx="3091280" cy="1853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687" name="Google Shape;687;p33"/>
          <p:cNvPicPr preferRelativeResize="0"/>
          <p:nvPr/>
        </p:nvPicPr>
        <p:blipFill rotWithShape="1">
          <a:blip r:embed="rId4">
            <a:alphaModFix/>
          </a:blip>
          <a:srcRect b="13917" l="22130" r="20012" t="8024"/>
          <a:stretch/>
        </p:blipFill>
        <p:spPr>
          <a:xfrm>
            <a:off x="3350850" y="1146975"/>
            <a:ext cx="2442300" cy="1853401"/>
          </a:xfrm>
          <a:prstGeom prst="rect">
            <a:avLst/>
          </a:prstGeom>
          <a:noFill/>
          <a:ln>
            <a:noFill/>
          </a:ln>
        </p:spPr>
      </p:pic>
      <p:pic>
        <p:nvPicPr>
          <p:cNvPr id="688" name="Google Shape;688;p33"/>
          <p:cNvPicPr preferRelativeResize="0"/>
          <p:nvPr/>
        </p:nvPicPr>
        <p:blipFill rotWithShape="1">
          <a:blip r:embed="rId5">
            <a:alphaModFix/>
          </a:blip>
          <a:srcRect b="5092" l="0" r="0" t="5092"/>
          <a:stretch/>
        </p:blipFill>
        <p:spPr>
          <a:xfrm>
            <a:off x="6088200" y="1146975"/>
            <a:ext cx="3091276" cy="1853394"/>
          </a:xfrm>
          <a:prstGeom prst="rect">
            <a:avLst/>
          </a:prstGeom>
          <a:noFill/>
          <a:ln>
            <a:noFill/>
          </a:ln>
        </p:spPr>
      </p:pic>
      <p:sp>
        <p:nvSpPr>
          <p:cNvPr id="689" name="Google Shape;689;p33"/>
          <p:cNvSpPr/>
          <p:nvPr/>
        </p:nvSpPr>
        <p:spPr>
          <a:xfrm>
            <a:off x="963125" y="2647175"/>
            <a:ext cx="1958700" cy="19587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" name="Google Shape;690;p33"/>
          <p:cNvGrpSpPr/>
          <p:nvPr/>
        </p:nvGrpSpPr>
        <p:grpSpPr>
          <a:xfrm>
            <a:off x="3592650" y="2647175"/>
            <a:ext cx="1958700" cy="2007475"/>
            <a:chOff x="3592650" y="2647175"/>
            <a:chExt cx="1958700" cy="2007475"/>
          </a:xfrm>
        </p:grpSpPr>
        <p:sp>
          <p:nvSpPr>
            <p:cNvPr id="691" name="Google Shape;691;p33"/>
            <p:cNvSpPr/>
            <p:nvPr/>
          </p:nvSpPr>
          <p:spPr>
            <a:xfrm>
              <a:off x="3592650" y="2647175"/>
              <a:ext cx="1958700" cy="1958700"/>
            </a:xfrm>
            <a:prstGeom prst="snip2DiagRect">
              <a:avLst>
                <a:gd fmla="val 0" name="adj1"/>
                <a:gd fmla="val 16667" name="adj2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3"/>
            <p:cNvSpPr/>
            <p:nvPr/>
          </p:nvSpPr>
          <p:spPr>
            <a:xfrm>
              <a:off x="5285250" y="455235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" name="Google Shape;693;p33"/>
          <p:cNvSpPr/>
          <p:nvPr/>
        </p:nvSpPr>
        <p:spPr>
          <a:xfrm>
            <a:off x="6292525" y="2647175"/>
            <a:ext cx="1887600" cy="19587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33"/>
          <p:cNvSpPr/>
          <p:nvPr/>
        </p:nvSpPr>
        <p:spPr>
          <a:xfrm>
            <a:off x="3525725" y="4070725"/>
            <a:ext cx="215400" cy="15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33"/>
          <p:cNvSpPr txBox="1"/>
          <p:nvPr>
            <p:ph idx="6" type="subTitle"/>
          </p:nvPr>
        </p:nvSpPr>
        <p:spPr>
          <a:xfrm flipH="1">
            <a:off x="1154329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600">
                <a:solidFill>
                  <a:schemeClr val="dk2"/>
                </a:solidFill>
              </a:rPr>
              <a:t>Magic Holi  Festival</a:t>
            </a:r>
            <a:endParaRPr sz="1600">
              <a:solidFill>
                <a:schemeClr val="dk2"/>
              </a:solidFill>
            </a:endParaRPr>
          </a:p>
        </p:txBody>
      </p:sp>
      <p:sp>
        <p:nvSpPr>
          <p:cNvPr id="696" name="Google Shape;696;p33"/>
          <p:cNvSpPr txBox="1"/>
          <p:nvPr>
            <p:ph idx="1" type="subTitle"/>
          </p:nvPr>
        </p:nvSpPr>
        <p:spPr>
          <a:xfrm flipH="1">
            <a:off x="6561710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Venus has a beautiful name and is the second planet from the Sun</a:t>
            </a:r>
            <a:endParaRPr/>
          </a:p>
        </p:txBody>
      </p:sp>
      <p:sp>
        <p:nvSpPr>
          <p:cNvPr id="697" name="Google Shape;697;p33"/>
          <p:cNvSpPr txBox="1"/>
          <p:nvPr>
            <p:ph idx="2" type="subTitle"/>
          </p:nvPr>
        </p:nvSpPr>
        <p:spPr>
          <a:xfrm flipH="1">
            <a:off x="3858750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Mercury is the closest planet to the Sun and the smallest one in our Solar System</a:t>
            </a:r>
            <a:endParaRPr/>
          </a:p>
        </p:txBody>
      </p:sp>
      <p:sp>
        <p:nvSpPr>
          <p:cNvPr id="698" name="Google Shape;698;p33"/>
          <p:cNvSpPr txBox="1"/>
          <p:nvPr>
            <p:ph idx="5" type="subTitle"/>
          </p:nvPr>
        </p:nvSpPr>
        <p:spPr>
          <a:xfrm flipH="1">
            <a:off x="1236829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r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Despite being red, Mars is a cold place, not hot. The planet is full of iron oxide dust</a:t>
            </a:r>
            <a:endParaRPr/>
          </a:p>
        </p:txBody>
      </p:sp>
      <p:sp>
        <p:nvSpPr>
          <p:cNvPr id="699" name="Google Shape;699;p33"/>
          <p:cNvSpPr txBox="1"/>
          <p:nvPr>
            <p:ph idx="3" type="subTitle"/>
          </p:nvPr>
        </p:nvSpPr>
        <p:spPr>
          <a:xfrm flipH="1">
            <a:off x="6561710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600">
                <a:solidFill>
                  <a:schemeClr val="dk2"/>
                </a:solidFill>
              </a:rPr>
              <a:t>Richard Roe </a:t>
            </a:r>
            <a:r>
              <a:rPr lang="es-ES" sz="1600">
                <a:solidFill>
                  <a:schemeClr val="dk2"/>
                </a:solidFill>
              </a:rPr>
              <a:t>Album Release </a:t>
            </a:r>
            <a:endParaRPr sz="1600">
              <a:solidFill>
                <a:schemeClr val="dk2"/>
              </a:solidFill>
            </a:endParaRPr>
          </a:p>
        </p:txBody>
      </p:sp>
      <p:sp>
        <p:nvSpPr>
          <p:cNvPr id="700" name="Google Shape;700;p33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Case Studies</a:t>
            </a:r>
            <a:endParaRPr/>
          </a:p>
        </p:txBody>
      </p:sp>
      <p:cxnSp>
        <p:nvCxnSpPr>
          <p:cNvPr id="701" name="Google Shape;701;p33"/>
          <p:cNvCxnSpPr/>
          <p:nvPr/>
        </p:nvCxnSpPr>
        <p:spPr>
          <a:xfrm>
            <a:off x="2076450" y="1500925"/>
            <a:ext cx="5229300" cy="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02" name="Google Shape;702;p33"/>
          <p:cNvSpPr txBox="1"/>
          <p:nvPr>
            <p:ph idx="4" type="subTitle"/>
          </p:nvPr>
        </p:nvSpPr>
        <p:spPr>
          <a:xfrm flipH="1">
            <a:off x="3817500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1600">
                <a:solidFill>
                  <a:schemeClr val="dk2"/>
                </a:solidFill>
              </a:rPr>
              <a:t>Big </a:t>
            </a:r>
            <a:r>
              <a:rPr lang="es-ES" sz="1600">
                <a:solidFill>
                  <a:schemeClr val="dk2"/>
                </a:solidFill>
              </a:rPr>
              <a:t>Beauty Launch</a:t>
            </a:r>
            <a:endParaRPr/>
          </a:p>
        </p:txBody>
      </p:sp>
      <p:sp>
        <p:nvSpPr>
          <p:cNvPr id="703" name="Google Shape;703;p33"/>
          <p:cNvSpPr/>
          <p:nvPr/>
        </p:nvSpPr>
        <p:spPr>
          <a:xfrm>
            <a:off x="2816875" y="3832875"/>
            <a:ext cx="215400" cy="15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33"/>
          <p:cNvSpPr/>
          <p:nvPr/>
        </p:nvSpPr>
        <p:spPr>
          <a:xfrm>
            <a:off x="5400000" y="4070725"/>
            <a:ext cx="215400" cy="15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33"/>
          <p:cNvSpPr/>
          <p:nvPr/>
        </p:nvSpPr>
        <p:spPr>
          <a:xfrm>
            <a:off x="3643350" y="4332600"/>
            <a:ext cx="215400" cy="15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33"/>
          <p:cNvSpPr/>
          <p:nvPr/>
        </p:nvSpPr>
        <p:spPr>
          <a:xfrm>
            <a:off x="1437963" y="4526100"/>
            <a:ext cx="215400" cy="154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1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" name="Google Shape;712;p34"/>
          <p:cNvSpPr txBox="1"/>
          <p:nvPr>
            <p:ph type="title"/>
          </p:nvPr>
        </p:nvSpPr>
        <p:spPr>
          <a:xfrm>
            <a:off x="2167942" y="1632609"/>
            <a:ext cx="4790700" cy="7671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rgbClr val="FFFFFF"/>
                </a:solidFill>
              </a:rPr>
              <a:t>A picture is worth a thousand words</a:t>
            </a:r>
            <a:endParaRPr>
              <a:solidFill>
                <a:srgbClr val="FFFFFF"/>
              </a:solidFill>
              <a:latin typeface="Saira ExtraCondensed SemiBold"/>
              <a:ea typeface="Saira ExtraCondensed SemiBold"/>
              <a:cs typeface="Saira ExtraCondensed SemiBold"/>
              <a:sym typeface="Saira ExtraCondensed SemiBold"/>
            </a:endParaRPr>
          </a:p>
        </p:txBody>
      </p:sp>
      <p:cxnSp>
        <p:nvCxnSpPr>
          <p:cNvPr id="713" name="Google Shape;713;p34"/>
          <p:cNvCxnSpPr/>
          <p:nvPr/>
        </p:nvCxnSpPr>
        <p:spPr>
          <a:xfrm>
            <a:off x="2887500" y="2796750"/>
            <a:ext cx="3369000" cy="0"/>
          </a:xfrm>
          <a:prstGeom prst="straightConnector1">
            <a:avLst/>
          </a:prstGeom>
          <a:noFill/>
          <a:ln cap="flat" cmpd="sng" w="3810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8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9" name="Google Shape;719;p35"/>
          <p:cNvGrpSpPr/>
          <p:nvPr/>
        </p:nvGrpSpPr>
        <p:grpSpPr>
          <a:xfrm>
            <a:off x="25" y="2151500"/>
            <a:ext cx="9143976" cy="2992001"/>
            <a:chOff x="25" y="2151500"/>
            <a:chExt cx="9143976" cy="2992001"/>
          </a:xfrm>
        </p:grpSpPr>
        <p:pic>
          <p:nvPicPr>
            <p:cNvPr id="720" name="Google Shape;720;p35"/>
            <p:cNvPicPr preferRelativeResize="0"/>
            <p:nvPr/>
          </p:nvPicPr>
          <p:blipFill rotWithShape="1">
            <a:blip r:embed="rId3">
              <a:alphaModFix/>
            </a:blip>
            <a:srcRect b="1612" l="0" r="0" t="41015"/>
            <a:stretch/>
          </p:blipFill>
          <p:spPr>
            <a:xfrm>
              <a:off x="25" y="2192525"/>
              <a:ext cx="9143976" cy="295097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1" name="Google Shape;721;p35"/>
            <p:cNvSpPr/>
            <p:nvPr/>
          </p:nvSpPr>
          <p:spPr>
            <a:xfrm>
              <a:off x="2316025" y="21515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5"/>
            <p:cNvSpPr/>
            <p:nvPr/>
          </p:nvSpPr>
          <p:spPr>
            <a:xfrm>
              <a:off x="408100" y="21515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5"/>
            <p:cNvSpPr/>
            <p:nvPr/>
          </p:nvSpPr>
          <p:spPr>
            <a:xfrm>
              <a:off x="6160625" y="21515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5"/>
            <p:cNvSpPr/>
            <p:nvPr/>
          </p:nvSpPr>
          <p:spPr>
            <a:xfrm>
              <a:off x="8048250" y="2151500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" name="Google Shape;725;p35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Awards</a:t>
            </a:r>
            <a:endParaRPr/>
          </a:p>
        </p:txBody>
      </p:sp>
      <p:sp>
        <p:nvSpPr>
          <p:cNvPr id="726" name="Google Shape;726;p35"/>
          <p:cNvSpPr/>
          <p:nvPr/>
        </p:nvSpPr>
        <p:spPr>
          <a:xfrm>
            <a:off x="1799675" y="2339125"/>
            <a:ext cx="1657200" cy="16572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35"/>
          <p:cNvSpPr/>
          <p:nvPr/>
        </p:nvSpPr>
        <p:spPr>
          <a:xfrm>
            <a:off x="5686896" y="2339125"/>
            <a:ext cx="1657200" cy="16572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35"/>
          <p:cNvSpPr/>
          <p:nvPr/>
        </p:nvSpPr>
        <p:spPr>
          <a:xfrm>
            <a:off x="3696675" y="967525"/>
            <a:ext cx="1657200" cy="1657200"/>
          </a:xfrm>
          <a:prstGeom prst="snip2DiagRect">
            <a:avLst>
              <a:gd fmla="val 0" name="adj1"/>
              <a:gd fmla="val 16667" name="adj2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" name="Google Shape;729;p35"/>
          <p:cNvSpPr/>
          <p:nvPr/>
        </p:nvSpPr>
        <p:spPr>
          <a:xfrm>
            <a:off x="1379525" y="2896000"/>
            <a:ext cx="561000" cy="561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35"/>
          <p:cNvSpPr/>
          <p:nvPr/>
        </p:nvSpPr>
        <p:spPr>
          <a:xfrm>
            <a:off x="3284783" y="1446800"/>
            <a:ext cx="561000" cy="561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" name="Google Shape;731;p35"/>
          <p:cNvSpPr/>
          <p:nvPr/>
        </p:nvSpPr>
        <p:spPr>
          <a:xfrm>
            <a:off x="5285250" y="2896000"/>
            <a:ext cx="561000" cy="561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" name="Google Shape;732;p35"/>
          <p:cNvGrpSpPr/>
          <p:nvPr/>
        </p:nvGrpSpPr>
        <p:grpSpPr>
          <a:xfrm>
            <a:off x="1509980" y="3012600"/>
            <a:ext cx="300218" cy="328200"/>
            <a:chOff x="1351975" y="696775"/>
            <a:chExt cx="4357300" cy="4763425"/>
          </a:xfrm>
        </p:grpSpPr>
        <p:sp>
          <p:nvSpPr>
            <p:cNvPr id="733" name="Google Shape;733;p35"/>
            <p:cNvSpPr/>
            <p:nvPr/>
          </p:nvSpPr>
          <p:spPr>
            <a:xfrm>
              <a:off x="2878900" y="3511300"/>
              <a:ext cx="1470225" cy="1104975"/>
            </a:xfrm>
            <a:custGeom>
              <a:rect b="b" l="l" r="r" t="t"/>
              <a:pathLst>
                <a:path extrusionOk="0" h="44199" w="58809">
                  <a:moveTo>
                    <a:pt x="0" y="0"/>
                  </a:moveTo>
                  <a:lnTo>
                    <a:pt x="0" y="8806"/>
                  </a:lnTo>
                  <a:lnTo>
                    <a:pt x="0" y="44198"/>
                  </a:lnTo>
                  <a:lnTo>
                    <a:pt x="58809" y="44198"/>
                  </a:lnTo>
                  <a:lnTo>
                    <a:pt x="588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5"/>
            <p:cNvSpPr/>
            <p:nvPr/>
          </p:nvSpPr>
          <p:spPr>
            <a:xfrm>
              <a:off x="2878900" y="3748950"/>
              <a:ext cx="1470225" cy="867325"/>
            </a:xfrm>
            <a:custGeom>
              <a:rect b="b" l="l" r="r" t="t"/>
              <a:pathLst>
                <a:path extrusionOk="0" h="34693" w="58809">
                  <a:moveTo>
                    <a:pt x="58809" y="1"/>
                  </a:moveTo>
                  <a:cubicBezTo>
                    <a:pt x="57808" y="535"/>
                    <a:pt x="56874" y="1168"/>
                    <a:pt x="56007" y="1869"/>
                  </a:cubicBezTo>
                  <a:cubicBezTo>
                    <a:pt x="41597" y="12677"/>
                    <a:pt x="25185" y="19148"/>
                    <a:pt x="17646" y="19148"/>
                  </a:cubicBezTo>
                  <a:cubicBezTo>
                    <a:pt x="17279" y="19148"/>
                    <a:pt x="15511" y="19014"/>
                    <a:pt x="14944" y="19014"/>
                  </a:cubicBezTo>
                  <a:cubicBezTo>
                    <a:pt x="9374" y="19014"/>
                    <a:pt x="4370" y="22183"/>
                    <a:pt x="1668" y="26920"/>
                  </a:cubicBezTo>
                  <a:lnTo>
                    <a:pt x="0" y="26787"/>
                  </a:lnTo>
                  <a:lnTo>
                    <a:pt x="0" y="34692"/>
                  </a:lnTo>
                  <a:lnTo>
                    <a:pt x="58809" y="34692"/>
                  </a:lnTo>
                  <a:lnTo>
                    <a:pt x="588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5"/>
            <p:cNvSpPr/>
            <p:nvPr/>
          </p:nvSpPr>
          <p:spPr>
            <a:xfrm>
              <a:off x="4108950" y="3511300"/>
              <a:ext cx="240175" cy="1104975"/>
            </a:xfrm>
            <a:custGeom>
              <a:rect b="b" l="l" r="r" t="t"/>
              <a:pathLst>
                <a:path extrusionOk="0" h="44199" w="9607">
                  <a:moveTo>
                    <a:pt x="0" y="0"/>
                  </a:moveTo>
                  <a:lnTo>
                    <a:pt x="0" y="44198"/>
                  </a:lnTo>
                  <a:lnTo>
                    <a:pt x="9607" y="44198"/>
                  </a:lnTo>
                  <a:lnTo>
                    <a:pt x="96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5"/>
            <p:cNvSpPr/>
            <p:nvPr/>
          </p:nvSpPr>
          <p:spPr>
            <a:xfrm>
              <a:off x="1351975" y="3920000"/>
              <a:ext cx="4174675" cy="1472650"/>
            </a:xfrm>
            <a:custGeom>
              <a:rect b="b" l="l" r="r" t="t"/>
              <a:pathLst>
                <a:path extrusionOk="0" h="58906" w="166987">
                  <a:moveTo>
                    <a:pt x="135724" y="1"/>
                  </a:moveTo>
                  <a:cubicBezTo>
                    <a:pt x="128218" y="1"/>
                    <a:pt x="121020" y="1176"/>
                    <a:pt x="116317" y="4700"/>
                  </a:cubicBezTo>
                  <a:cubicBezTo>
                    <a:pt x="103116" y="14593"/>
                    <a:pt x="87989" y="20632"/>
                    <a:pt x="79975" y="20632"/>
                  </a:cubicBezTo>
                  <a:cubicBezTo>
                    <a:pt x="79423" y="20632"/>
                    <a:pt x="78905" y="20603"/>
                    <a:pt x="78423" y="20545"/>
                  </a:cubicBezTo>
                  <a:cubicBezTo>
                    <a:pt x="78159" y="20515"/>
                    <a:pt x="77899" y="20500"/>
                    <a:pt x="77642" y="20500"/>
                  </a:cubicBezTo>
                  <a:cubicBezTo>
                    <a:pt x="73684" y="20500"/>
                    <a:pt x="70666" y="24018"/>
                    <a:pt x="70384" y="27684"/>
                  </a:cubicBezTo>
                  <a:lnTo>
                    <a:pt x="46367" y="25449"/>
                  </a:lnTo>
                  <a:cubicBezTo>
                    <a:pt x="44165" y="25215"/>
                    <a:pt x="42130" y="24214"/>
                    <a:pt x="40663" y="22613"/>
                  </a:cubicBezTo>
                  <a:cubicBezTo>
                    <a:pt x="35724" y="17202"/>
                    <a:pt x="23486" y="4997"/>
                    <a:pt x="13742" y="4997"/>
                  </a:cubicBezTo>
                  <a:cubicBezTo>
                    <a:pt x="13155" y="4997"/>
                    <a:pt x="12576" y="5041"/>
                    <a:pt x="12009" y="5134"/>
                  </a:cubicBezTo>
                  <a:cubicBezTo>
                    <a:pt x="0" y="7069"/>
                    <a:pt x="6305" y="23114"/>
                    <a:pt x="28954" y="42861"/>
                  </a:cubicBezTo>
                  <a:cubicBezTo>
                    <a:pt x="31289" y="44929"/>
                    <a:pt x="34025" y="46464"/>
                    <a:pt x="36993" y="47464"/>
                  </a:cubicBezTo>
                  <a:cubicBezTo>
                    <a:pt x="46885" y="50659"/>
                    <a:pt x="71658" y="57872"/>
                    <a:pt x="94586" y="57872"/>
                  </a:cubicBezTo>
                  <a:cubicBezTo>
                    <a:pt x="96554" y="57872"/>
                    <a:pt x="98508" y="57818"/>
                    <a:pt x="100439" y="57705"/>
                  </a:cubicBezTo>
                  <a:cubicBezTo>
                    <a:pt x="107476" y="57309"/>
                    <a:pt x="114765" y="57157"/>
                    <a:pt x="121824" y="57157"/>
                  </a:cubicBezTo>
                  <a:cubicBezTo>
                    <a:pt x="145718" y="57157"/>
                    <a:pt x="166986" y="58906"/>
                    <a:pt x="166986" y="58906"/>
                  </a:cubicBezTo>
                  <a:lnTo>
                    <a:pt x="166986" y="4700"/>
                  </a:lnTo>
                  <a:cubicBezTo>
                    <a:pt x="166986" y="4700"/>
                    <a:pt x="150738" y="1"/>
                    <a:pt x="135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5"/>
            <p:cNvSpPr/>
            <p:nvPr/>
          </p:nvSpPr>
          <p:spPr>
            <a:xfrm>
              <a:off x="1654675" y="3989975"/>
              <a:ext cx="3871975" cy="1406025"/>
            </a:xfrm>
            <a:custGeom>
              <a:rect b="b" l="l" r="r" t="t"/>
              <a:pathLst>
                <a:path extrusionOk="0" h="56241" w="154879">
                  <a:moveTo>
                    <a:pt x="147806" y="0"/>
                  </a:moveTo>
                  <a:lnTo>
                    <a:pt x="147806" y="48034"/>
                  </a:lnTo>
                  <a:cubicBezTo>
                    <a:pt x="147806" y="48034"/>
                    <a:pt x="126606" y="46301"/>
                    <a:pt x="102709" y="46301"/>
                  </a:cubicBezTo>
                  <a:cubicBezTo>
                    <a:pt x="95513" y="46301"/>
                    <a:pt x="88072" y="46458"/>
                    <a:pt x="80892" y="46867"/>
                  </a:cubicBezTo>
                  <a:cubicBezTo>
                    <a:pt x="78999" y="46975"/>
                    <a:pt x="77083" y="47026"/>
                    <a:pt x="75154" y="47026"/>
                  </a:cubicBezTo>
                  <a:cubicBezTo>
                    <a:pt x="52063" y="47026"/>
                    <a:pt x="27088" y="39761"/>
                    <a:pt x="17113" y="36560"/>
                  </a:cubicBezTo>
                  <a:cubicBezTo>
                    <a:pt x="14144" y="35592"/>
                    <a:pt x="11376" y="34024"/>
                    <a:pt x="9007" y="31956"/>
                  </a:cubicBezTo>
                  <a:cubicBezTo>
                    <a:pt x="5638" y="29021"/>
                    <a:pt x="2636" y="26152"/>
                    <a:pt x="1" y="23417"/>
                  </a:cubicBezTo>
                  <a:lnTo>
                    <a:pt x="1" y="23417"/>
                  </a:lnTo>
                  <a:cubicBezTo>
                    <a:pt x="3804" y="28454"/>
                    <a:pt x="9208" y="34125"/>
                    <a:pt x="16112" y="40129"/>
                  </a:cubicBezTo>
                  <a:cubicBezTo>
                    <a:pt x="18447" y="42197"/>
                    <a:pt x="21216" y="43765"/>
                    <a:pt x="24218" y="44765"/>
                  </a:cubicBezTo>
                  <a:cubicBezTo>
                    <a:pt x="34162" y="47967"/>
                    <a:pt x="59163" y="55232"/>
                    <a:pt x="82232" y="55232"/>
                  </a:cubicBezTo>
                  <a:cubicBezTo>
                    <a:pt x="84159" y="55232"/>
                    <a:pt x="86073" y="55181"/>
                    <a:pt x="87964" y="55073"/>
                  </a:cubicBezTo>
                  <a:cubicBezTo>
                    <a:pt x="95184" y="54654"/>
                    <a:pt x="102669" y="54493"/>
                    <a:pt x="109903" y="54493"/>
                  </a:cubicBezTo>
                  <a:cubicBezTo>
                    <a:pt x="133750" y="54493"/>
                    <a:pt x="154878" y="56240"/>
                    <a:pt x="154878" y="56240"/>
                  </a:cubicBezTo>
                  <a:lnTo>
                    <a:pt x="154878" y="1735"/>
                  </a:lnTo>
                  <a:cubicBezTo>
                    <a:pt x="154878" y="1735"/>
                    <a:pt x="152110" y="934"/>
                    <a:pt x="147806" y="0"/>
                  </a:cubicBezTo>
                  <a:close/>
                </a:path>
              </a:pathLst>
            </a:custGeom>
            <a:solidFill>
              <a:srgbClr val="57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5"/>
            <p:cNvSpPr/>
            <p:nvPr/>
          </p:nvSpPr>
          <p:spPr>
            <a:xfrm>
              <a:off x="2461925" y="759325"/>
              <a:ext cx="2272475" cy="2696300"/>
            </a:xfrm>
            <a:custGeom>
              <a:rect b="b" l="l" r="r" t="t"/>
              <a:pathLst>
                <a:path extrusionOk="0" h="107852" w="90899">
                  <a:moveTo>
                    <a:pt x="6739" y="0"/>
                  </a:moveTo>
                  <a:cubicBezTo>
                    <a:pt x="3003" y="0"/>
                    <a:pt x="1" y="3002"/>
                    <a:pt x="1" y="6738"/>
                  </a:cubicBezTo>
                  <a:lnTo>
                    <a:pt x="1" y="61845"/>
                  </a:lnTo>
                  <a:cubicBezTo>
                    <a:pt x="1" y="87147"/>
                    <a:pt x="20421" y="107852"/>
                    <a:pt x="45495" y="107852"/>
                  </a:cubicBezTo>
                  <a:cubicBezTo>
                    <a:pt x="46139" y="107852"/>
                    <a:pt x="46785" y="107838"/>
                    <a:pt x="47435" y="107811"/>
                  </a:cubicBezTo>
                  <a:cubicBezTo>
                    <a:pt x="71752" y="106710"/>
                    <a:pt x="90899" y="86696"/>
                    <a:pt x="90899" y="62345"/>
                  </a:cubicBezTo>
                  <a:lnTo>
                    <a:pt x="90899" y="6738"/>
                  </a:lnTo>
                  <a:cubicBezTo>
                    <a:pt x="90899" y="3002"/>
                    <a:pt x="87897" y="0"/>
                    <a:pt x="84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5"/>
            <p:cNvSpPr/>
            <p:nvPr/>
          </p:nvSpPr>
          <p:spPr>
            <a:xfrm>
              <a:off x="3531850" y="759325"/>
              <a:ext cx="1202550" cy="2696125"/>
            </a:xfrm>
            <a:custGeom>
              <a:rect b="b" l="l" r="r" t="t"/>
              <a:pathLst>
                <a:path extrusionOk="0" h="107845" w="48102">
                  <a:moveTo>
                    <a:pt x="34059" y="0"/>
                  </a:moveTo>
                  <a:cubicBezTo>
                    <a:pt x="37728" y="34"/>
                    <a:pt x="40630" y="3069"/>
                    <a:pt x="40597" y="6738"/>
                  </a:cubicBezTo>
                  <a:lnTo>
                    <a:pt x="40597" y="62345"/>
                  </a:lnTo>
                  <a:cubicBezTo>
                    <a:pt x="40597" y="86162"/>
                    <a:pt x="22750" y="105709"/>
                    <a:pt x="1" y="107677"/>
                  </a:cubicBezTo>
                  <a:cubicBezTo>
                    <a:pt x="1268" y="107777"/>
                    <a:pt x="2503" y="107844"/>
                    <a:pt x="3770" y="107844"/>
                  </a:cubicBezTo>
                  <a:cubicBezTo>
                    <a:pt x="28254" y="107844"/>
                    <a:pt x="48102" y="87463"/>
                    <a:pt x="48102" y="62345"/>
                  </a:cubicBezTo>
                  <a:lnTo>
                    <a:pt x="48102" y="6738"/>
                  </a:lnTo>
                  <a:cubicBezTo>
                    <a:pt x="48102" y="3002"/>
                    <a:pt x="45100" y="0"/>
                    <a:pt x="41397" y="0"/>
                  </a:cubicBezTo>
                  <a:close/>
                </a:path>
              </a:pathLst>
            </a:custGeom>
            <a:solidFill>
              <a:srgbClr val="E047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5"/>
            <p:cNvSpPr/>
            <p:nvPr/>
          </p:nvSpPr>
          <p:spPr>
            <a:xfrm>
              <a:off x="2856375" y="1206300"/>
              <a:ext cx="1482750" cy="1380550"/>
            </a:xfrm>
            <a:custGeom>
              <a:rect b="b" l="l" r="r" t="t"/>
              <a:pathLst>
                <a:path extrusionOk="0" h="55222" w="59310">
                  <a:moveTo>
                    <a:pt x="29668" y="1"/>
                  </a:moveTo>
                  <a:cubicBezTo>
                    <a:pt x="28504" y="1"/>
                    <a:pt x="27337" y="534"/>
                    <a:pt x="26586" y="1602"/>
                  </a:cubicBezTo>
                  <a:lnTo>
                    <a:pt x="18781" y="13010"/>
                  </a:lnTo>
                  <a:cubicBezTo>
                    <a:pt x="18280" y="13711"/>
                    <a:pt x="17580" y="14244"/>
                    <a:pt x="16779" y="14478"/>
                  </a:cubicBezTo>
                  <a:lnTo>
                    <a:pt x="3503" y="18414"/>
                  </a:lnTo>
                  <a:cubicBezTo>
                    <a:pt x="1001" y="19114"/>
                    <a:pt x="1" y="22150"/>
                    <a:pt x="1602" y="24251"/>
                  </a:cubicBezTo>
                  <a:lnTo>
                    <a:pt x="10041" y="35193"/>
                  </a:lnTo>
                  <a:cubicBezTo>
                    <a:pt x="10575" y="35860"/>
                    <a:pt x="10842" y="36727"/>
                    <a:pt x="10808" y="37561"/>
                  </a:cubicBezTo>
                  <a:lnTo>
                    <a:pt x="10441" y="51404"/>
                  </a:lnTo>
                  <a:cubicBezTo>
                    <a:pt x="10386" y="53566"/>
                    <a:pt x="12150" y="55222"/>
                    <a:pt x="14146" y="55222"/>
                  </a:cubicBezTo>
                  <a:cubicBezTo>
                    <a:pt x="14551" y="55222"/>
                    <a:pt x="14967" y="55153"/>
                    <a:pt x="15378" y="55007"/>
                  </a:cubicBezTo>
                  <a:lnTo>
                    <a:pt x="28421" y="50370"/>
                  </a:lnTo>
                  <a:cubicBezTo>
                    <a:pt x="28821" y="50220"/>
                    <a:pt x="29246" y="50145"/>
                    <a:pt x="29672" y="50145"/>
                  </a:cubicBezTo>
                  <a:cubicBezTo>
                    <a:pt x="30097" y="50145"/>
                    <a:pt x="30522" y="50220"/>
                    <a:pt x="30923" y="50370"/>
                  </a:cubicBezTo>
                  <a:lnTo>
                    <a:pt x="43932" y="55007"/>
                  </a:lnTo>
                  <a:cubicBezTo>
                    <a:pt x="44343" y="55153"/>
                    <a:pt x="44759" y="55222"/>
                    <a:pt x="45165" y="55222"/>
                  </a:cubicBezTo>
                  <a:cubicBezTo>
                    <a:pt x="47160" y="55222"/>
                    <a:pt x="48924" y="53566"/>
                    <a:pt x="48869" y="51404"/>
                  </a:cubicBezTo>
                  <a:lnTo>
                    <a:pt x="48502" y="37561"/>
                  </a:lnTo>
                  <a:cubicBezTo>
                    <a:pt x="48469" y="36694"/>
                    <a:pt x="48735" y="35860"/>
                    <a:pt x="49269" y="35193"/>
                  </a:cubicBezTo>
                  <a:lnTo>
                    <a:pt x="57708" y="24251"/>
                  </a:lnTo>
                  <a:cubicBezTo>
                    <a:pt x="59310" y="22183"/>
                    <a:pt x="58342" y="19148"/>
                    <a:pt x="55840" y="18414"/>
                  </a:cubicBezTo>
                  <a:lnTo>
                    <a:pt x="42564" y="14478"/>
                  </a:lnTo>
                  <a:cubicBezTo>
                    <a:pt x="41730" y="14244"/>
                    <a:pt x="41030" y="13744"/>
                    <a:pt x="40563" y="13010"/>
                  </a:cubicBezTo>
                  <a:lnTo>
                    <a:pt x="32724" y="1602"/>
                  </a:lnTo>
                  <a:cubicBezTo>
                    <a:pt x="31990" y="534"/>
                    <a:pt x="30831" y="1"/>
                    <a:pt x="296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5"/>
            <p:cNvSpPr/>
            <p:nvPr/>
          </p:nvSpPr>
          <p:spPr>
            <a:xfrm>
              <a:off x="3049025" y="1382275"/>
              <a:ext cx="1097475" cy="1044100"/>
            </a:xfrm>
            <a:custGeom>
              <a:rect b="b" l="l" r="r" t="t"/>
              <a:pathLst>
                <a:path extrusionOk="0" h="41764" w="43899">
                  <a:moveTo>
                    <a:pt x="21982" y="0"/>
                  </a:moveTo>
                  <a:lnTo>
                    <a:pt x="13810" y="11875"/>
                  </a:lnTo>
                  <a:lnTo>
                    <a:pt x="0" y="15945"/>
                  </a:lnTo>
                  <a:lnTo>
                    <a:pt x="8773" y="27386"/>
                  </a:lnTo>
                  <a:lnTo>
                    <a:pt x="8406" y="41763"/>
                  </a:lnTo>
                  <a:lnTo>
                    <a:pt x="21982" y="36960"/>
                  </a:lnTo>
                  <a:lnTo>
                    <a:pt x="35525" y="41763"/>
                  </a:lnTo>
                  <a:lnTo>
                    <a:pt x="35125" y="27386"/>
                  </a:lnTo>
                  <a:lnTo>
                    <a:pt x="43898" y="15945"/>
                  </a:lnTo>
                  <a:lnTo>
                    <a:pt x="30122" y="11875"/>
                  </a:lnTo>
                  <a:lnTo>
                    <a:pt x="219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5"/>
            <p:cNvSpPr/>
            <p:nvPr/>
          </p:nvSpPr>
          <p:spPr>
            <a:xfrm>
              <a:off x="1887875" y="1697500"/>
              <a:ext cx="345325" cy="570250"/>
            </a:xfrm>
            <a:custGeom>
              <a:rect b="b" l="l" r="r" t="t"/>
              <a:pathLst>
                <a:path extrusionOk="0" h="22810" w="13813">
                  <a:moveTo>
                    <a:pt x="3849" y="0"/>
                  </a:moveTo>
                  <a:cubicBezTo>
                    <a:pt x="1748" y="0"/>
                    <a:pt x="46" y="1701"/>
                    <a:pt x="46" y="3803"/>
                  </a:cubicBezTo>
                  <a:lnTo>
                    <a:pt x="46" y="21516"/>
                  </a:lnTo>
                  <a:cubicBezTo>
                    <a:pt x="0" y="22273"/>
                    <a:pt x="634" y="22809"/>
                    <a:pt x="1294" y="22809"/>
                  </a:cubicBezTo>
                  <a:cubicBezTo>
                    <a:pt x="1593" y="22809"/>
                    <a:pt x="1898" y="22699"/>
                    <a:pt x="2148" y="22450"/>
                  </a:cubicBezTo>
                  <a:lnTo>
                    <a:pt x="6051" y="18914"/>
                  </a:lnTo>
                  <a:cubicBezTo>
                    <a:pt x="6301" y="18697"/>
                    <a:pt x="6609" y="18588"/>
                    <a:pt x="6914" y="18588"/>
                  </a:cubicBezTo>
                  <a:cubicBezTo>
                    <a:pt x="7218" y="18588"/>
                    <a:pt x="7518" y="18697"/>
                    <a:pt x="7752" y="18914"/>
                  </a:cubicBezTo>
                  <a:lnTo>
                    <a:pt x="11688" y="22450"/>
                  </a:lnTo>
                  <a:cubicBezTo>
                    <a:pt x="11937" y="22688"/>
                    <a:pt x="12238" y="22795"/>
                    <a:pt x="12533" y="22795"/>
                  </a:cubicBezTo>
                  <a:cubicBezTo>
                    <a:pt x="13187" y="22795"/>
                    <a:pt x="13812" y="22274"/>
                    <a:pt x="13789" y="21516"/>
                  </a:cubicBezTo>
                  <a:lnTo>
                    <a:pt x="13789" y="3803"/>
                  </a:lnTo>
                  <a:cubicBezTo>
                    <a:pt x="13789" y="1701"/>
                    <a:pt x="12088" y="0"/>
                    <a:pt x="99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5"/>
            <p:cNvSpPr/>
            <p:nvPr/>
          </p:nvSpPr>
          <p:spPr>
            <a:xfrm>
              <a:off x="4963725" y="1697500"/>
              <a:ext cx="344425" cy="571675"/>
            </a:xfrm>
            <a:custGeom>
              <a:rect b="b" l="l" r="r" t="t"/>
              <a:pathLst>
                <a:path extrusionOk="0" h="22867" w="13777">
                  <a:moveTo>
                    <a:pt x="3603" y="0"/>
                  </a:moveTo>
                  <a:cubicBezTo>
                    <a:pt x="1635" y="0"/>
                    <a:pt x="0" y="1635"/>
                    <a:pt x="0" y="3603"/>
                  </a:cubicBezTo>
                  <a:lnTo>
                    <a:pt x="0" y="21649"/>
                  </a:lnTo>
                  <a:cubicBezTo>
                    <a:pt x="0" y="22367"/>
                    <a:pt x="595" y="22860"/>
                    <a:pt x="1215" y="22860"/>
                  </a:cubicBezTo>
                  <a:cubicBezTo>
                    <a:pt x="1489" y="22860"/>
                    <a:pt x="1767" y="22764"/>
                    <a:pt x="2002" y="22550"/>
                  </a:cubicBezTo>
                  <a:lnTo>
                    <a:pt x="6038" y="18914"/>
                  </a:lnTo>
                  <a:cubicBezTo>
                    <a:pt x="6271" y="18697"/>
                    <a:pt x="6571" y="18588"/>
                    <a:pt x="6876" y="18588"/>
                  </a:cubicBezTo>
                  <a:cubicBezTo>
                    <a:pt x="7180" y="18588"/>
                    <a:pt x="7489" y="18697"/>
                    <a:pt x="7739" y="18914"/>
                  </a:cubicBezTo>
                  <a:lnTo>
                    <a:pt x="11742" y="22550"/>
                  </a:lnTo>
                  <a:cubicBezTo>
                    <a:pt x="11981" y="22768"/>
                    <a:pt x="12268" y="22866"/>
                    <a:pt x="12550" y="22866"/>
                  </a:cubicBezTo>
                  <a:cubicBezTo>
                    <a:pt x="13175" y="22866"/>
                    <a:pt x="13777" y="22384"/>
                    <a:pt x="13777" y="21649"/>
                  </a:cubicBezTo>
                  <a:lnTo>
                    <a:pt x="13777" y="3603"/>
                  </a:lnTo>
                  <a:cubicBezTo>
                    <a:pt x="13777" y="1635"/>
                    <a:pt x="12142" y="0"/>
                    <a:pt x="10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5"/>
            <p:cNvSpPr/>
            <p:nvPr/>
          </p:nvSpPr>
          <p:spPr>
            <a:xfrm>
              <a:off x="1382000" y="696775"/>
              <a:ext cx="4327275" cy="4763425"/>
            </a:xfrm>
            <a:custGeom>
              <a:rect b="b" l="l" r="r" t="t"/>
              <a:pathLst>
                <a:path extrusionOk="0" h="190537" w="173091">
                  <a:moveTo>
                    <a:pt x="28120" y="12509"/>
                  </a:moveTo>
                  <a:cubicBezTo>
                    <a:pt x="32924" y="12509"/>
                    <a:pt x="37460" y="14811"/>
                    <a:pt x="40296" y="18681"/>
                  </a:cubicBezTo>
                  <a:lnTo>
                    <a:pt x="40296" y="36693"/>
                  </a:lnTo>
                  <a:lnTo>
                    <a:pt x="40362" y="36693"/>
                  </a:lnTo>
                  <a:cubicBezTo>
                    <a:pt x="39195" y="38361"/>
                    <a:pt x="37660" y="39796"/>
                    <a:pt x="35892" y="40830"/>
                  </a:cubicBezTo>
                  <a:cubicBezTo>
                    <a:pt x="34658" y="38728"/>
                    <a:pt x="32523" y="37361"/>
                    <a:pt x="30122" y="37127"/>
                  </a:cubicBezTo>
                  <a:lnTo>
                    <a:pt x="23951" y="37127"/>
                  </a:lnTo>
                  <a:cubicBezTo>
                    <a:pt x="21983" y="37361"/>
                    <a:pt x="20148" y="38328"/>
                    <a:pt x="18847" y="39796"/>
                  </a:cubicBezTo>
                  <a:cubicBezTo>
                    <a:pt x="13677" y="35826"/>
                    <a:pt x="11608" y="29021"/>
                    <a:pt x="13710" y="22817"/>
                  </a:cubicBezTo>
                  <a:cubicBezTo>
                    <a:pt x="15811" y="16646"/>
                    <a:pt x="21616" y="12509"/>
                    <a:pt x="28120" y="12509"/>
                  </a:cubicBezTo>
                  <a:close/>
                  <a:moveTo>
                    <a:pt x="149239" y="12650"/>
                  </a:moveTo>
                  <a:cubicBezTo>
                    <a:pt x="153062" y="12650"/>
                    <a:pt x="156906" y="14083"/>
                    <a:pt x="159881" y="17013"/>
                  </a:cubicBezTo>
                  <a:cubicBezTo>
                    <a:pt x="166486" y="23484"/>
                    <a:pt x="165852" y="34292"/>
                    <a:pt x="158513" y="39929"/>
                  </a:cubicBezTo>
                  <a:cubicBezTo>
                    <a:pt x="157279" y="38395"/>
                    <a:pt x="155411" y="37527"/>
                    <a:pt x="153443" y="37527"/>
                  </a:cubicBezTo>
                  <a:lnTo>
                    <a:pt x="147272" y="37527"/>
                  </a:lnTo>
                  <a:cubicBezTo>
                    <a:pt x="144837" y="37527"/>
                    <a:pt x="142635" y="38828"/>
                    <a:pt x="141468" y="40930"/>
                  </a:cubicBezTo>
                  <a:cubicBezTo>
                    <a:pt x="139733" y="39929"/>
                    <a:pt x="138232" y="38561"/>
                    <a:pt x="137031" y="36927"/>
                  </a:cubicBezTo>
                  <a:lnTo>
                    <a:pt x="137031" y="18814"/>
                  </a:lnTo>
                  <a:cubicBezTo>
                    <a:pt x="140025" y="14743"/>
                    <a:pt x="144617" y="12650"/>
                    <a:pt x="149239" y="12650"/>
                  </a:cubicBezTo>
                  <a:close/>
                  <a:moveTo>
                    <a:pt x="40296" y="44566"/>
                  </a:moveTo>
                  <a:lnTo>
                    <a:pt x="40296" y="49569"/>
                  </a:lnTo>
                  <a:cubicBezTo>
                    <a:pt x="39228" y="48468"/>
                    <a:pt x="38094" y="47468"/>
                    <a:pt x="36826" y="46600"/>
                  </a:cubicBezTo>
                  <a:cubicBezTo>
                    <a:pt x="38027" y="46033"/>
                    <a:pt x="39195" y="45366"/>
                    <a:pt x="40296" y="44566"/>
                  </a:cubicBezTo>
                  <a:close/>
                  <a:moveTo>
                    <a:pt x="137031" y="44566"/>
                  </a:moveTo>
                  <a:cubicBezTo>
                    <a:pt x="138099" y="45366"/>
                    <a:pt x="139266" y="46033"/>
                    <a:pt x="140467" y="46600"/>
                  </a:cubicBezTo>
                  <a:cubicBezTo>
                    <a:pt x="139200" y="47468"/>
                    <a:pt x="138065" y="48468"/>
                    <a:pt x="137031" y="49569"/>
                  </a:cubicBezTo>
                  <a:lnTo>
                    <a:pt x="137031" y="44566"/>
                  </a:lnTo>
                  <a:close/>
                  <a:moveTo>
                    <a:pt x="23760" y="42963"/>
                  </a:moveTo>
                  <a:cubicBezTo>
                    <a:pt x="23779" y="42963"/>
                    <a:pt x="23798" y="42963"/>
                    <a:pt x="23817" y="42965"/>
                  </a:cubicBezTo>
                  <a:lnTo>
                    <a:pt x="30088" y="42965"/>
                  </a:lnTo>
                  <a:cubicBezTo>
                    <a:pt x="30655" y="42965"/>
                    <a:pt x="31089" y="43398"/>
                    <a:pt x="31122" y="43965"/>
                  </a:cubicBezTo>
                  <a:lnTo>
                    <a:pt x="31122" y="58242"/>
                  </a:lnTo>
                  <a:lnTo>
                    <a:pt x="29688" y="57008"/>
                  </a:lnTo>
                  <a:cubicBezTo>
                    <a:pt x="28904" y="56307"/>
                    <a:pt x="27920" y="55957"/>
                    <a:pt x="26936" y="55957"/>
                  </a:cubicBezTo>
                  <a:cubicBezTo>
                    <a:pt x="25952" y="55957"/>
                    <a:pt x="24968" y="56307"/>
                    <a:pt x="24184" y="57008"/>
                  </a:cubicBezTo>
                  <a:lnTo>
                    <a:pt x="22783" y="58242"/>
                  </a:lnTo>
                  <a:lnTo>
                    <a:pt x="22783" y="43965"/>
                  </a:lnTo>
                  <a:cubicBezTo>
                    <a:pt x="22783" y="43417"/>
                    <a:pt x="23219" y="42963"/>
                    <a:pt x="23760" y="42963"/>
                  </a:cubicBezTo>
                  <a:close/>
                  <a:moveTo>
                    <a:pt x="153510" y="42965"/>
                  </a:moveTo>
                  <a:cubicBezTo>
                    <a:pt x="154077" y="42965"/>
                    <a:pt x="154544" y="43398"/>
                    <a:pt x="154544" y="43965"/>
                  </a:cubicBezTo>
                  <a:lnTo>
                    <a:pt x="154544" y="58242"/>
                  </a:lnTo>
                  <a:lnTo>
                    <a:pt x="153109" y="57008"/>
                  </a:lnTo>
                  <a:cubicBezTo>
                    <a:pt x="152326" y="56307"/>
                    <a:pt x="151342" y="55957"/>
                    <a:pt x="150358" y="55957"/>
                  </a:cubicBezTo>
                  <a:cubicBezTo>
                    <a:pt x="149373" y="55957"/>
                    <a:pt x="148389" y="56307"/>
                    <a:pt x="147606" y="57008"/>
                  </a:cubicBezTo>
                  <a:lnTo>
                    <a:pt x="146205" y="58242"/>
                  </a:lnTo>
                  <a:lnTo>
                    <a:pt x="146205" y="43965"/>
                  </a:lnTo>
                  <a:cubicBezTo>
                    <a:pt x="146205" y="43398"/>
                    <a:pt x="146638" y="42965"/>
                    <a:pt x="147205" y="42965"/>
                  </a:cubicBezTo>
                  <a:close/>
                  <a:moveTo>
                    <a:pt x="49802" y="0"/>
                  </a:moveTo>
                  <a:cubicBezTo>
                    <a:pt x="44565" y="0"/>
                    <a:pt x="40262" y="4237"/>
                    <a:pt x="40296" y="9507"/>
                  </a:cubicBezTo>
                  <a:lnTo>
                    <a:pt x="40296" y="11108"/>
                  </a:lnTo>
                  <a:cubicBezTo>
                    <a:pt x="36609" y="8455"/>
                    <a:pt x="32354" y="7179"/>
                    <a:pt x="28141" y="7179"/>
                  </a:cubicBezTo>
                  <a:cubicBezTo>
                    <a:pt x="21603" y="7179"/>
                    <a:pt x="15165" y="10251"/>
                    <a:pt x="11108" y="16012"/>
                  </a:cubicBezTo>
                  <a:cubicBezTo>
                    <a:pt x="4437" y="25485"/>
                    <a:pt x="6805" y="38561"/>
                    <a:pt x="16379" y="45099"/>
                  </a:cubicBezTo>
                  <a:cubicBezTo>
                    <a:pt x="15445" y="45566"/>
                    <a:pt x="14544" y="46067"/>
                    <a:pt x="13677" y="46634"/>
                  </a:cubicBezTo>
                  <a:cubicBezTo>
                    <a:pt x="11375" y="48168"/>
                    <a:pt x="12442" y="51738"/>
                    <a:pt x="15211" y="51771"/>
                  </a:cubicBezTo>
                  <a:cubicBezTo>
                    <a:pt x="15778" y="51738"/>
                    <a:pt x="16312" y="51604"/>
                    <a:pt x="16745" y="51304"/>
                  </a:cubicBezTo>
                  <a:cubicBezTo>
                    <a:pt x="16946" y="51170"/>
                    <a:pt x="17179" y="51037"/>
                    <a:pt x="17346" y="50937"/>
                  </a:cubicBezTo>
                  <a:lnTo>
                    <a:pt x="17346" y="61711"/>
                  </a:lnTo>
                  <a:cubicBezTo>
                    <a:pt x="17346" y="64182"/>
                    <a:pt x="19359" y="65837"/>
                    <a:pt x="21484" y="65837"/>
                  </a:cubicBezTo>
                  <a:cubicBezTo>
                    <a:pt x="22429" y="65837"/>
                    <a:pt x="23396" y="65509"/>
                    <a:pt x="24217" y="64780"/>
                  </a:cubicBezTo>
                  <a:lnTo>
                    <a:pt x="27153" y="62112"/>
                  </a:lnTo>
                  <a:lnTo>
                    <a:pt x="30088" y="64780"/>
                  </a:lnTo>
                  <a:cubicBezTo>
                    <a:pt x="30904" y="65514"/>
                    <a:pt x="31869" y="65843"/>
                    <a:pt x="32815" y="65843"/>
                  </a:cubicBezTo>
                  <a:cubicBezTo>
                    <a:pt x="34962" y="65843"/>
                    <a:pt x="37006" y="64146"/>
                    <a:pt x="36960" y="61645"/>
                  </a:cubicBezTo>
                  <a:lnTo>
                    <a:pt x="36960" y="53906"/>
                  </a:lnTo>
                  <a:cubicBezTo>
                    <a:pt x="36960" y="53906"/>
                    <a:pt x="40362" y="60110"/>
                    <a:pt x="40296" y="63746"/>
                  </a:cubicBezTo>
                  <a:lnTo>
                    <a:pt x="40296" y="63813"/>
                  </a:lnTo>
                  <a:cubicBezTo>
                    <a:pt x="40329" y="72185"/>
                    <a:pt x="33524" y="78990"/>
                    <a:pt x="25151" y="78990"/>
                  </a:cubicBezTo>
                  <a:cubicBezTo>
                    <a:pt x="23617" y="79057"/>
                    <a:pt x="22450" y="80291"/>
                    <a:pt x="22450" y="81792"/>
                  </a:cubicBezTo>
                  <a:cubicBezTo>
                    <a:pt x="22450" y="83293"/>
                    <a:pt x="23617" y="84528"/>
                    <a:pt x="25151" y="84594"/>
                  </a:cubicBezTo>
                  <a:cubicBezTo>
                    <a:pt x="31656" y="84561"/>
                    <a:pt x="37794" y="81525"/>
                    <a:pt x="41730" y="76322"/>
                  </a:cubicBezTo>
                  <a:cubicBezTo>
                    <a:pt x="45366" y="91399"/>
                    <a:pt x="70184" y="109646"/>
                    <a:pt x="70184" y="109646"/>
                  </a:cubicBezTo>
                  <a:lnTo>
                    <a:pt x="59709" y="109646"/>
                  </a:lnTo>
                  <a:cubicBezTo>
                    <a:pt x="58175" y="109646"/>
                    <a:pt x="56974" y="110880"/>
                    <a:pt x="56974" y="112414"/>
                  </a:cubicBezTo>
                  <a:lnTo>
                    <a:pt x="56974" y="121221"/>
                  </a:lnTo>
                  <a:cubicBezTo>
                    <a:pt x="56941" y="122655"/>
                    <a:pt x="57942" y="123856"/>
                    <a:pt x="59343" y="124056"/>
                  </a:cubicBezTo>
                  <a:cubicBezTo>
                    <a:pt x="59438" y="124066"/>
                    <a:pt x="59532" y="124070"/>
                    <a:pt x="59625" y="124070"/>
                  </a:cubicBezTo>
                  <a:cubicBezTo>
                    <a:pt x="61139" y="124070"/>
                    <a:pt x="62409" y="122827"/>
                    <a:pt x="62378" y="121287"/>
                  </a:cubicBezTo>
                  <a:lnTo>
                    <a:pt x="62378" y="115083"/>
                  </a:lnTo>
                  <a:lnTo>
                    <a:pt x="116183" y="115083"/>
                  </a:lnTo>
                  <a:lnTo>
                    <a:pt x="116183" y="129660"/>
                  </a:lnTo>
                  <a:cubicBezTo>
                    <a:pt x="115249" y="130127"/>
                    <a:pt x="114348" y="130694"/>
                    <a:pt x="113481" y="131328"/>
                  </a:cubicBezTo>
                  <a:cubicBezTo>
                    <a:pt x="100313" y="141110"/>
                    <a:pt x="85671" y="146708"/>
                    <a:pt x="78585" y="146708"/>
                  </a:cubicBezTo>
                  <a:cubicBezTo>
                    <a:pt x="78133" y="146708"/>
                    <a:pt x="77711" y="146685"/>
                    <a:pt x="77322" y="146639"/>
                  </a:cubicBezTo>
                  <a:cubicBezTo>
                    <a:pt x="76954" y="146596"/>
                    <a:pt x="76588" y="146576"/>
                    <a:pt x="76225" y="146576"/>
                  </a:cubicBezTo>
                  <a:cubicBezTo>
                    <a:pt x="72009" y="146576"/>
                    <a:pt x="68186" y="149367"/>
                    <a:pt x="66681" y="153544"/>
                  </a:cubicBezTo>
                  <a:lnTo>
                    <a:pt x="62378" y="153143"/>
                  </a:lnTo>
                  <a:lnTo>
                    <a:pt x="62378" y="132562"/>
                  </a:lnTo>
                  <a:cubicBezTo>
                    <a:pt x="62411" y="131061"/>
                    <a:pt x="61244" y="129793"/>
                    <a:pt x="59743" y="129727"/>
                  </a:cubicBezTo>
                  <a:cubicBezTo>
                    <a:pt x="59722" y="129726"/>
                    <a:pt x="59701" y="129726"/>
                    <a:pt x="59680" y="129726"/>
                  </a:cubicBezTo>
                  <a:cubicBezTo>
                    <a:pt x="58174" y="129726"/>
                    <a:pt x="56941" y="130915"/>
                    <a:pt x="56974" y="132429"/>
                  </a:cubicBezTo>
                  <a:lnTo>
                    <a:pt x="56974" y="152676"/>
                  </a:lnTo>
                  <a:lnTo>
                    <a:pt x="45266" y="151576"/>
                  </a:lnTo>
                  <a:cubicBezTo>
                    <a:pt x="43765" y="151442"/>
                    <a:pt x="42364" y="150742"/>
                    <a:pt x="41363" y="149641"/>
                  </a:cubicBezTo>
                  <a:cubicBezTo>
                    <a:pt x="34883" y="142537"/>
                    <a:pt x="22844" y="131186"/>
                    <a:pt x="12451" y="131186"/>
                  </a:cubicBezTo>
                  <a:cubicBezTo>
                    <a:pt x="11716" y="131186"/>
                    <a:pt x="10990" y="131242"/>
                    <a:pt x="10274" y="131361"/>
                  </a:cubicBezTo>
                  <a:cubicBezTo>
                    <a:pt x="4637" y="132228"/>
                    <a:pt x="2869" y="135664"/>
                    <a:pt x="2302" y="137599"/>
                  </a:cubicBezTo>
                  <a:cubicBezTo>
                    <a:pt x="0" y="145638"/>
                    <a:pt x="8540" y="158881"/>
                    <a:pt x="25785" y="173892"/>
                  </a:cubicBezTo>
                  <a:cubicBezTo>
                    <a:pt x="28387" y="176193"/>
                    <a:pt x="31489" y="177928"/>
                    <a:pt x="34792" y="179029"/>
                  </a:cubicBezTo>
                  <a:cubicBezTo>
                    <a:pt x="45032" y="182331"/>
                    <a:pt x="70050" y="189536"/>
                    <a:pt x="93333" y="189536"/>
                  </a:cubicBezTo>
                  <a:cubicBezTo>
                    <a:pt x="95302" y="189536"/>
                    <a:pt x="97236" y="189503"/>
                    <a:pt x="99171" y="189369"/>
                  </a:cubicBezTo>
                  <a:cubicBezTo>
                    <a:pt x="106098" y="188980"/>
                    <a:pt x="113295" y="188830"/>
                    <a:pt x="120281" y="188830"/>
                  </a:cubicBezTo>
                  <a:cubicBezTo>
                    <a:pt x="143843" y="188830"/>
                    <a:pt x="165002" y="190537"/>
                    <a:pt x="165285" y="190537"/>
                  </a:cubicBezTo>
                  <a:lnTo>
                    <a:pt x="165485" y="190537"/>
                  </a:lnTo>
                  <a:cubicBezTo>
                    <a:pt x="166686" y="190537"/>
                    <a:pt x="167787" y="189770"/>
                    <a:pt x="168154" y="188636"/>
                  </a:cubicBezTo>
                  <a:cubicBezTo>
                    <a:pt x="168254" y="188335"/>
                    <a:pt x="168287" y="188035"/>
                    <a:pt x="168287" y="187735"/>
                  </a:cubicBezTo>
                  <a:lnTo>
                    <a:pt x="168287" y="133529"/>
                  </a:lnTo>
                  <a:lnTo>
                    <a:pt x="168287" y="133363"/>
                  </a:lnTo>
                  <a:cubicBezTo>
                    <a:pt x="168187" y="132228"/>
                    <a:pt x="167420" y="131294"/>
                    <a:pt x="166352" y="130961"/>
                  </a:cubicBezTo>
                  <a:cubicBezTo>
                    <a:pt x="166185" y="130928"/>
                    <a:pt x="162183" y="129760"/>
                    <a:pt x="156278" y="128593"/>
                  </a:cubicBezTo>
                  <a:cubicBezTo>
                    <a:pt x="156098" y="128556"/>
                    <a:pt x="155918" y="128538"/>
                    <a:pt x="155740" y="128538"/>
                  </a:cubicBezTo>
                  <a:cubicBezTo>
                    <a:pt x="154475" y="128538"/>
                    <a:pt x="153339" y="129440"/>
                    <a:pt x="153076" y="130727"/>
                  </a:cubicBezTo>
                  <a:cubicBezTo>
                    <a:pt x="152809" y="132195"/>
                    <a:pt x="153743" y="133629"/>
                    <a:pt x="155211" y="133930"/>
                  </a:cubicBezTo>
                  <a:cubicBezTo>
                    <a:pt x="158480" y="134563"/>
                    <a:pt x="161182" y="135197"/>
                    <a:pt x="162883" y="135631"/>
                  </a:cubicBezTo>
                  <a:lnTo>
                    <a:pt x="162883" y="184766"/>
                  </a:lnTo>
                  <a:cubicBezTo>
                    <a:pt x="156179" y="184309"/>
                    <a:pt x="139225" y="183264"/>
                    <a:pt x="120741" y="183264"/>
                  </a:cubicBezTo>
                  <a:cubicBezTo>
                    <a:pt x="113567" y="183264"/>
                    <a:pt x="106163" y="183422"/>
                    <a:pt x="99038" y="183832"/>
                  </a:cubicBezTo>
                  <a:cubicBezTo>
                    <a:pt x="97192" y="183938"/>
                    <a:pt x="95323" y="183988"/>
                    <a:pt x="93440" y="183988"/>
                  </a:cubicBezTo>
                  <a:cubicBezTo>
                    <a:pt x="71003" y="183988"/>
                    <a:pt x="46664" y="176925"/>
                    <a:pt x="36693" y="173725"/>
                  </a:cubicBezTo>
                  <a:cubicBezTo>
                    <a:pt x="34058" y="172858"/>
                    <a:pt x="31656" y="171490"/>
                    <a:pt x="29588" y="169689"/>
                  </a:cubicBezTo>
                  <a:cubicBezTo>
                    <a:pt x="12809" y="155045"/>
                    <a:pt x="6538" y="143603"/>
                    <a:pt x="7806" y="139133"/>
                  </a:cubicBezTo>
                  <a:cubicBezTo>
                    <a:pt x="7973" y="138633"/>
                    <a:pt x="8339" y="137332"/>
                    <a:pt x="11308" y="136832"/>
                  </a:cubicBezTo>
                  <a:cubicBezTo>
                    <a:pt x="11713" y="136766"/>
                    <a:pt x="12135" y="136733"/>
                    <a:pt x="12574" y="136733"/>
                  </a:cubicBezTo>
                  <a:cubicBezTo>
                    <a:pt x="18580" y="136733"/>
                    <a:pt x="27726" y="142841"/>
                    <a:pt x="37394" y="153410"/>
                  </a:cubicBezTo>
                  <a:cubicBezTo>
                    <a:pt x="39328" y="155545"/>
                    <a:pt x="42030" y="156879"/>
                    <a:pt x="44899" y="157146"/>
                  </a:cubicBezTo>
                  <a:lnTo>
                    <a:pt x="66548" y="159181"/>
                  </a:lnTo>
                  <a:cubicBezTo>
                    <a:pt x="67148" y="162117"/>
                    <a:pt x="69216" y="165052"/>
                    <a:pt x="73586" y="166653"/>
                  </a:cubicBezTo>
                  <a:cubicBezTo>
                    <a:pt x="79223" y="168688"/>
                    <a:pt x="87429" y="169955"/>
                    <a:pt x="95068" y="169955"/>
                  </a:cubicBezTo>
                  <a:lnTo>
                    <a:pt x="95535" y="169955"/>
                  </a:lnTo>
                  <a:cubicBezTo>
                    <a:pt x="102607" y="169889"/>
                    <a:pt x="112380" y="168755"/>
                    <a:pt x="119085" y="163584"/>
                  </a:cubicBezTo>
                  <a:cubicBezTo>
                    <a:pt x="120353" y="162650"/>
                    <a:pt x="120620" y="160882"/>
                    <a:pt x="119652" y="159648"/>
                  </a:cubicBezTo>
                  <a:cubicBezTo>
                    <a:pt x="119093" y="158915"/>
                    <a:pt x="118266" y="158539"/>
                    <a:pt x="117430" y="158539"/>
                  </a:cubicBezTo>
                  <a:cubicBezTo>
                    <a:pt x="116819" y="158539"/>
                    <a:pt x="116203" y="158740"/>
                    <a:pt x="115683" y="159148"/>
                  </a:cubicBezTo>
                  <a:cubicBezTo>
                    <a:pt x="110708" y="162996"/>
                    <a:pt x="102855" y="164381"/>
                    <a:pt x="95122" y="164381"/>
                  </a:cubicBezTo>
                  <a:cubicBezTo>
                    <a:pt x="87506" y="164381"/>
                    <a:pt x="80006" y="163038"/>
                    <a:pt x="75487" y="161383"/>
                  </a:cubicBezTo>
                  <a:cubicBezTo>
                    <a:pt x="72419" y="160282"/>
                    <a:pt x="71851" y="158381"/>
                    <a:pt x="71918" y="156980"/>
                  </a:cubicBezTo>
                  <a:cubicBezTo>
                    <a:pt x="71918" y="156879"/>
                    <a:pt x="71918" y="156813"/>
                    <a:pt x="71918" y="156746"/>
                  </a:cubicBezTo>
                  <a:cubicBezTo>
                    <a:pt x="71952" y="156513"/>
                    <a:pt x="71985" y="156279"/>
                    <a:pt x="72018" y="156079"/>
                  </a:cubicBezTo>
                  <a:cubicBezTo>
                    <a:pt x="72485" y="154119"/>
                    <a:pt x="74199" y="152246"/>
                    <a:pt x="76349" y="152246"/>
                  </a:cubicBezTo>
                  <a:cubicBezTo>
                    <a:pt x="76504" y="152246"/>
                    <a:pt x="76662" y="152256"/>
                    <a:pt x="76822" y="152276"/>
                  </a:cubicBezTo>
                  <a:cubicBezTo>
                    <a:pt x="77401" y="152344"/>
                    <a:pt x="78016" y="152377"/>
                    <a:pt x="78662" y="152377"/>
                  </a:cubicBezTo>
                  <a:cubicBezTo>
                    <a:pt x="87920" y="152377"/>
                    <a:pt x="103744" y="145592"/>
                    <a:pt x="116683" y="135864"/>
                  </a:cubicBezTo>
                  <a:cubicBezTo>
                    <a:pt x="117684" y="135164"/>
                    <a:pt x="118718" y="134563"/>
                    <a:pt x="119852" y="134063"/>
                  </a:cubicBezTo>
                  <a:lnTo>
                    <a:pt x="119886" y="134063"/>
                  </a:lnTo>
                  <a:cubicBezTo>
                    <a:pt x="123512" y="132531"/>
                    <a:pt x="128432" y="131745"/>
                    <a:pt x="134469" y="131745"/>
                  </a:cubicBezTo>
                  <a:cubicBezTo>
                    <a:pt x="137373" y="131745"/>
                    <a:pt x="140535" y="131927"/>
                    <a:pt x="143936" y="132295"/>
                  </a:cubicBezTo>
                  <a:cubicBezTo>
                    <a:pt x="143998" y="132299"/>
                    <a:pt x="144060" y="132301"/>
                    <a:pt x="144122" y="132301"/>
                  </a:cubicBezTo>
                  <a:cubicBezTo>
                    <a:pt x="145512" y="132301"/>
                    <a:pt x="146712" y="131232"/>
                    <a:pt x="146872" y="129827"/>
                  </a:cubicBezTo>
                  <a:cubicBezTo>
                    <a:pt x="147038" y="128359"/>
                    <a:pt x="146004" y="126991"/>
                    <a:pt x="144537" y="126758"/>
                  </a:cubicBezTo>
                  <a:cubicBezTo>
                    <a:pt x="140887" y="126367"/>
                    <a:pt x="137493" y="126169"/>
                    <a:pt x="134357" y="126169"/>
                  </a:cubicBezTo>
                  <a:cubicBezTo>
                    <a:pt x="129466" y="126169"/>
                    <a:pt x="125205" y="126650"/>
                    <a:pt x="121587" y="127625"/>
                  </a:cubicBezTo>
                  <a:lnTo>
                    <a:pt x="121587" y="112448"/>
                  </a:lnTo>
                  <a:cubicBezTo>
                    <a:pt x="121587" y="110913"/>
                    <a:pt x="120353" y="109679"/>
                    <a:pt x="118785" y="109679"/>
                  </a:cubicBezTo>
                  <a:lnTo>
                    <a:pt x="107243" y="109679"/>
                  </a:lnTo>
                  <a:cubicBezTo>
                    <a:pt x="113248" y="107144"/>
                    <a:pt x="118718" y="103441"/>
                    <a:pt x="123255" y="98738"/>
                  </a:cubicBezTo>
                  <a:cubicBezTo>
                    <a:pt x="124322" y="97637"/>
                    <a:pt x="124322" y="95869"/>
                    <a:pt x="123221" y="94802"/>
                  </a:cubicBezTo>
                  <a:cubicBezTo>
                    <a:pt x="122675" y="94272"/>
                    <a:pt x="121965" y="94005"/>
                    <a:pt x="121253" y="94005"/>
                  </a:cubicBezTo>
                  <a:cubicBezTo>
                    <a:pt x="120531" y="94005"/>
                    <a:pt x="119807" y="94280"/>
                    <a:pt x="119252" y="94835"/>
                  </a:cubicBezTo>
                  <a:cubicBezTo>
                    <a:pt x="112080" y="102274"/>
                    <a:pt x="102440" y="106810"/>
                    <a:pt x="92166" y="107611"/>
                  </a:cubicBezTo>
                  <a:cubicBezTo>
                    <a:pt x="90995" y="107702"/>
                    <a:pt x="89834" y="107747"/>
                    <a:pt x="88685" y="107747"/>
                  </a:cubicBezTo>
                  <a:cubicBezTo>
                    <a:pt x="64976" y="107747"/>
                    <a:pt x="46133" y="88724"/>
                    <a:pt x="46133" y="64513"/>
                  </a:cubicBezTo>
                  <a:lnTo>
                    <a:pt x="46133" y="9340"/>
                  </a:lnTo>
                  <a:cubicBezTo>
                    <a:pt x="46133" y="7172"/>
                    <a:pt x="47868" y="5438"/>
                    <a:pt x="50036" y="5438"/>
                  </a:cubicBezTo>
                  <a:lnTo>
                    <a:pt x="127658" y="5438"/>
                  </a:lnTo>
                  <a:cubicBezTo>
                    <a:pt x="129826" y="5438"/>
                    <a:pt x="131594" y="7172"/>
                    <a:pt x="131594" y="9340"/>
                  </a:cubicBezTo>
                  <a:lnTo>
                    <a:pt x="131594" y="64980"/>
                  </a:lnTo>
                  <a:cubicBezTo>
                    <a:pt x="131594" y="72119"/>
                    <a:pt x="129860" y="79157"/>
                    <a:pt x="126524" y="85495"/>
                  </a:cubicBezTo>
                  <a:cubicBezTo>
                    <a:pt x="125790" y="86829"/>
                    <a:pt x="126257" y="88497"/>
                    <a:pt x="127591" y="89264"/>
                  </a:cubicBezTo>
                  <a:cubicBezTo>
                    <a:pt x="127999" y="89494"/>
                    <a:pt x="128442" y="89603"/>
                    <a:pt x="128881" y="89603"/>
                  </a:cubicBezTo>
                  <a:cubicBezTo>
                    <a:pt x="129842" y="89603"/>
                    <a:pt x="130779" y="89080"/>
                    <a:pt x="131261" y="88164"/>
                  </a:cubicBezTo>
                  <a:cubicBezTo>
                    <a:pt x="133229" y="84428"/>
                    <a:pt x="134730" y="80458"/>
                    <a:pt x="135697" y="76355"/>
                  </a:cubicBezTo>
                  <a:cubicBezTo>
                    <a:pt x="139366" y="81459"/>
                    <a:pt x="145237" y="84494"/>
                    <a:pt x="151542" y="84628"/>
                  </a:cubicBezTo>
                  <a:cubicBezTo>
                    <a:pt x="151564" y="84628"/>
                    <a:pt x="151586" y="84628"/>
                    <a:pt x="151609" y="84628"/>
                  </a:cubicBezTo>
                  <a:cubicBezTo>
                    <a:pt x="153048" y="84628"/>
                    <a:pt x="154280" y="83571"/>
                    <a:pt x="154477" y="82126"/>
                  </a:cubicBezTo>
                  <a:cubicBezTo>
                    <a:pt x="154677" y="80491"/>
                    <a:pt x="153443" y="79057"/>
                    <a:pt x="151775" y="79024"/>
                  </a:cubicBezTo>
                  <a:cubicBezTo>
                    <a:pt x="143675" y="79024"/>
                    <a:pt x="137040" y="72228"/>
                    <a:pt x="137031" y="63863"/>
                  </a:cubicBezTo>
                  <a:lnTo>
                    <a:pt x="137031" y="63863"/>
                  </a:lnTo>
                  <a:cubicBezTo>
                    <a:pt x="137035" y="60166"/>
                    <a:pt x="138369" y="56570"/>
                    <a:pt x="140767" y="53739"/>
                  </a:cubicBezTo>
                  <a:lnTo>
                    <a:pt x="140767" y="61745"/>
                  </a:lnTo>
                  <a:cubicBezTo>
                    <a:pt x="140767" y="64142"/>
                    <a:pt x="142742" y="65758"/>
                    <a:pt x="144810" y="65758"/>
                  </a:cubicBezTo>
                  <a:cubicBezTo>
                    <a:pt x="145735" y="65758"/>
                    <a:pt x="146678" y="65435"/>
                    <a:pt x="147472" y="64713"/>
                  </a:cubicBezTo>
                  <a:lnTo>
                    <a:pt x="150374" y="62145"/>
                  </a:lnTo>
                  <a:lnTo>
                    <a:pt x="153243" y="64713"/>
                  </a:lnTo>
                  <a:cubicBezTo>
                    <a:pt x="154003" y="65403"/>
                    <a:pt x="154979" y="65755"/>
                    <a:pt x="155956" y="65755"/>
                  </a:cubicBezTo>
                  <a:cubicBezTo>
                    <a:pt x="156823" y="65755"/>
                    <a:pt x="157692" y="65478"/>
                    <a:pt x="158413" y="64914"/>
                  </a:cubicBezTo>
                  <a:cubicBezTo>
                    <a:pt x="159414" y="64080"/>
                    <a:pt x="159981" y="62879"/>
                    <a:pt x="159948" y="61611"/>
                  </a:cubicBezTo>
                  <a:lnTo>
                    <a:pt x="159948" y="50937"/>
                  </a:lnTo>
                  <a:cubicBezTo>
                    <a:pt x="160148" y="51037"/>
                    <a:pt x="160348" y="51170"/>
                    <a:pt x="160548" y="51304"/>
                  </a:cubicBezTo>
                  <a:cubicBezTo>
                    <a:pt x="160982" y="51604"/>
                    <a:pt x="161515" y="51738"/>
                    <a:pt x="162083" y="51771"/>
                  </a:cubicBezTo>
                  <a:cubicBezTo>
                    <a:pt x="163684" y="51771"/>
                    <a:pt x="165218" y="50370"/>
                    <a:pt x="164851" y="47968"/>
                  </a:cubicBezTo>
                  <a:cubicBezTo>
                    <a:pt x="164784" y="47635"/>
                    <a:pt x="164618" y="47334"/>
                    <a:pt x="164351" y="47134"/>
                  </a:cubicBezTo>
                  <a:cubicBezTo>
                    <a:pt x="163250" y="46334"/>
                    <a:pt x="162116" y="45666"/>
                    <a:pt x="160915" y="45099"/>
                  </a:cubicBezTo>
                  <a:cubicBezTo>
                    <a:pt x="170622" y="38628"/>
                    <a:pt x="173090" y="25419"/>
                    <a:pt x="166352" y="15879"/>
                  </a:cubicBezTo>
                  <a:cubicBezTo>
                    <a:pt x="162302" y="10115"/>
                    <a:pt x="155865" y="7042"/>
                    <a:pt x="149337" y="7042"/>
                  </a:cubicBezTo>
                  <a:cubicBezTo>
                    <a:pt x="145059" y="7042"/>
                    <a:pt x="140742" y="8362"/>
                    <a:pt x="137031" y="11108"/>
                  </a:cubicBezTo>
                  <a:lnTo>
                    <a:pt x="137031" y="4237"/>
                  </a:lnTo>
                  <a:cubicBezTo>
                    <a:pt x="136998" y="1902"/>
                    <a:pt x="135130" y="0"/>
                    <a:pt x="1327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" name="Google Shape;745;p35"/>
          <p:cNvGrpSpPr/>
          <p:nvPr/>
        </p:nvGrpSpPr>
        <p:grpSpPr>
          <a:xfrm>
            <a:off x="3442214" y="1548670"/>
            <a:ext cx="239552" cy="357563"/>
            <a:chOff x="2548650" y="305650"/>
            <a:chExt cx="2490150" cy="3716875"/>
          </a:xfrm>
        </p:grpSpPr>
        <p:sp>
          <p:nvSpPr>
            <p:cNvPr id="746" name="Google Shape;746;p35"/>
            <p:cNvSpPr/>
            <p:nvPr/>
          </p:nvSpPr>
          <p:spPr>
            <a:xfrm>
              <a:off x="3092375" y="1916825"/>
              <a:ext cx="1608675" cy="2049900"/>
            </a:xfrm>
            <a:custGeom>
              <a:rect b="b" l="l" r="r" t="t"/>
              <a:pathLst>
                <a:path extrusionOk="0" h="81996" w="64347">
                  <a:moveTo>
                    <a:pt x="1" y="0"/>
                  </a:moveTo>
                  <a:lnTo>
                    <a:pt x="1" y="77956"/>
                  </a:lnTo>
                  <a:cubicBezTo>
                    <a:pt x="1" y="80334"/>
                    <a:pt x="1951" y="81995"/>
                    <a:pt x="4048" y="81995"/>
                  </a:cubicBezTo>
                  <a:cubicBezTo>
                    <a:pt x="4775" y="81995"/>
                    <a:pt x="5519" y="81796"/>
                    <a:pt x="6205" y="81358"/>
                  </a:cubicBezTo>
                  <a:lnTo>
                    <a:pt x="28354" y="67882"/>
                  </a:lnTo>
                  <a:cubicBezTo>
                    <a:pt x="29538" y="67148"/>
                    <a:pt x="30873" y="66781"/>
                    <a:pt x="32207" y="66781"/>
                  </a:cubicBezTo>
                  <a:cubicBezTo>
                    <a:pt x="33541" y="66781"/>
                    <a:pt x="34876" y="67148"/>
                    <a:pt x="36060" y="67882"/>
                  </a:cubicBezTo>
                  <a:lnTo>
                    <a:pt x="57909" y="81225"/>
                  </a:lnTo>
                  <a:cubicBezTo>
                    <a:pt x="58618" y="81664"/>
                    <a:pt x="59380" y="81863"/>
                    <a:pt x="60123" y="81863"/>
                  </a:cubicBezTo>
                  <a:cubicBezTo>
                    <a:pt x="62318" y="81863"/>
                    <a:pt x="64347" y="80123"/>
                    <a:pt x="64347" y="77656"/>
                  </a:cubicBezTo>
                  <a:lnTo>
                    <a:pt x="64347" y="100"/>
                  </a:lnTo>
                  <a:cubicBezTo>
                    <a:pt x="56317" y="10879"/>
                    <a:pt x="44260" y="16274"/>
                    <a:pt x="32203" y="16274"/>
                  </a:cubicBezTo>
                  <a:cubicBezTo>
                    <a:pt x="20118" y="16274"/>
                    <a:pt x="8032" y="10854"/>
                    <a:pt x="1" y="0"/>
                  </a:cubicBezTo>
                  <a:close/>
                </a:path>
              </a:pathLst>
            </a:custGeom>
            <a:solidFill>
              <a:srgbClr val="E7FC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5"/>
            <p:cNvSpPr/>
            <p:nvPr/>
          </p:nvSpPr>
          <p:spPr>
            <a:xfrm>
              <a:off x="3099250" y="1918475"/>
              <a:ext cx="317550" cy="2045825"/>
            </a:xfrm>
            <a:custGeom>
              <a:rect b="b" l="l" r="r" t="t"/>
              <a:pathLst>
                <a:path extrusionOk="0" h="81833" w="12702">
                  <a:moveTo>
                    <a:pt x="26" y="1"/>
                  </a:moveTo>
                  <a:lnTo>
                    <a:pt x="26" y="77756"/>
                  </a:lnTo>
                  <a:cubicBezTo>
                    <a:pt x="1" y="80132"/>
                    <a:pt x="1963" y="81833"/>
                    <a:pt x="4085" y="81833"/>
                  </a:cubicBezTo>
                  <a:cubicBezTo>
                    <a:pt x="4794" y="81833"/>
                    <a:pt x="5521" y="81643"/>
                    <a:pt x="6197" y="81226"/>
                  </a:cubicBezTo>
                  <a:cubicBezTo>
                    <a:pt x="6430" y="81092"/>
                    <a:pt x="5296" y="81759"/>
                    <a:pt x="12702" y="77256"/>
                  </a:cubicBezTo>
                  <a:cubicBezTo>
                    <a:pt x="12702" y="74187"/>
                    <a:pt x="12702" y="16312"/>
                    <a:pt x="12702" y="11175"/>
                  </a:cubicBezTo>
                  <a:cubicBezTo>
                    <a:pt x="7731" y="8407"/>
                    <a:pt x="3395" y="4571"/>
                    <a:pt x="26" y="1"/>
                  </a:cubicBezTo>
                  <a:close/>
                </a:path>
              </a:pathLst>
            </a:custGeom>
            <a:solidFill>
              <a:srgbClr val="E2F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5"/>
            <p:cNvSpPr/>
            <p:nvPr/>
          </p:nvSpPr>
          <p:spPr>
            <a:xfrm>
              <a:off x="3316700" y="2136150"/>
              <a:ext cx="196000" cy="1772950"/>
            </a:xfrm>
            <a:custGeom>
              <a:rect b="b" l="l" r="r" t="t"/>
              <a:pathLst>
                <a:path extrusionOk="0" h="70918" w="7840">
                  <a:moveTo>
                    <a:pt x="1" y="0"/>
                  </a:moveTo>
                  <a:lnTo>
                    <a:pt x="1" y="70917"/>
                  </a:lnTo>
                  <a:lnTo>
                    <a:pt x="7840" y="66147"/>
                  </a:lnTo>
                  <a:lnTo>
                    <a:pt x="7840" y="4403"/>
                  </a:lnTo>
                  <a:cubicBezTo>
                    <a:pt x="5071" y="3236"/>
                    <a:pt x="2436" y="17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5"/>
            <p:cNvSpPr/>
            <p:nvPr/>
          </p:nvSpPr>
          <p:spPr>
            <a:xfrm>
              <a:off x="3316700" y="2135300"/>
              <a:ext cx="101775" cy="1772975"/>
            </a:xfrm>
            <a:custGeom>
              <a:rect b="b" l="l" r="r" t="t"/>
              <a:pathLst>
                <a:path extrusionOk="0" h="70919" w="4071">
                  <a:moveTo>
                    <a:pt x="1" y="1"/>
                  </a:moveTo>
                  <a:lnTo>
                    <a:pt x="1" y="70918"/>
                  </a:lnTo>
                  <a:lnTo>
                    <a:pt x="4070" y="68550"/>
                  </a:lnTo>
                  <a:lnTo>
                    <a:pt x="4070" y="2502"/>
                  </a:lnTo>
                  <a:cubicBezTo>
                    <a:pt x="2669" y="1735"/>
                    <a:pt x="1302" y="90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5"/>
            <p:cNvSpPr/>
            <p:nvPr/>
          </p:nvSpPr>
          <p:spPr>
            <a:xfrm>
              <a:off x="4287400" y="2136975"/>
              <a:ext cx="196000" cy="1772125"/>
            </a:xfrm>
            <a:custGeom>
              <a:rect b="b" l="l" r="r" t="t"/>
              <a:pathLst>
                <a:path extrusionOk="0" h="70885" w="7840">
                  <a:moveTo>
                    <a:pt x="7839" y="0"/>
                  </a:moveTo>
                  <a:cubicBezTo>
                    <a:pt x="5404" y="1735"/>
                    <a:pt x="2769" y="3203"/>
                    <a:pt x="0" y="4370"/>
                  </a:cubicBezTo>
                  <a:lnTo>
                    <a:pt x="0" y="66081"/>
                  </a:lnTo>
                  <a:lnTo>
                    <a:pt x="7839" y="70884"/>
                  </a:lnTo>
                  <a:lnTo>
                    <a:pt x="7839" y="0"/>
                  </a:lnTo>
                  <a:close/>
                </a:path>
              </a:pathLst>
            </a:custGeom>
            <a:solidFill>
              <a:srgbClr val="8B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5"/>
            <p:cNvSpPr/>
            <p:nvPr/>
          </p:nvSpPr>
          <p:spPr>
            <a:xfrm>
              <a:off x="2829700" y="363850"/>
              <a:ext cx="2209100" cy="1997425"/>
            </a:xfrm>
            <a:custGeom>
              <a:rect b="b" l="l" r="r" t="t"/>
              <a:pathLst>
                <a:path extrusionOk="0" h="79897" w="88364">
                  <a:moveTo>
                    <a:pt x="42782" y="0"/>
                  </a:moveTo>
                  <a:cubicBezTo>
                    <a:pt x="41052" y="0"/>
                    <a:pt x="39308" y="113"/>
                    <a:pt x="37560" y="342"/>
                  </a:cubicBezTo>
                  <a:cubicBezTo>
                    <a:pt x="21549" y="2443"/>
                    <a:pt x="8373" y="13985"/>
                    <a:pt x="4203" y="29596"/>
                  </a:cubicBezTo>
                  <a:cubicBezTo>
                    <a:pt x="0" y="45207"/>
                    <a:pt x="5638" y="61819"/>
                    <a:pt x="18447" y="71659"/>
                  </a:cubicBezTo>
                  <a:cubicBezTo>
                    <a:pt x="25590" y="77114"/>
                    <a:pt x="34168" y="79896"/>
                    <a:pt x="42779" y="79896"/>
                  </a:cubicBezTo>
                  <a:cubicBezTo>
                    <a:pt x="49650" y="79896"/>
                    <a:pt x="56542" y="78125"/>
                    <a:pt x="62745" y="74528"/>
                  </a:cubicBezTo>
                  <a:cubicBezTo>
                    <a:pt x="81825" y="63487"/>
                    <a:pt x="88363" y="39103"/>
                    <a:pt x="77389" y="19989"/>
                  </a:cubicBezTo>
                  <a:cubicBezTo>
                    <a:pt x="70196" y="7505"/>
                    <a:pt x="56937" y="0"/>
                    <a:pt x="42782" y="0"/>
                  </a:cubicBezTo>
                  <a:close/>
                </a:path>
              </a:pathLst>
            </a:custGeom>
            <a:solidFill>
              <a:srgbClr val="DEFE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5"/>
            <p:cNvSpPr/>
            <p:nvPr/>
          </p:nvSpPr>
          <p:spPr>
            <a:xfrm>
              <a:off x="2739625" y="452425"/>
              <a:ext cx="1741275" cy="1908775"/>
            </a:xfrm>
            <a:custGeom>
              <a:rect b="b" l="l" r="r" t="t"/>
              <a:pathLst>
                <a:path extrusionOk="0" h="76351" w="69651">
                  <a:moveTo>
                    <a:pt x="29889" y="1"/>
                  </a:moveTo>
                  <a:lnTo>
                    <a:pt x="29889" y="1"/>
                  </a:lnTo>
                  <a:cubicBezTo>
                    <a:pt x="8407" y="9774"/>
                    <a:pt x="1" y="35927"/>
                    <a:pt x="11809" y="56374"/>
                  </a:cubicBezTo>
                  <a:cubicBezTo>
                    <a:pt x="19269" y="69271"/>
                    <a:pt x="32733" y="76350"/>
                    <a:pt x="46473" y="76350"/>
                  </a:cubicBezTo>
                  <a:cubicBezTo>
                    <a:pt x="54483" y="76350"/>
                    <a:pt x="62587" y="73945"/>
                    <a:pt x="69650" y="68883"/>
                  </a:cubicBezTo>
                  <a:lnTo>
                    <a:pt x="69650" y="68883"/>
                  </a:lnTo>
                  <a:cubicBezTo>
                    <a:pt x="64325" y="71285"/>
                    <a:pt x="58726" y="72431"/>
                    <a:pt x="53205" y="72431"/>
                  </a:cubicBezTo>
                  <a:cubicBezTo>
                    <a:pt x="39325" y="72431"/>
                    <a:pt x="25931" y="65191"/>
                    <a:pt x="18581" y="52472"/>
                  </a:cubicBezTo>
                  <a:cubicBezTo>
                    <a:pt x="8340" y="34659"/>
                    <a:pt x="13210" y="12009"/>
                    <a:pt x="298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5"/>
            <p:cNvSpPr/>
            <p:nvPr/>
          </p:nvSpPr>
          <p:spPr>
            <a:xfrm>
              <a:off x="3061525" y="559575"/>
              <a:ext cx="1695400" cy="1604900"/>
            </a:xfrm>
            <a:custGeom>
              <a:rect b="b" l="l" r="r" t="t"/>
              <a:pathLst>
                <a:path extrusionOk="0" h="64196" w="67816">
                  <a:moveTo>
                    <a:pt x="33452" y="1"/>
                  </a:moveTo>
                  <a:cubicBezTo>
                    <a:pt x="28013" y="1"/>
                    <a:pt x="22501" y="1382"/>
                    <a:pt x="17446" y="4288"/>
                  </a:cubicBezTo>
                  <a:cubicBezTo>
                    <a:pt x="6205" y="10792"/>
                    <a:pt x="0" y="23401"/>
                    <a:pt x="1702" y="36277"/>
                  </a:cubicBezTo>
                  <a:cubicBezTo>
                    <a:pt x="3370" y="49153"/>
                    <a:pt x="12676" y="59727"/>
                    <a:pt x="25218" y="63096"/>
                  </a:cubicBezTo>
                  <a:cubicBezTo>
                    <a:pt x="27974" y="63837"/>
                    <a:pt x="30767" y="64195"/>
                    <a:pt x="33531" y="64195"/>
                  </a:cubicBezTo>
                  <a:cubicBezTo>
                    <a:pt x="43348" y="64195"/>
                    <a:pt x="52807" y="59672"/>
                    <a:pt x="58976" y="51655"/>
                  </a:cubicBezTo>
                  <a:cubicBezTo>
                    <a:pt x="66882" y="41347"/>
                    <a:pt x="67816" y="27304"/>
                    <a:pt x="61344" y="16063"/>
                  </a:cubicBezTo>
                  <a:cubicBezTo>
                    <a:pt x="55365" y="5762"/>
                    <a:pt x="44561" y="1"/>
                    <a:pt x="334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5"/>
            <p:cNvSpPr/>
            <p:nvPr/>
          </p:nvSpPr>
          <p:spPr>
            <a:xfrm>
              <a:off x="2981475" y="619225"/>
              <a:ext cx="1410200" cy="1542175"/>
            </a:xfrm>
            <a:custGeom>
              <a:rect b="b" l="l" r="r" t="t"/>
              <a:pathLst>
                <a:path extrusionOk="0" h="61687" w="56408">
                  <a:moveTo>
                    <a:pt x="24551" y="0"/>
                  </a:moveTo>
                  <a:lnTo>
                    <a:pt x="24551" y="0"/>
                  </a:lnTo>
                  <a:cubicBezTo>
                    <a:pt x="23217" y="567"/>
                    <a:pt x="21916" y="1201"/>
                    <a:pt x="20648" y="1935"/>
                  </a:cubicBezTo>
                  <a:cubicBezTo>
                    <a:pt x="4737" y="11308"/>
                    <a:pt x="0" y="32157"/>
                    <a:pt x="10308" y="47468"/>
                  </a:cubicBezTo>
                  <a:cubicBezTo>
                    <a:pt x="16535" y="56738"/>
                    <a:pt x="26696" y="61686"/>
                    <a:pt x="37008" y="61686"/>
                  </a:cubicBezTo>
                  <a:cubicBezTo>
                    <a:pt x="43764" y="61686"/>
                    <a:pt x="50584" y="59563"/>
                    <a:pt x="56407" y="55140"/>
                  </a:cubicBezTo>
                  <a:lnTo>
                    <a:pt x="56407" y="55140"/>
                  </a:lnTo>
                  <a:cubicBezTo>
                    <a:pt x="52448" y="56746"/>
                    <a:pt x="48334" y="57514"/>
                    <a:pt x="44275" y="57514"/>
                  </a:cubicBezTo>
                  <a:cubicBezTo>
                    <a:pt x="33081" y="57514"/>
                    <a:pt x="22312" y="51672"/>
                    <a:pt x="16412" y="41463"/>
                  </a:cubicBezTo>
                  <a:cubicBezTo>
                    <a:pt x="8406" y="27553"/>
                    <a:pt x="11875" y="9874"/>
                    <a:pt x="24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5"/>
            <p:cNvSpPr/>
            <p:nvPr/>
          </p:nvSpPr>
          <p:spPr>
            <a:xfrm>
              <a:off x="3329225" y="787475"/>
              <a:ext cx="1139150" cy="1063050"/>
            </a:xfrm>
            <a:custGeom>
              <a:rect b="b" l="l" r="r" t="t"/>
              <a:pathLst>
                <a:path extrusionOk="0" h="42522" w="45566">
                  <a:moveTo>
                    <a:pt x="22804" y="0"/>
                  </a:moveTo>
                  <a:cubicBezTo>
                    <a:pt x="22183" y="0"/>
                    <a:pt x="21566" y="325"/>
                    <a:pt x="21249" y="976"/>
                  </a:cubicBezTo>
                  <a:lnTo>
                    <a:pt x="15711" y="12150"/>
                  </a:lnTo>
                  <a:cubicBezTo>
                    <a:pt x="15444" y="12684"/>
                    <a:pt x="14944" y="13051"/>
                    <a:pt x="14377" y="13118"/>
                  </a:cubicBezTo>
                  <a:lnTo>
                    <a:pt x="2035" y="14919"/>
                  </a:lnTo>
                  <a:cubicBezTo>
                    <a:pt x="567" y="15119"/>
                    <a:pt x="0" y="16887"/>
                    <a:pt x="1034" y="17888"/>
                  </a:cubicBezTo>
                  <a:lnTo>
                    <a:pt x="9974" y="26627"/>
                  </a:lnTo>
                  <a:cubicBezTo>
                    <a:pt x="10408" y="27028"/>
                    <a:pt x="10574" y="27595"/>
                    <a:pt x="10508" y="28162"/>
                  </a:cubicBezTo>
                  <a:lnTo>
                    <a:pt x="8373" y="40471"/>
                  </a:lnTo>
                  <a:cubicBezTo>
                    <a:pt x="8189" y="41600"/>
                    <a:pt x="9080" y="42522"/>
                    <a:pt x="10102" y="42522"/>
                  </a:cubicBezTo>
                  <a:cubicBezTo>
                    <a:pt x="10378" y="42522"/>
                    <a:pt x="10664" y="42454"/>
                    <a:pt x="10941" y="42305"/>
                  </a:cubicBezTo>
                  <a:lnTo>
                    <a:pt x="21982" y="36501"/>
                  </a:lnTo>
                  <a:cubicBezTo>
                    <a:pt x="22233" y="36368"/>
                    <a:pt x="22508" y="36301"/>
                    <a:pt x="22787" y="36301"/>
                  </a:cubicBezTo>
                  <a:cubicBezTo>
                    <a:pt x="23067" y="36301"/>
                    <a:pt x="23350" y="36368"/>
                    <a:pt x="23617" y="36501"/>
                  </a:cubicBezTo>
                  <a:lnTo>
                    <a:pt x="34658" y="42305"/>
                  </a:lnTo>
                  <a:cubicBezTo>
                    <a:pt x="34935" y="42454"/>
                    <a:pt x="35220" y="42522"/>
                    <a:pt x="35494" y="42522"/>
                  </a:cubicBezTo>
                  <a:cubicBezTo>
                    <a:pt x="36507" y="42522"/>
                    <a:pt x="37377" y="41600"/>
                    <a:pt x="37193" y="40471"/>
                  </a:cubicBezTo>
                  <a:lnTo>
                    <a:pt x="35092" y="28162"/>
                  </a:lnTo>
                  <a:cubicBezTo>
                    <a:pt x="34992" y="27595"/>
                    <a:pt x="35192" y="27028"/>
                    <a:pt x="35592" y="26627"/>
                  </a:cubicBezTo>
                  <a:lnTo>
                    <a:pt x="44532" y="17921"/>
                  </a:lnTo>
                  <a:cubicBezTo>
                    <a:pt x="45566" y="16887"/>
                    <a:pt x="44999" y="15119"/>
                    <a:pt x="43565" y="14919"/>
                  </a:cubicBezTo>
                  <a:lnTo>
                    <a:pt x="31222" y="13118"/>
                  </a:lnTo>
                  <a:cubicBezTo>
                    <a:pt x="30655" y="13018"/>
                    <a:pt x="30155" y="12684"/>
                    <a:pt x="29888" y="12150"/>
                  </a:cubicBezTo>
                  <a:lnTo>
                    <a:pt x="24384" y="976"/>
                  </a:lnTo>
                  <a:cubicBezTo>
                    <a:pt x="24051" y="325"/>
                    <a:pt x="23425" y="0"/>
                    <a:pt x="228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5"/>
            <p:cNvSpPr/>
            <p:nvPr/>
          </p:nvSpPr>
          <p:spPr>
            <a:xfrm>
              <a:off x="3329225" y="1134600"/>
              <a:ext cx="479525" cy="716350"/>
            </a:xfrm>
            <a:custGeom>
              <a:rect b="b" l="l" r="r" t="t"/>
              <a:pathLst>
                <a:path extrusionOk="0" h="28654" w="19181">
                  <a:moveTo>
                    <a:pt x="9173" y="0"/>
                  </a:moveTo>
                  <a:lnTo>
                    <a:pt x="2035" y="1034"/>
                  </a:lnTo>
                  <a:cubicBezTo>
                    <a:pt x="601" y="1234"/>
                    <a:pt x="0" y="3002"/>
                    <a:pt x="1068" y="4036"/>
                  </a:cubicBezTo>
                  <a:lnTo>
                    <a:pt x="10007" y="12742"/>
                  </a:lnTo>
                  <a:cubicBezTo>
                    <a:pt x="10408" y="13143"/>
                    <a:pt x="10608" y="13710"/>
                    <a:pt x="10508" y="14310"/>
                  </a:cubicBezTo>
                  <a:lnTo>
                    <a:pt x="8406" y="26586"/>
                  </a:lnTo>
                  <a:cubicBezTo>
                    <a:pt x="8194" y="27725"/>
                    <a:pt x="9097" y="28653"/>
                    <a:pt x="10130" y="28653"/>
                  </a:cubicBezTo>
                  <a:cubicBezTo>
                    <a:pt x="10397" y="28653"/>
                    <a:pt x="10673" y="28591"/>
                    <a:pt x="10941" y="28454"/>
                  </a:cubicBezTo>
                  <a:lnTo>
                    <a:pt x="17112" y="25185"/>
                  </a:lnTo>
                  <a:cubicBezTo>
                    <a:pt x="16745" y="24317"/>
                    <a:pt x="17012" y="24651"/>
                    <a:pt x="19114" y="11875"/>
                  </a:cubicBezTo>
                  <a:cubicBezTo>
                    <a:pt x="19180" y="11308"/>
                    <a:pt x="19014" y="10708"/>
                    <a:pt x="18580" y="10307"/>
                  </a:cubicBezTo>
                  <a:lnTo>
                    <a:pt x="9640" y="1601"/>
                  </a:lnTo>
                  <a:cubicBezTo>
                    <a:pt x="9240" y="1201"/>
                    <a:pt x="9040" y="567"/>
                    <a:pt x="9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5"/>
            <p:cNvSpPr/>
            <p:nvPr/>
          </p:nvSpPr>
          <p:spPr>
            <a:xfrm>
              <a:off x="2548650" y="305650"/>
              <a:ext cx="2474300" cy="3716875"/>
            </a:xfrm>
            <a:custGeom>
              <a:rect b="b" l="l" r="r" t="t"/>
              <a:pathLst>
                <a:path extrusionOk="0" h="148675" w="98972">
                  <a:moveTo>
                    <a:pt x="75054" y="78724"/>
                  </a:moveTo>
                  <a:lnTo>
                    <a:pt x="75054" y="140235"/>
                  </a:lnTo>
                  <a:lnTo>
                    <a:pt x="71585" y="138133"/>
                  </a:lnTo>
                  <a:lnTo>
                    <a:pt x="71585" y="80525"/>
                  </a:lnTo>
                  <a:cubicBezTo>
                    <a:pt x="72753" y="79992"/>
                    <a:pt x="73820" y="79424"/>
                    <a:pt x="75054" y="78724"/>
                  </a:cubicBezTo>
                  <a:close/>
                  <a:moveTo>
                    <a:pt x="32758" y="78657"/>
                  </a:moveTo>
                  <a:cubicBezTo>
                    <a:pt x="33958" y="79358"/>
                    <a:pt x="35026" y="79925"/>
                    <a:pt x="36227" y="80492"/>
                  </a:cubicBezTo>
                  <a:lnTo>
                    <a:pt x="36227" y="88297"/>
                  </a:lnTo>
                  <a:cubicBezTo>
                    <a:pt x="36227" y="89398"/>
                    <a:pt x="37027" y="90366"/>
                    <a:pt x="38128" y="90532"/>
                  </a:cubicBezTo>
                  <a:cubicBezTo>
                    <a:pt x="38223" y="90545"/>
                    <a:pt x="38318" y="90551"/>
                    <a:pt x="38412" y="90551"/>
                  </a:cubicBezTo>
                  <a:cubicBezTo>
                    <a:pt x="39594" y="90551"/>
                    <a:pt x="40596" y="89601"/>
                    <a:pt x="40596" y="88364"/>
                  </a:cubicBezTo>
                  <a:lnTo>
                    <a:pt x="40596" y="82226"/>
                  </a:lnTo>
                  <a:cubicBezTo>
                    <a:pt x="44929" y="83682"/>
                    <a:pt x="49437" y="84407"/>
                    <a:pt x="53949" y="84407"/>
                  </a:cubicBezTo>
                  <a:cubicBezTo>
                    <a:pt x="58435" y="84407"/>
                    <a:pt x="62925" y="83690"/>
                    <a:pt x="67249" y="82260"/>
                  </a:cubicBezTo>
                  <a:lnTo>
                    <a:pt x="67249" y="135465"/>
                  </a:lnTo>
                  <a:lnTo>
                    <a:pt x="58943" y="130394"/>
                  </a:lnTo>
                  <a:cubicBezTo>
                    <a:pt x="57408" y="129460"/>
                    <a:pt x="55674" y="128993"/>
                    <a:pt x="53944" y="128993"/>
                  </a:cubicBezTo>
                  <a:cubicBezTo>
                    <a:pt x="52213" y="128993"/>
                    <a:pt x="50487" y="129460"/>
                    <a:pt x="48969" y="130394"/>
                  </a:cubicBezTo>
                  <a:lnTo>
                    <a:pt x="40596" y="135498"/>
                  </a:lnTo>
                  <a:lnTo>
                    <a:pt x="40596" y="98638"/>
                  </a:lnTo>
                  <a:cubicBezTo>
                    <a:pt x="40596" y="97504"/>
                    <a:pt x="39796" y="96537"/>
                    <a:pt x="38695" y="96370"/>
                  </a:cubicBezTo>
                  <a:cubicBezTo>
                    <a:pt x="38602" y="96358"/>
                    <a:pt x="38510" y="96352"/>
                    <a:pt x="38419" y="96352"/>
                  </a:cubicBezTo>
                  <a:cubicBezTo>
                    <a:pt x="37233" y="96352"/>
                    <a:pt x="36227" y="97330"/>
                    <a:pt x="36227" y="98538"/>
                  </a:cubicBezTo>
                  <a:lnTo>
                    <a:pt x="36227" y="138133"/>
                  </a:lnTo>
                  <a:lnTo>
                    <a:pt x="32758" y="140268"/>
                  </a:lnTo>
                  <a:lnTo>
                    <a:pt x="32758" y="78657"/>
                  </a:lnTo>
                  <a:close/>
                  <a:moveTo>
                    <a:pt x="24085" y="71852"/>
                  </a:moveTo>
                  <a:cubicBezTo>
                    <a:pt x="25419" y="73253"/>
                    <a:pt x="26887" y="74554"/>
                    <a:pt x="28421" y="75755"/>
                  </a:cubicBezTo>
                  <a:lnTo>
                    <a:pt x="28421" y="142903"/>
                  </a:lnTo>
                  <a:cubicBezTo>
                    <a:pt x="27709" y="143194"/>
                    <a:pt x="26892" y="144173"/>
                    <a:pt x="25871" y="144173"/>
                  </a:cubicBezTo>
                  <a:cubicBezTo>
                    <a:pt x="25602" y="144173"/>
                    <a:pt x="25318" y="144105"/>
                    <a:pt x="25019" y="143937"/>
                  </a:cubicBezTo>
                  <a:cubicBezTo>
                    <a:pt x="24418" y="143604"/>
                    <a:pt x="24051" y="142970"/>
                    <a:pt x="24085" y="142303"/>
                  </a:cubicBezTo>
                  <a:lnTo>
                    <a:pt x="24085" y="71852"/>
                  </a:lnTo>
                  <a:close/>
                  <a:moveTo>
                    <a:pt x="54073" y="1"/>
                  </a:moveTo>
                  <a:cubicBezTo>
                    <a:pt x="19615" y="1"/>
                    <a:pt x="1" y="39096"/>
                    <a:pt x="19715" y="66715"/>
                  </a:cubicBezTo>
                  <a:lnTo>
                    <a:pt x="19715" y="142436"/>
                  </a:lnTo>
                  <a:cubicBezTo>
                    <a:pt x="19715" y="145872"/>
                    <a:pt x="22484" y="148674"/>
                    <a:pt x="25953" y="148674"/>
                  </a:cubicBezTo>
                  <a:cubicBezTo>
                    <a:pt x="28788" y="148674"/>
                    <a:pt x="27987" y="148140"/>
                    <a:pt x="51371" y="134197"/>
                  </a:cubicBezTo>
                  <a:cubicBezTo>
                    <a:pt x="52205" y="133697"/>
                    <a:pt x="53147" y="133446"/>
                    <a:pt x="54089" y="133446"/>
                  </a:cubicBezTo>
                  <a:cubicBezTo>
                    <a:pt x="55032" y="133446"/>
                    <a:pt x="55974" y="133697"/>
                    <a:pt x="56808" y="134197"/>
                  </a:cubicBezTo>
                  <a:lnTo>
                    <a:pt x="78657" y="147540"/>
                  </a:lnTo>
                  <a:cubicBezTo>
                    <a:pt x="79733" y="148218"/>
                    <a:pt x="80892" y="148525"/>
                    <a:pt x="82023" y="148525"/>
                  </a:cubicBezTo>
                  <a:cubicBezTo>
                    <a:pt x="85346" y="148525"/>
                    <a:pt x="88422" y="145869"/>
                    <a:pt x="88397" y="142136"/>
                  </a:cubicBezTo>
                  <a:lnTo>
                    <a:pt x="88397" y="127359"/>
                  </a:lnTo>
                  <a:cubicBezTo>
                    <a:pt x="88431" y="126458"/>
                    <a:pt x="87897" y="125624"/>
                    <a:pt x="87063" y="125257"/>
                  </a:cubicBezTo>
                  <a:cubicBezTo>
                    <a:pt x="86746" y="125122"/>
                    <a:pt x="86422" y="125060"/>
                    <a:pt x="86107" y="125060"/>
                  </a:cubicBezTo>
                  <a:cubicBezTo>
                    <a:pt x="84865" y="125060"/>
                    <a:pt x="83761" y="126035"/>
                    <a:pt x="83761" y="127392"/>
                  </a:cubicBezTo>
                  <a:lnTo>
                    <a:pt x="83761" y="142003"/>
                  </a:lnTo>
                  <a:cubicBezTo>
                    <a:pt x="83785" y="143190"/>
                    <a:pt x="82837" y="144029"/>
                    <a:pt x="81801" y="144029"/>
                  </a:cubicBezTo>
                  <a:cubicBezTo>
                    <a:pt x="81441" y="144029"/>
                    <a:pt x="81070" y="143928"/>
                    <a:pt x="80725" y="143704"/>
                  </a:cubicBezTo>
                  <a:lnTo>
                    <a:pt x="79424" y="142903"/>
                  </a:lnTo>
                  <a:lnTo>
                    <a:pt x="79424" y="75789"/>
                  </a:lnTo>
                  <a:cubicBezTo>
                    <a:pt x="80959" y="74621"/>
                    <a:pt x="82393" y="73320"/>
                    <a:pt x="83761" y="71952"/>
                  </a:cubicBezTo>
                  <a:lnTo>
                    <a:pt x="83761" y="117151"/>
                  </a:lnTo>
                  <a:cubicBezTo>
                    <a:pt x="83761" y="118052"/>
                    <a:pt x="84294" y="118886"/>
                    <a:pt x="85128" y="119253"/>
                  </a:cubicBezTo>
                  <a:cubicBezTo>
                    <a:pt x="85434" y="119386"/>
                    <a:pt x="85747" y="119447"/>
                    <a:pt x="86053" y="119447"/>
                  </a:cubicBezTo>
                  <a:cubicBezTo>
                    <a:pt x="87285" y="119447"/>
                    <a:pt x="88397" y="118454"/>
                    <a:pt x="88397" y="117118"/>
                  </a:cubicBezTo>
                  <a:lnTo>
                    <a:pt x="88397" y="66782"/>
                  </a:lnTo>
                  <a:cubicBezTo>
                    <a:pt x="98571" y="52605"/>
                    <a:pt x="98971" y="33658"/>
                    <a:pt x="89398" y="19115"/>
                  </a:cubicBezTo>
                  <a:cubicBezTo>
                    <a:pt x="88932" y="18464"/>
                    <a:pt x="88313" y="18192"/>
                    <a:pt x="87704" y="18192"/>
                  </a:cubicBezTo>
                  <a:cubicBezTo>
                    <a:pt x="86220" y="18192"/>
                    <a:pt x="84793" y="19804"/>
                    <a:pt x="85762" y="21483"/>
                  </a:cubicBezTo>
                  <a:cubicBezTo>
                    <a:pt x="94468" y="34726"/>
                    <a:pt x="93935" y="52005"/>
                    <a:pt x="84461" y="64747"/>
                  </a:cubicBezTo>
                  <a:cubicBezTo>
                    <a:pt x="77009" y="74774"/>
                    <a:pt x="65532" y="80054"/>
                    <a:pt x="53965" y="80054"/>
                  </a:cubicBezTo>
                  <a:cubicBezTo>
                    <a:pt x="42750" y="80054"/>
                    <a:pt x="31451" y="75091"/>
                    <a:pt x="23651" y="64681"/>
                  </a:cubicBezTo>
                  <a:cubicBezTo>
                    <a:pt x="5338" y="39930"/>
                    <a:pt x="22951" y="4337"/>
                    <a:pt x="54073" y="4337"/>
                  </a:cubicBezTo>
                  <a:cubicBezTo>
                    <a:pt x="63446" y="4337"/>
                    <a:pt x="72519" y="7840"/>
                    <a:pt x="79458" y="14144"/>
                  </a:cubicBezTo>
                  <a:cubicBezTo>
                    <a:pt x="79906" y="14509"/>
                    <a:pt x="80380" y="14664"/>
                    <a:pt x="80833" y="14664"/>
                  </a:cubicBezTo>
                  <a:cubicBezTo>
                    <a:pt x="82535" y="14664"/>
                    <a:pt x="83922" y="12464"/>
                    <a:pt x="82393" y="10909"/>
                  </a:cubicBezTo>
                  <a:cubicBezTo>
                    <a:pt x="74621" y="3870"/>
                    <a:pt x="64547" y="1"/>
                    <a:pt x="540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" name="Google Shape;758;p35"/>
          <p:cNvGrpSpPr/>
          <p:nvPr/>
        </p:nvGrpSpPr>
        <p:grpSpPr>
          <a:xfrm>
            <a:off x="5399742" y="3049390"/>
            <a:ext cx="332002" cy="236658"/>
            <a:chOff x="1325275" y="1677175"/>
            <a:chExt cx="3933675" cy="2804000"/>
          </a:xfrm>
        </p:grpSpPr>
        <p:sp>
          <p:nvSpPr>
            <p:cNvPr id="759" name="Google Shape;759;p35"/>
            <p:cNvSpPr/>
            <p:nvPr/>
          </p:nvSpPr>
          <p:spPr>
            <a:xfrm>
              <a:off x="2608700" y="1753725"/>
              <a:ext cx="2596050" cy="2634875"/>
            </a:xfrm>
            <a:custGeom>
              <a:rect b="b" l="l" r="r" t="t"/>
              <a:pathLst>
                <a:path extrusionOk="0" h="105395" w="103842">
                  <a:moveTo>
                    <a:pt x="69766" y="1"/>
                  </a:moveTo>
                  <a:cubicBezTo>
                    <a:pt x="68517" y="1"/>
                    <a:pt x="67381" y="215"/>
                    <a:pt x="67015" y="920"/>
                  </a:cubicBezTo>
                  <a:cubicBezTo>
                    <a:pt x="62712" y="9226"/>
                    <a:pt x="48569" y="25538"/>
                    <a:pt x="39962" y="35145"/>
                  </a:cubicBezTo>
                  <a:cubicBezTo>
                    <a:pt x="35859" y="39714"/>
                    <a:pt x="30155" y="42416"/>
                    <a:pt x="24051" y="42717"/>
                  </a:cubicBezTo>
                  <a:lnTo>
                    <a:pt x="1" y="42717"/>
                  </a:lnTo>
                  <a:lnTo>
                    <a:pt x="1" y="98957"/>
                  </a:lnTo>
                  <a:lnTo>
                    <a:pt x="28287" y="98957"/>
                  </a:lnTo>
                  <a:cubicBezTo>
                    <a:pt x="28330" y="98956"/>
                    <a:pt x="28372" y="98956"/>
                    <a:pt x="28415" y="98956"/>
                  </a:cubicBezTo>
                  <a:cubicBezTo>
                    <a:pt x="30403" y="98956"/>
                    <a:pt x="32289" y="99719"/>
                    <a:pt x="33791" y="101025"/>
                  </a:cubicBezTo>
                  <a:cubicBezTo>
                    <a:pt x="35359" y="102426"/>
                    <a:pt x="37160" y="103493"/>
                    <a:pt x="39095" y="104261"/>
                  </a:cubicBezTo>
                  <a:cubicBezTo>
                    <a:pt x="41063" y="104995"/>
                    <a:pt x="43098" y="105361"/>
                    <a:pt x="45199" y="105395"/>
                  </a:cubicBezTo>
                  <a:lnTo>
                    <a:pt x="85562" y="105395"/>
                  </a:lnTo>
                  <a:cubicBezTo>
                    <a:pt x="89731" y="105395"/>
                    <a:pt x="93100" y="101992"/>
                    <a:pt x="93100" y="97823"/>
                  </a:cubicBezTo>
                  <a:lnTo>
                    <a:pt x="93100" y="95755"/>
                  </a:lnTo>
                  <a:cubicBezTo>
                    <a:pt x="93167" y="91618"/>
                    <a:pt x="89898" y="88216"/>
                    <a:pt x="85762" y="88183"/>
                  </a:cubicBezTo>
                  <a:lnTo>
                    <a:pt x="90165" y="88183"/>
                  </a:lnTo>
                  <a:cubicBezTo>
                    <a:pt x="94501" y="88183"/>
                    <a:pt x="98037" y="84647"/>
                    <a:pt x="98037" y="80310"/>
                  </a:cubicBezTo>
                  <a:lnTo>
                    <a:pt x="98037" y="78809"/>
                  </a:lnTo>
                  <a:cubicBezTo>
                    <a:pt x="98071" y="74539"/>
                    <a:pt x="94668" y="71037"/>
                    <a:pt x="90398" y="70970"/>
                  </a:cubicBezTo>
                  <a:lnTo>
                    <a:pt x="92800" y="70970"/>
                  </a:lnTo>
                  <a:cubicBezTo>
                    <a:pt x="97203" y="70970"/>
                    <a:pt x="100806" y="67401"/>
                    <a:pt x="100806" y="62964"/>
                  </a:cubicBezTo>
                  <a:lnTo>
                    <a:pt x="100806" y="61764"/>
                  </a:lnTo>
                  <a:cubicBezTo>
                    <a:pt x="100839" y="57394"/>
                    <a:pt x="97303" y="53825"/>
                    <a:pt x="92967" y="53758"/>
                  </a:cubicBezTo>
                  <a:lnTo>
                    <a:pt x="95669" y="53758"/>
                  </a:lnTo>
                  <a:cubicBezTo>
                    <a:pt x="100205" y="53758"/>
                    <a:pt x="103841" y="50122"/>
                    <a:pt x="103841" y="45585"/>
                  </a:cubicBezTo>
                  <a:lnTo>
                    <a:pt x="103841" y="44585"/>
                  </a:lnTo>
                  <a:cubicBezTo>
                    <a:pt x="103841" y="44585"/>
                    <a:pt x="100139" y="36412"/>
                    <a:pt x="95635" y="36245"/>
                  </a:cubicBezTo>
                  <a:lnTo>
                    <a:pt x="70351" y="36245"/>
                  </a:lnTo>
                  <a:lnTo>
                    <a:pt x="79724" y="14296"/>
                  </a:lnTo>
                  <a:cubicBezTo>
                    <a:pt x="81192" y="8892"/>
                    <a:pt x="78790" y="3222"/>
                    <a:pt x="73920" y="520"/>
                  </a:cubicBezTo>
                  <a:cubicBezTo>
                    <a:pt x="73920" y="520"/>
                    <a:pt x="71708" y="1"/>
                    <a:pt x="697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5"/>
            <p:cNvSpPr/>
            <p:nvPr/>
          </p:nvSpPr>
          <p:spPr>
            <a:xfrm>
              <a:off x="2608700" y="3981625"/>
              <a:ext cx="2327525" cy="406975"/>
            </a:xfrm>
            <a:custGeom>
              <a:rect b="b" l="l" r="r" t="t"/>
              <a:pathLst>
                <a:path extrusionOk="0" h="16279" w="93101">
                  <a:moveTo>
                    <a:pt x="1" y="1"/>
                  </a:moveTo>
                  <a:lnTo>
                    <a:pt x="1" y="9841"/>
                  </a:lnTo>
                  <a:lnTo>
                    <a:pt x="28287" y="9841"/>
                  </a:lnTo>
                  <a:cubicBezTo>
                    <a:pt x="30322" y="9841"/>
                    <a:pt x="32257" y="10575"/>
                    <a:pt x="33791" y="11942"/>
                  </a:cubicBezTo>
                  <a:cubicBezTo>
                    <a:pt x="35359" y="13310"/>
                    <a:pt x="37160" y="14411"/>
                    <a:pt x="39095" y="15145"/>
                  </a:cubicBezTo>
                  <a:cubicBezTo>
                    <a:pt x="41063" y="15912"/>
                    <a:pt x="43098" y="16279"/>
                    <a:pt x="45199" y="16279"/>
                  </a:cubicBezTo>
                  <a:lnTo>
                    <a:pt x="85562" y="16279"/>
                  </a:lnTo>
                  <a:cubicBezTo>
                    <a:pt x="89731" y="16279"/>
                    <a:pt x="93100" y="12876"/>
                    <a:pt x="93100" y="8707"/>
                  </a:cubicBezTo>
                  <a:lnTo>
                    <a:pt x="93100" y="6739"/>
                  </a:lnTo>
                  <a:cubicBezTo>
                    <a:pt x="93100" y="5304"/>
                    <a:pt x="92733" y="3937"/>
                    <a:pt x="92000" y="2736"/>
                  </a:cubicBezTo>
                  <a:cubicBezTo>
                    <a:pt x="90665" y="5004"/>
                    <a:pt x="88197" y="6438"/>
                    <a:pt x="85562" y="6438"/>
                  </a:cubicBezTo>
                  <a:lnTo>
                    <a:pt x="45199" y="6438"/>
                  </a:lnTo>
                  <a:cubicBezTo>
                    <a:pt x="43098" y="6438"/>
                    <a:pt x="41063" y="6072"/>
                    <a:pt x="39095" y="5338"/>
                  </a:cubicBezTo>
                  <a:cubicBezTo>
                    <a:pt x="37160" y="4570"/>
                    <a:pt x="35359" y="3470"/>
                    <a:pt x="33791" y="2102"/>
                  </a:cubicBezTo>
                  <a:cubicBezTo>
                    <a:pt x="32257" y="734"/>
                    <a:pt x="30322" y="1"/>
                    <a:pt x="282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5"/>
            <p:cNvSpPr/>
            <p:nvPr/>
          </p:nvSpPr>
          <p:spPr>
            <a:xfrm>
              <a:off x="2608700" y="2820800"/>
              <a:ext cx="598775" cy="1406850"/>
            </a:xfrm>
            <a:custGeom>
              <a:rect b="b" l="l" r="r" t="t"/>
              <a:pathLst>
                <a:path extrusionOk="0" h="56274" w="23951">
                  <a:moveTo>
                    <a:pt x="23951" y="0"/>
                  </a:moveTo>
                  <a:cubicBezTo>
                    <a:pt x="23617" y="0"/>
                    <a:pt x="23250" y="34"/>
                    <a:pt x="22917" y="34"/>
                  </a:cubicBezTo>
                  <a:lnTo>
                    <a:pt x="1" y="34"/>
                  </a:lnTo>
                  <a:lnTo>
                    <a:pt x="1" y="56274"/>
                  </a:lnTo>
                  <a:lnTo>
                    <a:pt x="23951" y="56274"/>
                  </a:lnTo>
                  <a:lnTo>
                    <a:pt x="239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5"/>
            <p:cNvSpPr/>
            <p:nvPr/>
          </p:nvSpPr>
          <p:spPr>
            <a:xfrm>
              <a:off x="2324325" y="2714050"/>
              <a:ext cx="622150" cy="1620350"/>
            </a:xfrm>
            <a:custGeom>
              <a:rect b="b" l="l" r="r" t="t"/>
              <a:pathLst>
                <a:path extrusionOk="0" h="64814" w="24886">
                  <a:moveTo>
                    <a:pt x="1" y="1"/>
                  </a:moveTo>
                  <a:lnTo>
                    <a:pt x="1" y="64814"/>
                  </a:lnTo>
                  <a:lnTo>
                    <a:pt x="24885" y="64814"/>
                  </a:lnTo>
                  <a:lnTo>
                    <a:pt x="24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5"/>
            <p:cNvSpPr/>
            <p:nvPr/>
          </p:nvSpPr>
          <p:spPr>
            <a:xfrm>
              <a:off x="2324325" y="3996625"/>
              <a:ext cx="622150" cy="338600"/>
            </a:xfrm>
            <a:custGeom>
              <a:rect b="b" l="l" r="r" t="t"/>
              <a:pathLst>
                <a:path extrusionOk="0" h="13544" w="24886">
                  <a:moveTo>
                    <a:pt x="1" y="1"/>
                  </a:moveTo>
                  <a:lnTo>
                    <a:pt x="1" y="13544"/>
                  </a:lnTo>
                  <a:lnTo>
                    <a:pt x="24885" y="13544"/>
                  </a:lnTo>
                  <a:lnTo>
                    <a:pt x="24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5"/>
            <p:cNvSpPr/>
            <p:nvPr/>
          </p:nvSpPr>
          <p:spPr>
            <a:xfrm>
              <a:off x="1387000" y="2629000"/>
              <a:ext cx="983225" cy="1790475"/>
            </a:xfrm>
            <a:custGeom>
              <a:rect b="b" l="l" r="r" t="t"/>
              <a:pathLst>
                <a:path extrusionOk="0" h="71619" w="39329">
                  <a:moveTo>
                    <a:pt x="0" y="0"/>
                  </a:moveTo>
                  <a:lnTo>
                    <a:pt x="0" y="71618"/>
                  </a:lnTo>
                  <a:lnTo>
                    <a:pt x="39328" y="71618"/>
                  </a:lnTo>
                  <a:lnTo>
                    <a:pt x="39328" y="0"/>
                  </a:lnTo>
                  <a:close/>
                </a:path>
              </a:pathLst>
            </a:custGeom>
            <a:solidFill>
              <a:srgbClr val="B2F4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5"/>
            <p:cNvSpPr/>
            <p:nvPr/>
          </p:nvSpPr>
          <p:spPr>
            <a:xfrm>
              <a:off x="1387000" y="3996625"/>
              <a:ext cx="983225" cy="422850"/>
            </a:xfrm>
            <a:custGeom>
              <a:rect b="b" l="l" r="r" t="t"/>
              <a:pathLst>
                <a:path extrusionOk="0" h="16914" w="39329">
                  <a:moveTo>
                    <a:pt x="0" y="1"/>
                  </a:moveTo>
                  <a:lnTo>
                    <a:pt x="0" y="16913"/>
                  </a:lnTo>
                  <a:lnTo>
                    <a:pt x="39328" y="16913"/>
                  </a:lnTo>
                  <a:lnTo>
                    <a:pt x="39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5"/>
            <p:cNvSpPr/>
            <p:nvPr/>
          </p:nvSpPr>
          <p:spPr>
            <a:xfrm>
              <a:off x="1325275" y="1677175"/>
              <a:ext cx="3933675" cy="2804000"/>
            </a:xfrm>
            <a:custGeom>
              <a:rect b="b" l="l" r="r" t="t"/>
              <a:pathLst>
                <a:path extrusionOk="0" h="112160" w="157347">
                  <a:moveTo>
                    <a:pt x="121315" y="0"/>
                  </a:moveTo>
                  <a:cubicBezTo>
                    <a:pt x="119207" y="0"/>
                    <a:pt x="117192" y="516"/>
                    <a:pt x="116317" y="2247"/>
                  </a:cubicBezTo>
                  <a:cubicBezTo>
                    <a:pt x="112114" y="10553"/>
                    <a:pt x="97771" y="27399"/>
                    <a:pt x="89598" y="36672"/>
                  </a:cubicBezTo>
                  <a:cubicBezTo>
                    <a:pt x="85962" y="40842"/>
                    <a:pt x="80825" y="43310"/>
                    <a:pt x="75321" y="43610"/>
                  </a:cubicBezTo>
                  <a:lnTo>
                    <a:pt x="67316" y="43610"/>
                  </a:lnTo>
                  <a:lnTo>
                    <a:pt x="67316" y="41009"/>
                  </a:lnTo>
                  <a:cubicBezTo>
                    <a:pt x="67316" y="40075"/>
                    <a:pt x="66582" y="39341"/>
                    <a:pt x="65648" y="39307"/>
                  </a:cubicBezTo>
                  <a:lnTo>
                    <a:pt x="43966" y="39307"/>
                  </a:lnTo>
                  <a:lnTo>
                    <a:pt x="43966" y="37639"/>
                  </a:lnTo>
                  <a:cubicBezTo>
                    <a:pt x="43966" y="36705"/>
                    <a:pt x="43198" y="35972"/>
                    <a:pt x="42298" y="35972"/>
                  </a:cubicBezTo>
                  <a:lnTo>
                    <a:pt x="2336" y="35972"/>
                  </a:lnTo>
                  <a:cubicBezTo>
                    <a:pt x="1068" y="35972"/>
                    <a:pt x="34" y="36972"/>
                    <a:pt x="34" y="38240"/>
                  </a:cubicBezTo>
                  <a:lnTo>
                    <a:pt x="34" y="74666"/>
                  </a:lnTo>
                  <a:cubicBezTo>
                    <a:pt x="1" y="75867"/>
                    <a:pt x="868" y="76868"/>
                    <a:pt x="2036" y="77034"/>
                  </a:cubicBezTo>
                  <a:cubicBezTo>
                    <a:pt x="2144" y="77050"/>
                    <a:pt x="2252" y="77058"/>
                    <a:pt x="2358" y="77058"/>
                  </a:cubicBezTo>
                  <a:cubicBezTo>
                    <a:pt x="3592" y="77058"/>
                    <a:pt x="4638" y="76025"/>
                    <a:pt x="4638" y="74766"/>
                  </a:cubicBezTo>
                  <a:lnTo>
                    <a:pt x="4638" y="40575"/>
                  </a:lnTo>
                  <a:lnTo>
                    <a:pt x="39362" y="40575"/>
                  </a:lnTo>
                  <a:lnTo>
                    <a:pt x="39362" y="107556"/>
                  </a:lnTo>
                  <a:lnTo>
                    <a:pt x="4638" y="107556"/>
                  </a:lnTo>
                  <a:lnTo>
                    <a:pt x="4638" y="83973"/>
                  </a:lnTo>
                  <a:cubicBezTo>
                    <a:pt x="4638" y="82772"/>
                    <a:pt x="3770" y="81771"/>
                    <a:pt x="2603" y="81604"/>
                  </a:cubicBezTo>
                  <a:cubicBezTo>
                    <a:pt x="2508" y="81593"/>
                    <a:pt x="2414" y="81587"/>
                    <a:pt x="2321" y="81587"/>
                  </a:cubicBezTo>
                  <a:cubicBezTo>
                    <a:pt x="1074" y="81587"/>
                    <a:pt x="34" y="82600"/>
                    <a:pt x="34" y="83873"/>
                  </a:cubicBezTo>
                  <a:lnTo>
                    <a:pt x="34" y="109824"/>
                  </a:lnTo>
                  <a:cubicBezTo>
                    <a:pt x="1" y="111125"/>
                    <a:pt x="1035" y="112159"/>
                    <a:pt x="2336" y="112159"/>
                  </a:cubicBezTo>
                  <a:lnTo>
                    <a:pt x="41664" y="112159"/>
                  </a:lnTo>
                  <a:cubicBezTo>
                    <a:pt x="42932" y="112159"/>
                    <a:pt x="43966" y="111125"/>
                    <a:pt x="43966" y="109824"/>
                  </a:cubicBezTo>
                  <a:lnTo>
                    <a:pt x="43966" y="108757"/>
                  </a:lnTo>
                  <a:lnTo>
                    <a:pt x="65014" y="108757"/>
                  </a:lnTo>
                  <a:cubicBezTo>
                    <a:pt x="66282" y="108757"/>
                    <a:pt x="67316" y="107723"/>
                    <a:pt x="67316" y="106455"/>
                  </a:cubicBezTo>
                  <a:lnTo>
                    <a:pt x="67316" y="104454"/>
                  </a:lnTo>
                  <a:lnTo>
                    <a:pt x="79958" y="104454"/>
                  </a:lnTo>
                  <a:cubicBezTo>
                    <a:pt x="81426" y="104454"/>
                    <a:pt x="82893" y="104988"/>
                    <a:pt x="84028" y="105988"/>
                  </a:cubicBezTo>
                  <a:cubicBezTo>
                    <a:pt x="87663" y="109157"/>
                    <a:pt x="92333" y="110925"/>
                    <a:pt x="97170" y="110925"/>
                  </a:cubicBezTo>
                  <a:lnTo>
                    <a:pt x="105610" y="110925"/>
                  </a:lnTo>
                  <a:cubicBezTo>
                    <a:pt x="106777" y="110925"/>
                    <a:pt x="107811" y="110058"/>
                    <a:pt x="107978" y="108890"/>
                  </a:cubicBezTo>
                  <a:cubicBezTo>
                    <a:pt x="108143" y="107541"/>
                    <a:pt x="107105" y="106321"/>
                    <a:pt x="105732" y="106321"/>
                  </a:cubicBezTo>
                  <a:cubicBezTo>
                    <a:pt x="105713" y="106321"/>
                    <a:pt x="105695" y="106322"/>
                    <a:pt x="105676" y="106322"/>
                  </a:cubicBezTo>
                  <a:lnTo>
                    <a:pt x="96603" y="106322"/>
                  </a:lnTo>
                  <a:cubicBezTo>
                    <a:pt x="92967" y="106289"/>
                    <a:pt x="89431" y="104954"/>
                    <a:pt x="86729" y="102519"/>
                  </a:cubicBezTo>
                  <a:cubicBezTo>
                    <a:pt x="84795" y="100818"/>
                    <a:pt x="82293" y="99851"/>
                    <a:pt x="79691" y="99851"/>
                  </a:cubicBezTo>
                  <a:lnTo>
                    <a:pt x="67316" y="99851"/>
                  </a:lnTo>
                  <a:lnTo>
                    <a:pt x="67316" y="67861"/>
                  </a:lnTo>
                  <a:cubicBezTo>
                    <a:pt x="67316" y="66760"/>
                    <a:pt x="66582" y="65793"/>
                    <a:pt x="65514" y="65526"/>
                  </a:cubicBezTo>
                  <a:cubicBezTo>
                    <a:pt x="65351" y="65493"/>
                    <a:pt x="65188" y="65477"/>
                    <a:pt x="65029" y="65477"/>
                  </a:cubicBezTo>
                  <a:cubicBezTo>
                    <a:pt x="63759" y="65477"/>
                    <a:pt x="62683" y="66494"/>
                    <a:pt x="62712" y="67828"/>
                  </a:cubicBezTo>
                  <a:lnTo>
                    <a:pt x="62712" y="104154"/>
                  </a:lnTo>
                  <a:lnTo>
                    <a:pt x="43932" y="104154"/>
                  </a:lnTo>
                  <a:lnTo>
                    <a:pt x="43932" y="43944"/>
                  </a:lnTo>
                  <a:lnTo>
                    <a:pt x="62712" y="43944"/>
                  </a:lnTo>
                  <a:lnTo>
                    <a:pt x="62712" y="59355"/>
                  </a:lnTo>
                  <a:cubicBezTo>
                    <a:pt x="62679" y="60556"/>
                    <a:pt x="63546" y="61557"/>
                    <a:pt x="64714" y="61723"/>
                  </a:cubicBezTo>
                  <a:cubicBezTo>
                    <a:pt x="64809" y="61735"/>
                    <a:pt x="64903" y="61741"/>
                    <a:pt x="64996" y="61741"/>
                  </a:cubicBezTo>
                  <a:cubicBezTo>
                    <a:pt x="66247" y="61741"/>
                    <a:pt x="67316" y="60728"/>
                    <a:pt x="67316" y="59455"/>
                  </a:cubicBezTo>
                  <a:lnTo>
                    <a:pt x="67316" y="48247"/>
                  </a:lnTo>
                  <a:lnTo>
                    <a:pt x="74321" y="48247"/>
                  </a:lnTo>
                  <a:cubicBezTo>
                    <a:pt x="74688" y="48247"/>
                    <a:pt x="75054" y="48247"/>
                    <a:pt x="75488" y="48214"/>
                  </a:cubicBezTo>
                  <a:cubicBezTo>
                    <a:pt x="82226" y="47847"/>
                    <a:pt x="88564" y="44778"/>
                    <a:pt x="93001" y="39708"/>
                  </a:cubicBezTo>
                  <a:cubicBezTo>
                    <a:pt x="103008" y="28333"/>
                    <a:pt x="115750" y="13089"/>
                    <a:pt x="120153" y="4683"/>
                  </a:cubicBezTo>
                  <a:cubicBezTo>
                    <a:pt x="120364" y="4635"/>
                    <a:pt x="120668" y="4612"/>
                    <a:pt x="121032" y="4612"/>
                  </a:cubicBezTo>
                  <a:cubicBezTo>
                    <a:pt x="121937" y="4612"/>
                    <a:pt x="123215" y="4754"/>
                    <a:pt x="124356" y="5016"/>
                  </a:cubicBezTo>
                  <a:cubicBezTo>
                    <a:pt x="128092" y="7318"/>
                    <a:pt x="129894" y="11788"/>
                    <a:pt x="128826" y="16057"/>
                  </a:cubicBezTo>
                  <a:lnTo>
                    <a:pt x="119520" y="38507"/>
                  </a:lnTo>
                  <a:cubicBezTo>
                    <a:pt x="119086" y="39574"/>
                    <a:pt x="119453" y="40775"/>
                    <a:pt x="120387" y="41409"/>
                  </a:cubicBezTo>
                  <a:cubicBezTo>
                    <a:pt x="120717" y="41649"/>
                    <a:pt x="121127" y="41781"/>
                    <a:pt x="121546" y="41781"/>
                  </a:cubicBezTo>
                  <a:cubicBezTo>
                    <a:pt x="121593" y="41781"/>
                    <a:pt x="121641" y="41779"/>
                    <a:pt x="121688" y="41776"/>
                  </a:cubicBezTo>
                  <a:lnTo>
                    <a:pt x="146872" y="41776"/>
                  </a:lnTo>
                  <a:cubicBezTo>
                    <a:pt x="150108" y="41776"/>
                    <a:pt x="152743" y="44411"/>
                    <a:pt x="152743" y="47680"/>
                  </a:cubicBezTo>
                  <a:lnTo>
                    <a:pt x="152743" y="48547"/>
                  </a:lnTo>
                  <a:cubicBezTo>
                    <a:pt x="152743" y="48547"/>
                    <a:pt x="150222" y="54385"/>
                    <a:pt x="147000" y="54385"/>
                  </a:cubicBezTo>
                  <a:cubicBezTo>
                    <a:pt x="146991" y="54385"/>
                    <a:pt x="146982" y="54385"/>
                    <a:pt x="146972" y="54385"/>
                  </a:cubicBezTo>
                  <a:lnTo>
                    <a:pt x="144004" y="54385"/>
                  </a:lnTo>
                  <a:lnTo>
                    <a:pt x="144004" y="54685"/>
                  </a:lnTo>
                  <a:lnTo>
                    <a:pt x="133730" y="54685"/>
                  </a:lnTo>
                  <a:cubicBezTo>
                    <a:pt x="133706" y="54684"/>
                    <a:pt x="133682" y="54684"/>
                    <a:pt x="133659" y="54684"/>
                  </a:cubicBezTo>
                  <a:cubicBezTo>
                    <a:pt x="132653" y="54684"/>
                    <a:pt x="131756" y="55375"/>
                    <a:pt x="131495" y="56353"/>
                  </a:cubicBezTo>
                  <a:cubicBezTo>
                    <a:pt x="131234" y="57687"/>
                    <a:pt x="132275" y="58957"/>
                    <a:pt x="133657" y="58957"/>
                  </a:cubicBezTo>
                  <a:cubicBezTo>
                    <a:pt x="133692" y="58957"/>
                    <a:pt x="133728" y="58956"/>
                    <a:pt x="133763" y="58955"/>
                  </a:cubicBezTo>
                  <a:lnTo>
                    <a:pt x="144104" y="58955"/>
                  </a:lnTo>
                  <a:cubicBezTo>
                    <a:pt x="144221" y="58947"/>
                    <a:pt x="144337" y="58943"/>
                    <a:pt x="144452" y="58943"/>
                  </a:cubicBezTo>
                  <a:cubicBezTo>
                    <a:pt x="147331" y="58943"/>
                    <a:pt x="149674" y="61307"/>
                    <a:pt x="149674" y="64225"/>
                  </a:cubicBezTo>
                  <a:lnTo>
                    <a:pt x="149674" y="65926"/>
                  </a:lnTo>
                  <a:cubicBezTo>
                    <a:pt x="149674" y="65926"/>
                    <a:pt x="147202" y="71564"/>
                    <a:pt x="144059" y="71564"/>
                  </a:cubicBezTo>
                  <a:cubicBezTo>
                    <a:pt x="144041" y="71564"/>
                    <a:pt x="144022" y="71564"/>
                    <a:pt x="144004" y="71564"/>
                  </a:cubicBezTo>
                  <a:lnTo>
                    <a:pt x="141669" y="71564"/>
                  </a:lnTo>
                  <a:lnTo>
                    <a:pt x="141669" y="71864"/>
                  </a:lnTo>
                  <a:lnTo>
                    <a:pt x="133763" y="71864"/>
                  </a:lnTo>
                  <a:cubicBezTo>
                    <a:pt x="132729" y="71864"/>
                    <a:pt x="131795" y="72531"/>
                    <a:pt x="131561" y="73532"/>
                  </a:cubicBezTo>
                  <a:cubicBezTo>
                    <a:pt x="131269" y="74898"/>
                    <a:pt x="132309" y="76170"/>
                    <a:pt x="133691" y="76170"/>
                  </a:cubicBezTo>
                  <a:cubicBezTo>
                    <a:pt x="133726" y="76170"/>
                    <a:pt x="133761" y="76169"/>
                    <a:pt x="133796" y="76167"/>
                  </a:cubicBezTo>
                  <a:lnTo>
                    <a:pt x="141669" y="76167"/>
                  </a:lnTo>
                  <a:cubicBezTo>
                    <a:pt x="144704" y="76167"/>
                    <a:pt x="147206" y="78469"/>
                    <a:pt x="147206" y="81337"/>
                  </a:cubicBezTo>
                  <a:lnTo>
                    <a:pt x="147206" y="83306"/>
                  </a:lnTo>
                  <a:cubicBezTo>
                    <a:pt x="147206" y="83306"/>
                    <a:pt x="144782" y="88744"/>
                    <a:pt x="141751" y="88744"/>
                  </a:cubicBezTo>
                  <a:cubicBezTo>
                    <a:pt x="141724" y="88744"/>
                    <a:pt x="141696" y="88744"/>
                    <a:pt x="141669" y="88743"/>
                  </a:cubicBezTo>
                  <a:lnTo>
                    <a:pt x="136932" y="88743"/>
                  </a:lnTo>
                  <a:lnTo>
                    <a:pt x="136932" y="89076"/>
                  </a:lnTo>
                  <a:lnTo>
                    <a:pt x="133863" y="89076"/>
                  </a:lnTo>
                  <a:cubicBezTo>
                    <a:pt x="133842" y="89076"/>
                    <a:pt x="133822" y="89075"/>
                    <a:pt x="133801" y="89075"/>
                  </a:cubicBezTo>
                  <a:cubicBezTo>
                    <a:pt x="132628" y="89075"/>
                    <a:pt x="131660" y="89997"/>
                    <a:pt x="131595" y="91144"/>
                  </a:cubicBezTo>
                  <a:cubicBezTo>
                    <a:pt x="131561" y="92345"/>
                    <a:pt x="132529" y="93346"/>
                    <a:pt x="133763" y="93346"/>
                  </a:cubicBezTo>
                  <a:lnTo>
                    <a:pt x="137099" y="93346"/>
                  </a:lnTo>
                  <a:cubicBezTo>
                    <a:pt x="137214" y="93338"/>
                    <a:pt x="137329" y="93334"/>
                    <a:pt x="137442" y="93334"/>
                  </a:cubicBezTo>
                  <a:cubicBezTo>
                    <a:pt x="140125" y="93334"/>
                    <a:pt x="142336" y="95563"/>
                    <a:pt x="142336" y="98283"/>
                  </a:cubicBezTo>
                  <a:lnTo>
                    <a:pt x="142336" y="100718"/>
                  </a:lnTo>
                  <a:cubicBezTo>
                    <a:pt x="142336" y="103620"/>
                    <a:pt x="139967" y="105955"/>
                    <a:pt x="137099" y="105955"/>
                  </a:cubicBezTo>
                  <a:lnTo>
                    <a:pt x="114816" y="105955"/>
                  </a:lnTo>
                  <a:cubicBezTo>
                    <a:pt x="114816" y="105955"/>
                    <a:pt x="112515" y="107123"/>
                    <a:pt x="112515" y="108390"/>
                  </a:cubicBezTo>
                  <a:cubicBezTo>
                    <a:pt x="112483" y="109584"/>
                    <a:pt x="113427" y="110570"/>
                    <a:pt x="114596" y="110570"/>
                  </a:cubicBezTo>
                  <a:cubicBezTo>
                    <a:pt x="114669" y="110570"/>
                    <a:pt x="114742" y="110566"/>
                    <a:pt x="114816" y="110558"/>
                  </a:cubicBezTo>
                  <a:lnTo>
                    <a:pt x="136965" y="110558"/>
                  </a:lnTo>
                  <a:cubicBezTo>
                    <a:pt x="137045" y="110560"/>
                    <a:pt x="137124" y="110561"/>
                    <a:pt x="137203" y="110561"/>
                  </a:cubicBezTo>
                  <a:cubicBezTo>
                    <a:pt x="142499" y="110561"/>
                    <a:pt x="146808" y="106176"/>
                    <a:pt x="146939" y="100851"/>
                  </a:cubicBezTo>
                  <a:lnTo>
                    <a:pt x="146939" y="98717"/>
                  </a:lnTo>
                  <a:cubicBezTo>
                    <a:pt x="146806" y="96648"/>
                    <a:pt x="146105" y="94647"/>
                    <a:pt x="144904" y="92979"/>
                  </a:cubicBezTo>
                  <a:cubicBezTo>
                    <a:pt x="148941" y="91611"/>
                    <a:pt x="151809" y="83339"/>
                    <a:pt x="151809" y="83339"/>
                  </a:cubicBezTo>
                  <a:lnTo>
                    <a:pt x="151809" y="81704"/>
                  </a:lnTo>
                  <a:cubicBezTo>
                    <a:pt x="151809" y="79169"/>
                    <a:pt x="150842" y="76734"/>
                    <a:pt x="149141" y="74866"/>
                  </a:cubicBezTo>
                  <a:cubicBezTo>
                    <a:pt x="152310" y="73065"/>
                    <a:pt x="154278" y="69662"/>
                    <a:pt x="154278" y="66026"/>
                  </a:cubicBezTo>
                  <a:lnTo>
                    <a:pt x="154278" y="64692"/>
                  </a:lnTo>
                  <a:cubicBezTo>
                    <a:pt x="154278" y="62190"/>
                    <a:pt x="153377" y="59755"/>
                    <a:pt x="151709" y="57854"/>
                  </a:cubicBezTo>
                  <a:cubicBezTo>
                    <a:pt x="155178" y="56019"/>
                    <a:pt x="157347" y="52417"/>
                    <a:pt x="157347" y="48514"/>
                  </a:cubicBezTo>
                  <a:lnTo>
                    <a:pt x="157347" y="47647"/>
                  </a:lnTo>
                  <a:cubicBezTo>
                    <a:pt x="157347" y="41842"/>
                    <a:pt x="152643" y="37172"/>
                    <a:pt x="146839" y="37172"/>
                  </a:cubicBezTo>
                  <a:lnTo>
                    <a:pt x="125190" y="37172"/>
                  </a:lnTo>
                  <a:lnTo>
                    <a:pt x="133229" y="17825"/>
                  </a:lnTo>
                  <a:cubicBezTo>
                    <a:pt x="133263" y="17725"/>
                    <a:pt x="133296" y="17625"/>
                    <a:pt x="133329" y="17558"/>
                  </a:cubicBezTo>
                  <a:cubicBezTo>
                    <a:pt x="135064" y="11054"/>
                    <a:pt x="132229" y="4182"/>
                    <a:pt x="126391" y="813"/>
                  </a:cubicBezTo>
                  <a:cubicBezTo>
                    <a:pt x="126191" y="713"/>
                    <a:pt x="125991" y="613"/>
                    <a:pt x="125791" y="580"/>
                  </a:cubicBezTo>
                  <a:cubicBezTo>
                    <a:pt x="124544" y="293"/>
                    <a:pt x="122903" y="0"/>
                    <a:pt x="1213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" name="Google Shape;767;p35"/>
          <p:cNvSpPr txBox="1"/>
          <p:nvPr>
            <p:ph idx="1" type="subTitle"/>
          </p:nvPr>
        </p:nvSpPr>
        <p:spPr>
          <a:xfrm flipH="1">
            <a:off x="5915505" y="3096769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Here you could talk about this achievement</a:t>
            </a:r>
            <a:endParaRPr/>
          </a:p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" name="Google Shape;768;p35"/>
          <p:cNvSpPr txBox="1"/>
          <p:nvPr>
            <p:ph idx="2" type="subTitle"/>
          </p:nvPr>
        </p:nvSpPr>
        <p:spPr>
          <a:xfrm flipH="1">
            <a:off x="5915501" y="2570125"/>
            <a:ext cx="11067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600"/>
              <a:t>“Like” Award</a:t>
            </a:r>
            <a:endParaRPr sz="1600"/>
          </a:p>
        </p:txBody>
      </p:sp>
      <p:sp>
        <p:nvSpPr>
          <p:cNvPr id="769" name="Google Shape;769;p35"/>
          <p:cNvSpPr txBox="1"/>
          <p:nvPr>
            <p:ph idx="3" type="subTitle"/>
          </p:nvPr>
        </p:nvSpPr>
        <p:spPr>
          <a:xfrm flipH="1">
            <a:off x="3925280" y="17156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Here you could talk about this achievement</a:t>
            </a:r>
            <a:endParaRPr/>
          </a:p>
        </p:txBody>
      </p:sp>
      <p:sp>
        <p:nvSpPr>
          <p:cNvPr id="770" name="Google Shape;770;p35"/>
          <p:cNvSpPr txBox="1"/>
          <p:nvPr>
            <p:ph idx="4" type="subTitle"/>
          </p:nvPr>
        </p:nvSpPr>
        <p:spPr>
          <a:xfrm flipH="1">
            <a:off x="3925276" y="1189000"/>
            <a:ext cx="11067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600"/>
              <a:t>Marketing Badge</a:t>
            </a:r>
            <a:endParaRPr/>
          </a:p>
        </p:txBody>
      </p:sp>
      <p:sp>
        <p:nvSpPr>
          <p:cNvPr id="771" name="Google Shape;771;p35"/>
          <p:cNvSpPr txBox="1"/>
          <p:nvPr>
            <p:ph idx="5" type="subTitle"/>
          </p:nvPr>
        </p:nvSpPr>
        <p:spPr>
          <a:xfrm flipH="1">
            <a:off x="2028280" y="3096769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800"/>
              </a:spcBef>
              <a:spcAft>
                <a:spcPts val="0"/>
              </a:spcAft>
              <a:buNone/>
            </a:pPr>
            <a:r>
              <a:rPr lang="es-ES"/>
              <a:t>Here you could talk about this achievement</a:t>
            </a:r>
            <a:endParaRPr/>
          </a:p>
        </p:txBody>
      </p:sp>
      <p:sp>
        <p:nvSpPr>
          <p:cNvPr id="772" name="Google Shape;772;p35"/>
          <p:cNvSpPr txBox="1"/>
          <p:nvPr>
            <p:ph idx="6" type="subTitle"/>
          </p:nvPr>
        </p:nvSpPr>
        <p:spPr>
          <a:xfrm flipH="1">
            <a:off x="2028351" y="2570125"/>
            <a:ext cx="11067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 sz="1600"/>
              <a:t>Golden Event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6" name="Shape 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7" name="Google Shape;777;p36"/>
          <p:cNvGrpSpPr/>
          <p:nvPr/>
        </p:nvGrpSpPr>
        <p:grpSpPr>
          <a:xfrm>
            <a:off x="-25575" y="0"/>
            <a:ext cx="9169564" cy="3422625"/>
            <a:chOff x="-25575" y="0"/>
            <a:chExt cx="9169564" cy="3422625"/>
          </a:xfrm>
        </p:grpSpPr>
        <p:pic>
          <p:nvPicPr>
            <p:cNvPr id="778" name="Google Shape;778;p36"/>
            <p:cNvPicPr preferRelativeResize="0"/>
            <p:nvPr/>
          </p:nvPicPr>
          <p:blipFill rotWithShape="1">
            <a:blip r:embed="rId3">
              <a:alphaModFix/>
            </a:blip>
            <a:srcRect b="18410" l="0" r="0" t="13530"/>
            <a:stretch/>
          </p:blipFill>
          <p:spPr>
            <a:xfrm>
              <a:off x="13" y="0"/>
              <a:ext cx="9143976" cy="342262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9" name="Google Shape;779;p36"/>
            <p:cNvSpPr/>
            <p:nvPr/>
          </p:nvSpPr>
          <p:spPr>
            <a:xfrm>
              <a:off x="-25575" y="259367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6"/>
            <p:cNvSpPr/>
            <p:nvPr/>
          </p:nvSpPr>
          <p:spPr>
            <a:xfrm>
              <a:off x="-25575" y="725675"/>
              <a:ext cx="168000" cy="1023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" name="Google Shape;781;p36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pic>
        <p:nvPicPr>
          <p:cNvPr id="782" name="Google Shape;782;p36"/>
          <p:cNvPicPr preferRelativeResize="0"/>
          <p:nvPr/>
        </p:nvPicPr>
        <p:blipFill rotWithShape="1">
          <a:blip r:embed="rId4">
            <a:alphaModFix/>
          </a:blip>
          <a:srcRect b="66553" l="28745" r="34803" t="9153"/>
          <a:stretch/>
        </p:blipFill>
        <p:spPr>
          <a:xfrm>
            <a:off x="1159325" y="1253500"/>
            <a:ext cx="1648800" cy="1648800"/>
          </a:xfrm>
          <a:prstGeom prst="snip2DiagRect">
            <a:avLst>
              <a:gd fmla="val 0" name="adj1"/>
              <a:gd fmla="val 16667" name="adj2"/>
            </a:avLst>
          </a:prstGeom>
          <a:noFill/>
          <a:ln>
            <a:noFill/>
          </a:ln>
        </p:spPr>
      </p:pic>
      <p:sp>
        <p:nvSpPr>
          <p:cNvPr id="783" name="Google Shape;783;p36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Meet the Team</a:t>
            </a:r>
            <a:endParaRPr/>
          </a:p>
        </p:txBody>
      </p:sp>
      <p:sp>
        <p:nvSpPr>
          <p:cNvPr id="784" name="Google Shape;784;p36"/>
          <p:cNvSpPr/>
          <p:nvPr/>
        </p:nvSpPr>
        <p:spPr>
          <a:xfrm>
            <a:off x="727700" y="2077800"/>
            <a:ext cx="7705200" cy="19986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85" name="Google Shape;785;p36"/>
          <p:cNvPicPr preferRelativeResize="0"/>
          <p:nvPr/>
        </p:nvPicPr>
        <p:blipFill rotWithShape="1">
          <a:blip r:embed="rId4">
            <a:alphaModFix/>
          </a:blip>
          <a:srcRect b="66553" l="28745" r="34803" t="9153"/>
          <a:stretch/>
        </p:blipFill>
        <p:spPr>
          <a:xfrm>
            <a:off x="1159325" y="1253500"/>
            <a:ext cx="1648800" cy="1648800"/>
          </a:xfrm>
          <a:prstGeom prst="snip2DiagRect">
            <a:avLst>
              <a:gd fmla="val 0" name="adj1"/>
              <a:gd fmla="val 16667" name="adj2"/>
            </a:avLst>
          </a:prstGeom>
          <a:noFill/>
          <a:ln>
            <a:noFill/>
          </a:ln>
        </p:spPr>
      </p:pic>
      <p:pic>
        <p:nvPicPr>
          <p:cNvPr id="786" name="Google Shape;786;p36"/>
          <p:cNvPicPr preferRelativeResize="0"/>
          <p:nvPr/>
        </p:nvPicPr>
        <p:blipFill rotWithShape="1">
          <a:blip r:embed="rId5">
            <a:alphaModFix/>
          </a:blip>
          <a:srcRect b="37481" l="55727" r="12309" t="14637"/>
          <a:stretch/>
        </p:blipFill>
        <p:spPr>
          <a:xfrm>
            <a:off x="6352475" y="1253500"/>
            <a:ext cx="1648800" cy="1648800"/>
          </a:xfrm>
          <a:prstGeom prst="snip2DiagRect">
            <a:avLst>
              <a:gd fmla="val 0" name="adj1"/>
              <a:gd fmla="val 16667" name="adj2"/>
            </a:avLst>
          </a:prstGeom>
          <a:noFill/>
          <a:ln>
            <a:noFill/>
          </a:ln>
        </p:spPr>
      </p:pic>
      <p:pic>
        <p:nvPicPr>
          <p:cNvPr id="787" name="Google Shape;787;p36"/>
          <p:cNvPicPr preferRelativeResize="0"/>
          <p:nvPr/>
        </p:nvPicPr>
        <p:blipFill rotWithShape="1">
          <a:blip r:embed="rId6">
            <a:alphaModFix/>
          </a:blip>
          <a:srcRect b="23858" l="22078" r="13040" t="32889"/>
          <a:stretch/>
        </p:blipFill>
        <p:spPr>
          <a:xfrm>
            <a:off x="3755900" y="1253500"/>
            <a:ext cx="1648800" cy="1648800"/>
          </a:xfrm>
          <a:prstGeom prst="snip2DiagRect">
            <a:avLst>
              <a:gd fmla="val 0" name="adj1"/>
              <a:gd fmla="val 16667" name="adj2"/>
            </a:avLst>
          </a:prstGeom>
          <a:noFill/>
          <a:ln>
            <a:noFill/>
          </a:ln>
        </p:spPr>
      </p:pic>
      <p:sp>
        <p:nvSpPr>
          <p:cNvPr id="788" name="Google Shape;788;p36"/>
          <p:cNvSpPr txBox="1"/>
          <p:nvPr>
            <p:ph idx="1" type="subTitle"/>
          </p:nvPr>
        </p:nvSpPr>
        <p:spPr>
          <a:xfrm flipH="1">
            <a:off x="6466730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1270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900"/>
              <a:t>You can replace the  image on the screen with your own</a:t>
            </a:r>
            <a:endParaRPr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" name="Google Shape;789;p36"/>
          <p:cNvSpPr txBox="1"/>
          <p:nvPr>
            <p:ph idx="2" type="subTitle"/>
          </p:nvPr>
        </p:nvSpPr>
        <p:spPr>
          <a:xfrm flipH="1">
            <a:off x="3858750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1270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900"/>
              <a:t>You can replace the  image on the screen with your own</a:t>
            </a:r>
            <a:endParaRPr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" name="Google Shape;790;p36"/>
          <p:cNvSpPr txBox="1"/>
          <p:nvPr>
            <p:ph idx="3" type="subTitle"/>
          </p:nvPr>
        </p:nvSpPr>
        <p:spPr>
          <a:xfrm flipH="1">
            <a:off x="6425480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Ryan Waters</a:t>
            </a:r>
            <a:endParaRPr/>
          </a:p>
        </p:txBody>
      </p:sp>
      <p:sp>
        <p:nvSpPr>
          <p:cNvPr id="791" name="Google Shape;791;p36"/>
          <p:cNvSpPr txBox="1"/>
          <p:nvPr>
            <p:ph idx="4" type="subTitle"/>
          </p:nvPr>
        </p:nvSpPr>
        <p:spPr>
          <a:xfrm flipH="1">
            <a:off x="3817500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Alyssa Harper</a:t>
            </a:r>
            <a:endParaRPr/>
          </a:p>
        </p:txBody>
      </p:sp>
      <p:sp>
        <p:nvSpPr>
          <p:cNvPr id="792" name="Google Shape;792;p36"/>
          <p:cNvSpPr txBox="1"/>
          <p:nvPr>
            <p:ph idx="5" type="subTitle"/>
          </p:nvPr>
        </p:nvSpPr>
        <p:spPr>
          <a:xfrm flipH="1">
            <a:off x="1286372" y="3404344"/>
            <a:ext cx="1426500" cy="6114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12700" rtl="0" algn="ctr">
              <a:lnSpc>
                <a:spcPct val="1111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900"/>
              <a:t>You can replace the  image on the screen with your own</a:t>
            </a:r>
            <a:endParaRPr/>
          </a:p>
          <a:p>
            <a:pPr indent="0" lvl="0" marL="0" rtl="0" algn="ctr"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" name="Google Shape;793;p36"/>
          <p:cNvSpPr txBox="1"/>
          <p:nvPr>
            <p:ph idx="6" type="subTitle"/>
          </p:nvPr>
        </p:nvSpPr>
        <p:spPr>
          <a:xfrm flipH="1">
            <a:off x="1245122" y="2801500"/>
            <a:ext cx="1509000" cy="611400"/>
          </a:xfrm>
          <a:prstGeom prst="rect">
            <a:avLst/>
          </a:prstGeom>
        </p:spPr>
        <p:txBody>
          <a:bodyPr anchorCtr="0" anchor="b" bIns="35550" lIns="71100" spcFirstLastPara="1" rIns="71100" wrap="square" tIns="3555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Jane Doe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7" name="Shape 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" name="Google Shape;798;p37"/>
          <p:cNvSpPr txBox="1"/>
          <p:nvPr>
            <p:ph type="ctrTitle"/>
          </p:nvPr>
        </p:nvSpPr>
        <p:spPr>
          <a:xfrm>
            <a:off x="5608437" y="825900"/>
            <a:ext cx="2664900" cy="227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900"/>
              <a:buFont typeface="Nunito Sans Black"/>
              <a:buNone/>
            </a:pPr>
            <a:r>
              <a:rPr lang="es-ES"/>
              <a:t>Connect with Us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799" name="Google Shape;799;p37"/>
          <p:cNvSpPr txBox="1"/>
          <p:nvPr>
            <p:ph idx="1" type="subTitle"/>
          </p:nvPr>
        </p:nvSpPr>
        <p:spPr>
          <a:xfrm flipH="1">
            <a:off x="1861151" y="2068250"/>
            <a:ext cx="2055600" cy="6705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1"/>
                </a:solidFill>
              </a:rPr>
              <a:t>Does anyone have any questions?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1"/>
                </a:solidFill>
              </a:rPr>
              <a:t>addyouremail@freepik.com</a:t>
            </a:r>
            <a:br>
              <a:rPr lang="es-ES">
                <a:solidFill>
                  <a:schemeClr val="lt1"/>
                </a:solidFill>
              </a:rPr>
            </a:br>
            <a:r>
              <a:rPr lang="es-ES">
                <a:solidFill>
                  <a:schemeClr val="lt1"/>
                </a:solidFill>
              </a:rPr>
              <a:t>+91 620 421 838</a:t>
            </a:r>
            <a:br>
              <a:rPr lang="es-ES">
                <a:solidFill>
                  <a:schemeClr val="lt1"/>
                </a:solidFill>
              </a:rPr>
            </a:br>
            <a:r>
              <a:rPr lang="es-ES">
                <a:solidFill>
                  <a:schemeClr val="lt1"/>
                </a:solidFill>
              </a:rPr>
              <a:t>yourcompany.com</a:t>
            </a:r>
            <a:endParaRPr>
              <a:solidFill>
                <a:schemeClr val="lt1"/>
              </a:solidFill>
            </a:endParaRPr>
          </a:p>
        </p:txBody>
      </p:sp>
      <p:cxnSp>
        <p:nvCxnSpPr>
          <p:cNvPr id="800" name="Google Shape;800;p37"/>
          <p:cNvCxnSpPr/>
          <p:nvPr/>
        </p:nvCxnSpPr>
        <p:spPr>
          <a:xfrm>
            <a:off x="4212950" y="2774050"/>
            <a:ext cx="5238900" cy="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01" name="Google Shape;801;p37"/>
          <p:cNvGrpSpPr/>
          <p:nvPr/>
        </p:nvGrpSpPr>
        <p:grpSpPr>
          <a:xfrm>
            <a:off x="5704384" y="3281238"/>
            <a:ext cx="458526" cy="458526"/>
            <a:chOff x="1190625" y="238125"/>
            <a:chExt cx="5228350" cy="5228350"/>
          </a:xfrm>
        </p:grpSpPr>
        <p:sp>
          <p:nvSpPr>
            <p:cNvPr id="802" name="Google Shape;802;p37"/>
            <p:cNvSpPr/>
            <p:nvPr/>
          </p:nvSpPr>
          <p:spPr>
            <a:xfrm>
              <a:off x="1956500" y="340425"/>
              <a:ext cx="4360750" cy="5024325"/>
            </a:xfrm>
            <a:custGeom>
              <a:rect b="b" l="l" r="r" t="t"/>
              <a:pathLst>
                <a:path extrusionOk="0" h="200973" w="174430">
                  <a:moveTo>
                    <a:pt x="1" y="1"/>
                  </a:moveTo>
                  <a:lnTo>
                    <a:pt x="1" y="200973"/>
                  </a:lnTo>
                  <a:lnTo>
                    <a:pt x="154406" y="200973"/>
                  </a:lnTo>
                  <a:cubicBezTo>
                    <a:pt x="165460" y="200973"/>
                    <a:pt x="174430" y="192003"/>
                    <a:pt x="174430" y="180949"/>
                  </a:cubicBezTo>
                  <a:lnTo>
                    <a:pt x="174430" y="20000"/>
                  </a:lnTo>
                  <a:cubicBezTo>
                    <a:pt x="174430" y="8947"/>
                    <a:pt x="165460" y="1"/>
                    <a:pt x="1544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7"/>
            <p:cNvSpPr/>
            <p:nvPr/>
          </p:nvSpPr>
          <p:spPr>
            <a:xfrm>
              <a:off x="1292925" y="340425"/>
              <a:ext cx="663600" cy="5024325"/>
            </a:xfrm>
            <a:custGeom>
              <a:rect b="b" l="l" r="r" t="t"/>
              <a:pathLst>
                <a:path extrusionOk="0" h="200973" w="26544">
                  <a:moveTo>
                    <a:pt x="20000" y="1"/>
                  </a:moveTo>
                  <a:cubicBezTo>
                    <a:pt x="8947" y="1"/>
                    <a:pt x="1" y="8947"/>
                    <a:pt x="1" y="20000"/>
                  </a:cubicBezTo>
                  <a:lnTo>
                    <a:pt x="1" y="180949"/>
                  </a:lnTo>
                  <a:cubicBezTo>
                    <a:pt x="1" y="192003"/>
                    <a:pt x="8947" y="200973"/>
                    <a:pt x="20000" y="200973"/>
                  </a:cubicBezTo>
                  <a:lnTo>
                    <a:pt x="26544" y="200973"/>
                  </a:lnTo>
                  <a:lnTo>
                    <a:pt x="26544" y="68650"/>
                  </a:lnTo>
                  <a:lnTo>
                    <a:pt x="265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7"/>
            <p:cNvSpPr/>
            <p:nvPr/>
          </p:nvSpPr>
          <p:spPr>
            <a:xfrm>
              <a:off x="3171525" y="1428625"/>
              <a:ext cx="2174575" cy="3936125"/>
            </a:xfrm>
            <a:custGeom>
              <a:rect b="b" l="l" r="r" t="t"/>
              <a:pathLst>
                <a:path extrusionOk="0" h="157445" w="86983">
                  <a:moveTo>
                    <a:pt x="62866" y="1"/>
                  </a:moveTo>
                  <a:cubicBezTo>
                    <a:pt x="39411" y="1"/>
                    <a:pt x="24265" y="15539"/>
                    <a:pt x="24265" y="39582"/>
                  </a:cubicBezTo>
                  <a:lnTo>
                    <a:pt x="24265" y="57841"/>
                  </a:lnTo>
                  <a:lnTo>
                    <a:pt x="3285" y="57841"/>
                  </a:lnTo>
                  <a:cubicBezTo>
                    <a:pt x="1471" y="57841"/>
                    <a:pt x="1" y="59312"/>
                    <a:pt x="1" y="61125"/>
                  </a:cubicBezTo>
                  <a:lnTo>
                    <a:pt x="1" y="87570"/>
                  </a:lnTo>
                  <a:cubicBezTo>
                    <a:pt x="1" y="89384"/>
                    <a:pt x="1471" y="90855"/>
                    <a:pt x="3285" y="90855"/>
                  </a:cubicBezTo>
                  <a:lnTo>
                    <a:pt x="24265" y="90855"/>
                  </a:lnTo>
                  <a:lnTo>
                    <a:pt x="24265" y="157445"/>
                  </a:lnTo>
                  <a:lnTo>
                    <a:pt x="58185" y="157445"/>
                  </a:lnTo>
                  <a:lnTo>
                    <a:pt x="58185" y="90855"/>
                  </a:lnTo>
                  <a:lnTo>
                    <a:pt x="82718" y="90855"/>
                  </a:lnTo>
                  <a:cubicBezTo>
                    <a:pt x="84532" y="90855"/>
                    <a:pt x="86002" y="89384"/>
                    <a:pt x="86002" y="87570"/>
                  </a:cubicBezTo>
                  <a:lnTo>
                    <a:pt x="86027" y="61125"/>
                  </a:lnTo>
                  <a:cubicBezTo>
                    <a:pt x="86027" y="60243"/>
                    <a:pt x="85659" y="59434"/>
                    <a:pt x="85046" y="58797"/>
                  </a:cubicBezTo>
                  <a:cubicBezTo>
                    <a:pt x="84434" y="58184"/>
                    <a:pt x="83600" y="57841"/>
                    <a:pt x="82742" y="57841"/>
                  </a:cubicBezTo>
                  <a:lnTo>
                    <a:pt x="58185" y="57841"/>
                  </a:lnTo>
                  <a:lnTo>
                    <a:pt x="58185" y="42376"/>
                  </a:lnTo>
                  <a:cubicBezTo>
                    <a:pt x="58185" y="34926"/>
                    <a:pt x="59974" y="31151"/>
                    <a:pt x="69655" y="31151"/>
                  </a:cubicBezTo>
                  <a:lnTo>
                    <a:pt x="83723" y="31151"/>
                  </a:lnTo>
                  <a:cubicBezTo>
                    <a:pt x="85536" y="31151"/>
                    <a:pt x="86982" y="29681"/>
                    <a:pt x="86982" y="27867"/>
                  </a:cubicBezTo>
                  <a:lnTo>
                    <a:pt x="86982" y="3309"/>
                  </a:lnTo>
                  <a:cubicBezTo>
                    <a:pt x="86982" y="1496"/>
                    <a:pt x="85536" y="25"/>
                    <a:pt x="83723" y="25"/>
                  </a:cubicBezTo>
                  <a:lnTo>
                    <a:pt x="62866" y="1"/>
                  </a:lnTo>
                  <a:close/>
                </a:path>
              </a:pathLst>
            </a:custGeom>
            <a:solidFill>
              <a:srgbClr val="EF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7"/>
            <p:cNvSpPr/>
            <p:nvPr/>
          </p:nvSpPr>
          <p:spPr>
            <a:xfrm>
              <a:off x="1845600" y="3225450"/>
              <a:ext cx="219400" cy="204350"/>
            </a:xfrm>
            <a:custGeom>
              <a:rect b="b" l="l" r="r" t="t"/>
              <a:pathLst>
                <a:path extrusionOk="0" h="8174" w="8776">
                  <a:moveTo>
                    <a:pt x="4447" y="0"/>
                  </a:moveTo>
                  <a:cubicBezTo>
                    <a:pt x="3513" y="0"/>
                    <a:pt x="2583" y="312"/>
                    <a:pt x="1839" y="919"/>
                  </a:cubicBezTo>
                  <a:cubicBezTo>
                    <a:pt x="516" y="2021"/>
                    <a:pt x="1" y="3909"/>
                    <a:pt x="614" y="5526"/>
                  </a:cubicBezTo>
                  <a:cubicBezTo>
                    <a:pt x="1226" y="7095"/>
                    <a:pt x="2746" y="8173"/>
                    <a:pt x="4437" y="8173"/>
                  </a:cubicBezTo>
                  <a:cubicBezTo>
                    <a:pt x="6373" y="8173"/>
                    <a:pt x="8064" y="6776"/>
                    <a:pt x="8432" y="4889"/>
                  </a:cubicBezTo>
                  <a:cubicBezTo>
                    <a:pt x="8775" y="3222"/>
                    <a:pt x="7991" y="1458"/>
                    <a:pt x="6545" y="575"/>
                  </a:cubicBezTo>
                  <a:cubicBezTo>
                    <a:pt x="5901" y="189"/>
                    <a:pt x="5173" y="0"/>
                    <a:pt x="44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7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42077" y="51689"/>
                  </a:moveTo>
                  <a:lnTo>
                    <a:pt x="162126" y="51714"/>
                  </a:lnTo>
                  <a:lnTo>
                    <a:pt x="162126" y="74678"/>
                  </a:lnTo>
                  <a:lnTo>
                    <a:pt x="148891" y="74678"/>
                  </a:lnTo>
                  <a:cubicBezTo>
                    <a:pt x="135190" y="74678"/>
                    <a:pt x="133352" y="82423"/>
                    <a:pt x="133352" y="89996"/>
                  </a:cubicBezTo>
                  <a:lnTo>
                    <a:pt x="133352" y="105461"/>
                  </a:lnTo>
                  <a:cubicBezTo>
                    <a:pt x="133352" y="107716"/>
                    <a:pt x="135166" y="109554"/>
                    <a:pt x="137421" y="109554"/>
                  </a:cubicBezTo>
                  <a:lnTo>
                    <a:pt x="161170" y="109554"/>
                  </a:lnTo>
                  <a:lnTo>
                    <a:pt x="161145" y="134382"/>
                  </a:lnTo>
                  <a:lnTo>
                    <a:pt x="137421" y="134382"/>
                  </a:lnTo>
                  <a:cubicBezTo>
                    <a:pt x="135166" y="134382"/>
                    <a:pt x="133352" y="136220"/>
                    <a:pt x="133352" y="138475"/>
                  </a:cubicBezTo>
                  <a:lnTo>
                    <a:pt x="133352" y="200972"/>
                  </a:lnTo>
                  <a:lnTo>
                    <a:pt x="107594" y="200972"/>
                  </a:lnTo>
                  <a:lnTo>
                    <a:pt x="107594" y="138475"/>
                  </a:lnTo>
                  <a:cubicBezTo>
                    <a:pt x="107594" y="136220"/>
                    <a:pt x="105755" y="134382"/>
                    <a:pt x="103501" y="134382"/>
                  </a:cubicBezTo>
                  <a:lnTo>
                    <a:pt x="83330" y="134382"/>
                  </a:lnTo>
                  <a:lnTo>
                    <a:pt x="83330" y="109554"/>
                  </a:lnTo>
                  <a:lnTo>
                    <a:pt x="103501" y="109554"/>
                  </a:lnTo>
                  <a:cubicBezTo>
                    <a:pt x="105755" y="109554"/>
                    <a:pt x="107594" y="107716"/>
                    <a:pt x="107594" y="105461"/>
                  </a:cubicBezTo>
                  <a:lnTo>
                    <a:pt x="107594" y="87202"/>
                  </a:lnTo>
                  <a:cubicBezTo>
                    <a:pt x="107594" y="65291"/>
                    <a:pt x="120804" y="51689"/>
                    <a:pt x="142077" y="51689"/>
                  </a:cubicBezTo>
                  <a:close/>
                  <a:moveTo>
                    <a:pt x="185041" y="8161"/>
                  </a:moveTo>
                  <a:cubicBezTo>
                    <a:pt x="193815" y="8161"/>
                    <a:pt x="200972" y="15318"/>
                    <a:pt x="200972" y="24092"/>
                  </a:cubicBezTo>
                  <a:lnTo>
                    <a:pt x="200972" y="185041"/>
                  </a:lnTo>
                  <a:cubicBezTo>
                    <a:pt x="200972" y="193815"/>
                    <a:pt x="193815" y="200972"/>
                    <a:pt x="185041" y="200972"/>
                  </a:cubicBezTo>
                  <a:lnTo>
                    <a:pt x="141514" y="200972"/>
                  </a:lnTo>
                  <a:lnTo>
                    <a:pt x="141514" y="142568"/>
                  </a:lnTo>
                  <a:lnTo>
                    <a:pt x="161954" y="142568"/>
                  </a:lnTo>
                  <a:cubicBezTo>
                    <a:pt x="166022" y="142568"/>
                    <a:pt x="169331" y="139259"/>
                    <a:pt x="169331" y="135190"/>
                  </a:cubicBezTo>
                  <a:lnTo>
                    <a:pt x="169331" y="108745"/>
                  </a:lnTo>
                  <a:cubicBezTo>
                    <a:pt x="169331" y="106785"/>
                    <a:pt x="168571" y="104947"/>
                    <a:pt x="167174" y="103525"/>
                  </a:cubicBezTo>
                  <a:cubicBezTo>
                    <a:pt x="165777" y="102153"/>
                    <a:pt x="163939" y="101368"/>
                    <a:pt x="161978" y="101368"/>
                  </a:cubicBezTo>
                  <a:lnTo>
                    <a:pt x="141514" y="101368"/>
                  </a:lnTo>
                  <a:lnTo>
                    <a:pt x="141514" y="89996"/>
                  </a:lnTo>
                  <a:cubicBezTo>
                    <a:pt x="141514" y="86933"/>
                    <a:pt x="141857" y="85119"/>
                    <a:pt x="142592" y="84286"/>
                  </a:cubicBezTo>
                  <a:cubicBezTo>
                    <a:pt x="143425" y="83354"/>
                    <a:pt x="145607" y="82864"/>
                    <a:pt x="148891" y="82864"/>
                  </a:cubicBezTo>
                  <a:lnTo>
                    <a:pt x="162959" y="82840"/>
                  </a:lnTo>
                  <a:cubicBezTo>
                    <a:pt x="167003" y="82840"/>
                    <a:pt x="170311" y="79555"/>
                    <a:pt x="170311" y="75487"/>
                  </a:cubicBezTo>
                  <a:lnTo>
                    <a:pt x="170311" y="50929"/>
                  </a:lnTo>
                  <a:cubicBezTo>
                    <a:pt x="170311" y="46885"/>
                    <a:pt x="167027" y="43577"/>
                    <a:pt x="162959" y="43552"/>
                  </a:cubicBezTo>
                  <a:lnTo>
                    <a:pt x="142102" y="43528"/>
                  </a:lnTo>
                  <a:cubicBezTo>
                    <a:pt x="129455" y="43528"/>
                    <a:pt x="118745" y="47670"/>
                    <a:pt x="111074" y="55537"/>
                  </a:cubicBezTo>
                  <a:cubicBezTo>
                    <a:pt x="103452" y="63380"/>
                    <a:pt x="99408" y="74311"/>
                    <a:pt x="99408" y="87202"/>
                  </a:cubicBezTo>
                  <a:lnTo>
                    <a:pt x="99408" y="101368"/>
                  </a:lnTo>
                  <a:lnTo>
                    <a:pt x="82521" y="101368"/>
                  </a:lnTo>
                  <a:cubicBezTo>
                    <a:pt x="78453" y="101368"/>
                    <a:pt x="75168" y="104677"/>
                    <a:pt x="75168" y="108745"/>
                  </a:cubicBezTo>
                  <a:lnTo>
                    <a:pt x="75168" y="135190"/>
                  </a:lnTo>
                  <a:cubicBezTo>
                    <a:pt x="75168" y="139259"/>
                    <a:pt x="78453" y="142568"/>
                    <a:pt x="82521" y="142568"/>
                  </a:cubicBezTo>
                  <a:lnTo>
                    <a:pt x="99408" y="142568"/>
                  </a:lnTo>
                  <a:lnTo>
                    <a:pt x="99408" y="200972"/>
                  </a:lnTo>
                  <a:lnTo>
                    <a:pt x="34729" y="200972"/>
                  </a:lnTo>
                  <a:lnTo>
                    <a:pt x="34729" y="141979"/>
                  </a:lnTo>
                  <a:cubicBezTo>
                    <a:pt x="34729" y="139725"/>
                    <a:pt x="32891" y="137886"/>
                    <a:pt x="30636" y="137886"/>
                  </a:cubicBezTo>
                  <a:cubicBezTo>
                    <a:pt x="28381" y="137886"/>
                    <a:pt x="26543" y="139725"/>
                    <a:pt x="26543" y="141979"/>
                  </a:cubicBezTo>
                  <a:lnTo>
                    <a:pt x="26543" y="200972"/>
                  </a:lnTo>
                  <a:lnTo>
                    <a:pt x="24092" y="200972"/>
                  </a:lnTo>
                  <a:cubicBezTo>
                    <a:pt x="15318" y="200972"/>
                    <a:pt x="8161" y="193815"/>
                    <a:pt x="8161" y="185041"/>
                  </a:cubicBezTo>
                  <a:lnTo>
                    <a:pt x="8161" y="24092"/>
                  </a:lnTo>
                  <a:cubicBezTo>
                    <a:pt x="8161" y="15318"/>
                    <a:pt x="15318" y="8161"/>
                    <a:pt x="24092" y="8161"/>
                  </a:cubicBezTo>
                  <a:lnTo>
                    <a:pt x="26543" y="8161"/>
                  </a:lnTo>
                  <a:lnTo>
                    <a:pt x="26543" y="105192"/>
                  </a:lnTo>
                  <a:cubicBezTo>
                    <a:pt x="26543" y="107446"/>
                    <a:pt x="28381" y="109285"/>
                    <a:pt x="30636" y="109285"/>
                  </a:cubicBezTo>
                  <a:cubicBezTo>
                    <a:pt x="32891" y="109285"/>
                    <a:pt x="34729" y="107446"/>
                    <a:pt x="34729" y="105192"/>
                  </a:cubicBezTo>
                  <a:lnTo>
                    <a:pt x="34729" y="8161"/>
                  </a:lnTo>
                  <a:close/>
                  <a:moveTo>
                    <a:pt x="24092" y="0"/>
                  </a:moveTo>
                  <a:cubicBezTo>
                    <a:pt x="10808" y="0"/>
                    <a:pt x="0" y="10808"/>
                    <a:pt x="0" y="24092"/>
                  </a:cubicBezTo>
                  <a:lnTo>
                    <a:pt x="0" y="185041"/>
                  </a:lnTo>
                  <a:cubicBezTo>
                    <a:pt x="0" y="198325"/>
                    <a:pt x="10808" y="209133"/>
                    <a:pt x="24092" y="209133"/>
                  </a:cubicBezTo>
                  <a:lnTo>
                    <a:pt x="185041" y="209133"/>
                  </a:lnTo>
                  <a:cubicBezTo>
                    <a:pt x="198325" y="209133"/>
                    <a:pt x="209133" y="198325"/>
                    <a:pt x="209133" y="185041"/>
                  </a:cubicBezTo>
                  <a:lnTo>
                    <a:pt x="209133" y="24092"/>
                  </a:lnTo>
                  <a:cubicBezTo>
                    <a:pt x="209133" y="10808"/>
                    <a:pt x="198325" y="0"/>
                    <a:pt x="1850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" name="Google Shape;807;p37"/>
          <p:cNvGrpSpPr/>
          <p:nvPr/>
        </p:nvGrpSpPr>
        <p:grpSpPr>
          <a:xfrm>
            <a:off x="6483637" y="3280042"/>
            <a:ext cx="460618" cy="460618"/>
            <a:chOff x="1190625" y="238125"/>
            <a:chExt cx="5228350" cy="5228350"/>
          </a:xfrm>
        </p:grpSpPr>
        <p:sp>
          <p:nvSpPr>
            <p:cNvPr id="808" name="Google Shape;808;p37"/>
            <p:cNvSpPr/>
            <p:nvPr/>
          </p:nvSpPr>
          <p:spPr>
            <a:xfrm>
              <a:off x="1956500" y="340425"/>
              <a:ext cx="4360750" cy="5024325"/>
            </a:xfrm>
            <a:custGeom>
              <a:rect b="b" l="l" r="r" t="t"/>
              <a:pathLst>
                <a:path extrusionOk="0" h="200973" w="174430">
                  <a:moveTo>
                    <a:pt x="1" y="1"/>
                  </a:moveTo>
                  <a:lnTo>
                    <a:pt x="1" y="200973"/>
                  </a:lnTo>
                  <a:lnTo>
                    <a:pt x="154406" y="200973"/>
                  </a:lnTo>
                  <a:cubicBezTo>
                    <a:pt x="165460" y="200973"/>
                    <a:pt x="174430" y="192003"/>
                    <a:pt x="174430" y="180949"/>
                  </a:cubicBezTo>
                  <a:lnTo>
                    <a:pt x="174430" y="20000"/>
                  </a:lnTo>
                  <a:cubicBezTo>
                    <a:pt x="174430" y="8947"/>
                    <a:pt x="165460" y="1"/>
                    <a:pt x="154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7"/>
            <p:cNvSpPr/>
            <p:nvPr/>
          </p:nvSpPr>
          <p:spPr>
            <a:xfrm>
              <a:off x="1292925" y="340425"/>
              <a:ext cx="663600" cy="5024325"/>
            </a:xfrm>
            <a:custGeom>
              <a:rect b="b" l="l" r="r" t="t"/>
              <a:pathLst>
                <a:path extrusionOk="0" h="200973" w="26544">
                  <a:moveTo>
                    <a:pt x="20000" y="1"/>
                  </a:moveTo>
                  <a:cubicBezTo>
                    <a:pt x="8947" y="1"/>
                    <a:pt x="1" y="8947"/>
                    <a:pt x="1" y="20000"/>
                  </a:cubicBezTo>
                  <a:lnTo>
                    <a:pt x="1" y="180949"/>
                  </a:lnTo>
                  <a:cubicBezTo>
                    <a:pt x="1" y="192003"/>
                    <a:pt x="8947" y="200973"/>
                    <a:pt x="20000" y="200973"/>
                  </a:cubicBezTo>
                  <a:lnTo>
                    <a:pt x="26544" y="200973"/>
                  </a:lnTo>
                  <a:lnTo>
                    <a:pt x="26544" y="68650"/>
                  </a:lnTo>
                  <a:lnTo>
                    <a:pt x="26544" y="1"/>
                  </a:lnTo>
                  <a:close/>
                </a:path>
              </a:pathLst>
            </a:custGeom>
            <a:solidFill>
              <a:srgbClr val="B0E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7"/>
            <p:cNvSpPr/>
            <p:nvPr/>
          </p:nvSpPr>
          <p:spPr>
            <a:xfrm>
              <a:off x="2400525" y="1339100"/>
              <a:ext cx="3181475" cy="3026925"/>
            </a:xfrm>
            <a:custGeom>
              <a:rect b="b" l="l" r="r" t="t"/>
              <a:pathLst>
                <a:path extrusionOk="0" h="121077" w="127259">
                  <a:moveTo>
                    <a:pt x="88121" y="1"/>
                  </a:moveTo>
                  <a:cubicBezTo>
                    <a:pt x="69620" y="1"/>
                    <a:pt x="60147" y="18747"/>
                    <a:pt x="62359" y="32502"/>
                  </a:cubicBezTo>
                  <a:cubicBezTo>
                    <a:pt x="62519" y="33505"/>
                    <a:pt x="55950" y="35646"/>
                    <a:pt x="46274" y="35646"/>
                  </a:cubicBezTo>
                  <a:cubicBezTo>
                    <a:pt x="35138" y="35646"/>
                    <a:pt x="19886" y="32810"/>
                    <a:pt x="6038" y="22135"/>
                  </a:cubicBezTo>
                  <a:cubicBezTo>
                    <a:pt x="5973" y="22085"/>
                    <a:pt x="5905" y="22060"/>
                    <a:pt x="5836" y="22060"/>
                  </a:cubicBezTo>
                  <a:cubicBezTo>
                    <a:pt x="3735" y="22060"/>
                    <a:pt x="1" y="44478"/>
                    <a:pt x="16087" y="54609"/>
                  </a:cubicBezTo>
                  <a:cubicBezTo>
                    <a:pt x="16087" y="54609"/>
                    <a:pt x="3955" y="56422"/>
                    <a:pt x="4837" y="58947"/>
                  </a:cubicBezTo>
                  <a:cubicBezTo>
                    <a:pt x="7165" y="65687"/>
                    <a:pt x="13391" y="75907"/>
                    <a:pt x="29959" y="77083"/>
                  </a:cubicBezTo>
                  <a:cubicBezTo>
                    <a:pt x="29959" y="77083"/>
                    <a:pt x="19371" y="82720"/>
                    <a:pt x="21037" y="84779"/>
                  </a:cubicBezTo>
                  <a:cubicBezTo>
                    <a:pt x="24216" y="88708"/>
                    <a:pt x="31197" y="92749"/>
                    <a:pt x="42761" y="92749"/>
                  </a:cubicBezTo>
                  <a:cubicBezTo>
                    <a:pt x="45551" y="92749"/>
                    <a:pt x="48608" y="92514"/>
                    <a:pt x="51943" y="91985"/>
                  </a:cubicBezTo>
                  <a:lnTo>
                    <a:pt x="51943" y="91985"/>
                  </a:lnTo>
                  <a:cubicBezTo>
                    <a:pt x="51943" y="91985"/>
                    <a:pt x="47482" y="106249"/>
                    <a:pt x="7459" y="113209"/>
                  </a:cubicBezTo>
                  <a:cubicBezTo>
                    <a:pt x="7435" y="113209"/>
                    <a:pt x="27557" y="121077"/>
                    <a:pt x="51698" y="121077"/>
                  </a:cubicBezTo>
                  <a:cubicBezTo>
                    <a:pt x="107676" y="121077"/>
                    <a:pt x="120837" y="79191"/>
                    <a:pt x="114906" y="32428"/>
                  </a:cubicBezTo>
                  <a:lnTo>
                    <a:pt x="114906" y="32428"/>
                  </a:lnTo>
                  <a:lnTo>
                    <a:pt x="126768" y="32453"/>
                  </a:lnTo>
                  <a:lnTo>
                    <a:pt x="116303" y="24733"/>
                  </a:lnTo>
                  <a:lnTo>
                    <a:pt x="127258" y="16816"/>
                  </a:lnTo>
                  <a:lnTo>
                    <a:pt x="112185" y="16081"/>
                  </a:lnTo>
                  <a:cubicBezTo>
                    <a:pt x="108705" y="8263"/>
                    <a:pt x="102995" y="2675"/>
                    <a:pt x="95103" y="837"/>
                  </a:cubicBezTo>
                  <a:cubicBezTo>
                    <a:pt x="92651" y="266"/>
                    <a:pt x="90322" y="1"/>
                    <a:pt x="88121" y="1"/>
                  </a:cubicBezTo>
                  <a:close/>
                </a:path>
              </a:pathLst>
            </a:custGeom>
            <a:solidFill>
              <a:srgbClr val="EF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7"/>
            <p:cNvSpPr/>
            <p:nvPr/>
          </p:nvSpPr>
          <p:spPr>
            <a:xfrm>
              <a:off x="2384800" y="1237075"/>
              <a:ext cx="3307475" cy="3230675"/>
            </a:xfrm>
            <a:custGeom>
              <a:rect b="b" l="l" r="r" t="t"/>
              <a:pathLst>
                <a:path extrusionOk="0" h="129227" w="132299">
                  <a:moveTo>
                    <a:pt x="88762" y="8160"/>
                  </a:moveTo>
                  <a:cubicBezTo>
                    <a:pt x="90613" y="8160"/>
                    <a:pt x="92623" y="8381"/>
                    <a:pt x="94801" y="8888"/>
                  </a:cubicBezTo>
                  <a:cubicBezTo>
                    <a:pt x="101099" y="10359"/>
                    <a:pt x="105903" y="14721"/>
                    <a:pt x="109089" y="21829"/>
                  </a:cubicBezTo>
                  <a:cubicBezTo>
                    <a:pt x="109726" y="23250"/>
                    <a:pt x="111074" y="24181"/>
                    <a:pt x="112618" y="24255"/>
                  </a:cubicBezTo>
                  <a:lnTo>
                    <a:pt x="116025" y="24427"/>
                  </a:lnTo>
                  <a:lnTo>
                    <a:pt x="114530" y="25505"/>
                  </a:lnTo>
                  <a:cubicBezTo>
                    <a:pt x="113476" y="26265"/>
                    <a:pt x="112839" y="27490"/>
                    <a:pt x="112839" y="28789"/>
                  </a:cubicBezTo>
                  <a:cubicBezTo>
                    <a:pt x="112839" y="30088"/>
                    <a:pt x="113452" y="31338"/>
                    <a:pt x="114506" y="32098"/>
                  </a:cubicBezTo>
                  <a:lnTo>
                    <a:pt x="114996" y="32441"/>
                  </a:lnTo>
                  <a:cubicBezTo>
                    <a:pt x="114015" y="32588"/>
                    <a:pt x="113133" y="33054"/>
                    <a:pt x="112471" y="33789"/>
                  </a:cubicBezTo>
                  <a:cubicBezTo>
                    <a:pt x="111712" y="34671"/>
                    <a:pt x="111344" y="35848"/>
                    <a:pt x="111491" y="37024"/>
                  </a:cubicBezTo>
                  <a:cubicBezTo>
                    <a:pt x="114113" y="57636"/>
                    <a:pt x="113917" y="85993"/>
                    <a:pt x="98207" y="103810"/>
                  </a:cubicBezTo>
                  <a:cubicBezTo>
                    <a:pt x="88134" y="115256"/>
                    <a:pt x="72694" y="121065"/>
                    <a:pt x="52327" y="121065"/>
                  </a:cubicBezTo>
                  <a:cubicBezTo>
                    <a:pt x="41788" y="121065"/>
                    <a:pt x="32009" y="119496"/>
                    <a:pt x="24460" y="117805"/>
                  </a:cubicBezTo>
                  <a:cubicBezTo>
                    <a:pt x="51665" y="110060"/>
                    <a:pt x="56028" y="98737"/>
                    <a:pt x="56469" y="97291"/>
                  </a:cubicBezTo>
                  <a:cubicBezTo>
                    <a:pt x="56910" y="95943"/>
                    <a:pt x="56591" y="94473"/>
                    <a:pt x="55685" y="93394"/>
                  </a:cubicBezTo>
                  <a:cubicBezTo>
                    <a:pt x="54895" y="92481"/>
                    <a:pt x="53754" y="91972"/>
                    <a:pt x="52575" y="91972"/>
                  </a:cubicBezTo>
                  <a:cubicBezTo>
                    <a:pt x="52362" y="91972"/>
                    <a:pt x="52148" y="91988"/>
                    <a:pt x="51935" y="92022"/>
                  </a:cubicBezTo>
                  <a:cubicBezTo>
                    <a:pt x="48828" y="92515"/>
                    <a:pt x="45976" y="92735"/>
                    <a:pt x="43379" y="92735"/>
                  </a:cubicBezTo>
                  <a:cubicBezTo>
                    <a:pt x="35651" y="92735"/>
                    <a:pt x="30170" y="90785"/>
                    <a:pt x="26887" y="88272"/>
                  </a:cubicBezTo>
                  <a:cubicBezTo>
                    <a:pt x="28333" y="87194"/>
                    <a:pt x="30490" y="85846"/>
                    <a:pt x="32499" y="84767"/>
                  </a:cubicBezTo>
                  <a:cubicBezTo>
                    <a:pt x="34117" y="83909"/>
                    <a:pt x="34975" y="82096"/>
                    <a:pt x="34582" y="80307"/>
                  </a:cubicBezTo>
                  <a:cubicBezTo>
                    <a:pt x="34215" y="78542"/>
                    <a:pt x="32695" y="77218"/>
                    <a:pt x="30882" y="77096"/>
                  </a:cubicBezTo>
                  <a:cubicBezTo>
                    <a:pt x="18897" y="76238"/>
                    <a:pt x="13137" y="70135"/>
                    <a:pt x="10368" y="64278"/>
                  </a:cubicBezTo>
                  <a:cubicBezTo>
                    <a:pt x="12157" y="63714"/>
                    <a:pt x="14853" y="63101"/>
                    <a:pt x="17328" y="62734"/>
                  </a:cubicBezTo>
                  <a:cubicBezTo>
                    <a:pt x="19019" y="62464"/>
                    <a:pt x="20367" y="61190"/>
                    <a:pt x="20711" y="59523"/>
                  </a:cubicBezTo>
                  <a:cubicBezTo>
                    <a:pt x="21078" y="57857"/>
                    <a:pt x="20343" y="56141"/>
                    <a:pt x="18897" y="55234"/>
                  </a:cubicBezTo>
                  <a:cubicBezTo>
                    <a:pt x="9633" y="49401"/>
                    <a:pt x="8309" y="38593"/>
                    <a:pt x="8701" y="32637"/>
                  </a:cubicBezTo>
                  <a:lnTo>
                    <a:pt x="8701" y="32637"/>
                  </a:lnTo>
                  <a:cubicBezTo>
                    <a:pt x="20735" y="40455"/>
                    <a:pt x="32940" y="42955"/>
                    <a:pt x="41469" y="43592"/>
                  </a:cubicBezTo>
                  <a:cubicBezTo>
                    <a:pt x="43326" y="43736"/>
                    <a:pt x="45142" y="43801"/>
                    <a:pt x="46893" y="43801"/>
                  </a:cubicBezTo>
                  <a:cubicBezTo>
                    <a:pt x="55030" y="43801"/>
                    <a:pt x="61744" y="42383"/>
                    <a:pt x="64508" y="40749"/>
                  </a:cubicBezTo>
                  <a:cubicBezTo>
                    <a:pt x="67302" y="39083"/>
                    <a:pt x="67130" y="36632"/>
                    <a:pt x="67032" y="35921"/>
                  </a:cubicBezTo>
                  <a:cubicBezTo>
                    <a:pt x="65782" y="28225"/>
                    <a:pt x="68968" y="19035"/>
                    <a:pt x="74777" y="13618"/>
                  </a:cubicBezTo>
                  <a:cubicBezTo>
                    <a:pt x="77645" y="10941"/>
                    <a:pt x="82198" y="8160"/>
                    <a:pt x="88762" y="8160"/>
                  </a:cubicBezTo>
                  <a:close/>
                  <a:moveTo>
                    <a:pt x="88844" y="1"/>
                  </a:moveTo>
                  <a:cubicBezTo>
                    <a:pt x="81398" y="1"/>
                    <a:pt x="74604" y="2619"/>
                    <a:pt x="69213" y="7663"/>
                  </a:cubicBezTo>
                  <a:cubicBezTo>
                    <a:pt x="62130" y="14255"/>
                    <a:pt x="58062" y="24672"/>
                    <a:pt x="58650" y="34304"/>
                  </a:cubicBezTo>
                  <a:cubicBezTo>
                    <a:pt x="56431" y="34916"/>
                    <a:pt x="52314" y="35648"/>
                    <a:pt x="46872" y="35648"/>
                  </a:cubicBezTo>
                  <a:cubicBezTo>
                    <a:pt x="45343" y="35648"/>
                    <a:pt x="43710" y="35590"/>
                    <a:pt x="41984" y="35455"/>
                  </a:cubicBezTo>
                  <a:cubicBezTo>
                    <a:pt x="33529" y="34794"/>
                    <a:pt x="20980" y="32073"/>
                    <a:pt x="9167" y="22981"/>
                  </a:cubicBezTo>
                  <a:cubicBezTo>
                    <a:pt x="8375" y="22368"/>
                    <a:pt x="7418" y="22056"/>
                    <a:pt x="6459" y="22056"/>
                  </a:cubicBezTo>
                  <a:cubicBezTo>
                    <a:pt x="5845" y="22056"/>
                    <a:pt x="5231" y="22183"/>
                    <a:pt x="4657" y="22441"/>
                  </a:cubicBezTo>
                  <a:cubicBezTo>
                    <a:pt x="3775" y="22833"/>
                    <a:pt x="1103" y="24034"/>
                    <a:pt x="540" y="32122"/>
                  </a:cubicBezTo>
                  <a:cubicBezTo>
                    <a:pt x="1" y="39696"/>
                    <a:pt x="1863" y="49205"/>
                    <a:pt x="7966" y="56435"/>
                  </a:cubicBezTo>
                  <a:cubicBezTo>
                    <a:pt x="3432" y="57906"/>
                    <a:pt x="2500" y="59474"/>
                    <a:pt x="2059" y="60185"/>
                  </a:cubicBezTo>
                  <a:cubicBezTo>
                    <a:pt x="1300" y="61459"/>
                    <a:pt x="1128" y="62979"/>
                    <a:pt x="1594" y="64351"/>
                  </a:cubicBezTo>
                  <a:cubicBezTo>
                    <a:pt x="3579" y="70111"/>
                    <a:pt x="8481" y="79155"/>
                    <a:pt x="20171" y="83223"/>
                  </a:cubicBezTo>
                  <a:cubicBezTo>
                    <a:pt x="17917" y="85355"/>
                    <a:pt x="17622" y="86703"/>
                    <a:pt x="17500" y="87341"/>
                  </a:cubicBezTo>
                  <a:cubicBezTo>
                    <a:pt x="17206" y="88787"/>
                    <a:pt x="17573" y="90282"/>
                    <a:pt x="18480" y="91434"/>
                  </a:cubicBezTo>
                  <a:cubicBezTo>
                    <a:pt x="20465" y="93884"/>
                    <a:pt x="27377" y="100722"/>
                    <a:pt x="42695" y="100918"/>
                  </a:cubicBezTo>
                  <a:cubicBezTo>
                    <a:pt x="37107" y="104889"/>
                    <a:pt x="26642" y="109913"/>
                    <a:pt x="7378" y="113271"/>
                  </a:cubicBezTo>
                  <a:cubicBezTo>
                    <a:pt x="5270" y="113638"/>
                    <a:pt x="3799" y="115575"/>
                    <a:pt x="4020" y="117707"/>
                  </a:cubicBezTo>
                  <a:cubicBezTo>
                    <a:pt x="4265" y="120280"/>
                    <a:pt x="6348" y="121040"/>
                    <a:pt x="7598" y="121481"/>
                  </a:cubicBezTo>
                  <a:cubicBezTo>
                    <a:pt x="8432" y="121775"/>
                    <a:pt x="9363" y="122094"/>
                    <a:pt x="10343" y="122413"/>
                  </a:cubicBezTo>
                  <a:cubicBezTo>
                    <a:pt x="12476" y="123099"/>
                    <a:pt x="15907" y="124153"/>
                    <a:pt x="20196" y="125182"/>
                  </a:cubicBezTo>
                  <a:cubicBezTo>
                    <a:pt x="27745" y="127045"/>
                    <a:pt x="39460" y="129226"/>
                    <a:pt x="52327" y="129226"/>
                  </a:cubicBezTo>
                  <a:cubicBezTo>
                    <a:pt x="75144" y="129226"/>
                    <a:pt x="92644" y="122511"/>
                    <a:pt x="104334" y="109227"/>
                  </a:cubicBezTo>
                  <a:cubicBezTo>
                    <a:pt x="117692" y="94056"/>
                    <a:pt x="123108" y="70405"/>
                    <a:pt x="120118" y="40602"/>
                  </a:cubicBezTo>
                  <a:lnTo>
                    <a:pt x="127397" y="40602"/>
                  </a:lnTo>
                  <a:cubicBezTo>
                    <a:pt x="129162" y="40602"/>
                    <a:pt x="130730" y="39475"/>
                    <a:pt x="131294" y="37808"/>
                  </a:cubicBezTo>
                  <a:cubicBezTo>
                    <a:pt x="131833" y="36117"/>
                    <a:pt x="131245" y="34279"/>
                    <a:pt x="129824" y="33225"/>
                  </a:cubicBezTo>
                  <a:lnTo>
                    <a:pt x="123868" y="28838"/>
                  </a:lnTo>
                  <a:lnTo>
                    <a:pt x="130265" y="24206"/>
                  </a:lnTo>
                  <a:cubicBezTo>
                    <a:pt x="131686" y="23201"/>
                    <a:pt x="132299" y="21412"/>
                    <a:pt x="131784" y="19745"/>
                  </a:cubicBezTo>
                  <a:cubicBezTo>
                    <a:pt x="131294" y="18079"/>
                    <a:pt x="129799" y="16902"/>
                    <a:pt x="128083" y="16829"/>
                  </a:cubicBezTo>
                  <a:lnTo>
                    <a:pt x="115437" y="16216"/>
                  </a:lnTo>
                  <a:cubicBezTo>
                    <a:pt x="111172" y="8079"/>
                    <a:pt x="104702" y="2810"/>
                    <a:pt x="96663" y="923"/>
                  </a:cubicBezTo>
                  <a:cubicBezTo>
                    <a:pt x="94001" y="305"/>
                    <a:pt x="91385" y="1"/>
                    <a:pt x="888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7"/>
            <p:cNvSpPr/>
            <p:nvPr/>
          </p:nvSpPr>
          <p:spPr>
            <a:xfrm>
              <a:off x="1845600" y="3225450"/>
              <a:ext cx="219400" cy="204350"/>
            </a:xfrm>
            <a:custGeom>
              <a:rect b="b" l="l" r="r" t="t"/>
              <a:pathLst>
                <a:path extrusionOk="0" h="8174" w="8776">
                  <a:moveTo>
                    <a:pt x="4447" y="0"/>
                  </a:moveTo>
                  <a:cubicBezTo>
                    <a:pt x="3513" y="0"/>
                    <a:pt x="2583" y="312"/>
                    <a:pt x="1839" y="919"/>
                  </a:cubicBezTo>
                  <a:cubicBezTo>
                    <a:pt x="516" y="2021"/>
                    <a:pt x="1" y="3909"/>
                    <a:pt x="614" y="5526"/>
                  </a:cubicBezTo>
                  <a:cubicBezTo>
                    <a:pt x="1226" y="7095"/>
                    <a:pt x="2746" y="8173"/>
                    <a:pt x="4437" y="8173"/>
                  </a:cubicBezTo>
                  <a:cubicBezTo>
                    <a:pt x="6373" y="8173"/>
                    <a:pt x="8064" y="6776"/>
                    <a:pt x="8432" y="4889"/>
                  </a:cubicBezTo>
                  <a:cubicBezTo>
                    <a:pt x="8775" y="3198"/>
                    <a:pt x="7991" y="1458"/>
                    <a:pt x="6545" y="575"/>
                  </a:cubicBezTo>
                  <a:cubicBezTo>
                    <a:pt x="5901" y="189"/>
                    <a:pt x="5173" y="0"/>
                    <a:pt x="44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7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85041" y="8161"/>
                  </a:moveTo>
                  <a:cubicBezTo>
                    <a:pt x="193815" y="8161"/>
                    <a:pt x="200972" y="15318"/>
                    <a:pt x="200972" y="24092"/>
                  </a:cubicBezTo>
                  <a:lnTo>
                    <a:pt x="200972" y="185041"/>
                  </a:lnTo>
                  <a:cubicBezTo>
                    <a:pt x="200972" y="193815"/>
                    <a:pt x="193815" y="200972"/>
                    <a:pt x="185041" y="200972"/>
                  </a:cubicBezTo>
                  <a:lnTo>
                    <a:pt x="34729" y="200972"/>
                  </a:lnTo>
                  <a:lnTo>
                    <a:pt x="34729" y="141979"/>
                  </a:lnTo>
                  <a:cubicBezTo>
                    <a:pt x="34729" y="139725"/>
                    <a:pt x="32891" y="137886"/>
                    <a:pt x="30636" y="137886"/>
                  </a:cubicBezTo>
                  <a:cubicBezTo>
                    <a:pt x="28381" y="137886"/>
                    <a:pt x="26543" y="139725"/>
                    <a:pt x="26543" y="141979"/>
                  </a:cubicBezTo>
                  <a:lnTo>
                    <a:pt x="26543" y="200972"/>
                  </a:lnTo>
                  <a:lnTo>
                    <a:pt x="24092" y="200972"/>
                  </a:lnTo>
                  <a:cubicBezTo>
                    <a:pt x="15318" y="200972"/>
                    <a:pt x="8161" y="193815"/>
                    <a:pt x="8161" y="185041"/>
                  </a:cubicBezTo>
                  <a:lnTo>
                    <a:pt x="8161" y="24092"/>
                  </a:lnTo>
                  <a:cubicBezTo>
                    <a:pt x="8161" y="15318"/>
                    <a:pt x="15318" y="8161"/>
                    <a:pt x="24092" y="8161"/>
                  </a:cubicBezTo>
                  <a:lnTo>
                    <a:pt x="26543" y="8161"/>
                  </a:lnTo>
                  <a:lnTo>
                    <a:pt x="26543" y="105192"/>
                  </a:lnTo>
                  <a:cubicBezTo>
                    <a:pt x="26543" y="107446"/>
                    <a:pt x="28381" y="109285"/>
                    <a:pt x="30636" y="109285"/>
                  </a:cubicBezTo>
                  <a:cubicBezTo>
                    <a:pt x="32891" y="109285"/>
                    <a:pt x="34729" y="107446"/>
                    <a:pt x="34729" y="105192"/>
                  </a:cubicBezTo>
                  <a:lnTo>
                    <a:pt x="34729" y="8161"/>
                  </a:lnTo>
                  <a:close/>
                  <a:moveTo>
                    <a:pt x="24092" y="0"/>
                  </a:moveTo>
                  <a:cubicBezTo>
                    <a:pt x="10808" y="0"/>
                    <a:pt x="0" y="10808"/>
                    <a:pt x="0" y="24092"/>
                  </a:cubicBezTo>
                  <a:lnTo>
                    <a:pt x="0" y="185041"/>
                  </a:lnTo>
                  <a:cubicBezTo>
                    <a:pt x="0" y="198325"/>
                    <a:pt x="10808" y="209133"/>
                    <a:pt x="24092" y="209133"/>
                  </a:cubicBezTo>
                  <a:lnTo>
                    <a:pt x="185041" y="209133"/>
                  </a:lnTo>
                  <a:cubicBezTo>
                    <a:pt x="198325" y="209133"/>
                    <a:pt x="209133" y="198325"/>
                    <a:pt x="209133" y="185041"/>
                  </a:cubicBezTo>
                  <a:lnTo>
                    <a:pt x="209133" y="24092"/>
                  </a:lnTo>
                  <a:cubicBezTo>
                    <a:pt x="209133" y="10808"/>
                    <a:pt x="198325" y="0"/>
                    <a:pt x="1850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" name="Google Shape;814;p37"/>
          <p:cNvGrpSpPr/>
          <p:nvPr/>
        </p:nvGrpSpPr>
        <p:grpSpPr>
          <a:xfrm>
            <a:off x="7251653" y="3280207"/>
            <a:ext cx="460626" cy="460603"/>
            <a:chOff x="5540027" y="3728532"/>
            <a:chExt cx="529516" cy="529489"/>
          </a:xfrm>
        </p:grpSpPr>
        <p:grpSp>
          <p:nvGrpSpPr>
            <p:cNvPr id="815" name="Google Shape;815;p37"/>
            <p:cNvGrpSpPr/>
            <p:nvPr/>
          </p:nvGrpSpPr>
          <p:grpSpPr>
            <a:xfrm>
              <a:off x="5540027" y="3728532"/>
              <a:ext cx="529516" cy="529489"/>
              <a:chOff x="3398500" y="3434675"/>
              <a:chExt cx="264032" cy="264032"/>
            </a:xfrm>
          </p:grpSpPr>
          <p:sp>
            <p:nvSpPr>
              <p:cNvPr id="816" name="Google Shape;816;p37"/>
              <p:cNvSpPr/>
              <p:nvPr/>
            </p:nvSpPr>
            <p:spPr>
              <a:xfrm>
                <a:off x="3437172" y="3439841"/>
                <a:ext cx="220218" cy="253728"/>
              </a:xfrm>
              <a:custGeom>
                <a:rect b="b" l="l" r="r" t="t"/>
                <a:pathLst>
                  <a:path extrusionOk="0" h="200973" w="174430">
                    <a:moveTo>
                      <a:pt x="1" y="1"/>
                    </a:moveTo>
                    <a:lnTo>
                      <a:pt x="1" y="200973"/>
                    </a:lnTo>
                    <a:lnTo>
                      <a:pt x="154406" y="200973"/>
                    </a:lnTo>
                    <a:cubicBezTo>
                      <a:pt x="165460" y="200973"/>
                      <a:pt x="174430" y="192003"/>
                      <a:pt x="174430" y="180949"/>
                    </a:cubicBezTo>
                    <a:lnTo>
                      <a:pt x="174430" y="20000"/>
                    </a:lnTo>
                    <a:cubicBezTo>
                      <a:pt x="174430" y="8947"/>
                      <a:pt x="165460" y="1"/>
                      <a:pt x="15440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37"/>
              <p:cNvSpPr/>
              <p:nvPr/>
            </p:nvSpPr>
            <p:spPr>
              <a:xfrm>
                <a:off x="3403666" y="3439841"/>
                <a:ext cx="33512" cy="253728"/>
              </a:xfrm>
              <a:custGeom>
                <a:rect b="b" l="l" r="r" t="t"/>
                <a:pathLst>
                  <a:path extrusionOk="0" h="200973" w="26544">
                    <a:moveTo>
                      <a:pt x="20000" y="1"/>
                    </a:moveTo>
                    <a:cubicBezTo>
                      <a:pt x="8947" y="1"/>
                      <a:pt x="1" y="8947"/>
                      <a:pt x="1" y="20000"/>
                    </a:cubicBezTo>
                    <a:lnTo>
                      <a:pt x="1" y="180949"/>
                    </a:lnTo>
                    <a:cubicBezTo>
                      <a:pt x="1" y="192003"/>
                      <a:pt x="8947" y="200973"/>
                      <a:pt x="20000" y="200973"/>
                    </a:cubicBezTo>
                    <a:lnTo>
                      <a:pt x="26544" y="200973"/>
                    </a:lnTo>
                    <a:lnTo>
                      <a:pt x="26544" y="68650"/>
                    </a:lnTo>
                    <a:lnTo>
                      <a:pt x="2654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37"/>
              <p:cNvSpPr/>
              <p:nvPr/>
            </p:nvSpPr>
            <p:spPr>
              <a:xfrm>
                <a:off x="3431572" y="3585517"/>
                <a:ext cx="11080" cy="10320"/>
              </a:xfrm>
              <a:custGeom>
                <a:rect b="b" l="l" r="r" t="t"/>
                <a:pathLst>
                  <a:path extrusionOk="0" h="8174" w="8776">
                    <a:moveTo>
                      <a:pt x="4447" y="0"/>
                    </a:moveTo>
                    <a:cubicBezTo>
                      <a:pt x="3513" y="0"/>
                      <a:pt x="2583" y="312"/>
                      <a:pt x="1839" y="919"/>
                    </a:cubicBezTo>
                    <a:cubicBezTo>
                      <a:pt x="516" y="2021"/>
                      <a:pt x="1" y="3909"/>
                      <a:pt x="614" y="5526"/>
                    </a:cubicBezTo>
                    <a:cubicBezTo>
                      <a:pt x="1226" y="7095"/>
                      <a:pt x="2746" y="8173"/>
                      <a:pt x="4437" y="8173"/>
                    </a:cubicBezTo>
                    <a:cubicBezTo>
                      <a:pt x="6373" y="8173"/>
                      <a:pt x="8064" y="6776"/>
                      <a:pt x="8432" y="4889"/>
                    </a:cubicBezTo>
                    <a:cubicBezTo>
                      <a:pt x="8775" y="3198"/>
                      <a:pt x="7991" y="1458"/>
                      <a:pt x="6545" y="575"/>
                    </a:cubicBezTo>
                    <a:cubicBezTo>
                      <a:pt x="5901" y="189"/>
                      <a:pt x="5173" y="0"/>
                      <a:pt x="444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37"/>
              <p:cNvSpPr/>
              <p:nvPr/>
            </p:nvSpPr>
            <p:spPr>
              <a:xfrm>
                <a:off x="3398500" y="3434675"/>
                <a:ext cx="264032" cy="264032"/>
              </a:xfrm>
              <a:custGeom>
                <a:rect b="b" l="l" r="r" t="t"/>
                <a:pathLst>
                  <a:path extrusionOk="0" h="209134" w="209134">
                    <a:moveTo>
                      <a:pt x="185041" y="8161"/>
                    </a:moveTo>
                    <a:cubicBezTo>
                      <a:pt x="193815" y="8161"/>
                      <a:pt x="200972" y="15318"/>
                      <a:pt x="200972" y="24092"/>
                    </a:cubicBezTo>
                    <a:lnTo>
                      <a:pt x="200972" y="185041"/>
                    </a:lnTo>
                    <a:cubicBezTo>
                      <a:pt x="200972" y="193815"/>
                      <a:pt x="193815" y="200972"/>
                      <a:pt x="185041" y="200972"/>
                    </a:cubicBezTo>
                    <a:lnTo>
                      <a:pt x="34729" y="200972"/>
                    </a:lnTo>
                    <a:lnTo>
                      <a:pt x="34729" y="141979"/>
                    </a:lnTo>
                    <a:cubicBezTo>
                      <a:pt x="34729" y="139725"/>
                      <a:pt x="32891" y="137886"/>
                      <a:pt x="30636" y="137886"/>
                    </a:cubicBezTo>
                    <a:cubicBezTo>
                      <a:pt x="28381" y="137886"/>
                      <a:pt x="26543" y="139725"/>
                      <a:pt x="26543" y="141979"/>
                    </a:cubicBezTo>
                    <a:lnTo>
                      <a:pt x="26543" y="200972"/>
                    </a:lnTo>
                    <a:lnTo>
                      <a:pt x="24092" y="200972"/>
                    </a:lnTo>
                    <a:cubicBezTo>
                      <a:pt x="15318" y="200972"/>
                      <a:pt x="8161" y="193815"/>
                      <a:pt x="8161" y="185041"/>
                    </a:cubicBezTo>
                    <a:lnTo>
                      <a:pt x="8161" y="24092"/>
                    </a:lnTo>
                    <a:cubicBezTo>
                      <a:pt x="8161" y="15318"/>
                      <a:pt x="15318" y="8161"/>
                      <a:pt x="24092" y="8161"/>
                    </a:cubicBezTo>
                    <a:lnTo>
                      <a:pt x="26543" y="8161"/>
                    </a:lnTo>
                    <a:lnTo>
                      <a:pt x="26543" y="105192"/>
                    </a:lnTo>
                    <a:cubicBezTo>
                      <a:pt x="26543" y="107446"/>
                      <a:pt x="28381" y="109285"/>
                      <a:pt x="30636" y="109285"/>
                    </a:cubicBezTo>
                    <a:cubicBezTo>
                      <a:pt x="32891" y="109285"/>
                      <a:pt x="34729" y="107446"/>
                      <a:pt x="34729" y="105192"/>
                    </a:cubicBezTo>
                    <a:lnTo>
                      <a:pt x="34729" y="8161"/>
                    </a:lnTo>
                    <a:close/>
                    <a:moveTo>
                      <a:pt x="24092" y="0"/>
                    </a:moveTo>
                    <a:cubicBezTo>
                      <a:pt x="10808" y="0"/>
                      <a:pt x="0" y="10808"/>
                      <a:pt x="0" y="24092"/>
                    </a:cubicBezTo>
                    <a:lnTo>
                      <a:pt x="0" y="185041"/>
                    </a:lnTo>
                    <a:cubicBezTo>
                      <a:pt x="0" y="198325"/>
                      <a:pt x="10808" y="209133"/>
                      <a:pt x="24092" y="209133"/>
                    </a:cubicBezTo>
                    <a:lnTo>
                      <a:pt x="185041" y="209133"/>
                    </a:lnTo>
                    <a:cubicBezTo>
                      <a:pt x="198325" y="209133"/>
                      <a:pt x="209133" y="198325"/>
                      <a:pt x="209133" y="185041"/>
                    </a:cubicBezTo>
                    <a:lnTo>
                      <a:pt x="209133" y="24092"/>
                    </a:lnTo>
                    <a:cubicBezTo>
                      <a:pt x="209133" y="10808"/>
                      <a:pt x="198325" y="0"/>
                      <a:pt x="18504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0" name="Google Shape;820;p37"/>
            <p:cNvSpPr/>
            <p:nvPr/>
          </p:nvSpPr>
          <p:spPr>
            <a:xfrm>
              <a:off x="5688476" y="3838743"/>
              <a:ext cx="309109" cy="309060"/>
            </a:xfrm>
            <a:custGeom>
              <a:rect b="b" l="l" r="r" t="t"/>
              <a:pathLst>
                <a:path extrusionOk="0" h="119907" w="119926">
                  <a:moveTo>
                    <a:pt x="98708" y="14513"/>
                  </a:moveTo>
                  <a:cubicBezTo>
                    <a:pt x="102529" y="14588"/>
                    <a:pt x="105656" y="17790"/>
                    <a:pt x="105656" y="21611"/>
                  </a:cubicBezTo>
                  <a:cubicBezTo>
                    <a:pt x="105656" y="25431"/>
                    <a:pt x="102454" y="28558"/>
                    <a:pt x="98633" y="28558"/>
                  </a:cubicBezTo>
                  <a:cubicBezTo>
                    <a:pt x="94720" y="28558"/>
                    <a:pt x="91611" y="25356"/>
                    <a:pt x="91611" y="21461"/>
                  </a:cubicBezTo>
                  <a:cubicBezTo>
                    <a:pt x="91686" y="17641"/>
                    <a:pt x="94888" y="14513"/>
                    <a:pt x="98708" y="14513"/>
                  </a:cubicBezTo>
                  <a:close/>
                  <a:moveTo>
                    <a:pt x="60000" y="28558"/>
                  </a:moveTo>
                  <a:cubicBezTo>
                    <a:pt x="77472" y="28558"/>
                    <a:pt x="91686" y="42828"/>
                    <a:pt x="91611" y="60244"/>
                  </a:cubicBezTo>
                  <a:cubicBezTo>
                    <a:pt x="91611" y="77641"/>
                    <a:pt x="77397" y="91761"/>
                    <a:pt x="60000" y="91761"/>
                  </a:cubicBezTo>
                  <a:cubicBezTo>
                    <a:pt x="42603" y="91761"/>
                    <a:pt x="28408" y="77566"/>
                    <a:pt x="28408" y="60150"/>
                  </a:cubicBezTo>
                  <a:cubicBezTo>
                    <a:pt x="28483" y="42753"/>
                    <a:pt x="42603" y="28558"/>
                    <a:pt x="60000" y="28558"/>
                  </a:cubicBezTo>
                  <a:close/>
                  <a:moveTo>
                    <a:pt x="15524" y="0"/>
                  </a:moveTo>
                  <a:cubicBezTo>
                    <a:pt x="13577" y="693"/>
                    <a:pt x="11461" y="1086"/>
                    <a:pt x="9588" y="2023"/>
                  </a:cubicBezTo>
                  <a:cubicBezTo>
                    <a:pt x="3502" y="5300"/>
                    <a:pt x="150" y="10524"/>
                    <a:pt x="150" y="17397"/>
                  </a:cubicBezTo>
                  <a:cubicBezTo>
                    <a:pt x="0" y="45805"/>
                    <a:pt x="75" y="74120"/>
                    <a:pt x="75" y="102454"/>
                  </a:cubicBezTo>
                  <a:cubicBezTo>
                    <a:pt x="75" y="112042"/>
                    <a:pt x="7884" y="119851"/>
                    <a:pt x="17472" y="119851"/>
                  </a:cubicBezTo>
                  <a:cubicBezTo>
                    <a:pt x="31639" y="119888"/>
                    <a:pt x="45820" y="119907"/>
                    <a:pt x="60000" y="119907"/>
                  </a:cubicBezTo>
                  <a:cubicBezTo>
                    <a:pt x="74181" y="119907"/>
                    <a:pt x="88362" y="119888"/>
                    <a:pt x="102529" y="119851"/>
                  </a:cubicBezTo>
                  <a:cubicBezTo>
                    <a:pt x="111105" y="119851"/>
                    <a:pt x="118296" y="113615"/>
                    <a:pt x="119701" y="105094"/>
                  </a:cubicBezTo>
                  <a:cubicBezTo>
                    <a:pt x="119776" y="104794"/>
                    <a:pt x="119851" y="104476"/>
                    <a:pt x="119926" y="104158"/>
                  </a:cubicBezTo>
                  <a:lnTo>
                    <a:pt x="119926" y="15450"/>
                  </a:lnTo>
                  <a:cubicBezTo>
                    <a:pt x="119776" y="14738"/>
                    <a:pt x="119607" y="13970"/>
                    <a:pt x="119383" y="13259"/>
                  </a:cubicBezTo>
                  <a:cubicBezTo>
                    <a:pt x="117266" y="6086"/>
                    <a:pt x="112510" y="1723"/>
                    <a:pt x="105094" y="225"/>
                  </a:cubicBezTo>
                  <a:cubicBezTo>
                    <a:pt x="104869" y="225"/>
                    <a:pt x="104720" y="75"/>
                    <a:pt x="104476" y="0"/>
                  </a:cubicBezTo>
                  <a:close/>
                </a:path>
              </a:pathLst>
            </a:custGeom>
            <a:solidFill>
              <a:schemeClr val="lt2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71100" lIns="71100" spcFirstLastPara="1" rIns="71100" wrap="square" tIns="711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  <p:sp>
          <p:nvSpPr>
            <p:cNvPr id="821" name="Google Shape;821;p37"/>
            <p:cNvSpPr/>
            <p:nvPr/>
          </p:nvSpPr>
          <p:spPr>
            <a:xfrm>
              <a:off x="5779680" y="3929946"/>
              <a:ext cx="126707" cy="126707"/>
            </a:xfrm>
            <a:custGeom>
              <a:rect b="b" l="l" r="r" t="t"/>
              <a:pathLst>
                <a:path extrusionOk="0" h="49159" w="49159">
                  <a:moveTo>
                    <a:pt x="24645" y="1"/>
                  </a:moveTo>
                  <a:cubicBezTo>
                    <a:pt x="11143" y="1"/>
                    <a:pt x="76" y="10993"/>
                    <a:pt x="1" y="24495"/>
                  </a:cubicBezTo>
                  <a:cubicBezTo>
                    <a:pt x="1" y="38072"/>
                    <a:pt x="10993" y="49158"/>
                    <a:pt x="24570" y="49158"/>
                  </a:cubicBezTo>
                  <a:cubicBezTo>
                    <a:pt x="24616" y="49158"/>
                    <a:pt x="24661" y="49159"/>
                    <a:pt x="24706" y="49159"/>
                  </a:cubicBezTo>
                  <a:cubicBezTo>
                    <a:pt x="38147" y="49159"/>
                    <a:pt x="49158" y="38102"/>
                    <a:pt x="49158" y="24664"/>
                  </a:cubicBezTo>
                  <a:cubicBezTo>
                    <a:pt x="49158" y="11162"/>
                    <a:pt x="38147" y="76"/>
                    <a:pt x="24645" y="1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71100" lIns="71100" spcFirstLastPara="1" rIns="71100" wrap="square" tIns="711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100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noFill/>
      </p:bgPr>
    </p:bg>
    <p:spTree>
      <p:nvGrpSpPr>
        <p:cNvPr id="825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38"/>
          <p:cNvSpPr txBox="1"/>
          <p:nvPr>
            <p:ph idx="1" type="subTitle"/>
          </p:nvPr>
        </p:nvSpPr>
        <p:spPr>
          <a:xfrm>
            <a:off x="2412300" y="1908975"/>
            <a:ext cx="5081400" cy="15132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500"/>
              </a:spcBef>
              <a:spcAft>
                <a:spcPts val="0"/>
              </a:spcAft>
              <a:buNone/>
            </a:pPr>
            <a:r>
              <a:rPr lang="es-ES"/>
              <a:t>This is where you give credit to the ones who are part of this project.</a:t>
            </a:r>
            <a:endParaRPr/>
          </a:p>
          <a:p>
            <a:pPr indent="0" lvl="0" marL="355600" rtl="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234950" lvl="0" marL="355600" rtl="0" algn="l">
              <a:lnSpc>
                <a:spcPct val="115000"/>
              </a:lnSpc>
              <a:spcBef>
                <a:spcPts val="5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Roboto Slab Regular"/>
              <a:buChar char="●"/>
            </a:pPr>
            <a:r>
              <a:rPr lang="es-ES"/>
              <a:t>Presentation template by </a:t>
            </a:r>
            <a:r>
              <a:rPr lang="es-ES">
                <a:solidFill>
                  <a:schemeClr val="lt1"/>
                </a:solidFill>
                <a:highlight>
                  <a:schemeClr val="lt2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solidFill>
                <a:schemeClr val="lt1"/>
              </a:solidFill>
              <a:highlight>
                <a:schemeClr val="lt2"/>
              </a:highlight>
            </a:endParaRPr>
          </a:p>
          <a:p>
            <a:pPr indent="-234950" lvl="0" marL="355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Roboto Slab Regular"/>
              <a:buChar char="●"/>
            </a:pPr>
            <a:r>
              <a:rPr lang="es-ES"/>
              <a:t>Icons by </a:t>
            </a:r>
            <a:r>
              <a:rPr lang="es-ES">
                <a:solidFill>
                  <a:schemeClr val="lt1"/>
                </a:solidFill>
                <a:highlight>
                  <a:schemeClr val="lt2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solidFill>
                <a:schemeClr val="lt1"/>
              </a:solidFill>
              <a:highlight>
                <a:schemeClr val="lt2"/>
              </a:highlight>
            </a:endParaRPr>
          </a:p>
          <a:p>
            <a:pPr indent="-234950" lvl="0" marL="355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Roboto Slab Regular"/>
              <a:buChar char="●"/>
            </a:pPr>
            <a:r>
              <a:rPr lang="es-ES"/>
              <a:t>Infographics by </a:t>
            </a:r>
            <a:r>
              <a:rPr lang="es-ES">
                <a:solidFill>
                  <a:schemeClr val="lt1"/>
                </a:solidFill>
                <a:highlight>
                  <a:schemeClr val="lt2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solidFill>
                <a:schemeClr val="lt1"/>
              </a:solidFill>
              <a:highlight>
                <a:schemeClr val="lt2"/>
              </a:highlight>
            </a:endParaRPr>
          </a:p>
          <a:p>
            <a:pPr indent="-234950" lvl="0" marL="355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Roboto Slab Regular"/>
              <a:buChar char="●"/>
            </a:pPr>
            <a:r>
              <a:rPr lang="es-ES"/>
              <a:t>Images created by </a:t>
            </a:r>
            <a:r>
              <a:rPr lang="es-ES">
                <a:solidFill>
                  <a:schemeClr val="lt1"/>
                </a:solidFill>
                <a:highlight>
                  <a:schemeClr val="lt2"/>
                </a:highlight>
                <a:uFill>
                  <a:noFill/>
                </a:uFill>
                <a:hlinkClick r:id="rId6"/>
              </a:rPr>
              <a:t>Freepik</a:t>
            </a:r>
            <a:endParaRPr/>
          </a:p>
          <a:p>
            <a:pPr indent="-234950" lvl="0" marL="355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Roboto Slab Regular"/>
              <a:buChar char="●"/>
            </a:pPr>
            <a:r>
              <a:rPr lang="es-ES"/>
              <a:t>Author introduction slide photo created by Freepik</a:t>
            </a:r>
            <a:endParaRPr/>
          </a:p>
          <a:p>
            <a:pPr indent="-234950" lvl="0" marL="355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Roboto Slab Regular"/>
              <a:buChar char="●"/>
            </a:pPr>
            <a:r>
              <a:rPr lang="es-ES"/>
              <a:t>Text &amp; Image slide photo created by Freepik.com</a:t>
            </a:r>
            <a:endParaRPr/>
          </a:p>
        </p:txBody>
      </p:sp>
      <p:sp>
        <p:nvSpPr>
          <p:cNvPr id="827" name="Google Shape;827;p38"/>
          <p:cNvSpPr/>
          <p:nvPr/>
        </p:nvSpPr>
        <p:spPr>
          <a:xfrm>
            <a:off x="636750" y="-21225"/>
            <a:ext cx="962100" cy="1007400"/>
          </a:xfrm>
          <a:prstGeom prst="rect">
            <a:avLst/>
          </a:prstGeom>
          <a:solidFill>
            <a:srgbClr val="E0474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E0474C"/>
              </a:solidFill>
            </a:endParaRPr>
          </a:p>
        </p:txBody>
      </p:sp>
      <p:sp>
        <p:nvSpPr>
          <p:cNvPr id="828" name="Google Shape;828;p38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Credits</a:t>
            </a:r>
            <a:endParaRPr/>
          </a:p>
        </p:txBody>
      </p:sp>
      <p:cxnSp>
        <p:nvCxnSpPr>
          <p:cNvPr id="829" name="Google Shape;829;p38"/>
          <p:cNvCxnSpPr/>
          <p:nvPr/>
        </p:nvCxnSpPr>
        <p:spPr>
          <a:xfrm>
            <a:off x="4572000" y="3713275"/>
            <a:ext cx="0" cy="164700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4" name="Shape 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" name="Google Shape;835;p39"/>
          <p:cNvSpPr txBox="1"/>
          <p:nvPr>
            <p:ph type="ctrTitle"/>
          </p:nvPr>
        </p:nvSpPr>
        <p:spPr>
          <a:xfrm flipH="1">
            <a:off x="641050" y="57975"/>
            <a:ext cx="906600" cy="1241400"/>
          </a:xfrm>
          <a:prstGeom prst="rect">
            <a:avLst/>
          </a:prstGeom>
        </p:spPr>
        <p:txBody>
          <a:bodyPr anchorCtr="0" anchor="ctr" bIns="35550" lIns="71100" spcFirstLastPara="1" rIns="71100" wrap="square" tIns="355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ES"/>
              <a:t>Resources</a:t>
            </a:r>
            <a:endParaRPr/>
          </a:p>
        </p:txBody>
      </p:sp>
      <p:sp>
        <p:nvSpPr>
          <p:cNvPr id="836" name="Google Shape;836;p39"/>
          <p:cNvSpPr txBox="1"/>
          <p:nvPr>
            <p:ph idx="4294967295" type="subTitle"/>
          </p:nvPr>
        </p:nvSpPr>
        <p:spPr>
          <a:xfrm>
            <a:off x="1762125" y="1489600"/>
            <a:ext cx="2793600" cy="1513200"/>
          </a:xfrm>
          <a:prstGeom prst="rect">
            <a:avLst/>
          </a:prstGeom>
        </p:spPr>
        <p:txBody>
          <a:bodyPr anchorCtr="0" anchor="t" bIns="35550" lIns="71100" spcFirstLastPara="1" rIns="71100" wrap="square" tIns="3555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900">
                <a:solidFill>
                  <a:schemeClr val="lt2"/>
                </a:solidFill>
                <a:latin typeface="Open Sans"/>
                <a:ea typeface="Open Sans"/>
                <a:cs typeface="Open Sans"/>
                <a:sym typeface="Open Sans"/>
              </a:rPr>
              <a:t>VECTOR</a:t>
            </a:r>
            <a:endParaRPr sz="900">
              <a:solidFill>
                <a:schemeClr val="lt2"/>
              </a:solidFill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Open Sans Light"/>
              <a:buChar char="●"/>
            </a:pPr>
            <a:r>
              <a:rPr lang="es-ES" sz="900">
                <a:uFill>
                  <a:noFill/>
                </a:uFill>
                <a:hlinkClick r:id="rId3"/>
              </a:rPr>
              <a:t>Pack social media 82</a:t>
            </a:r>
            <a:endParaRPr sz="900"/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Open Sans Light"/>
              <a:buChar char="●"/>
            </a:pPr>
            <a:r>
              <a:rPr lang="es-ES" sz="900">
                <a:uFill>
                  <a:noFill/>
                </a:uFill>
                <a:hlinkClick r:id="rId4"/>
              </a:rPr>
              <a:t>Pack social media 125</a:t>
            </a:r>
            <a:endParaRPr sz="900"/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Open Sans Light"/>
              <a:buChar char="●"/>
            </a:pPr>
            <a:r>
              <a:rPr lang="es-ES" sz="900">
                <a:uFill>
                  <a:noFill/>
                </a:uFill>
                <a:hlinkClick r:id="rId5"/>
              </a:rPr>
              <a:t>Pack seo marketing 13</a:t>
            </a:r>
            <a:endParaRPr sz="900"/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Open Sans Light"/>
              <a:buChar char="●"/>
            </a:pPr>
            <a:r>
              <a:rPr lang="es-ES" sz="900">
                <a:uFill>
                  <a:noFill/>
                </a:uFill>
                <a:hlinkClick r:id="rId6"/>
              </a:rPr>
              <a:t>Pack design tools </a:t>
            </a:r>
            <a:endParaRPr sz="900"/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Open Sans Light"/>
              <a:buChar char="●"/>
            </a:pPr>
            <a:r>
              <a:rPr lang="es-ES" sz="900">
                <a:uFill>
                  <a:noFill/>
                </a:uFill>
                <a:hlinkClick r:id="rId7"/>
              </a:rPr>
              <a:t>Pack birthday 74</a:t>
            </a:r>
            <a:endParaRPr sz="900"/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Nunito Light"/>
              <a:buChar char="●"/>
            </a:pPr>
            <a:r>
              <a:rPr lang="es-ES" sz="900">
                <a:uFill>
                  <a:noFill/>
                </a:uFill>
                <a:hlinkClick r:id="rId8"/>
              </a:rPr>
              <a:t>Pack digital marketing 76</a:t>
            </a:r>
            <a:endParaRPr sz="900"/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Nunito Light"/>
              <a:buChar char="●"/>
            </a:pPr>
            <a:r>
              <a:rPr lang="es-ES" sz="900">
                <a:uFill>
                  <a:noFill/>
                </a:uFill>
                <a:hlinkClick r:id="rId9"/>
              </a:rPr>
              <a:t>Icon medal</a:t>
            </a:r>
            <a:endParaRPr sz="900"/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Nunito Light"/>
              <a:buChar char="●"/>
            </a:pPr>
            <a:r>
              <a:rPr lang="es-ES" sz="900">
                <a:uFill>
                  <a:noFill/>
                </a:uFill>
                <a:hlinkClick r:id="rId10"/>
              </a:rPr>
              <a:t>Icon like</a:t>
            </a:r>
            <a:endParaRPr sz="900"/>
          </a:p>
          <a:p>
            <a:pPr indent="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s-ES" sz="900">
                <a:solidFill>
                  <a:schemeClr val="lt2"/>
                </a:solidFill>
                <a:latin typeface="Open Sans"/>
                <a:ea typeface="Open Sans"/>
                <a:cs typeface="Open Sans"/>
                <a:sym typeface="Open Sans"/>
              </a:rPr>
              <a:t>PHOTOS</a:t>
            </a:r>
            <a:endParaRPr sz="900">
              <a:solidFill>
                <a:schemeClr val="lt2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Open Sans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hlinkClick r:id="rId11"/>
              </a:rPr>
              <a:t>Smiling portrait of a young woman with holi color tossing her hair</a:t>
            </a:r>
            <a:endParaRPr sz="900">
              <a:solidFill>
                <a:schemeClr val="dk1"/>
              </a:solidFill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hlinkClick r:id="rId12"/>
              </a:rPr>
              <a:t>Friends enjoying party with toasting wine glass</a:t>
            </a:r>
            <a:endParaRPr sz="900"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</a:endParaRPr>
          </a:p>
          <a:p>
            <a:pPr indent="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cxnSp>
        <p:nvCxnSpPr>
          <p:cNvPr id="837" name="Google Shape;837;p39"/>
          <p:cNvCxnSpPr/>
          <p:nvPr/>
        </p:nvCxnSpPr>
        <p:spPr>
          <a:xfrm>
            <a:off x="4572000" y="-703650"/>
            <a:ext cx="0" cy="1647000"/>
          </a:xfrm>
          <a:prstGeom prst="straightConnector1">
            <a:avLst/>
          </a:prstGeom>
          <a:noFill/>
          <a:ln cap="flat" cmpd="sng" w="38100">
            <a:solidFill>
              <a:srgbClr val="8BDFE6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38" name="Google Shape;838;p39"/>
          <p:cNvSpPr txBox="1"/>
          <p:nvPr/>
        </p:nvSpPr>
        <p:spPr>
          <a:xfrm>
            <a:off x="4857750" y="1743732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13"/>
              </a:rPr>
              <a:t>Female mime artist sitting alone in an auditorium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14"/>
              </a:rPr>
              <a:t>Three girls at a party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Open Sans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15"/>
              </a:rPr>
              <a:t>Party boy posing with champagne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16"/>
              </a:rPr>
              <a:t>Hand holding eye shadow palette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17"/>
              </a:rPr>
              <a:t>Portrait of a beautiful young woman standing in front of blue sky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18"/>
              </a:rPr>
              <a:t>Girls toasting with champagne at new year party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19"/>
              </a:rPr>
              <a:t>Close-up woman taking photo of her friend on mobile phone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20"/>
              </a:rPr>
              <a:t>Professional woman making up girl's eyes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21"/>
              </a:rPr>
              <a:t>Boy playing the electric guitar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22"/>
              </a:rPr>
              <a:t>Red and pink holi colors over the crowd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23"/>
              </a:rPr>
              <a:t>Woman standing with flowers in boots and crossed arms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24"/>
              </a:rPr>
              <a:t>Cheerful woman wearing sweatshirt sitting on staircase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-1841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Nunito Light"/>
              <a:buChar char="●"/>
            </a:pPr>
            <a:r>
              <a:rPr lang="es-ES" sz="900">
                <a:solidFill>
                  <a:schemeClr val="dk1"/>
                </a:solidFill>
                <a:uFill>
                  <a:noFill/>
                </a:uFill>
                <a:latin typeface="Open Sans Light"/>
                <a:ea typeface="Open Sans Light"/>
                <a:cs typeface="Open Sans Light"/>
                <a:sym typeface="Open Sans Light"/>
                <a:hlinkClick r:id="rId25"/>
              </a:rPr>
              <a:t>Party boy posing with confetti</a:t>
            </a:r>
            <a:endParaRPr sz="9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839" name="Google Shape;839;p39"/>
          <p:cNvSpPr txBox="1"/>
          <p:nvPr/>
        </p:nvSpPr>
        <p:spPr>
          <a:xfrm>
            <a:off x="2653500" y="1038325"/>
            <a:ext cx="3837000" cy="59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s-ES" sz="1000">
                <a:solidFill>
                  <a:schemeClr val="dk1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Did you like the resources on this template? Get them for free at our other websites.</a:t>
            </a:r>
            <a:endParaRPr sz="1000">
              <a:solidFill>
                <a:schemeClr val="dk1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43" name="Shape 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" name="Google Shape;844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5" name="Google Shape;845;p40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>
                <a:solidFill>
                  <a:schemeClr val="lt1"/>
                </a:solidFill>
              </a:rPr>
              <a:t>In order to use this template, you must credit </a:t>
            </a:r>
            <a:r>
              <a:rPr b="1" lang="es-ES" u="sng">
                <a:solidFill>
                  <a:srgbClr val="869FB2"/>
                </a:solidFill>
              </a:rPr>
              <a:t>S</a:t>
            </a:r>
            <a:r>
              <a:rPr b="1" lang="es-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-ES"/>
              <a:t> </a:t>
            </a:r>
            <a:r>
              <a:rPr lang="es-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</a:t>
            </a:r>
            <a:r>
              <a:rPr b="1" lang="es-ES" sz="1100">
                <a:solidFill>
                  <a:srgbClr val="869FB2"/>
                </a:solidFill>
              </a:rPr>
              <a:t>allowed to</a:t>
            </a:r>
            <a:r>
              <a:rPr b="1" lang="es-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-ES" sz="1100">
                <a:solidFill>
                  <a:srgbClr val="FFFFFF"/>
                </a:solidFill>
              </a:rPr>
              <a:t>Modify this template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-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-ES" sz="1100">
                <a:solidFill>
                  <a:srgbClr val="FFFFFF"/>
                </a:solidFill>
              </a:rPr>
              <a:t>templates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-ES" sz="1100">
                <a:solidFill>
                  <a:srgbClr val="FFFFFF"/>
                </a:solidFill>
              </a:rPr>
              <a:t>g</a:t>
            </a:r>
            <a:r>
              <a:rPr lang="es-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46" name="Google Shape;846;p4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-ES">
                <a:solidFill>
                  <a:srgbClr val="FFFFFF"/>
                </a:solidFill>
              </a:rPr>
              <a:t>read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50" name="Shape 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" name="Google Shape;851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2" name="Google Shape;852;p4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53" name="Google Shape;853;p4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chemeClr val="lt1"/>
                </a:solidFill>
              </a:rPr>
              <a:t>Reem Kufi</a:t>
            </a:r>
            <a:endParaRPr b="1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>
                <a:solidFill>
                  <a:schemeClr val="lt1"/>
                </a:solidFill>
              </a:rPr>
              <a:t>(</a:t>
            </a:r>
            <a:r>
              <a:rPr lang="es-ES" sz="1100">
                <a:solidFill>
                  <a:schemeClr val="lt1"/>
                </a:solidFill>
                <a:uFill>
                  <a:noFill/>
                </a:uFill>
                <a:hlinkClick r:id="rId3"/>
              </a:rPr>
              <a:t>https://fonts.google.com/specimen/Reem+Kufi</a:t>
            </a:r>
            <a:r>
              <a:rPr lang="es-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-ES">
                <a:solidFill>
                  <a:schemeClr val="lt1"/>
                </a:solidFill>
              </a:rPr>
              <a:t>Open Sans</a:t>
            </a:r>
            <a:endParaRPr b="1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-ES">
                <a:solidFill>
                  <a:schemeClr val="lt1"/>
                </a:solidFill>
              </a:rPr>
              <a:t>(</a:t>
            </a:r>
            <a:r>
              <a:rPr lang="es-ES" sz="1100">
                <a:solidFill>
                  <a:schemeClr val="lt1"/>
                </a:solidFill>
                <a:uFill>
                  <a:noFill/>
                </a:uFill>
                <a:hlinkClick r:id="rId4"/>
              </a:rPr>
              <a:t>https://fonts.google.com/specimen/Open+Sans</a:t>
            </a:r>
            <a:r>
              <a:rPr lang="es-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854" name="Google Shape;854;p41"/>
          <p:cNvGrpSpPr/>
          <p:nvPr/>
        </p:nvGrpSpPr>
        <p:grpSpPr>
          <a:xfrm>
            <a:off x="3665125" y="3498875"/>
            <a:ext cx="1853225" cy="754200"/>
            <a:chOff x="2052655" y="3498875"/>
            <a:chExt cx="1853225" cy="754200"/>
          </a:xfrm>
        </p:grpSpPr>
        <p:sp>
          <p:nvSpPr>
            <p:cNvPr id="855" name="Google Shape;855;p41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BDFE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1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0474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1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#8bdfe6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58" name="Google Shape;858;p41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#e0474c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62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3" name="Google Shape;863;p4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864" name="Google Shape;864;p4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" name="Google Shape;867;p4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868" name="Google Shape;868;p4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" name="Google Shape;870;p4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871" name="Google Shape;871;p4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" name="Google Shape;873;p4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874" name="Google Shape;874;p4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" name="Google Shape;876;p4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877" name="Google Shape;877;p4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8" name="Google Shape;878;p4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879" name="Google Shape;879;p4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4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4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2" name="Google Shape;882;p4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883" name="Google Shape;883;p4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4" name="Google Shape;884;p4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885" name="Google Shape;885;p4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4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7" name="Google Shape;887;p4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888" name="Google Shape;888;p4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" name="Google Shape;890;p4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891" name="Google Shape;891;p4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892" name="Google Shape;892;p4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3" name="Google Shape;893;p4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894" name="Google Shape;894;p4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" name="Google Shape;895;p4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896" name="Google Shape;896;p4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" name="Google Shape;897;p4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898" name="Google Shape;898;p4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2" name="Google Shape;902;p4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903" name="Google Shape;903;p4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4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4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4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7" name="Google Shape;907;p4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908" name="Google Shape;908;p4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909" name="Google Shape;909;p4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910" name="Google Shape;910;p4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" name="Google Shape;911;p4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2" name="Google Shape;912;p4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913" name="Google Shape;913;p4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14" name="Google Shape;914;p4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915" name="Google Shape;915;p4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6" name="Google Shape;916;p4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17" name="Google Shape;917;p4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918" name="Google Shape;918;p4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4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0" name="Google Shape;920;p4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921" name="Google Shape;921;p4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922" name="Google Shape;922;p4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4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4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925" name="Google Shape;925;p4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4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929" name="Google Shape;929;p4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" name="Google Shape;933;p4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934" name="Google Shape;934;p4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" name="Google Shape;940;p4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941" name="Google Shape;941;p4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" name="Google Shape;944;p4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945" name="Google Shape;945;p4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946" name="Google Shape;946;p4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4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4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9" name="Google Shape;949;p4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950" name="Google Shape;950;p4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4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4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3" name="Google Shape;953;p4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954" name="Google Shape;954;p4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4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4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7" name="Google Shape;957;p4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958" name="Google Shape;958;p4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" name="Google Shape;960;p4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961" name="Google Shape;961;p4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962" name="Google Shape;962;p4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4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4" name="Google Shape;964;p4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965" name="Google Shape;965;p4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4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7" name="Google Shape;967;p4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968" name="Google Shape;968;p4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4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0" name="Google Shape;970;p4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971" name="Google Shape;971;p4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4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3" name="Google Shape;973;p4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974" name="Google Shape;974;p4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4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977" name="Google Shape;977;p4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4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988" name="Google Shape;988;p4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989" name="Google Shape;989;p4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4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1" name="Google Shape;991;p4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992" name="Google Shape;992;p4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993" name="Google Shape;993;p4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4" name="Google Shape;994;p4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5" name="Google Shape;995;p4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996" name="Google Shape;996;p4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7" name="Google Shape;997;p4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8" name="Google Shape;998;p4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999" name="Google Shape;999;p4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0" name="Google Shape;1000;p4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1" name="Google Shape;1001;p4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002" name="Google Shape;1002;p4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3" name="Google Shape;1003;p4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04" name="Google Shape;1004;p4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5" name="Google Shape;1005;p4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006" name="Google Shape;1006;p4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007" name="Google Shape;1007;p4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4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4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" name="Google Shape;1010;p4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011" name="Google Shape;1011;p4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4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4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" name="Google Shape;1014;p4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015" name="Google Shape;1015;p4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4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4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8" name="Google Shape;1018;p4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019" name="Google Shape;1019;p4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4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4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2" name="Google Shape;1022;p4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023" name="Google Shape;1023;p4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4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4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6" name="Google Shape;1026;p4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027" name="Google Shape;1027;p4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" name="Google Shape;1044;p4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" name="Google Shape;1045;p4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046" name="Google Shape;1046;p4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" name="Google Shape;1048;p4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049" name="Google Shape;1049;p4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" name="Google Shape;1060;p4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061" name="Google Shape;1061;p4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4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4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089" name="Google Shape;1089;p4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90" name="Google Shape;1090;p4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91" name="Google Shape;1091;p4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93" name="Google Shape;1093;p4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96" name="Google Shape;1096;p4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97" name="Google Shape;1097;p4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98" name="Google Shape;1098;p4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103" name="Google Shape;1103;p4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" name="Google Shape;1144;p4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145" name="Google Shape;1145;p4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6" name="Google Shape;1146;p4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147" name="Google Shape;1147;p4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4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4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4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1" name="Google Shape;1151;p4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152" name="Google Shape;1152;p4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4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4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4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56" name="Google Shape;1156;p4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157" name="Google Shape;1157;p4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" name="Google Shape;1161;p4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162" name="Google Shape;1162;p4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163" name="Google Shape;1163;p4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4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4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4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7" name="Google Shape;1167;p4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168" name="Google Shape;1168;p4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4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4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1" name="Google Shape;1171;p4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172" name="Google Shape;1172;p4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4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4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5" name="Google Shape;1175;p4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176" name="Google Shape;1176;p4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4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4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4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0" name="Google Shape;1180;p4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181" name="Google Shape;1181;p4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4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4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4" name="Google Shape;1184;p4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185" name="Google Shape;1185;p4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4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7" name="Google Shape;1187;p4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188" name="Google Shape;1188;p4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189" name="Google Shape;1189;p4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4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4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4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4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4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4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4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4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4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4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4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4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4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4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4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4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4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4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4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4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4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4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4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4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4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4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4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4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4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4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4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4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2" name="Google Shape;1222;p4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223" name="Google Shape;1223;p4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4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4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4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4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4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4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0" name="Google Shape;1230;p4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231" name="Google Shape;1231;p4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4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238" name="Google Shape;1238;p4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" name="Google Shape;1242;p4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243" name="Google Shape;1243;p4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" name="Google Shape;1246;p4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247" name="Google Shape;1247;p4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248" name="Google Shape;1248;p4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4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0" name="Google Shape;1250;p4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251" name="Google Shape;1251;p4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4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" name="Google Shape;1253;p4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254" name="Google Shape;1254;p4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4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4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7" name="Google Shape;1257;p4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258" name="Google Shape;1258;p4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259" name="Google Shape;1259;p4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4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4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2" name="Google Shape;1262;p4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263" name="Google Shape;1263;p4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4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4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6" name="Google Shape;1266;p4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267" name="Google Shape;1267;p4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4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69" name="Google Shape;1269;p4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270" name="Google Shape;1270;p4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" name="Google Shape;1283;p4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284" name="Google Shape;1284;p4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285" name="Google Shape;1285;p4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4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4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8" name="Google Shape;1288;p4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289" name="Google Shape;1289;p4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4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4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2" name="Google Shape;1292;p4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293" name="Google Shape;1293;p4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4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4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96" name="Google Shape;1296;p4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297" name="Google Shape;1297;p4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" name="Google Shape;1308;p4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309" name="Google Shape;1309;p4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" name="Google Shape;1311;p4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312" name="Google Shape;1312;p4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" name="Google Shape;1349;p4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350" name="Google Shape;1350;p4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" name="Google Shape;1365;p4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366" name="Google Shape;1366;p4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367" name="Google Shape;1367;p4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4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9" name="Google Shape;1369;p4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370" name="Google Shape;1370;p4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4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2" name="Google Shape;1372;p4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373" name="Google Shape;1373;p4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4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5" name="Google Shape;1375;p4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376" name="Google Shape;1376;p4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4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8" name="Google Shape;1378;p4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379" name="Google Shape;1379;p4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380" name="Google Shape;1380;p4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4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4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3" name="Google Shape;1383;p4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384" name="Google Shape;1384;p4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4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4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7" name="Google Shape;1387;p4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388" name="Google Shape;1388;p4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4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4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1" name="Google Shape;1391;p4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392" name="Google Shape;1392;p4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4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4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5" name="Google Shape;1395;p4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396" name="Google Shape;1396;p4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4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4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9" name="Google Shape;1399;p4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400" name="Google Shape;1400;p4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4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4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3" name="Google Shape;1403;p4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404" name="Google Shape;1404;p4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4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4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7" name="Google Shape;1407;p4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408" name="Google Shape;1408;p4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4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4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1" name="Google Shape;1411;p4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412" name="Google Shape;1412;p4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4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4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5" name="Google Shape;1415;p4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416" name="Google Shape;1416;p4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4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4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9" name="Google Shape;1419;p4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420" name="Google Shape;1420;p4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421" name="Google Shape;1421;p4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4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3" name="Google Shape;1423;p4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424" name="Google Shape;1424;p4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4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6" name="Google Shape;1426;p4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427" name="Google Shape;1427;p4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4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9" name="Google Shape;1429;p4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430" name="Google Shape;1430;p4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4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2" name="Google Shape;1432;p4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433" name="Google Shape;1433;p4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4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5" name="Google Shape;1435;p4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436" name="Google Shape;1436;p4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4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8" name="Google Shape;1438;p4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439" name="Google Shape;1439;p4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4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1" name="Google Shape;1441;p4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442" name="Google Shape;1442;p4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4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4" name="Google Shape;1444;p4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445" name="Google Shape;1445;p4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4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7" name="Google Shape;1447;p4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448" name="Google Shape;1448;p4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4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50" name="Google Shape;1450;p4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4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" name="Google Shape;1452;p4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" name="Google Shape;1453;p4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" name="Google Shape;1454;p4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" name="Google Shape;1455;p4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6" name="Google Shape;1456;p4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7" name="Google Shape;1457;p4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8" name="Google Shape;1458;p4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9" name="Google Shape;1459;p4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0" name="Google Shape;1460;p4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1" name="Google Shape;1461;p4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p4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3" name="Google Shape;1463;p4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4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" name="Google Shape;1465;p4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" name="Google Shape;1466;p4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" name="Google Shape;1467;p4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" name="Google Shape;1468;p4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" name="Google Shape;1469;p4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0" name="Google Shape;1470;p4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1" name="Google Shape;1471;p4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" name="Google Shape;1472;p4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" name="Google Shape;1473;p4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" name="Google Shape;1474;p4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5" name="Google Shape;1475;p4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" name="Google Shape;1476;p4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4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" name="Google Shape;1478;p4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" name="Google Shape;1479;p4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" name="Google Shape;1480;p4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" name="Google Shape;1481;p4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" name="Google Shape;1482;p4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" name="Google Shape;1483;p4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" name="Google Shape;1484;p4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5" name="Google Shape;1485;p4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486" name="Google Shape;1486;p4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4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4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4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4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4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4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4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4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4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4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4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4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4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4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4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4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9" name="Google Shape;2439;p4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440" name="Google Shape;2440;p4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441" name="Google Shape;2441;p4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4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43" name="Google Shape;2443;p4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5" name="Google Shape;2445;p4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446" name="Google Shape;2446;p4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447" name="Google Shape;2447;p4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48" name="Google Shape;2448;p4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9" name="Google Shape;2449;p4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450" name="Google Shape;2450;p4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451" name="Google Shape;2451;p4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452" name="Google Shape;2452;p4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453" name="Google Shape;2453;p4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4" name="Google Shape;2454;p4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5" name="Google Shape;2455;p4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6" name="Google Shape;2456;p4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7" name="Google Shape;2457;p4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458" name="Google Shape;2458;p4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459" name="Google Shape;2459;p4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60" name="Google Shape;2460;p4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1" name="Google Shape;2461;p4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462" name="Google Shape;2462;p4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63" name="Google Shape;2463;p4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4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4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4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4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8" name="Google Shape;2468;p4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469" name="Google Shape;2469;p4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4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471" name="Google Shape;2471;p4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472" name="Google Shape;2472;p4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4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74" name="Google Shape;2474;p4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475" name="Google Shape;2475;p4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476" name="Google Shape;2476;p4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4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478" name="Google Shape;2478;p4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479" name="Google Shape;2479;p4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80" name="Google Shape;2480;p4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1" name="Google Shape;2481;p4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482" name="Google Shape;2482;p4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483" name="Google Shape;2483;p4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484" name="Google Shape;2484;p4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85" name="Google Shape;2485;p4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486" name="Google Shape;2486;p4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487" name="Google Shape;2487;p4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88" name="Google Shape;2488;p4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9" name="Google Shape;2489;p4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490" name="Google Shape;2490;p4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91" name="Google Shape;2491;p4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2" name="Google Shape;2492;p4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493" name="Google Shape;2493;p4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94" name="Google Shape;2494;p4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95" name="Google Shape;2495;p4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98" name="Google Shape;2498;p4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499" name="Google Shape;2499;p4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4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4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4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4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4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4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4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4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4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4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4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4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" name="Google Shape;2512;p4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4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4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15" name="Google Shape;2515;p4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37" name="Google Shape;2537;p4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538" name="Google Shape;2538;p4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4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40" name="Google Shape;2540;p4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41" name="Google Shape;2541;p4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542" name="Google Shape;2542;p4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4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4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4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46" name="Google Shape;2546;p4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53" name="Google Shape;2553;p4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554" name="Google Shape;2554;p4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4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4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4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58" name="Google Shape;2558;p4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87" name="Google Shape;2587;p4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588" name="Google Shape;2588;p4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" name="Google Shape;2589;p4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90" name="Google Shape;2590;p4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91" name="Google Shape;2591;p4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592" name="Google Shape;2592;p4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4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94" name="Google Shape;2594;p4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595" name="Google Shape;2595;p4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4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97" name="Google Shape;2597;p4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05" name="Google Shape;2605;p4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606" name="Google Shape;2606;p4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4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4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4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10" name="Google Shape;2610;p4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18" name="Google Shape;2618;p4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619" name="Google Shape;2619;p4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4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4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4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23" name="Google Shape;2623;p4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65" name="Google Shape;2665;p4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666" name="Google Shape;2666;p4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4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68" name="Google Shape;2668;p4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3" name="Google Shape;2703;p4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704" name="Google Shape;2704;p4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705" name="Google Shape;2705;p4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4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4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4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4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4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4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4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4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4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4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4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4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4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4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4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4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4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4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4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4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4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4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4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4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4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4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4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4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4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4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4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4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4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4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4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4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4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4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4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4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4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4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4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4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4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4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4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4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4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4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4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4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4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4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4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4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4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4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4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4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4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4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4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4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4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4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4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4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4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4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4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4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4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4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4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4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4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4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4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4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4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4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4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4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4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4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4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4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4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4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4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4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4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4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4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4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4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4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4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4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4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4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4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4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4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4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4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4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4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4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4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4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4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4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4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4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4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4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4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4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4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4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4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4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4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4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4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4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4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4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4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4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4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4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4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4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4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4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4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4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4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4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4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4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4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4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4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4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4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4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4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4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4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4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4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4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4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4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4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4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4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4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4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4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4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4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4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4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4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4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4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4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4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4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4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4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4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4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4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4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4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4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4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4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" name="Google Shape;2890;p4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4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4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4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4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4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4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4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4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4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4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4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4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4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4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4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4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4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4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4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4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4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4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4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4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4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4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4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4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4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4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4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4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4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4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4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4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4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4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4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4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4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4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4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4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4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4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4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4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4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4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4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4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4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4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4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4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4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4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4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4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4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4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4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4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4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4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4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4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4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4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4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4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4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4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4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4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4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4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4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4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4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4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4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4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4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4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4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4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79" name="Google Shape;2979;p4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80" name="Google Shape;2980;p4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2981" name="Google Shape;2981;p4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4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4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4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4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4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4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4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4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4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4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4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4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4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4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4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4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4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4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4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4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4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4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4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4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4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4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4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4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4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4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4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4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4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4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4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17" name="Google Shape;3017;p4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018" name="Google Shape;3018;p4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019" name="Google Shape;3019;p4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4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4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4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4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4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4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4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4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4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4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4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4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4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4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4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5" name="Google Shape;3035;p4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036" name="Google Shape;3036;p4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4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4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4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4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4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4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4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4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4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4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4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4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4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4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4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4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4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4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4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4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4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4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4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4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4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4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4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4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4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4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4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4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4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4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4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4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4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4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4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4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4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4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4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4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4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4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4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4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4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4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4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4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4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4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4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4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4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4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4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4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4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4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4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4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4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4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4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4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4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4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4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4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4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4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4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4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4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4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4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4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4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4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4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4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4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4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4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4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4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4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4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4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4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4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4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4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4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4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4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4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4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4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4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4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4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4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4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4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4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4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4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4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4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4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4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4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4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4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4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4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4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4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4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4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4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4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4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4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4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4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4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4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4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4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4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4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4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4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4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4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4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4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4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4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4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4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4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4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4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4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4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4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4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4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4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4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4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4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4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4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4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4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4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4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4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4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4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4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4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4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4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4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4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4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4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4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4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4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4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4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4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49" name="Google Shape;3349;p4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353" name="Shape 3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4" name="Google Shape;3354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355" name="Google Shape;3355;p4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</a:t>
            </a:r>
            <a:r>
              <a:rPr lang="es-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-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-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resources, keeping the quality. To</a:t>
            </a:r>
            <a:r>
              <a:rPr lang="es-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-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color,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just ungroup the resource and click </a:t>
            </a:r>
            <a:r>
              <a:rPr lang="es-ES">
                <a:solidFill>
                  <a:srgbClr val="FFFFFF"/>
                </a:solidFill>
              </a:rPr>
              <a:t>on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Then,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356" name="Google Shape;3356;p43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3357" name="Google Shape;3357;p43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3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3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3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3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3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3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3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3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3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3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3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3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0" name="Google Shape;3370;p43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3371" name="Google Shape;3371;p43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3" name="Google Shape;3373;p43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3374" name="Google Shape;3374;p43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8" name="Google Shape;3378;p43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3379" name="Google Shape;3379;p43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1" name="Google Shape;3381;p43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3382" name="Google Shape;3382;p43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5" name="Google Shape;3385;p43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3386" name="Google Shape;3386;p43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9" name="Google Shape;3389;p43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3390" name="Google Shape;3390;p43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2" name="Google Shape;3392;p43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3393" name="Google Shape;3393;p43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7" name="Google Shape;3397;p43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3398" name="Google Shape;3398;p43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2" name="Google Shape;3402;p43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3403" name="Google Shape;3403;p43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8" name="Google Shape;3408;p43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3409" name="Google Shape;3409;p43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1" name="Google Shape;3431;p43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3432" name="Google Shape;3432;p43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3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3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3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3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3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3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3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3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3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3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3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3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3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3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3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3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3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3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3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3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3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3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3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3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3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3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3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3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3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3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3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3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3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3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3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3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3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3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3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3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3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3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3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3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3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3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1" name="Google Shape;3491;p43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3492" name="Google Shape;3492;p43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3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3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3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3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3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3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3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3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3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3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4" name="Google Shape;3504;p43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3505" name="Google Shape;3505;p43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3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3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3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3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3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3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3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3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3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5" name="Google Shape;3515;p43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3516" name="Google Shape;3516;p43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3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3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3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0" name="Google Shape;3520;p43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3521" name="Google Shape;3521;p43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3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3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4" name="Google Shape;3524;p43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3525" name="Google Shape;3525;p43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3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3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3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3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3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1" name="Google Shape;3531;p43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3532" name="Google Shape;3532;p43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3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3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3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3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3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3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9" name="Google Shape;3539;p43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3540" name="Google Shape;3540;p43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3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3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3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3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5" name="Google Shape;3545;p43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3546" name="Google Shape;3546;p43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3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3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3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3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3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3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3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3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3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56" name="Google Shape;3556;p43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7" name="Google Shape;3557;p43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8" name="Google Shape;3558;p43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9" name="Google Shape;3559;p43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60" name="Google Shape;3560;p43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3561" name="Google Shape;3561;p43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43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3" name="Google Shape;3563;p43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3564" name="Google Shape;3564;p43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43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6" name="Google Shape;3566;p43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3567" name="Google Shape;3567;p43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43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9" name="Google Shape;3569;p43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3570" name="Google Shape;3570;p43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43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2" name="Google Shape;3572;p43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3573" name="Google Shape;3573;p43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3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5" name="Google Shape;3575;p43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3576" name="Google Shape;3576;p43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3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8" name="Google Shape;3578;p43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3579" name="Google Shape;3579;p43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43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1" name="Google Shape;3581;p43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3582" name="Google Shape;3582;p43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43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43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5" name="Google Shape;3585;p43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3586" name="Google Shape;3586;p43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43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43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9" name="Google Shape;3589;p43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3590" name="Google Shape;3590;p43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3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3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3" name="Google Shape;3593;p43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3594" name="Google Shape;3594;p43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3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3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7" name="Google Shape;3597;p43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3598" name="Google Shape;3598;p43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3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3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1" name="Google Shape;3601;p43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3602" name="Google Shape;3602;p43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3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3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5" name="Google Shape;3605;p43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3606" name="Google Shape;3606;p43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3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08" name="Google Shape;3608;p43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9" name="Google Shape;3609;p43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0" name="Google Shape;3610;p43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1" name="Google Shape;3611;p43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2" name="Google Shape;3612;p43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3" name="Google Shape;3613;p43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4" name="Google Shape;3614;p43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5" name="Google Shape;3615;p43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6" name="Google Shape;3616;p43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7" name="Google Shape;3617;p43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8" name="Google Shape;3618;p43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19" name="Google Shape;3619;p43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3620" name="Google Shape;3620;p43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43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22" name="Google Shape;3622;p43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23" name="Google Shape;3623;p43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624" name="Google Shape;3624;p43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43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6" name="Google Shape;3626;p43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627" name="Google Shape;3627;p43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43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29" name="Google Shape;3629;p43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0" name="Google Shape;3630;p43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1" name="Google Shape;3631;p43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32" name="Google Shape;3632;p43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633" name="Google Shape;3633;p43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43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43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43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43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43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3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3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3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42" name="Google Shape;3642;p43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643" name="Google Shape;3643;p43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3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3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3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3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3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3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3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3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3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3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3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3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3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3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3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9" name="Google Shape;3659;p43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660" name="Google Shape;3660;p43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3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2" name="Google Shape;3662;p43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663" name="Google Shape;3663;p43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3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3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3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3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3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3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3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3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3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3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3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3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3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3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3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3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3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3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3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3" name="Google Shape;3683;p43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684" name="Google Shape;3684;p43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3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3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3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3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3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3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3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3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3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3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3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3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3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3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3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3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3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3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3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3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3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3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3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3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3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3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3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3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3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3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3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3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3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3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3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3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3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3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3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3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3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3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3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3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3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3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3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3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3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3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3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3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3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3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3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3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3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3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3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3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3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3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3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3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3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3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3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3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3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3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3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3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3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3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3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3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3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62" name="Google Shape;3762;p43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3" name="Google Shape;3763;p43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4" name="Google Shape;3764;p43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5" name="Google Shape;3765;p43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6" name="Google Shape;3766;p43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7" name="Google Shape;3767;p43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8" name="Google Shape;3768;p43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9" name="Google Shape;3769;p43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0" name="Google Shape;3770;p43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1" name="Google Shape;3771;p43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2" name="Google Shape;3772;p43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3" name="Google Shape;3773;p43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4" name="Google Shape;3774;p43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5" name="Google Shape;3775;p43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6" name="Google Shape;3776;p43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7" name="Google Shape;3777;p43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8" name="Google Shape;3778;p43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9" name="Google Shape;3779;p43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0" name="Google Shape;3780;p43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1" name="Google Shape;3781;p43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2" name="Google Shape;3782;p43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3" name="Google Shape;3783;p43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4" name="Google Shape;3784;p43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85" name="Google Shape;3785;p43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786" name="Google Shape;3786;p43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43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43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43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43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43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43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3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43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43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3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43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3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3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43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43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3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3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3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3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3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3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3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3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3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3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43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43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3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3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3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3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3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3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3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3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3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3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3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3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3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3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3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3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3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3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3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3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3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3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3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3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3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43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43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3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3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3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3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3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3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3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3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3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3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3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3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3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3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3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3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3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3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3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3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3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3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3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3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3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3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3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3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3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3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3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3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3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3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3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3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3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3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3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3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3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3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3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3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3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3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3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3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3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43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43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43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43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43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3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3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3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3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3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3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3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3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3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3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3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3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43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43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43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43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43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43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3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43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43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3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3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3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3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43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43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43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43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43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43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3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3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3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3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43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43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3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3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3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3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43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43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43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43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43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43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43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3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43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43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43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43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43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3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3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43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43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43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43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43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43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43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43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43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43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3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43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43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3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43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969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0" name="Google Shape;3970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-ES"/>
              <a:t>set 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71" name="Google Shape;3971;p4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</a:t>
            </a:r>
            <a:r>
              <a:rPr lang="es-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-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-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icons,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-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stroke and fill color</a:t>
            </a:r>
            <a:r>
              <a:rPr lang="es-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; just select the icon and click on the</a:t>
            </a:r>
            <a:r>
              <a:rPr lang="es-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-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paint-bucket/pen</a:t>
            </a:r>
            <a:r>
              <a:rPr lang="es-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br>
              <a:rPr lang="es-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972" name="Google Shape;3972;p44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3973" name="Google Shape;3973;p4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4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4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4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4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4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9" name="Google Shape;3979;p44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3980" name="Google Shape;3980;p4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4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2" name="Google Shape;3982;p44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3983" name="Google Shape;3983;p4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4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5" name="Google Shape;3985;p44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3986" name="Google Shape;3986;p4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4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8" name="Google Shape;3988;p44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3989" name="Google Shape;3989;p4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4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4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4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4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4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5" name="Google Shape;3995;p44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3996" name="Google Shape;3996;p4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4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4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4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4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4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4" name="Google Shape;4004;p44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4005" name="Google Shape;4005;p4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4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7" name="Google Shape;4007;p44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4008" name="Google Shape;4008;p4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4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0" name="Google Shape;4010;p44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4011" name="Google Shape;4011;p4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4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3" name="Google Shape;4013;p44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4014" name="Google Shape;4014;p4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4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4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4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4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9" name="Google Shape;4019;p44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4020" name="Google Shape;4020;p4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4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4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4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24" name="Google Shape;4024;p44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25" name="Google Shape;4025;p44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4026" name="Google Shape;4026;p4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9" name="Google Shape;4029;p44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4030" name="Google Shape;4030;p4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4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2" name="Google Shape;4032;p44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4033" name="Google Shape;4033;p4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4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4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36" name="Google Shape;4036;p44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37" name="Google Shape;4037;p44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4038" name="Google Shape;4038;p4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4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4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4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2" name="Google Shape;4042;p44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4043" name="Google Shape;4043;p4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4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5" name="Google Shape;4045;p44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4046" name="Google Shape;4046;p4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4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4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4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4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4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2" name="Google Shape;4052;p44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4053" name="Google Shape;4053;p4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4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4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4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4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4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0" name="Google Shape;4060;p44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4061" name="Google Shape;4061;p4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4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4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4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5" name="Google Shape;4065;p44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4066" name="Google Shape;4066;p4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4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8" name="Google Shape;4068;p44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4069" name="Google Shape;4069;p4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4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2" name="Google Shape;4072;p44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4073" name="Google Shape;4073;p4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4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4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44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4077" name="Google Shape;4077;p4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4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9" name="Google Shape;4079;p44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4080" name="Google Shape;4080;p4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4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4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4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44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4086" name="Google Shape;4086;p4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4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4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4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4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4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4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4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4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4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4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4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4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4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4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4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4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4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44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4106" name="Google Shape;4106;p4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4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4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4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44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4111" name="Google Shape;4111;p4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4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4" name="Google Shape;4114;p44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4115" name="Google Shape;4115;p4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4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4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4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4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0" name="Google Shape;4120;p44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4121" name="Google Shape;4121;p4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4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4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4" name="Google Shape;4124;p44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4125" name="Google Shape;4125;p4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4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4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8" name="Google Shape;4128;p44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4129" name="Google Shape;4129;p4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4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4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4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4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4" name="Google Shape;4134;p44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4135" name="Google Shape;4135;p4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4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4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38" name="Google Shape;4138;p44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39" name="Google Shape;4139;p44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4140" name="Google Shape;4140;p4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4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2" name="Google Shape;4142;p44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4143" name="Google Shape;4143;p4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4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4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4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4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4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4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4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1" name="Google Shape;4151;p44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4152" name="Google Shape;4152;p4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4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4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5" name="Google Shape;4155;p44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4156" name="Google Shape;4156;p4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4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8" name="Google Shape;4158;p44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4159" name="Google Shape;4159;p4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4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4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2" name="Google Shape;4162;p44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4163" name="Google Shape;4163;p4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4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4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4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4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8" name="Google Shape;4168;p44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4169" name="Google Shape;4169;p4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4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71" name="Google Shape;4171;p44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72" name="Google Shape;4172;p44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4173" name="Google Shape;4173;p4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4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4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4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4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4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4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0" name="Google Shape;4180;p44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4181" name="Google Shape;4181;p4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4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4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4" name="Google Shape;4184;p44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4185" name="Google Shape;4185;p4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4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4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4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44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4190" name="Google Shape;4190;p4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4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4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4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4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4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6" name="Google Shape;4196;p44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4197" name="Google Shape;4197;p4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4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4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0" name="Google Shape;4200;p44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4201" name="Google Shape;4201;p4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4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4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4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4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4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4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44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4209" name="Google Shape;4209;p4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4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4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4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4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14" name="Google Shape;4214;p44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15" name="Google Shape;4215;p44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4216" name="Google Shape;4216;p4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4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4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9" name="Google Shape;4219;p44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4220" name="Google Shape;4220;p4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22" name="Google Shape;4222;p44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23" name="Google Shape;4223;p44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4224" name="Google Shape;4224;p4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4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6" name="Google Shape;4226;p44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4227" name="Google Shape;4227;p4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4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29" name="Google Shape;4229;p44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30" name="Google Shape;4230;p44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31" name="Google Shape;4231;p44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4232" name="Google Shape;4232;p4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4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4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4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4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44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4238" name="Google Shape;4238;p4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4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4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4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44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245" name="Google Shape;4245;p4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4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4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4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44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251" name="Google Shape;4251;p4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4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4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5" name="Google Shape;4255;p44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256" name="Google Shape;4256;p4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4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8" name="Google Shape;4258;p44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259" name="Google Shape;4259;p4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4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1" name="Google Shape;4261;p44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262" name="Google Shape;4262;p4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4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4" name="Google Shape;4264;p44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265" name="Google Shape;4265;p4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4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7" name="Google Shape;4267;p44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268" name="Google Shape;4268;p4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4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4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4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4" name="Google Shape;4274;p44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275" name="Google Shape;4275;p4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4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4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44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279" name="Google Shape;4279;p4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4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4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4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3" name="Google Shape;4283;p44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284" name="Google Shape;4284;p4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4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4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7" name="Google Shape;4287;p44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288" name="Google Shape;4288;p4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4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4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4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4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4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4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6" name="Google Shape;4296;p44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297" name="Google Shape;4297;p4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4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4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4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4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2" name="Google Shape;4302;p44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303" name="Google Shape;4303;p4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4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4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4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4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4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44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310" name="Google Shape;4310;p4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4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4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4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4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4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4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4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4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4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4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2" name="Google Shape;4322;p44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323" name="Google Shape;4323;p4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4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4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4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4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4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0" name="Google Shape;4330;p44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331" name="Google Shape;4331;p4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4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4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4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4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44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337" name="Google Shape;4337;p4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4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39" name="Google Shape;4339;p44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40" name="Google Shape;4340;p44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341" name="Google Shape;4341;p4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4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3" name="Google Shape;4343;p44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344" name="Google Shape;4344;p4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4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4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7" name="Google Shape;4347;p44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348" name="Google Shape;4348;p4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4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4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1" name="Google Shape;4351;p44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352" name="Google Shape;4352;p4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4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4" name="Google Shape;4354;p44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355" name="Google Shape;4355;p4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4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7" name="Google Shape;4357;p44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358" name="Google Shape;4358;p4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4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4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1" name="Google Shape;4361;p44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362" name="Google Shape;4362;p4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4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4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5" name="Google Shape;4365;p44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366" name="Google Shape;4366;p4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4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4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4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0" name="Google Shape;4370;p44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371" name="Google Shape;4371;p4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4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4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4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5" name="Google Shape;4375;p44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376" name="Google Shape;4376;p4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4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4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4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44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381" name="Google Shape;4381;p44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44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44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4" name="Google Shape;4384;p44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385" name="Google Shape;4385;p44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44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7" name="Google Shape;4387;p44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388" name="Google Shape;4388;p44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44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44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391" name="Google Shape;4391;p44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44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44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44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5" name="Google Shape;4395;p44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396" name="Google Shape;4396;p44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44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44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44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44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1" name="Google Shape;4401;p44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402" name="Google Shape;4402;p44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44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44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44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44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44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44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09" name="Google Shape;4409;p44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10" name="Google Shape;4410;p44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411" name="Google Shape;4411;p44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44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4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44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5" name="Google Shape;4415;p44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416" name="Google Shape;4416;p44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44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44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44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44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44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44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44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44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44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6" name="Google Shape;4426;p44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427" name="Google Shape;4427;p44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44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44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0" name="Google Shape;4430;p44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431" name="Google Shape;4431;p44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44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44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44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35" name="Google Shape;4435;p44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36" name="Google Shape;4436;p44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37" name="Google Shape;4437;p44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438" name="Google Shape;4438;p4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4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4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1" name="Google Shape;4441;p44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442" name="Google Shape;4442;p44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44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44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44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446" name="Google Shape;4446;p4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4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4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4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0" name="Google Shape;4450;p44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451" name="Google Shape;4451;p44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44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44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4" name="Google Shape;4454;p44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455" name="Google Shape;4455;p44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44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7" name="Google Shape;4457;p44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8" name="Google Shape;4458;p44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459" name="Google Shape;4459;p44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44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1" name="Google Shape;4461;p44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462" name="Google Shape;4462;p44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44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44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44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66" name="Google Shape;4466;p44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67" name="Google Shape;4467;p44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68" name="Google Shape;4468;p44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469" name="Google Shape;4469;p44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44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44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2" name="Google Shape;4472;p44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473" name="Google Shape;4473;p44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44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44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6" name="Google Shape;4476;p44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477" name="Google Shape;4477;p44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44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44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80" name="Google Shape;4480;p44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81" name="Google Shape;4481;p44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82" name="Google Shape;4482;p44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483" name="Google Shape;4483;p44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44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5" name="Google Shape;4485;p44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486" name="Google Shape;4486;p44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44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44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89" name="Google Shape;4489;p44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90" name="Google Shape;4490;p44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491" name="Google Shape;4491;p44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44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44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44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5" name="Google Shape;4495;p44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496" name="Google Shape;4496;p44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44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44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44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44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44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2" name="Google Shape;4502;p44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503" name="Google Shape;4503;p44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44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5" name="Google Shape;4505;p44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506" name="Google Shape;4506;p4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4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4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4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10" name="Google Shape;4510;p44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11" name="Google Shape;4511;p44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12" name="Google Shape;4512;p44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513" name="Google Shape;4513;p44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44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44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44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44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44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44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44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21" name="Google Shape;4521;p44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22" name="Google Shape;4522;p44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523" name="Google Shape;4523;p44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44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44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6" name="Google Shape;4526;p44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527" name="Google Shape;4527;p44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44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44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0" name="Google Shape;4530;p44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531" name="Google Shape;4531;p44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44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44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4" name="Google Shape;4534;p44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535" name="Google Shape;4535;p44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44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44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44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9" name="Google Shape;4539;p44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540" name="Google Shape;4540;p4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4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4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4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4" name="Google Shape;4544;p44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545" name="Google Shape;4545;p44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44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47" name="Google Shape;4547;p44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48" name="Google Shape;4548;p44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49" name="Google Shape;4549;p44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50" name="Google Shape;4550;p44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551" name="Google Shape;4551;p44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44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3" name="Google Shape;4553;p44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554" name="Google Shape;4554;p44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44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44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44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44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59" name="Google Shape;4559;p44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60" name="Google Shape;4560;p44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561" name="Google Shape;4561;p44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44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44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64" name="Google Shape;4564;p44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65" name="Google Shape;4565;p44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66" name="Google Shape;4566;p44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567" name="Google Shape;4567;p44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44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9" name="Google Shape;4569;p44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570" name="Google Shape;4570;p44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44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2" name="Google Shape;4572;p44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573" name="Google Shape;4573;p44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44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5" name="Google Shape;4575;p44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6" name="Google Shape;4576;p44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577" name="Google Shape;4577;p44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44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44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44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44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2" name="Google Shape;4582;p44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583" name="Google Shape;4583;p44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44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44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6" name="Google Shape;4586;p44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587" name="Google Shape;4587;p44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44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89" name="Google Shape;4589;p44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90" name="Google Shape;4590;p44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591" name="Google Shape;4591;p44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44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3" name="Google Shape;4593;p44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594" name="Google Shape;4594;p44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44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44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44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98" name="Google Shape;4598;p44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99" name="Google Shape;4599;p44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00" name="Google Shape;4600;p44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601" name="Google Shape;4601;p44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44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44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44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44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606" name="Google Shape;4606;p44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44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44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44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0" name="Google Shape;4610;p44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611" name="Google Shape;4611;p44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44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44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44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5" name="Google Shape;4615;p44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616" name="Google Shape;4616;p44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44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44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44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0" name="Google Shape;4620;p44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621" name="Google Shape;4621;p44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44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44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4" name="Google Shape;4624;p44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625" name="Google Shape;4625;p44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44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44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44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9" name="Google Shape;4629;p44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630" name="Google Shape;4630;p44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44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32" name="Google Shape;4632;p44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33" name="Google Shape;4633;p44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634" name="Google Shape;4634;p44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44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6" name="Google Shape;4636;p44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637" name="Google Shape;4637;p44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44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39" name="Google Shape;4639;p44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40" name="Google Shape;4640;p44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641" name="Google Shape;4641;p44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44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44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4" name="Google Shape;4644;p44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645" name="Google Shape;4645;p44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44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7" name="Google Shape;4647;p44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648" name="Google Shape;4648;p44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44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44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1" name="Google Shape;4651;p44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652" name="Google Shape;4652;p4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4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4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5" name="Google Shape;4655;p44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656" name="Google Shape;4656;p44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44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8" name="Google Shape;4658;p44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659" name="Google Shape;4659;p44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44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1" name="Google Shape;4661;p44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662" name="Google Shape;4662;p44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44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44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5" name="Google Shape;4665;p44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666" name="Google Shape;4666;p44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44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44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69" name="Google Shape;4669;p44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70" name="Google Shape;4670;p44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671" name="Google Shape;4671;p44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44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3" name="Google Shape;4673;p44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674" name="Google Shape;4674;p44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44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679" name="Shape 4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0" name="Google Shape;4680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-ES"/>
              <a:t>I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81" name="Google Shape;4681;p45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682" name="Google Shape;4682;p4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4" name="Google Shape;4684;p45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685" name="Google Shape;4685;p4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7" name="Google Shape;4687;p45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688" name="Google Shape;4688;p4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0" name="Google Shape;4690;p45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691" name="Google Shape;4691;p4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3" name="Google Shape;4693;p45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4" name="Google Shape;4694;p45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695" name="Google Shape;4695;p4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4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45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698" name="Google Shape;4698;p4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2" name="Google Shape;4702;p45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03" name="Google Shape;4703;p4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45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07" name="Google Shape;4707;p4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2" name="Google Shape;4712;p45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13" name="Google Shape;4713;p4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4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6" name="Google Shape;4716;p45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717" name="Google Shape;4717;p4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4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9" name="Google Shape;4719;p45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720" name="Google Shape;4720;p4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2" name="Google Shape;4722;p45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3" name="Google Shape;4723;p45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24" name="Google Shape;4724;p4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45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27" name="Google Shape;4727;p4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0" name="Google Shape;4730;p45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31" name="Google Shape;4731;p4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3" name="Google Shape;4733;p45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4" name="Google Shape;4734;p45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35" name="Google Shape;4735;p4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4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4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1" name="Google Shape;4741;p45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42" name="Google Shape;4742;p4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4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4" name="Google Shape;4744;p45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45" name="Google Shape;4745;p4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1" name="Google Shape;4751;p45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52" name="Google Shape;4752;p4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5" name="Google Shape;4755;p45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56" name="Google Shape;4756;p4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8" name="Google Shape;4758;p45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9" name="Google Shape;4759;p45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60" name="Google Shape;4760;p4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2" name="Google Shape;4762;p45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63" name="Google Shape;4763;p4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5" name="Google Shape;4765;p45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66" name="Google Shape;4766;p4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8" name="Google Shape;4768;p45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69" name="Google Shape;4769;p4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4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1" name="Google Shape;4771;p45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72" name="Google Shape;4772;p4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4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5" name="Google Shape;4775;p45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76" name="Google Shape;4776;p4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8" name="Google Shape;4778;p45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79" name="Google Shape;4779;p4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6" name="Google Shape;4786;p45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7" name="Google Shape;4787;p45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8" name="Google Shape;4788;p45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789" name="Google Shape;4789;p4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45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792" name="Google Shape;4792;p4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4" name="Google Shape;4794;p45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795" name="Google Shape;4795;p4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4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4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0" name="Google Shape;4800;p45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01" name="Google Shape;4801;p4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5" name="Google Shape;4805;p45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06" name="Google Shape;4806;p4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45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11" name="Google Shape;4811;p4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12" name="Google Shape;4812;p4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13" name="Google Shape;4813;p4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4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4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4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4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4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4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20" name="Google Shape;4820;p45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21" name="Google Shape;4821;p4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3" name="Google Shape;4823;p45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24" name="Google Shape;4824;p4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4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4" name="Google Shape;4834;p45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35" name="Google Shape;4835;p4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7" name="Google Shape;4837;p45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38" name="Google Shape;4838;p4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0" name="Google Shape;4840;p45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41" name="Google Shape;4841;p4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3" name="Google Shape;4843;p45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44" name="Google Shape;4844;p4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4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45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49" name="Google Shape;4849;p4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1" name="Google Shape;4851;p45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52" name="Google Shape;4852;p4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4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5" name="Google Shape;4855;p45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56" name="Google Shape;4856;p4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4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0" name="Google Shape;4860;p45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61" name="Google Shape;4861;p45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62" name="Google Shape;4862;p4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4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4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6" name="Google Shape;4866;p45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67" name="Google Shape;4867;p4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4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9" name="Google Shape;4869;p45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0" name="Google Shape;4870;p45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71" name="Google Shape;4871;p45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45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3" name="Google Shape;4873;p45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74" name="Google Shape;4874;p4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4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4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7" name="Google Shape;4877;p45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8" name="Google Shape;4878;p45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79" name="Google Shape;4879;p4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4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45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883" name="Google Shape;4883;p45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5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45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5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5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45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45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5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5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45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893" name="Google Shape;4893;p45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5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45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45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897" name="Google Shape;4897;p45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5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45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45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01" name="Google Shape;4901;p45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45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3" name="Google Shape;4903;p45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04" name="Google Shape;4904;p45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45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45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45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45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45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45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45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45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3" name="Google Shape;4913;p45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14" name="Google Shape;4914;p4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4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4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4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8" name="Google Shape;4918;p45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9" name="Google Shape;4919;p45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0" name="Google Shape;4920;p45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1" name="Google Shape;4921;p45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22" name="Google Shape;4922;p45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45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45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45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45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45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45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45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5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5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45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45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5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5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45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37" name="Google Shape;4937;p45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5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45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40" name="Google Shape;4940;p45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5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5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45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44" name="Google Shape;4944;p45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5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5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45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48" name="Google Shape;4948;p45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5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45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45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5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45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54" name="Google Shape;4954;p45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5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5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45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45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59" name="Google Shape;4959;p45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5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1" name="Google Shape;4961;p45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2" name="Google Shape;4962;p45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63" name="Google Shape;4963;p45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5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5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6" name="Google Shape;4966;p45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7" name="Google Shape;4967;p45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68" name="Google Shape;4968;p45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5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45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71" name="Google Shape;4971;p45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5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45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5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5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6" name="Google Shape;4976;p45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77" name="Google Shape;4977;p45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5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5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5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5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2" name="Google Shape;4982;p45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3" name="Google Shape;4983;p45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984" name="Google Shape;4984;p45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45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45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45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988" name="Google Shape;4988;p45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45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45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5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5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45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45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995" name="Google Shape;4995;p45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5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5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45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999" name="Google Shape;4999;p45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5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5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45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03" name="Google Shape;5003;p45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5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5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5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7" name="Google Shape;5007;p45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08" name="Google Shape;5008;p45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5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45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11" name="Google Shape;5011;p45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5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45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14" name="Google Shape;5014;p45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5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5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5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8" name="Google Shape;5018;p45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019" name="Google Shape;5019;p45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5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45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5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45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24" name="Google Shape;5024;p45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5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5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5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5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5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5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45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32" name="Google Shape;5032;p45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45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4" name="Google Shape;5034;p45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5" name="Google Shape;5035;p45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36" name="Google Shape;5036;p45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5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45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45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0" name="Google Shape;5040;p45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1" name="Google Shape;5041;p45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42" name="Google Shape;5042;p45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45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5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45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46" name="Google Shape;5046;p4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4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4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4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4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3" name="Google Shape;5053;p45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54" name="Google Shape;5054;p45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5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6" name="Google Shape;5056;p45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7" name="Google Shape;5057;p45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8" name="Google Shape;5058;p45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9" name="Google Shape;5059;p45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60" name="Google Shape;5060;p45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5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5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5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45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65" name="Google Shape;5065;p45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5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5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5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45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5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5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075" name="Shape 5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6" name="Google Shape;5076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77" name="Google Shape;5077;p46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78" name="Google Shape;5078;p4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4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46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083" name="Google Shape;5083;p4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46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088" name="Google Shape;5088;p4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2" name="Google Shape;5092;p46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093" name="Google Shape;5093;p4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4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46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096" name="Google Shape;5096;p4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46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01" name="Google Shape;5101;p4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46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06" name="Google Shape;5106;p4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8" name="Google Shape;5108;p46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09" name="Google Shape;5109;p4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4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4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3" name="Google Shape;5113;p46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14" name="Google Shape;5114;p4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4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8" name="Google Shape;5118;p46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119" name="Google Shape;5119;p4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46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24" name="Google Shape;5124;p4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8" name="Google Shape;5128;p46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29" name="Google Shape;5129;p4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46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35" name="Google Shape;5135;p4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46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38" name="Google Shape;5138;p4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46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45" name="Google Shape;5145;p4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9" name="Google Shape;5149;p46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50" name="Google Shape;5150;p4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4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46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55" name="Google Shape;5155;p4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9" name="Google Shape;5159;p46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60" name="Google Shape;5160;p4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4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46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65" name="Google Shape;5165;p4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46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71" name="Google Shape;5171;p4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4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46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77" name="Google Shape;5177;p4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46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182" name="Google Shape;5182;p4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46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185" name="Google Shape;5185;p4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46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191" name="Google Shape;5191;p4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46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196" name="Google Shape;5196;p4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4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4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46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01" name="Google Shape;5201;p4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4" name="Google Shape;5204;p46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05" name="Google Shape;5205;p4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46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08" name="Google Shape;5208;p4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46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13" name="Google Shape;5213;p4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46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218" name="Google Shape;5218;p4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0" name="Google Shape;5220;p46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21" name="Google Shape;5221;p4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46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25" name="Google Shape;5225;p4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46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29" name="Google Shape;5229;p4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2" name="Google Shape;5232;p46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33" name="Google Shape;5233;p4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4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46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38" name="Google Shape;5238;p4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46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43" name="Google Shape;5243;p4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5" name="Google Shape;5245;p46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46" name="Google Shape;5246;p4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46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50" name="Google Shape;5250;p4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46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55" name="Google Shape;5255;p4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46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60" name="Google Shape;5260;p4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3" name="Google Shape;5263;p46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64" name="Google Shape;5264;p4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46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69" name="Google Shape;5269;p4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46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74" name="Google Shape;5274;p4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4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9" name="Google Shape;5279;p46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80" name="Google Shape;5280;p4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4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4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4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46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286" name="Google Shape;5286;p4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46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289" name="Google Shape;5289;p4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4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3" name="Google Shape;5293;p46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294" name="Google Shape;5294;p4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46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299" name="Google Shape;5299;p4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46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03" name="Google Shape;5303;p46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46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6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6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6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6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6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46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11" name="Google Shape;5311;p46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6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6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6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6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46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317" name="Google Shape;5317;p46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6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46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6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46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22" name="Google Shape;5322;p46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6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6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6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46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27" name="Google Shape;5327;p46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6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6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6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6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46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33" name="Google Shape;5333;p46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6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6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6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6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46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39" name="Google Shape;5339;p46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46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6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6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6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6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46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46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46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48" name="Google Shape;5348;p46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6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46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46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6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6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46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55" name="Google Shape;5355;p46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6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6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46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46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60" name="Google Shape;5360;p46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6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6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6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46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46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6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6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46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6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6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1" name="Google Shape;5371;p46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72" name="Google Shape;5372;p46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46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6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6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46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46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46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79" name="Google Shape;5379;p46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6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6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6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46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384" name="Google Shape;5384;p46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46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6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6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46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389" name="Google Shape;5389;p46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6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6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46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3" name="Google Shape;5393;p46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394" name="Google Shape;5394;p46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6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6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6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46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399" name="Google Shape;5399;p46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6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6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6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46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6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46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06" name="Google Shape;5406;p46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6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6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46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10" name="Google Shape;5410;p46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6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6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46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14" name="Google Shape;5414;p46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6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6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6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6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6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6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46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46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23" name="Google Shape;5423;p46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6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6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6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6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6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46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0" name="Google Shape;5430;p46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31" name="Google Shape;5431;p46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46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46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46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46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36" name="Google Shape;5436;p46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6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6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46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46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46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42" name="Google Shape;5442;p46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46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46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6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6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46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46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6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0" name="Google Shape;5450;p46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51" name="Google Shape;5451;p46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46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46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54" name="Google Shape;5454;p46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6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46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46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46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46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60" name="Google Shape;5460;p46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6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6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46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64" name="Google Shape;5464;p46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6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6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6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6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6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6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46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46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73" name="Google Shape;5473;p46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6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6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46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46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46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79" name="Google Shape;5479;p46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6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6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46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6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6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6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46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487" name="Google Shape;5487;p46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6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6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6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6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6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6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6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6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6" name="Google Shape;5496;p46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497" name="Google Shape;5497;p46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6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6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6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6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6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6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46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05" name="Google Shape;5505;p46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6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46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6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46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10" name="Google Shape;5510;p46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6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6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46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46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6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6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7" name="Google Shape;5517;p46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518" name="Google Shape;5518;p46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46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46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6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6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6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46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46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26" name="Google Shape;5526;p46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6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6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46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6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6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46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3" name="Google Shape;5533;p46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4" name="Google Shape;5534;p46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5" name="Google Shape;5535;p46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36" name="Google Shape;5536;p46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46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6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6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46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46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6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46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44" name="Google Shape;5544;p46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6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6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6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6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6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6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6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2" name="Google Shape;5552;p46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53" name="Google Shape;5553;p46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6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6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6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6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6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46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60" name="Google Shape;5560;p46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46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6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6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46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46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66" name="Google Shape;5566;p46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6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6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46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46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46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46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3" name="Google Shape;5573;p46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74" name="Google Shape;5574;p46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46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46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6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46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6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0" name="Google Shape;5580;p46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581" name="Google Shape;5581;p46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46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6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46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585" name="Google Shape;5585;p46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6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6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6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6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6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46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46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46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594" name="Google Shape;5594;p46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6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6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6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46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6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6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6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6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6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6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46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06" name="Google Shape;5606;p46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6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6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6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6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6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46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13" name="Google Shape;5613;p46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46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6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6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46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8" name="Google Shape;5618;p46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619" name="Google Shape;5619;p46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6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6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6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6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46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6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6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46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28" name="Google Shape;5628;p46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6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6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6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6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46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46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46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36" name="Google Shape;5636;p46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6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6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6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46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46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6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6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4" name="Google Shape;5644;p46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45" name="Google Shape;5645;p46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6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6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46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46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6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6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6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46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46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55" name="Google Shape;5655;p4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60" name="Google Shape;5660;p4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61" name="Google Shape;5661;p4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62" name="Google Shape;5662;p4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4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64" name="Google Shape;5664;p46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668" name="Shape 5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9" name="Google Shape;5669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70" name="Google Shape;5670;p47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71" name="Google Shape;5671;p4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3" name="Google Shape;5673;p47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74" name="Google Shape;5674;p4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47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77" name="Google Shape;5677;p4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4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4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4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3" name="Google Shape;5683;p47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684" name="Google Shape;5684;p4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47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687" name="Google Shape;5687;p4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4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4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4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4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4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47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696" name="Google Shape;5696;p4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47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699" name="Google Shape;5699;p4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47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02" name="Google Shape;5702;p4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4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47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05" name="Google Shape;5705;p4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7" name="Google Shape;5707;p47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8" name="Google Shape;5708;p47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09" name="Google Shape;5709;p4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1" name="Google Shape;5711;p47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12" name="Google Shape;5712;p4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4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4" name="Google Shape;5714;p47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15" name="Google Shape;5715;p4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47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718" name="Google Shape;5718;p4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4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4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47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25" name="Google Shape;5725;p4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47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29" name="Google Shape;5729;p4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4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4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47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34" name="Google Shape;5734;p4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4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4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8" name="Google Shape;5738;p47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9" name="Google Shape;5739;p47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40" name="Google Shape;5740;p4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3" name="Google Shape;5743;p47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4" name="Google Shape;5744;p47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45" name="Google Shape;5745;p4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4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4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2" name="Google Shape;5752;p47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3" name="Google Shape;5753;p47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4" name="Google Shape;5754;p47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55" name="Google Shape;5755;p4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47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59" name="Google Shape;5759;p4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4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47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64" name="Google Shape;5764;p4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4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47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68" name="Google Shape;5768;p4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47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72" name="Google Shape;5772;p4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4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4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9" name="Google Shape;5779;p47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0" name="Google Shape;5780;p47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1" name="Google Shape;5781;p47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2" name="Google Shape;5782;p47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3" name="Google Shape;5783;p47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4" name="Google Shape;5784;p47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785" name="Google Shape;5785;p4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4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4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47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789" name="Google Shape;5789;p4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4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47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795" name="Google Shape;5795;p4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4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47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798" name="Google Shape;5798;p4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4" name="Google Shape;5804;p47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5" name="Google Shape;5805;p47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06" name="Google Shape;5806;p4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4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4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4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47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14" name="Google Shape;5814;p4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4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47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819" name="Google Shape;5819;p4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4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4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4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6" name="Google Shape;5826;p47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7" name="Google Shape;5827;p47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28" name="Google Shape;5828;p4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2" name="Google Shape;5832;p47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3" name="Google Shape;5833;p47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34" name="Google Shape;5834;p4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4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47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37" name="Google Shape;5837;p4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47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43" name="Google Shape;5843;p4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4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4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0" name="Google Shape;5850;p47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1" name="Google Shape;5851;p47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52" name="Google Shape;5852;p4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4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6" name="Google Shape;5856;p47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57" name="Google Shape;5857;p4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4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4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1" name="Google Shape;5861;p47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2" name="Google Shape;5862;p47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63" name="Google Shape;5863;p47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7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47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47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67" name="Google Shape;5867;p47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7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7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47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47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72" name="Google Shape;5872;p47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7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47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47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7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47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78" name="Google Shape;5878;p47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7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7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47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882" name="Google Shape;5882;p47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7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7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47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47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47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7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7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47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47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47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893" name="Google Shape;5893;p47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47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47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47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47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898" name="Google Shape;5898;p47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47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47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47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7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47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04" name="Google Shape;5904;p47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47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7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47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8" name="Google Shape;5908;p47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09" name="Google Shape;5909;p47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47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47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12" name="Google Shape;5912;p47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47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47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47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7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47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918" name="Google Shape;5918;p47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7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7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7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7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47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7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47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47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7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47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29" name="Google Shape;5929;p47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7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47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32" name="Google Shape;5932;p47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7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47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47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36" name="Google Shape;5936;p47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47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47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47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7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7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7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47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47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47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46" name="Google Shape;5946;p47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7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47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47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50" name="Google Shape;5950;p47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47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7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7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47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55" name="Google Shape;5955;p47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7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7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7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7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47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61" name="Google Shape;5961;p47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7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7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7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7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6" name="Google Shape;5966;p47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67" name="Google Shape;5967;p47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7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47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70" name="Google Shape;5970;p47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7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7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7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47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47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76" name="Google Shape;5976;p47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7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7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7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7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7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7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7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47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47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986" name="Google Shape;5986;p4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4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4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4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47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998" name="Google Shape;5998;p47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7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7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7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47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03" name="Google Shape;6003;p47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7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7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47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47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7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47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10" name="Google Shape;6010;p47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47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7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7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7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7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47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017" name="Google Shape;6017;p47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7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7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7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7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7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7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47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5" name="Google Shape;6025;p47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26" name="Google Shape;6026;p47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7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7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7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7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7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47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33" name="Google Shape;6033;p47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7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7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7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47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38" name="Google Shape;6038;p47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7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7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7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7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7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7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7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7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7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47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49" name="Google Shape;6049;p47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7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7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7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7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7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47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56" name="Google Shape;6056;p47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47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47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7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7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7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7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47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64" name="Google Shape;6064;p47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7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7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7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7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7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7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7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7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7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7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5" name="Google Shape;6075;p47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76" name="Google Shape;6076;p47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7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7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7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7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7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47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47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084" name="Google Shape;6084;p47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7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7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7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7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7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7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7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7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7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7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47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7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7" name="Google Shape;6097;p47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098" name="Google Shape;6098;p47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47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47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7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7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3" name="Google Shape;6103;p47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04" name="Google Shape;6104;p47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7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7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7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47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9" name="Google Shape;6109;p47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10" name="Google Shape;6110;p47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7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7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47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14" name="Google Shape;6114;p47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7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47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117" name="Google Shape;6117;p47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7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7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7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7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7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47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24" name="Google Shape;6124;p47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7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7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47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28" name="Google Shape;6128;p47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7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7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47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47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33" name="Google Shape;6133;p47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47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47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7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47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7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7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7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7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47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47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44" name="Google Shape;6144;p47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7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7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7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7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7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47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51" name="Google Shape;6151;p47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7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7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7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7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7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7" name="Google Shape;6157;p47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58" name="Google Shape;6158;p4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4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47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65" name="Google Shape;6165;p47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7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47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7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9" name="Google Shape;6169;p47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70" name="Google Shape;6170;p47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7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7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47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74" name="Google Shape;6174;p47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7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47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7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7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7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47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181" name="Google Shape;6181;p47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7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7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7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47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186" name="Google Shape;6186;p47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7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47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47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190" name="Google Shape;6190;p4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4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93" name="Google Shape;6193;p4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194" name="Google Shape;6194;p47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195" name="Google Shape;6195;p4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203" name="Shape 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4" name="Google Shape;6204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05" name="Google Shape;6205;p48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6" name="Google Shape;6206;p48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7" name="Google Shape;6207;p48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8" name="Google Shape;6208;p48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09" name="Google Shape;6209;p48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8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8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8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3" name="Google Shape;6213;p48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14" name="Google Shape;6214;p48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8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6" name="Google Shape;6216;p48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7" name="Google Shape;6217;p48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8" name="Google Shape;6218;p48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9" name="Google Shape;6219;p48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0" name="Google Shape;6220;p48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1" name="Google Shape;6221;p48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2" name="Google Shape;6222;p48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23" name="Google Shape;6223;p48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48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8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48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27" name="Google Shape;6227;p48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8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48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30" name="Google Shape;6230;p48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8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8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48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48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5" name="Google Shape;6235;p48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6" name="Google Shape;6236;p48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7" name="Google Shape;6237;p48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8" name="Google Shape;6238;p48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9" name="Google Shape;6239;p48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0" name="Google Shape;6240;p48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41" name="Google Shape;6241;p48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8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3" name="Google Shape;6243;p48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4" name="Google Shape;6244;p48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5" name="Google Shape;6245;p48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46" name="Google Shape;6246;p48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8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8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8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0" name="Google Shape;6250;p48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1" name="Google Shape;6251;p48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2" name="Google Shape;6252;p48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3" name="Google Shape;6253;p48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4" name="Google Shape;6254;p48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5" name="Google Shape;6255;p48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6" name="Google Shape;6256;p48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57" name="Google Shape;6257;p48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8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48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60" name="Google Shape;6260;p48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8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48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63" name="Google Shape;6263;p48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8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5" name="Google Shape;6265;p48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6" name="Google Shape;6266;p48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67" name="Google Shape;6267;p4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9" name="Google Shape;6269;p48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0" name="Google Shape;6270;p48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71" name="Google Shape;6271;p48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8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8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8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48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76" name="Google Shape;6276;p48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8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8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8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48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281" name="Google Shape;6281;p48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8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3" name="Google Shape;6283;p48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284" name="Google Shape;6284;p48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8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6" name="Google Shape;6286;p48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7" name="Google Shape;6287;p48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8" name="Google Shape;6288;p48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289" name="Google Shape;6289;p48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8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8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8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8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4" name="Google Shape;6294;p48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5" name="Google Shape;6295;p48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296" name="Google Shape;6296;p48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8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48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299" name="Google Shape;6299;p48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8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8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48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03" name="Google Shape;6303;p48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8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48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06" name="Google Shape;6306;p48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8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8" name="Google Shape;6308;p48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9" name="Google Shape;6309;p48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10" name="Google Shape;6310;p48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8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8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48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14" name="Google Shape;6314;p48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8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8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8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8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9" name="Google Shape;6319;p48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0" name="Google Shape;6320;p48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1" name="Google Shape;6321;p48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22" name="Google Shape;6322;p48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8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8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48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26" name="Google Shape;6326;p48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8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8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9" name="Google Shape;6329;p48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30" name="Google Shape;6330;p48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8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8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48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34" name="Google Shape;6334;p48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8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8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48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8" name="Google Shape;6338;p48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39" name="Google Shape;6339;p48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8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8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2" name="Google Shape;6342;p48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3" name="Google Shape;6343;p48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44" name="Google Shape;6344;p48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8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48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47" name="Google Shape;6347;p48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8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9" name="Google Shape;6349;p48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0" name="Google Shape;6350;p48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1" name="Google Shape;6351;p48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52" name="Google Shape;6352;p48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8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48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48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48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57" name="Google Shape;6357;p48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8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9" name="Google Shape;6359;p48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0" name="Google Shape;6360;p48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61" name="Google Shape;6361;p48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8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8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8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8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8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48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68" name="Google Shape;6368;p48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8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48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8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8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8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8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48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76" name="Google Shape;6376;p48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8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48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79" name="Google Shape;6379;p48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8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8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8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48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384" name="Google Shape;6384;p48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8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8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7" name="Google Shape;6387;p48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8" name="Google Shape;6388;p48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389" name="Google Shape;6389;p48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8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1" name="Google Shape;6391;p48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2" name="Google Shape;6392;p48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3" name="Google Shape;6393;p48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394" name="Google Shape;6394;p48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8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48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397" name="Google Shape;6397;p48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8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8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8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48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02" name="Google Shape;6402;p48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8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8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5" name="Google Shape;6405;p48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6" name="Google Shape;6406;p48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07" name="Google Shape;6407;p48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8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8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48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11" name="Google Shape;6411;p48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8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8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8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48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416" name="Google Shape;6416;p48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8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48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419" name="Google Shape;6419;p48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8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48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22" name="Google Shape;6422;p48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8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8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8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8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48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28" name="Google Shape;6428;p48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48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8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8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2" name="Google Shape;6432;p48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3" name="Google Shape;6433;p48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4" name="Google Shape;6434;p48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35" name="Google Shape;6435;p48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8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48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38" name="Google Shape;6438;p48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8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48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41" name="Google Shape;6441;p48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8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48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44" name="Google Shape;6444;p48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8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48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48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8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8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8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8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48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53" name="Google Shape;6453;p48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48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48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6" name="Google Shape;6456;p48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57" name="Google Shape;6457;p48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8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48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60" name="Google Shape;6460;p48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8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2" name="Google Shape;6462;p48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63" name="Google Shape;6463;p48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48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8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48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67" name="Google Shape;6467;p48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48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9" name="Google Shape;6469;p48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0" name="Google Shape;6470;p48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71" name="Google Shape;6471;p48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48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48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48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75" name="Google Shape;6475;p48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8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7" name="Google Shape;6477;p48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78" name="Google Shape;6478;p48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8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48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481" name="Google Shape;6481;p48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8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8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4" name="Google Shape;6484;p48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488" name="Shape 6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9" name="Google Shape;6489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90" name="Google Shape;6490;p49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491" name="Google Shape;6491;p49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49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49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494" name="Google Shape;6494;p49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9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9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49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498" name="Google Shape;6498;p49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9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9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9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49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49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04" name="Google Shape;6504;p49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9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49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49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8" name="Google Shape;6508;p49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9" name="Google Shape;6509;p49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10" name="Google Shape;6510;p49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49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9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49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14" name="Google Shape;6514;p49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49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49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7" name="Google Shape;6517;p49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518" name="Google Shape;6518;p49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49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0" name="Google Shape;6520;p49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1" name="Google Shape;6521;p49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22" name="Google Shape;6522;p49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49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9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5" name="Google Shape;6525;p49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6" name="Google Shape;6526;p49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27" name="Google Shape;6527;p49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9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9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9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49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32" name="Google Shape;6532;p49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49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49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49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49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37" name="Google Shape;6537;p49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9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49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49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41" name="Google Shape;6541;p49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9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49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44" name="Google Shape;6544;p49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9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6" name="Google Shape;6546;p49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7" name="Google Shape;6547;p49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48" name="Google Shape;6548;p49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9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0" name="Google Shape;6550;p49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1" name="Google Shape;6551;p49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52" name="Google Shape;6552;p49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49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9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49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56" name="Google Shape;6556;p49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9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9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9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49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61" name="Google Shape;6561;p49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49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9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9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5" name="Google Shape;6565;p49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6" name="Google Shape;6566;p49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67" name="Google Shape;6567;p4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4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0" name="Google Shape;6570;p49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1" name="Google Shape;6571;p49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72" name="Google Shape;6572;p49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49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9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9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49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49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9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9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49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9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9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49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584" name="Google Shape;6584;p49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9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9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7" name="Google Shape;6587;p49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8" name="Google Shape;6588;p49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9" name="Google Shape;6589;p49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590" name="Google Shape;6590;p49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9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9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49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594" name="Google Shape;6594;p49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49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9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7" name="Google Shape;6597;p49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598" name="Google Shape;6598;p49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9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9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49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02" name="Google Shape;6602;p49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49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4" name="Google Shape;6604;p49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5" name="Google Shape;6605;p49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6" name="Google Shape;6606;p49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07" name="Google Shape;6607;p49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9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9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49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9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9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9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49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9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9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9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49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619" name="Google Shape;6619;p49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49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9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49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23" name="Google Shape;6623;p49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49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9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9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7" name="Google Shape;6627;p49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8" name="Google Shape;6628;p49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29" name="Google Shape;6629;p49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9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49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32" name="Google Shape;6632;p49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9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49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9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49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49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38" name="Google Shape;6638;p49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9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9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49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2" name="Google Shape;6642;p49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3" name="Google Shape;6643;p49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4" name="Google Shape;6644;p49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5" name="Google Shape;6645;p49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46" name="Google Shape;6646;p49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9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49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49" name="Google Shape;6649;p49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49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9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49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49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54" name="Google Shape;6654;p49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49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9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49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58" name="Google Shape;6658;p49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49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9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49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62" name="Google Shape;6662;p49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9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49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49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9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49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49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49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70" name="Google Shape;6670;p49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9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9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9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49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9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9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7" name="Google Shape;6677;p49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8" name="Google Shape;6678;p49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79" name="Google Shape;6679;p49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49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49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9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9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49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685" name="Google Shape;6685;p49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9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9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9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9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49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691" name="Google Shape;6691;p49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9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49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49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695" name="Google Shape;6695;p49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9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9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9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9" name="Google Shape;6699;p49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0" name="Google Shape;6700;p49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1" name="Google Shape;6701;p49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02" name="Google Shape;6702;p49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9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9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9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49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49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08" name="Google Shape;6708;p49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9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9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49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49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9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9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49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716" name="Google Shape;6716;p49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49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49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49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720" name="Google Shape;6720;p49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49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9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9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9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9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9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9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49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29" name="Google Shape;6729;p49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49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49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9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9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9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49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49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37" name="Google Shape;6737;p49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9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9" name="Google Shape;6739;p49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40" name="Google Shape;6740;p49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49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49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9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9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9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49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49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9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49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49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51" name="Google Shape;6751;p49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49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49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9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49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56" name="Google Shape;6756;p49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9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9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49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9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9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9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3" name="Google Shape;6763;p49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64" name="Google Shape;6764;p49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49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9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49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68" name="Google Shape;6768;p49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9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9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9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9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9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49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75" name="Google Shape;6775;p49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9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9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9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49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80" name="Google Shape;6780;p49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9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49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783" name="Google Shape;6783;p49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9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49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786" name="Google Shape;6786;p49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49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49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9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9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49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49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49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794" name="Google Shape;6794;p49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9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9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9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9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49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00" name="Google Shape;6800;p49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49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9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9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49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05" name="Google Shape;6805;p49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9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9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9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49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10" name="Google Shape;6810;p49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9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9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9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49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15" name="Google Shape;6815;p49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49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49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818" name="Google Shape;6818;p49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9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9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49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9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49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24" name="Google Shape;6824;p49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9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9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9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49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9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9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49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32" name="Google Shape;6832;p49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9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9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5" name="Google Shape;6835;p49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6" name="Google Shape;6836;p49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37" name="Google Shape;6837;p49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49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9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9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9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49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43" name="Google Shape;6843;p49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9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9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49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49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49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49" name="Google Shape;6849;p49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49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9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9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49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49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9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9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9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49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59" name="Google Shape;6859;p49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49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9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49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9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9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9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9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49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68" name="Google Shape;6868;p49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9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9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49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49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73" name="Google Shape;6873;p49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49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49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76" name="Google Shape;6876;p49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9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9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49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49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9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49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883" name="Google Shape;6883;p49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49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49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9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49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888" name="Google Shape;6888;p49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49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9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49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892" name="Google Shape;6892;p49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9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9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9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9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9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9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9" name="Google Shape;6899;p49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00" name="Google Shape;6900;p49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9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49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03" name="Google Shape;6903;p49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49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49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06" name="Google Shape;6906;p49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49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49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09" name="Google Shape;6909;p49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49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49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49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49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9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9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49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917" name="Google Shape;6917;p49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49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49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920" name="Google Shape;6920;p49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49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2" name="Google Shape;6922;p49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3" name="Google Shape;6923;p49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24" name="Google Shape;6924;p49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9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9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930" name="Shape 6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1" name="Google Shape;6931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32" name="Google Shape;6932;p50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3" name="Google Shape;6933;p50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34" name="Google Shape;6934;p50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0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50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37" name="Google Shape;6937;p50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0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0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50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41" name="Google Shape;6941;p50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0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0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0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0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50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47" name="Google Shape;6947;p50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0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0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0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0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50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53" name="Google Shape;6953;p50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0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0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0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0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0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0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0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0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0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0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0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50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66" name="Google Shape;6966;p50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0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50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69" name="Google Shape;6969;p50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0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0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0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3" name="Google Shape;6973;p50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4" name="Google Shape;6974;p50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75" name="Google Shape;6975;p50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0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0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0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0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0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1" name="Google Shape;6981;p50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2" name="Google Shape;6982;p50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3" name="Google Shape;6983;p50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984" name="Google Shape;6984;p50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0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0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0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0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50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990" name="Google Shape;6990;p50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0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0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0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0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0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0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0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50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999" name="Google Shape;6999;p50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0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50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02" name="Google Shape;7002;p50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0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0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50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06" name="Google Shape;7006;p50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0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50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09" name="Google Shape;7009;p50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0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0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0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0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0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0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50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017" name="Google Shape;7017;p50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0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50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020" name="Google Shape;7020;p5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3" name="Google Shape;7023;p50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24" name="Google Shape;7024;p50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0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50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27" name="Google Shape;7027;p50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0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0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0" name="Google Shape;7030;p50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1" name="Google Shape;7031;p50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2" name="Google Shape;7032;p50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33" name="Google Shape;7033;p50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0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0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0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0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0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9" name="Google Shape;7039;p50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0" name="Google Shape;7040;p50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41" name="Google Shape;7041;p50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0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0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50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45" name="Google Shape;7045;p50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0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7" name="Google Shape;7047;p50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8" name="Google Shape;7048;p50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49" name="Google Shape;7049;p50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0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0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50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53" name="Google Shape;7053;p50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0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5" name="Google Shape;7055;p50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6" name="Google Shape;7056;p50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7" name="Google Shape;7057;p50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8" name="Google Shape;7058;p50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59" name="Google Shape;7059;p50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0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1" name="Google Shape;7061;p50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2" name="Google Shape;7062;p50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63" name="Google Shape;7063;p50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0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5" name="Google Shape;7065;p50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6" name="Google Shape;7066;p50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7" name="Google Shape;7067;p50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8" name="Google Shape;7068;p50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69" name="Google Shape;7069;p50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0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0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50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73" name="Google Shape;7073;p50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0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50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76" name="Google Shape;7076;p50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0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8" name="Google Shape;7078;p50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9" name="Google Shape;7079;p50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80" name="Google Shape;7080;p50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0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0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0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0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0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0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0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0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9" name="Google Shape;7089;p50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0" name="Google Shape;7090;p50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091" name="Google Shape;7091;p50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0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0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0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50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096" name="Google Shape;7096;p50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0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50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099" name="Google Shape;7099;p50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0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1" name="Google Shape;7101;p50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2" name="Google Shape;7102;p50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03" name="Google Shape;7103;p5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50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07" name="Google Shape;7107;p5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50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14" name="Google Shape;7114;p5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50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117" name="Google Shape;7117;p5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50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120" name="Google Shape;7120;p5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50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26" name="Google Shape;7126;p5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0" name="Google Shape;7130;p50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1" name="Google Shape;7131;p50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32" name="Google Shape;7132;p5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50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37" name="Google Shape;7137;p5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0" name="Google Shape;7140;p50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41" name="Google Shape;7141;p5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50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45" name="Google Shape;7145;p5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50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5" name="Google Shape;7155;p50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56" name="Google Shape;7156;p5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50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60" name="Google Shape;7160;p5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50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63" name="Google Shape;7163;p5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5" name="Google Shape;7165;p50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6" name="Google Shape;7166;p50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67" name="Google Shape;7167;p5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50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70" name="Google Shape;7170;p5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50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73" name="Google Shape;7173;p5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5" name="Google Shape;7175;p50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76" name="Google Shape;7176;p5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50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79" name="Google Shape;7179;p5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50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184" name="Google Shape;7184;p5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50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187" name="Google Shape;7187;p5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50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190" name="Google Shape;7190;p5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50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196" name="Google Shape;7196;p5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50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05" name="Google Shape;7205;p5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50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09" name="Google Shape;7209;p5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50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14" name="Google Shape;7214;p5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6" name="Google Shape;7216;p50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7" name="Google Shape;7217;p50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218" name="Google Shape;7218;p5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50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23" name="Google Shape;7223;p5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50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28" name="Google Shape;7228;p5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50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32" name="Google Shape;7232;p5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50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35" name="Google Shape;7235;p5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8" name="Google Shape;7238;p50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39" name="Google Shape;7239;p5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50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42" name="Google Shape;7242;p5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50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45" name="Google Shape;7245;p5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9" name="Google Shape;7249;p50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0" name="Google Shape;7250;p50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51" name="Google Shape;7251;p5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4" name="Google Shape;7254;p50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5" name="Google Shape;7255;p50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56" name="Google Shape;7256;p5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9" name="Google Shape;7259;p50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50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61" name="Google Shape;7261;p5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50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65" name="Google Shape;7265;p5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50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69" name="Google Shape;7269;p5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4" name="Google Shape;7274;p50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5" name="Google Shape;7275;p50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76" name="Google Shape;7276;p5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9" name="Google Shape;7279;p50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0" name="Google Shape;7280;p50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281" name="Google Shape;7281;p5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2" name="Google Shape;7292;p50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296" name="Shape 7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7" name="Google Shape;7297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98" name="Google Shape;7298;p51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9" name="Google Shape;7299;p51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00" name="Google Shape;7300;p51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1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1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51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04" name="Google Shape;7304;p51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1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1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1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1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1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1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1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1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1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1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1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6" name="Google Shape;7316;p51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7" name="Google Shape;7317;p51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8" name="Google Shape;7318;p51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9" name="Google Shape;7319;p51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320" name="Google Shape;7320;p51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1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1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1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4" name="Google Shape;7324;p51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5" name="Google Shape;7325;p51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26" name="Google Shape;7326;p51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1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1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1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1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1" name="Google Shape;7331;p51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2" name="Google Shape;7332;p51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3" name="Google Shape;7333;p51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4" name="Google Shape;7334;p51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35" name="Google Shape;7335;p51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1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51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38" name="Google Shape;7338;p51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1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1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1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2" name="Google Shape;7342;p51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3" name="Google Shape;7343;p51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4" name="Google Shape;7344;p51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45" name="Google Shape;7345;p51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1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1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8" name="Google Shape;7348;p51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9" name="Google Shape;7349;p51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50" name="Google Shape;7350;p51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1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1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3" name="Google Shape;7353;p51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4" name="Google Shape;7354;p51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5" name="Google Shape;7355;p51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56" name="Google Shape;7356;p51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1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51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59" name="Google Shape;7359;p51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1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51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62" name="Google Shape;7362;p51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1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51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65" name="Google Shape;7365;p51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1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1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1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1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1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1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1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1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51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75" name="Google Shape;7375;p51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1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1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51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79" name="Google Shape;7379;p51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1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1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1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1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1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1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1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51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388" name="Google Shape;7388;p51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1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1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1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1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1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1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51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396" name="Google Shape;7396;p51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1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8" name="Google Shape;7398;p51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9" name="Google Shape;7399;p51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00" name="Google Shape;7400;p51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1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1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1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1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1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1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51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08" name="Google Shape;7408;p51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1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1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51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12" name="Google Shape;7412;p51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1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1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5" name="Google Shape;7415;p51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6" name="Google Shape;7416;p51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417" name="Google Shape;7417;p51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1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1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51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21" name="Google Shape;7421;p51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1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1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4" name="Google Shape;7424;p51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5" name="Google Shape;7425;p51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6" name="Google Shape;7426;p51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27" name="Google Shape;7427;p51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1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1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1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1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51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33" name="Google Shape;7433;p51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1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1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1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1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1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51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40" name="Google Shape;7440;p51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1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1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51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44" name="Google Shape;7444;p51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1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51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47" name="Google Shape;7447;p51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1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1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0" name="Google Shape;7450;p51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51" name="Google Shape;7451;p51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1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1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1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1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6" name="Google Shape;7456;p51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7" name="Google Shape;7457;p51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8" name="Google Shape;7458;p51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9" name="Google Shape;7459;p51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0" name="Google Shape;7460;p51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61" name="Google Shape;7461;p51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1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1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1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51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66" name="Google Shape;7466;p51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1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1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1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1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1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1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1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1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1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1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1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51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79" name="Google Shape;7479;p51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1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1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1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1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1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1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1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1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51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489" name="Google Shape;7489;p51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1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1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51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493" name="Google Shape;7493;p51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1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1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1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1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1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9" name="Google Shape;7499;p51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00" name="Google Shape;7500;p51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1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1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1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1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51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06" name="Google Shape;7506;p51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1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1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1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1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1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1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51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14" name="Google Shape;7514;p51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1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1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1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1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1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51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21" name="Google Shape;7521;p51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1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1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1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1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1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1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1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1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51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31" name="Google Shape;7531;p51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1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1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51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35" name="Google Shape;7535;p51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1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1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1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51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40" name="Google Shape;7540;p51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1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51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43" name="Google Shape;7543;p51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1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1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1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7" name="Google Shape;7547;p51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48" name="Google Shape;7548;p51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1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1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1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51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53" name="Google Shape;7553;p51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1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1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1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1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1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1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1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1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51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63" name="Google Shape;7563;p51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1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51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66" name="Google Shape;7566;p51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1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1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1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1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1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1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51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74" name="Google Shape;7574;p51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1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1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1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1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1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1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1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1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1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1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1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1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1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1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1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1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51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592" name="Google Shape;7592;p51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1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1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1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1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1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51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599" name="Google Shape;7599;p51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1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51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02" name="Google Shape;7602;p51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1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1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1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1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1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1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51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10" name="Google Shape;7610;p51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1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1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1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1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1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51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617" name="Google Shape;7617;p51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1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1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1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1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51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23" name="Google Shape;7623;p51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1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1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1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1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1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1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51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31" name="Google Shape;7631;p51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1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1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1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51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36" name="Google Shape;7636;p51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1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1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51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40" name="Google Shape;7640;p51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1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1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51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44" name="Google Shape;7644;p51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1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1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1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1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1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1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1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1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3" name="Google Shape;7653;p51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4" name="Google Shape;7654;p51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55" name="Google Shape;7655;p51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1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1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1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1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1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1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51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63" name="Google Shape;7663;p51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1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1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1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1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1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51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70" name="Google Shape;7670;p51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1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1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1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1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1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1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1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51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79" name="Google Shape;7679;p51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1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1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1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1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4" name="Google Shape;7684;p51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685" name="Google Shape;7685;p51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1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1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1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1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1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51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692" name="Google Shape;7692;p51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1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1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51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696" name="Google Shape;7696;p51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1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1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1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1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1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1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51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04" name="Google Shape;7704;p51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1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1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1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1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1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1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51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12" name="Google Shape;7712;p51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1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1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1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1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1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1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51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720" name="Google Shape;7720;p51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1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1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1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1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51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26" name="Google Shape;7726;p51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1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1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51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30" name="Google Shape;7730;p51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1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1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1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1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51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36" name="Google Shape;7736;p51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1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1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1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1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1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51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43" name="Google Shape;7743;p51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1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1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1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1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1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1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51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51" name="Google Shape;7751;p51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1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1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1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51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56" name="Google Shape;7756;p51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1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1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1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1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1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1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3" name="Google Shape;7763;p51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64" name="Google Shape;7764;p51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1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1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1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8" name="Google Shape;7768;p51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9" name="Google Shape;7769;p51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70" name="Google Shape;7770;p51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1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1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1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4" name="Google Shape;7774;p51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5" name="Google Shape;7775;p51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76" name="Google Shape;7776;p51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1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1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79" name="Google Shape;7779;p51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80" name="Google Shape;7780;p51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1" name="Google Shape;7781;p51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82" name="Google Shape;7782;p51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783" name="Google Shape;7783;p51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1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1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1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1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1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1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51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791" name="Google Shape;7791;p51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1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1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1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1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96" name="Google Shape;7796;p51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800" name="Shape 7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1" name="Google Shape;7801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/>
              <a:t>Performing </a:t>
            </a: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02" name="Google Shape;7802;p52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03" name="Google Shape;7803;p5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8" name="Google Shape;7808;p52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9" name="Google Shape;7809;p52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0" name="Google Shape;7810;p52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11" name="Google Shape;7811;p5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4" name="Google Shape;7814;p52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15" name="Google Shape;7815;p5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52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818" name="Google Shape;7818;p5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2" name="Google Shape;7822;p52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3" name="Google Shape;7823;p52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24" name="Google Shape;7824;p5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6" name="Google Shape;7826;p52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7" name="Google Shape;7827;p52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28" name="Google Shape;7828;p5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52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31" name="Google Shape;7831;p5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52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40" name="Google Shape;7840;p5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52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43" name="Google Shape;7843;p5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6" name="Google Shape;7846;p52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7" name="Google Shape;7847;p52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8" name="Google Shape;7848;p52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49" name="Google Shape;7849;p5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52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52" name="Google Shape;7852;p5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8" name="Google Shape;7858;p52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9" name="Google Shape;7859;p52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60" name="Google Shape;7860;p5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52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65" name="Google Shape;7865;p5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8" name="Google Shape;7868;p52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9" name="Google Shape;7869;p52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70" name="Google Shape;7870;p5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8" name="Google Shape;7878;p52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9" name="Google Shape;7879;p52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80" name="Google Shape;7880;p5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4" name="Google Shape;7884;p52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5" name="Google Shape;7885;p52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6" name="Google Shape;7886;p52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887" name="Google Shape;7887;p5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52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890" name="Google Shape;7890;p5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3" name="Google Shape;7893;p52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4" name="Google Shape;7894;p52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895" name="Google Shape;7895;p5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52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899" name="Google Shape;7899;p5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52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06" name="Google Shape;7906;p5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52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11" name="Google Shape;7911;p5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3" name="Google Shape;7913;p52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4" name="Google Shape;7914;p52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15" name="Google Shape;7915;p5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52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22" name="Google Shape;7922;p5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52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25" name="Google Shape;7925;p5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7" name="Google Shape;7927;p52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8" name="Google Shape;7928;p52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9" name="Google Shape;7929;p52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30" name="Google Shape;7930;p52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2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52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33" name="Google Shape;7933;p52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2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2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2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2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2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9" name="Google Shape;7939;p52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0" name="Google Shape;7940;p52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41" name="Google Shape;7941;p52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2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2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52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45" name="Google Shape;7945;p52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2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2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2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2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2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2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52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53" name="Google Shape;7953;p52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2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2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2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2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2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52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60" name="Google Shape;7960;p52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2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2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2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2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2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52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67" name="Google Shape;7967;p52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2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2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52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71" name="Google Shape;7971;p52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2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2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2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2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52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77" name="Google Shape;7977;p52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2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2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2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2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2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3" name="Google Shape;7983;p52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984" name="Google Shape;7984;p52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2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2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2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2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52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990" name="Google Shape;7990;p52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2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2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2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2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2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2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2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2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2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52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01" name="Google Shape;8001;p52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2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2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2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2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2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2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2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2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2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2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52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13" name="Google Shape;8013;p52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2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2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2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2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8" name="Google Shape;8018;p52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9" name="Google Shape;8019;p52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020" name="Google Shape;8020;p52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2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2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2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2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2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2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2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2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2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2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52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32" name="Google Shape;8032;p52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2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2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2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2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2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2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2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52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41" name="Google Shape;8041;p52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2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2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4" name="Google Shape;8044;p52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45" name="Google Shape;8045;p52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2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2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52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49" name="Google Shape;8049;p52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2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2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2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2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2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52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56" name="Google Shape;8056;p52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2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2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2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2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2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52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63" name="Google Shape;8063;p52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2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2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2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52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68" name="Google Shape;8068;p52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2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2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52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72" name="Google Shape;8072;p52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2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2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2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52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77" name="Google Shape;8077;p52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2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2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2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2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2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2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52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085" name="Google Shape;8085;p52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2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2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2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2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2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52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092" name="Google Shape;8092;p52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2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2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2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2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7" name="Google Shape;8097;p52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098" name="Google Shape;8098;p52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2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2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2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2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2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2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2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2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52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08" name="Google Shape;8108;p52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2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2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2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2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2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2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2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2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52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118" name="Google Shape;8118;p52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2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2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2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2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2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2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52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26" name="Google Shape;8126;p52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2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2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2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2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2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52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33" name="Google Shape;8133;p52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2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2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2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2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2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2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2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2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52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43" name="Google Shape;8143;p52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2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2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2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2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2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52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50" name="Google Shape;8150;p52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2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2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2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52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55" name="Google Shape;8155;p52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2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2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2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2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2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2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2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2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2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5" name="Google Shape;8165;p52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6" name="Google Shape;8166;p52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67" name="Google Shape;8167;p52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2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2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2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2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2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52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74" name="Google Shape;8174;p52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2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52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77" name="Google Shape;8177;p52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2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52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80" name="Google Shape;8180;p52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2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2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2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2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2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52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187" name="Google Shape;8187;p52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2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2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52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191" name="Google Shape;8191;p5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196" name="Shape 8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7" name="Google Shape;8197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98" name="Google Shape;8198;p53"/>
          <p:cNvSpPr/>
          <p:nvPr/>
        </p:nvSpPr>
        <p:spPr>
          <a:xfrm>
            <a:off x="1294960" y="1629978"/>
            <a:ext cx="311534" cy="303982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9" name="Google Shape;8199;p53"/>
          <p:cNvGrpSpPr/>
          <p:nvPr/>
        </p:nvGrpSpPr>
        <p:grpSpPr>
          <a:xfrm>
            <a:off x="1297056" y="1996893"/>
            <a:ext cx="306629" cy="302554"/>
            <a:chOff x="-6713450" y="2397900"/>
            <a:chExt cx="295375" cy="291450"/>
          </a:xfrm>
        </p:grpSpPr>
        <p:sp>
          <p:nvSpPr>
            <p:cNvPr id="8200" name="Google Shape;8200;p53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3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2" name="Google Shape;8202;p53"/>
          <p:cNvSpPr/>
          <p:nvPr/>
        </p:nvSpPr>
        <p:spPr>
          <a:xfrm>
            <a:off x="1305978" y="2370609"/>
            <a:ext cx="306655" cy="303359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3" name="Google Shape;8203;p53"/>
          <p:cNvGrpSpPr/>
          <p:nvPr/>
        </p:nvGrpSpPr>
        <p:grpSpPr>
          <a:xfrm>
            <a:off x="3241793" y="1630911"/>
            <a:ext cx="304189" cy="302347"/>
            <a:chOff x="-4932650" y="2046625"/>
            <a:chExt cx="293025" cy="291250"/>
          </a:xfrm>
        </p:grpSpPr>
        <p:sp>
          <p:nvSpPr>
            <p:cNvPr id="8204" name="Google Shape;8204;p53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3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6" name="Google Shape;8206;p53"/>
          <p:cNvSpPr/>
          <p:nvPr/>
        </p:nvSpPr>
        <p:spPr>
          <a:xfrm>
            <a:off x="3242872" y="1997159"/>
            <a:ext cx="302554" cy="301750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7" name="Google Shape;8207;p53"/>
          <p:cNvGrpSpPr/>
          <p:nvPr/>
        </p:nvGrpSpPr>
        <p:grpSpPr>
          <a:xfrm>
            <a:off x="3250372" y="2371167"/>
            <a:ext cx="304189" cy="302554"/>
            <a:chOff x="-4931075" y="2765725"/>
            <a:chExt cx="293025" cy="291450"/>
          </a:xfrm>
        </p:grpSpPr>
        <p:sp>
          <p:nvSpPr>
            <p:cNvPr id="8208" name="Google Shape;8208;p53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3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53"/>
          <p:cNvGrpSpPr/>
          <p:nvPr/>
        </p:nvGrpSpPr>
        <p:grpSpPr>
          <a:xfrm>
            <a:off x="5195689" y="1648805"/>
            <a:ext cx="302554" cy="266558"/>
            <a:chOff x="-3137650" y="2067900"/>
            <a:chExt cx="291450" cy="256775"/>
          </a:xfrm>
        </p:grpSpPr>
        <p:sp>
          <p:nvSpPr>
            <p:cNvPr id="8211" name="Google Shape;8211;p5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53"/>
          <p:cNvGrpSpPr/>
          <p:nvPr/>
        </p:nvGrpSpPr>
        <p:grpSpPr>
          <a:xfrm>
            <a:off x="5195689" y="1996543"/>
            <a:ext cx="302554" cy="303255"/>
            <a:chOff x="-3137650" y="2408950"/>
            <a:chExt cx="291450" cy="292125"/>
          </a:xfrm>
        </p:grpSpPr>
        <p:sp>
          <p:nvSpPr>
            <p:cNvPr id="8215" name="Google Shape;8215;p53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3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3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3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3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53"/>
          <p:cNvGrpSpPr/>
          <p:nvPr/>
        </p:nvGrpSpPr>
        <p:grpSpPr>
          <a:xfrm>
            <a:off x="5204268" y="2388750"/>
            <a:ext cx="302554" cy="267389"/>
            <a:chOff x="-3137650" y="2787000"/>
            <a:chExt cx="291450" cy="257575"/>
          </a:xfrm>
        </p:grpSpPr>
        <p:sp>
          <p:nvSpPr>
            <p:cNvPr id="8221" name="Google Shape;8221;p53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3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3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3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3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3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3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3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9" name="Google Shape;8229;p53"/>
          <p:cNvSpPr/>
          <p:nvPr/>
        </p:nvSpPr>
        <p:spPr>
          <a:xfrm>
            <a:off x="7145884" y="1675664"/>
            <a:ext cx="302554" cy="212603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0" name="Google Shape;8230;p53"/>
          <p:cNvSpPr/>
          <p:nvPr/>
        </p:nvSpPr>
        <p:spPr>
          <a:xfrm>
            <a:off x="1685970" y="1630224"/>
            <a:ext cx="303359" cy="303489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1" name="Google Shape;8231;p53"/>
          <p:cNvSpPr/>
          <p:nvPr/>
        </p:nvSpPr>
        <p:spPr>
          <a:xfrm>
            <a:off x="1684738" y="1996044"/>
            <a:ext cx="305824" cy="303982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2" name="Google Shape;8232;p53"/>
          <p:cNvGrpSpPr/>
          <p:nvPr/>
        </p:nvGrpSpPr>
        <p:grpSpPr>
          <a:xfrm>
            <a:off x="1694212" y="2370764"/>
            <a:ext cx="303359" cy="303359"/>
            <a:chOff x="-6354300" y="2757075"/>
            <a:chExt cx="292225" cy="292225"/>
          </a:xfrm>
        </p:grpSpPr>
        <p:sp>
          <p:nvSpPr>
            <p:cNvPr id="8233" name="Google Shape;8233;p53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3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3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3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53"/>
          <p:cNvGrpSpPr/>
          <p:nvPr/>
        </p:nvGrpSpPr>
        <p:grpSpPr>
          <a:xfrm>
            <a:off x="3631214" y="1629587"/>
            <a:ext cx="304994" cy="304994"/>
            <a:chOff x="-4573475" y="2045850"/>
            <a:chExt cx="293800" cy="293800"/>
          </a:xfrm>
        </p:grpSpPr>
        <p:sp>
          <p:nvSpPr>
            <p:cNvPr id="8238" name="Google Shape;8238;p53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3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53"/>
          <p:cNvGrpSpPr/>
          <p:nvPr/>
        </p:nvGrpSpPr>
        <p:grpSpPr>
          <a:xfrm>
            <a:off x="3630799" y="1995660"/>
            <a:ext cx="305824" cy="305020"/>
            <a:chOff x="-4570325" y="2405775"/>
            <a:chExt cx="294600" cy="293825"/>
          </a:xfrm>
        </p:grpSpPr>
        <p:sp>
          <p:nvSpPr>
            <p:cNvPr id="8241" name="Google Shape;8241;p53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3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53"/>
          <p:cNvGrpSpPr/>
          <p:nvPr/>
        </p:nvGrpSpPr>
        <p:grpSpPr>
          <a:xfrm>
            <a:off x="3640195" y="2370362"/>
            <a:ext cx="304189" cy="304163"/>
            <a:chOff x="-4572700" y="2764950"/>
            <a:chExt cx="293025" cy="293000"/>
          </a:xfrm>
        </p:grpSpPr>
        <p:sp>
          <p:nvSpPr>
            <p:cNvPr id="8244" name="Google Shape;8244;p53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3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3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3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3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53"/>
          <p:cNvGrpSpPr/>
          <p:nvPr/>
        </p:nvGrpSpPr>
        <p:grpSpPr>
          <a:xfrm>
            <a:off x="5587584" y="1630794"/>
            <a:ext cx="298272" cy="302580"/>
            <a:chOff x="-2777700" y="2049775"/>
            <a:chExt cx="287325" cy="291475"/>
          </a:xfrm>
        </p:grpSpPr>
        <p:sp>
          <p:nvSpPr>
            <p:cNvPr id="8250" name="Google Shape;8250;p53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3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3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53"/>
          <p:cNvGrpSpPr/>
          <p:nvPr/>
        </p:nvGrpSpPr>
        <p:grpSpPr>
          <a:xfrm>
            <a:off x="5585051" y="1996906"/>
            <a:ext cx="303359" cy="302528"/>
            <a:chOff x="-2571737" y="2403625"/>
            <a:chExt cx="292225" cy="291425"/>
          </a:xfrm>
        </p:grpSpPr>
        <p:sp>
          <p:nvSpPr>
            <p:cNvPr id="8254" name="Google Shape;8254;p53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3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3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3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3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3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3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53"/>
          <p:cNvGrpSpPr/>
          <p:nvPr/>
        </p:nvGrpSpPr>
        <p:grpSpPr>
          <a:xfrm>
            <a:off x="5593630" y="2371582"/>
            <a:ext cx="303359" cy="301724"/>
            <a:chOff x="-2571737" y="2764550"/>
            <a:chExt cx="292225" cy="290650"/>
          </a:xfrm>
        </p:grpSpPr>
        <p:sp>
          <p:nvSpPr>
            <p:cNvPr id="8262" name="Google Shape;8262;p53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3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3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53"/>
          <p:cNvGrpSpPr/>
          <p:nvPr/>
        </p:nvGrpSpPr>
        <p:grpSpPr>
          <a:xfrm>
            <a:off x="7145411" y="1995788"/>
            <a:ext cx="303359" cy="304760"/>
            <a:chOff x="-1333975" y="2365850"/>
            <a:chExt cx="292225" cy="293575"/>
          </a:xfrm>
        </p:grpSpPr>
        <p:sp>
          <p:nvSpPr>
            <p:cNvPr id="8266" name="Google Shape;8266;p5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53"/>
          <p:cNvGrpSpPr/>
          <p:nvPr/>
        </p:nvGrpSpPr>
        <p:grpSpPr>
          <a:xfrm>
            <a:off x="2093040" y="2370764"/>
            <a:ext cx="286178" cy="303359"/>
            <a:chOff x="-5995925" y="2757850"/>
            <a:chExt cx="275675" cy="292225"/>
          </a:xfrm>
        </p:grpSpPr>
        <p:sp>
          <p:nvSpPr>
            <p:cNvPr id="8275" name="Google Shape;8275;p53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3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3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3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3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3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3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3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3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53"/>
          <p:cNvGrpSpPr/>
          <p:nvPr/>
        </p:nvGrpSpPr>
        <p:grpSpPr>
          <a:xfrm>
            <a:off x="4020181" y="1631209"/>
            <a:ext cx="303385" cy="301750"/>
            <a:chOff x="-4211975" y="2046625"/>
            <a:chExt cx="292250" cy="290675"/>
          </a:xfrm>
        </p:grpSpPr>
        <p:sp>
          <p:nvSpPr>
            <p:cNvPr id="8285" name="Google Shape;8285;p53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3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53"/>
          <p:cNvGrpSpPr/>
          <p:nvPr/>
        </p:nvGrpSpPr>
        <p:grpSpPr>
          <a:xfrm>
            <a:off x="4056164" y="1995660"/>
            <a:ext cx="231418" cy="305020"/>
            <a:chOff x="-4178875" y="2405775"/>
            <a:chExt cx="222925" cy="293825"/>
          </a:xfrm>
        </p:grpSpPr>
        <p:sp>
          <p:nvSpPr>
            <p:cNvPr id="8288" name="Google Shape;8288;p53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3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3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53"/>
          <p:cNvGrpSpPr/>
          <p:nvPr/>
        </p:nvGrpSpPr>
        <p:grpSpPr>
          <a:xfrm>
            <a:off x="4029175" y="2380173"/>
            <a:ext cx="302554" cy="284543"/>
            <a:chOff x="-4211975" y="2783850"/>
            <a:chExt cx="291450" cy="274100"/>
          </a:xfrm>
        </p:grpSpPr>
        <p:sp>
          <p:nvSpPr>
            <p:cNvPr id="8292" name="Google Shape;8292;p53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3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3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5" name="Google Shape;8295;p53"/>
          <p:cNvSpPr/>
          <p:nvPr/>
        </p:nvSpPr>
        <p:spPr>
          <a:xfrm>
            <a:off x="5981934" y="1629874"/>
            <a:ext cx="287009" cy="30418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6" name="Google Shape;8296;p53"/>
          <p:cNvGrpSpPr/>
          <p:nvPr/>
        </p:nvGrpSpPr>
        <p:grpSpPr>
          <a:xfrm>
            <a:off x="5974033" y="1996893"/>
            <a:ext cx="302554" cy="302554"/>
            <a:chOff x="-2419325" y="2408150"/>
            <a:chExt cx="291450" cy="291450"/>
          </a:xfrm>
        </p:grpSpPr>
        <p:sp>
          <p:nvSpPr>
            <p:cNvPr id="8297" name="Google Shape;8297;p53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3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3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3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3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3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3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4" name="Google Shape;8304;p53"/>
          <p:cNvSpPr/>
          <p:nvPr/>
        </p:nvSpPr>
        <p:spPr>
          <a:xfrm>
            <a:off x="5981520" y="2370193"/>
            <a:ext cx="304994" cy="30418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5" name="Google Shape;8305;p53"/>
          <p:cNvGrpSpPr/>
          <p:nvPr/>
        </p:nvGrpSpPr>
        <p:grpSpPr>
          <a:xfrm>
            <a:off x="7154392" y="2370765"/>
            <a:ext cx="302554" cy="303359"/>
            <a:chOff x="-1333200" y="2770450"/>
            <a:chExt cx="291450" cy="292225"/>
          </a:xfrm>
        </p:grpSpPr>
        <p:sp>
          <p:nvSpPr>
            <p:cNvPr id="8306" name="Google Shape;8306;p53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3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53"/>
          <p:cNvGrpSpPr/>
          <p:nvPr/>
        </p:nvGrpSpPr>
        <p:grpSpPr>
          <a:xfrm>
            <a:off x="2463949" y="1630806"/>
            <a:ext cx="304189" cy="302554"/>
            <a:chOff x="-5635200" y="2037975"/>
            <a:chExt cx="293025" cy="291450"/>
          </a:xfrm>
        </p:grpSpPr>
        <p:sp>
          <p:nvSpPr>
            <p:cNvPr id="8309" name="Google Shape;8309;p53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3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53"/>
          <p:cNvGrpSpPr/>
          <p:nvPr/>
        </p:nvGrpSpPr>
        <p:grpSpPr>
          <a:xfrm>
            <a:off x="2462716" y="1996893"/>
            <a:ext cx="306655" cy="302554"/>
            <a:chOff x="-5637575" y="2397900"/>
            <a:chExt cx="295400" cy="291450"/>
          </a:xfrm>
        </p:grpSpPr>
        <p:sp>
          <p:nvSpPr>
            <p:cNvPr id="8312" name="Google Shape;8312;p53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3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3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3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53"/>
          <p:cNvGrpSpPr/>
          <p:nvPr/>
        </p:nvGrpSpPr>
        <p:grpSpPr>
          <a:xfrm>
            <a:off x="2472540" y="2370764"/>
            <a:ext cx="304163" cy="303359"/>
            <a:chOff x="-5635975" y="2757075"/>
            <a:chExt cx="293000" cy="292225"/>
          </a:xfrm>
        </p:grpSpPr>
        <p:sp>
          <p:nvSpPr>
            <p:cNvPr id="8317" name="Google Shape;8317;p53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3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53"/>
          <p:cNvGrpSpPr/>
          <p:nvPr/>
        </p:nvGrpSpPr>
        <p:grpSpPr>
          <a:xfrm>
            <a:off x="4402304" y="1630807"/>
            <a:ext cx="304189" cy="302554"/>
            <a:chOff x="-3854375" y="2046625"/>
            <a:chExt cx="293025" cy="291450"/>
          </a:xfrm>
        </p:grpSpPr>
        <p:sp>
          <p:nvSpPr>
            <p:cNvPr id="8320" name="Google Shape;8320;p53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3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53"/>
          <p:cNvGrpSpPr/>
          <p:nvPr/>
        </p:nvGrpSpPr>
        <p:grpSpPr>
          <a:xfrm>
            <a:off x="4401486" y="1995673"/>
            <a:ext cx="305824" cy="304994"/>
            <a:chOff x="-3854375" y="2405000"/>
            <a:chExt cx="294600" cy="293800"/>
          </a:xfrm>
        </p:grpSpPr>
        <p:sp>
          <p:nvSpPr>
            <p:cNvPr id="8323" name="Google Shape;8323;p53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3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53"/>
          <p:cNvGrpSpPr/>
          <p:nvPr/>
        </p:nvGrpSpPr>
        <p:grpSpPr>
          <a:xfrm>
            <a:off x="4411700" y="2370362"/>
            <a:ext cx="302554" cy="304163"/>
            <a:chOff x="-3852025" y="2764950"/>
            <a:chExt cx="291450" cy="293000"/>
          </a:xfrm>
        </p:grpSpPr>
        <p:sp>
          <p:nvSpPr>
            <p:cNvPr id="8326" name="Google Shape;8326;p53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3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8" name="Google Shape;8328;p53"/>
          <p:cNvSpPr/>
          <p:nvPr/>
        </p:nvSpPr>
        <p:spPr>
          <a:xfrm>
            <a:off x="6366383" y="1667088"/>
            <a:ext cx="303359" cy="229757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9" name="Google Shape;8329;p53"/>
          <p:cNvSpPr/>
          <p:nvPr/>
        </p:nvSpPr>
        <p:spPr>
          <a:xfrm>
            <a:off x="6366383" y="1996770"/>
            <a:ext cx="303359" cy="302528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0" name="Google Shape;8330;p53"/>
          <p:cNvGrpSpPr/>
          <p:nvPr/>
        </p:nvGrpSpPr>
        <p:grpSpPr>
          <a:xfrm>
            <a:off x="6375254" y="2370765"/>
            <a:ext cx="302554" cy="303359"/>
            <a:chOff x="-2060175" y="2768875"/>
            <a:chExt cx="291450" cy="292225"/>
          </a:xfrm>
        </p:grpSpPr>
        <p:sp>
          <p:nvSpPr>
            <p:cNvPr id="8331" name="Google Shape;8331;p53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3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53"/>
          <p:cNvGrpSpPr/>
          <p:nvPr/>
        </p:nvGrpSpPr>
        <p:grpSpPr>
          <a:xfrm>
            <a:off x="7545660" y="1630808"/>
            <a:ext cx="303359" cy="302554"/>
            <a:chOff x="-937025" y="2064750"/>
            <a:chExt cx="292225" cy="291450"/>
          </a:xfrm>
        </p:grpSpPr>
        <p:sp>
          <p:nvSpPr>
            <p:cNvPr id="8334" name="Google Shape;8334;p53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3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3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53"/>
          <p:cNvGrpSpPr/>
          <p:nvPr/>
        </p:nvGrpSpPr>
        <p:grpSpPr>
          <a:xfrm>
            <a:off x="2858189" y="1630404"/>
            <a:ext cx="303385" cy="303359"/>
            <a:chOff x="-5276050" y="2037975"/>
            <a:chExt cx="292250" cy="292225"/>
          </a:xfrm>
        </p:grpSpPr>
        <p:sp>
          <p:nvSpPr>
            <p:cNvPr id="8338" name="Google Shape;8338;p53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3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3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1" name="Google Shape;8341;p53"/>
          <p:cNvSpPr/>
          <p:nvPr/>
        </p:nvSpPr>
        <p:spPr>
          <a:xfrm>
            <a:off x="2855615" y="2005853"/>
            <a:ext cx="309094" cy="284362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2" name="Google Shape;8342;p53"/>
          <p:cNvSpPr/>
          <p:nvPr/>
        </p:nvSpPr>
        <p:spPr>
          <a:xfrm>
            <a:off x="2867061" y="2371024"/>
            <a:ext cx="303359" cy="302528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3" name="Google Shape;8343;p53"/>
          <p:cNvGrpSpPr/>
          <p:nvPr/>
        </p:nvGrpSpPr>
        <p:grpSpPr>
          <a:xfrm>
            <a:off x="4841790" y="1630807"/>
            <a:ext cx="233053" cy="302554"/>
            <a:chOff x="-3462150" y="2046625"/>
            <a:chExt cx="224500" cy="291450"/>
          </a:xfrm>
        </p:grpSpPr>
        <p:sp>
          <p:nvSpPr>
            <p:cNvPr id="8344" name="Google Shape;8344;p53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3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3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3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3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3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3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53"/>
          <p:cNvGrpSpPr/>
          <p:nvPr/>
        </p:nvGrpSpPr>
        <p:grpSpPr>
          <a:xfrm>
            <a:off x="4824221" y="1996076"/>
            <a:ext cx="268193" cy="304189"/>
            <a:chOff x="-3478675" y="2405775"/>
            <a:chExt cx="258350" cy="293025"/>
          </a:xfrm>
        </p:grpSpPr>
        <p:sp>
          <p:nvSpPr>
            <p:cNvPr id="8352" name="Google Shape;8352;p53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3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3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3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53"/>
          <p:cNvGrpSpPr/>
          <p:nvPr/>
        </p:nvGrpSpPr>
        <p:grpSpPr>
          <a:xfrm>
            <a:off x="4869171" y="2370765"/>
            <a:ext cx="195448" cy="303359"/>
            <a:chOff x="-3443250" y="2765725"/>
            <a:chExt cx="188275" cy="292225"/>
          </a:xfrm>
        </p:grpSpPr>
        <p:sp>
          <p:nvSpPr>
            <p:cNvPr id="8357" name="Google Shape;8357;p53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3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3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3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53"/>
          <p:cNvGrpSpPr/>
          <p:nvPr/>
        </p:nvGrpSpPr>
        <p:grpSpPr>
          <a:xfrm>
            <a:off x="6775572" y="1629989"/>
            <a:ext cx="267389" cy="304189"/>
            <a:chOff x="-1684475" y="2049000"/>
            <a:chExt cx="257575" cy="293025"/>
          </a:xfrm>
        </p:grpSpPr>
        <p:sp>
          <p:nvSpPr>
            <p:cNvPr id="8362" name="Google Shape;8362;p53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3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3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3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6" name="Google Shape;8366;p53"/>
          <p:cNvSpPr/>
          <p:nvPr/>
        </p:nvSpPr>
        <p:spPr>
          <a:xfrm>
            <a:off x="6751138" y="1996550"/>
            <a:ext cx="316439" cy="302969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7" name="Google Shape;8367;p53"/>
          <p:cNvGrpSpPr/>
          <p:nvPr/>
        </p:nvGrpSpPr>
        <p:grpSpPr>
          <a:xfrm>
            <a:off x="6766568" y="2370765"/>
            <a:ext cx="302554" cy="303359"/>
            <a:chOff x="-1700225" y="2768875"/>
            <a:chExt cx="291450" cy="292225"/>
          </a:xfrm>
        </p:grpSpPr>
        <p:sp>
          <p:nvSpPr>
            <p:cNvPr id="8368" name="Google Shape;8368;p5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4" name="Google Shape;8374;p53"/>
          <p:cNvGrpSpPr/>
          <p:nvPr/>
        </p:nvGrpSpPr>
        <p:grpSpPr>
          <a:xfrm>
            <a:off x="7563645" y="1996076"/>
            <a:ext cx="267389" cy="304189"/>
            <a:chOff x="-919700" y="2420750"/>
            <a:chExt cx="257575" cy="293025"/>
          </a:xfrm>
        </p:grpSpPr>
        <p:sp>
          <p:nvSpPr>
            <p:cNvPr id="8375" name="Google Shape;8375;p53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3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3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53"/>
          <p:cNvGrpSpPr/>
          <p:nvPr/>
        </p:nvGrpSpPr>
        <p:grpSpPr>
          <a:xfrm>
            <a:off x="1292857" y="3269120"/>
            <a:ext cx="318904" cy="302528"/>
            <a:chOff x="-6696925" y="3272575"/>
            <a:chExt cx="307200" cy="291425"/>
          </a:xfrm>
        </p:grpSpPr>
        <p:sp>
          <p:nvSpPr>
            <p:cNvPr id="8379" name="Google Shape;8379;p53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3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53"/>
          <p:cNvGrpSpPr/>
          <p:nvPr/>
        </p:nvGrpSpPr>
        <p:grpSpPr>
          <a:xfrm>
            <a:off x="1292844" y="3640695"/>
            <a:ext cx="318930" cy="303359"/>
            <a:chOff x="-6690625" y="3631325"/>
            <a:chExt cx="307225" cy="292225"/>
          </a:xfrm>
        </p:grpSpPr>
        <p:sp>
          <p:nvSpPr>
            <p:cNvPr id="8382" name="Google Shape;8382;p53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3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3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3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3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53"/>
          <p:cNvGrpSpPr/>
          <p:nvPr/>
        </p:nvGrpSpPr>
        <p:grpSpPr>
          <a:xfrm>
            <a:off x="1308793" y="4038903"/>
            <a:ext cx="304189" cy="302347"/>
            <a:chOff x="-6689825" y="3992050"/>
            <a:chExt cx="293025" cy="291250"/>
          </a:xfrm>
        </p:grpSpPr>
        <p:sp>
          <p:nvSpPr>
            <p:cNvPr id="8388" name="Google Shape;8388;p53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3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3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3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3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3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3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3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3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3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3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3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0" name="Google Shape;8400;p53"/>
          <p:cNvSpPr/>
          <p:nvPr/>
        </p:nvSpPr>
        <p:spPr>
          <a:xfrm>
            <a:off x="3239412" y="3269078"/>
            <a:ext cx="313350" cy="302243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1" name="Google Shape;8401;p53"/>
          <p:cNvGrpSpPr/>
          <p:nvPr/>
        </p:nvGrpSpPr>
        <p:grpSpPr>
          <a:xfrm>
            <a:off x="3243334" y="3641096"/>
            <a:ext cx="304994" cy="302554"/>
            <a:chOff x="-4837325" y="3612425"/>
            <a:chExt cx="293800" cy="291450"/>
          </a:xfrm>
        </p:grpSpPr>
        <p:sp>
          <p:nvSpPr>
            <p:cNvPr id="8402" name="Google Shape;8402;p53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3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3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53"/>
          <p:cNvGrpSpPr/>
          <p:nvPr/>
        </p:nvGrpSpPr>
        <p:grpSpPr>
          <a:xfrm>
            <a:off x="3252729" y="4038799"/>
            <a:ext cx="303359" cy="302554"/>
            <a:chOff x="-4837325" y="3971575"/>
            <a:chExt cx="292225" cy="291450"/>
          </a:xfrm>
        </p:grpSpPr>
        <p:sp>
          <p:nvSpPr>
            <p:cNvPr id="8406" name="Google Shape;8406;p53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3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3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3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3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3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53"/>
          <p:cNvGrpSpPr/>
          <p:nvPr/>
        </p:nvGrpSpPr>
        <p:grpSpPr>
          <a:xfrm>
            <a:off x="5193545" y="3287103"/>
            <a:ext cx="310729" cy="266558"/>
            <a:chOff x="-3037625" y="3254850"/>
            <a:chExt cx="299325" cy="256775"/>
          </a:xfrm>
        </p:grpSpPr>
        <p:sp>
          <p:nvSpPr>
            <p:cNvPr id="8413" name="Google Shape;8413;p53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3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3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3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53"/>
          <p:cNvGrpSpPr/>
          <p:nvPr/>
        </p:nvGrpSpPr>
        <p:grpSpPr>
          <a:xfrm>
            <a:off x="5196400" y="3640680"/>
            <a:ext cx="305020" cy="303385"/>
            <a:chOff x="-3031325" y="3597450"/>
            <a:chExt cx="293825" cy="292250"/>
          </a:xfrm>
        </p:grpSpPr>
        <p:sp>
          <p:nvSpPr>
            <p:cNvPr id="8418" name="Google Shape;8418;p53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3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3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3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53"/>
          <p:cNvGrpSpPr/>
          <p:nvPr/>
        </p:nvGrpSpPr>
        <p:grpSpPr>
          <a:xfrm>
            <a:off x="5205393" y="4056380"/>
            <a:ext cx="304189" cy="267389"/>
            <a:chOff x="-3030525" y="3973150"/>
            <a:chExt cx="293025" cy="257575"/>
          </a:xfrm>
        </p:grpSpPr>
        <p:sp>
          <p:nvSpPr>
            <p:cNvPr id="8423" name="Google Shape;8423;p53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3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53"/>
          <p:cNvGrpSpPr/>
          <p:nvPr/>
        </p:nvGrpSpPr>
        <p:grpSpPr>
          <a:xfrm>
            <a:off x="7146940" y="3313250"/>
            <a:ext cx="304189" cy="214264"/>
            <a:chOff x="-1199300" y="3279250"/>
            <a:chExt cx="293025" cy="206400"/>
          </a:xfrm>
        </p:grpSpPr>
        <p:sp>
          <p:nvSpPr>
            <p:cNvPr id="8426" name="Google Shape;8426;p53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3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3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3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53"/>
          <p:cNvGrpSpPr/>
          <p:nvPr/>
        </p:nvGrpSpPr>
        <p:grpSpPr>
          <a:xfrm>
            <a:off x="1678982" y="3268783"/>
            <a:ext cx="320539" cy="303203"/>
            <a:chOff x="-6338550" y="3272950"/>
            <a:chExt cx="308775" cy="292075"/>
          </a:xfrm>
        </p:grpSpPr>
        <p:sp>
          <p:nvSpPr>
            <p:cNvPr id="8431" name="Google Shape;8431;p53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3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3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4" name="Google Shape;8434;p53"/>
          <p:cNvGrpSpPr/>
          <p:nvPr/>
        </p:nvGrpSpPr>
        <p:grpSpPr>
          <a:xfrm>
            <a:off x="1687157" y="3641097"/>
            <a:ext cx="304189" cy="302554"/>
            <a:chOff x="-6329100" y="3632100"/>
            <a:chExt cx="293025" cy="291450"/>
          </a:xfrm>
        </p:grpSpPr>
        <p:sp>
          <p:nvSpPr>
            <p:cNvPr id="8435" name="Google Shape;8435;p5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8" name="Google Shape;8438;p53"/>
          <p:cNvGrpSpPr/>
          <p:nvPr/>
        </p:nvGrpSpPr>
        <p:grpSpPr>
          <a:xfrm>
            <a:off x="1696566" y="4038800"/>
            <a:ext cx="302528" cy="302554"/>
            <a:chOff x="-6329875" y="3992050"/>
            <a:chExt cx="291425" cy="291450"/>
          </a:xfrm>
        </p:grpSpPr>
        <p:sp>
          <p:nvSpPr>
            <p:cNvPr id="8439" name="Google Shape;8439;p53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3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3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3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3" name="Google Shape;8443;p53"/>
          <p:cNvGrpSpPr/>
          <p:nvPr/>
        </p:nvGrpSpPr>
        <p:grpSpPr>
          <a:xfrm>
            <a:off x="3633144" y="3267886"/>
            <a:ext cx="305020" cy="304994"/>
            <a:chOff x="-4478975" y="3251700"/>
            <a:chExt cx="293825" cy="293800"/>
          </a:xfrm>
        </p:grpSpPr>
        <p:sp>
          <p:nvSpPr>
            <p:cNvPr id="8444" name="Google Shape;8444;p53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3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3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53"/>
          <p:cNvGrpSpPr/>
          <p:nvPr/>
        </p:nvGrpSpPr>
        <p:grpSpPr>
          <a:xfrm>
            <a:off x="3633144" y="3641096"/>
            <a:ext cx="305020" cy="302554"/>
            <a:chOff x="-4475825" y="3612425"/>
            <a:chExt cx="293825" cy="291450"/>
          </a:xfrm>
        </p:grpSpPr>
        <p:sp>
          <p:nvSpPr>
            <p:cNvPr id="8448" name="Google Shape;8448;p53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3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3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53"/>
          <p:cNvGrpSpPr/>
          <p:nvPr/>
        </p:nvGrpSpPr>
        <p:grpSpPr>
          <a:xfrm>
            <a:off x="3639685" y="4038811"/>
            <a:ext cx="309094" cy="302528"/>
            <a:chOff x="-4480550" y="3970800"/>
            <a:chExt cx="297750" cy="291425"/>
          </a:xfrm>
        </p:grpSpPr>
        <p:sp>
          <p:nvSpPr>
            <p:cNvPr id="8452" name="Google Shape;8452;p53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3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53"/>
          <p:cNvGrpSpPr/>
          <p:nvPr/>
        </p:nvGrpSpPr>
        <p:grpSpPr>
          <a:xfrm>
            <a:off x="5589021" y="3269105"/>
            <a:ext cx="299284" cy="302554"/>
            <a:chOff x="-2668225" y="3239075"/>
            <a:chExt cx="288300" cy="291450"/>
          </a:xfrm>
        </p:grpSpPr>
        <p:sp>
          <p:nvSpPr>
            <p:cNvPr id="8455" name="Google Shape;8455;p53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3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3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3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3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53"/>
          <p:cNvGrpSpPr/>
          <p:nvPr/>
        </p:nvGrpSpPr>
        <p:grpSpPr>
          <a:xfrm>
            <a:off x="5586970" y="3641095"/>
            <a:ext cx="303385" cy="302554"/>
            <a:chOff x="-2671375" y="3597450"/>
            <a:chExt cx="292250" cy="291450"/>
          </a:xfrm>
        </p:grpSpPr>
        <p:sp>
          <p:nvSpPr>
            <p:cNvPr id="8461" name="Google Shape;8461;p53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3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53"/>
          <p:cNvGrpSpPr/>
          <p:nvPr/>
        </p:nvGrpSpPr>
        <p:grpSpPr>
          <a:xfrm>
            <a:off x="5594744" y="4037980"/>
            <a:ext cx="304994" cy="304189"/>
            <a:chOff x="-2670575" y="3956600"/>
            <a:chExt cx="293800" cy="293025"/>
          </a:xfrm>
        </p:grpSpPr>
        <p:sp>
          <p:nvSpPr>
            <p:cNvPr id="8464" name="Google Shape;8464;p53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3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3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3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53"/>
          <p:cNvGrpSpPr/>
          <p:nvPr/>
        </p:nvGrpSpPr>
        <p:grpSpPr>
          <a:xfrm>
            <a:off x="7145306" y="3641562"/>
            <a:ext cx="307459" cy="301620"/>
            <a:chOff x="-1183550" y="3586525"/>
            <a:chExt cx="296175" cy="290550"/>
          </a:xfrm>
        </p:grpSpPr>
        <p:sp>
          <p:nvSpPr>
            <p:cNvPr id="8469" name="Google Shape;8469;p53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3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3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3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3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3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3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3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3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53"/>
          <p:cNvGrpSpPr/>
          <p:nvPr/>
        </p:nvGrpSpPr>
        <p:grpSpPr>
          <a:xfrm>
            <a:off x="2077310" y="3269523"/>
            <a:ext cx="303385" cy="301724"/>
            <a:chOff x="-5971525" y="3273750"/>
            <a:chExt cx="292250" cy="290650"/>
          </a:xfrm>
        </p:grpSpPr>
        <p:sp>
          <p:nvSpPr>
            <p:cNvPr id="8479" name="Google Shape;8479;p53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3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53"/>
          <p:cNvGrpSpPr/>
          <p:nvPr/>
        </p:nvGrpSpPr>
        <p:grpSpPr>
          <a:xfrm>
            <a:off x="2073223" y="3640111"/>
            <a:ext cx="311560" cy="304527"/>
            <a:chOff x="-5974675" y="3632100"/>
            <a:chExt cx="300125" cy="293350"/>
          </a:xfrm>
        </p:grpSpPr>
        <p:sp>
          <p:nvSpPr>
            <p:cNvPr id="8482" name="Google Shape;8482;p53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3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3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53"/>
          <p:cNvGrpSpPr/>
          <p:nvPr/>
        </p:nvGrpSpPr>
        <p:grpSpPr>
          <a:xfrm>
            <a:off x="2094881" y="4037982"/>
            <a:ext cx="285400" cy="304189"/>
            <a:chOff x="-5971525" y="3990475"/>
            <a:chExt cx="274925" cy="293025"/>
          </a:xfrm>
        </p:grpSpPr>
        <p:sp>
          <p:nvSpPr>
            <p:cNvPr id="8486" name="Google Shape;8486;p53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3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3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3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53"/>
          <p:cNvGrpSpPr/>
          <p:nvPr/>
        </p:nvGrpSpPr>
        <p:grpSpPr>
          <a:xfrm>
            <a:off x="4022136" y="3269521"/>
            <a:ext cx="303359" cy="301724"/>
            <a:chOff x="-4118225" y="3253275"/>
            <a:chExt cx="292225" cy="290650"/>
          </a:xfrm>
        </p:grpSpPr>
        <p:sp>
          <p:nvSpPr>
            <p:cNvPr id="8491" name="Google Shape;8491;p53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3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53"/>
          <p:cNvGrpSpPr/>
          <p:nvPr/>
        </p:nvGrpSpPr>
        <p:grpSpPr>
          <a:xfrm>
            <a:off x="4058509" y="3640902"/>
            <a:ext cx="230614" cy="302944"/>
            <a:chOff x="-4082800" y="3612425"/>
            <a:chExt cx="222150" cy="291825"/>
          </a:xfrm>
        </p:grpSpPr>
        <p:sp>
          <p:nvSpPr>
            <p:cNvPr id="8494" name="Google Shape;8494;p53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3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3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53"/>
          <p:cNvGrpSpPr/>
          <p:nvPr/>
        </p:nvGrpSpPr>
        <p:grpSpPr>
          <a:xfrm>
            <a:off x="4030715" y="4048207"/>
            <a:ext cx="303359" cy="283739"/>
            <a:chOff x="-4118225" y="3990475"/>
            <a:chExt cx="292225" cy="273325"/>
          </a:xfrm>
        </p:grpSpPr>
        <p:sp>
          <p:nvSpPr>
            <p:cNvPr id="8498" name="Google Shape;8498;p53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3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3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3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53"/>
          <p:cNvGrpSpPr/>
          <p:nvPr/>
        </p:nvGrpSpPr>
        <p:grpSpPr>
          <a:xfrm>
            <a:off x="5984968" y="3268288"/>
            <a:ext cx="284569" cy="304189"/>
            <a:chOff x="-2312225" y="3238300"/>
            <a:chExt cx="274125" cy="293025"/>
          </a:xfrm>
        </p:grpSpPr>
        <p:sp>
          <p:nvSpPr>
            <p:cNvPr id="8503" name="Google Shape;8503;p53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3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53"/>
          <p:cNvGrpSpPr/>
          <p:nvPr/>
        </p:nvGrpSpPr>
        <p:grpSpPr>
          <a:xfrm>
            <a:off x="5975561" y="3603891"/>
            <a:ext cx="303385" cy="376960"/>
            <a:chOff x="-2310650" y="3525775"/>
            <a:chExt cx="292250" cy="363125"/>
          </a:xfrm>
        </p:grpSpPr>
        <p:sp>
          <p:nvSpPr>
            <p:cNvPr id="8506" name="Google Shape;8506;p53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3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3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3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53"/>
          <p:cNvGrpSpPr/>
          <p:nvPr/>
        </p:nvGrpSpPr>
        <p:grpSpPr>
          <a:xfrm>
            <a:off x="5983322" y="4038798"/>
            <a:ext cx="305020" cy="302554"/>
            <a:chOff x="-2310650" y="3958175"/>
            <a:chExt cx="293825" cy="291450"/>
          </a:xfrm>
        </p:grpSpPr>
        <p:sp>
          <p:nvSpPr>
            <p:cNvPr id="8511" name="Google Shape;8511;p53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3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53"/>
          <p:cNvGrpSpPr/>
          <p:nvPr/>
        </p:nvGrpSpPr>
        <p:grpSpPr>
          <a:xfrm>
            <a:off x="7154715" y="4038798"/>
            <a:ext cx="305798" cy="302554"/>
            <a:chOff x="-1182750" y="3962900"/>
            <a:chExt cx="294575" cy="291450"/>
          </a:xfrm>
        </p:grpSpPr>
        <p:sp>
          <p:nvSpPr>
            <p:cNvPr id="8514" name="Google Shape;8514;p53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3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3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3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3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3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3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53"/>
          <p:cNvGrpSpPr/>
          <p:nvPr/>
        </p:nvGrpSpPr>
        <p:grpSpPr>
          <a:xfrm>
            <a:off x="2465070" y="3269107"/>
            <a:ext cx="305824" cy="302554"/>
            <a:chOff x="-5611575" y="3272950"/>
            <a:chExt cx="294600" cy="291450"/>
          </a:xfrm>
        </p:grpSpPr>
        <p:sp>
          <p:nvSpPr>
            <p:cNvPr id="8522" name="Google Shape;8522;p53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3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3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3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3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53"/>
          <p:cNvGrpSpPr/>
          <p:nvPr/>
        </p:nvGrpSpPr>
        <p:grpSpPr>
          <a:xfrm>
            <a:off x="2465070" y="3641513"/>
            <a:ext cx="305824" cy="301724"/>
            <a:chOff x="-5613150" y="3632900"/>
            <a:chExt cx="294600" cy="290650"/>
          </a:xfrm>
        </p:grpSpPr>
        <p:sp>
          <p:nvSpPr>
            <p:cNvPr id="8528" name="Google Shape;8528;p53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3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53"/>
          <p:cNvGrpSpPr/>
          <p:nvPr/>
        </p:nvGrpSpPr>
        <p:grpSpPr>
          <a:xfrm>
            <a:off x="2473648" y="4038397"/>
            <a:ext cx="305824" cy="303359"/>
            <a:chOff x="-5613150" y="3991275"/>
            <a:chExt cx="294600" cy="292225"/>
          </a:xfrm>
        </p:grpSpPr>
        <p:sp>
          <p:nvSpPr>
            <p:cNvPr id="8531" name="Google Shape;8531;p53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3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3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3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3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3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3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3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3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53"/>
          <p:cNvGrpSpPr/>
          <p:nvPr/>
        </p:nvGrpSpPr>
        <p:grpSpPr>
          <a:xfrm>
            <a:off x="4399665" y="3269262"/>
            <a:ext cx="313350" cy="302243"/>
            <a:chOff x="-3768700" y="3253275"/>
            <a:chExt cx="301850" cy="291150"/>
          </a:xfrm>
        </p:grpSpPr>
        <p:sp>
          <p:nvSpPr>
            <p:cNvPr id="8541" name="Google Shape;8541;p53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3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3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53"/>
          <p:cNvGrpSpPr/>
          <p:nvPr/>
        </p:nvGrpSpPr>
        <p:grpSpPr>
          <a:xfrm>
            <a:off x="4402609" y="3649674"/>
            <a:ext cx="307459" cy="285400"/>
            <a:chOff x="-3808700" y="3628950"/>
            <a:chExt cx="296175" cy="274925"/>
          </a:xfrm>
        </p:grpSpPr>
        <p:sp>
          <p:nvSpPr>
            <p:cNvPr id="8545" name="Google Shape;8545;p53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3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3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53"/>
          <p:cNvGrpSpPr/>
          <p:nvPr/>
        </p:nvGrpSpPr>
        <p:grpSpPr>
          <a:xfrm>
            <a:off x="4449623" y="4038500"/>
            <a:ext cx="302399" cy="303151"/>
            <a:chOff x="-3771675" y="3971775"/>
            <a:chExt cx="291300" cy="292025"/>
          </a:xfrm>
        </p:grpSpPr>
        <p:sp>
          <p:nvSpPr>
            <p:cNvPr id="8549" name="Google Shape;8549;p53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3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3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3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3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53"/>
          <p:cNvGrpSpPr/>
          <p:nvPr/>
        </p:nvGrpSpPr>
        <p:grpSpPr>
          <a:xfrm>
            <a:off x="6368398" y="3304751"/>
            <a:ext cx="302995" cy="231263"/>
            <a:chOff x="-1951475" y="3273100"/>
            <a:chExt cx="291875" cy="222775"/>
          </a:xfrm>
        </p:grpSpPr>
        <p:sp>
          <p:nvSpPr>
            <p:cNvPr id="8555" name="Google Shape;8555;p53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3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3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53"/>
          <p:cNvGrpSpPr/>
          <p:nvPr/>
        </p:nvGrpSpPr>
        <p:grpSpPr>
          <a:xfrm>
            <a:off x="6366582" y="3641095"/>
            <a:ext cx="306629" cy="302554"/>
            <a:chOff x="-1951475" y="3597450"/>
            <a:chExt cx="295375" cy="291450"/>
          </a:xfrm>
        </p:grpSpPr>
        <p:sp>
          <p:nvSpPr>
            <p:cNvPr id="8559" name="Google Shape;8559;p53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3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3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3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53"/>
          <p:cNvGrpSpPr/>
          <p:nvPr/>
        </p:nvGrpSpPr>
        <p:grpSpPr>
          <a:xfrm>
            <a:off x="6368205" y="4038798"/>
            <a:ext cx="320539" cy="302554"/>
            <a:chOff x="-1960150" y="3956600"/>
            <a:chExt cx="308775" cy="291450"/>
          </a:xfrm>
        </p:grpSpPr>
        <p:sp>
          <p:nvSpPr>
            <p:cNvPr id="8564" name="Google Shape;8564;p53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3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53"/>
          <p:cNvGrpSpPr/>
          <p:nvPr/>
        </p:nvGrpSpPr>
        <p:grpSpPr>
          <a:xfrm>
            <a:off x="7547604" y="3268702"/>
            <a:ext cx="303359" cy="303359"/>
            <a:chOff x="-804700" y="3226500"/>
            <a:chExt cx="292225" cy="292225"/>
          </a:xfrm>
        </p:grpSpPr>
        <p:sp>
          <p:nvSpPr>
            <p:cNvPr id="8567" name="Google Shape;8567;p53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3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3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3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3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3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3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53"/>
          <p:cNvGrpSpPr/>
          <p:nvPr/>
        </p:nvGrpSpPr>
        <p:grpSpPr>
          <a:xfrm>
            <a:off x="2860141" y="3268692"/>
            <a:ext cx="303359" cy="303385"/>
            <a:chOff x="-5251625" y="3272950"/>
            <a:chExt cx="292225" cy="292250"/>
          </a:xfrm>
        </p:grpSpPr>
        <p:sp>
          <p:nvSpPr>
            <p:cNvPr id="8575" name="Google Shape;8575;p53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3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3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53"/>
          <p:cNvGrpSpPr/>
          <p:nvPr/>
        </p:nvGrpSpPr>
        <p:grpSpPr>
          <a:xfrm>
            <a:off x="2857689" y="3640488"/>
            <a:ext cx="308264" cy="303774"/>
            <a:chOff x="-5254775" y="3631325"/>
            <a:chExt cx="296950" cy="292625"/>
          </a:xfrm>
        </p:grpSpPr>
        <p:sp>
          <p:nvSpPr>
            <p:cNvPr id="8579" name="Google Shape;8579;p53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3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3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3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3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3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3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53"/>
          <p:cNvGrpSpPr/>
          <p:nvPr/>
        </p:nvGrpSpPr>
        <p:grpSpPr>
          <a:xfrm>
            <a:off x="2869122" y="4038397"/>
            <a:ext cx="302554" cy="303359"/>
            <a:chOff x="-5251625" y="3991275"/>
            <a:chExt cx="291450" cy="292225"/>
          </a:xfrm>
        </p:grpSpPr>
        <p:sp>
          <p:nvSpPr>
            <p:cNvPr id="8587" name="Google Shape;8587;p53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3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3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3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3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53"/>
          <p:cNvGrpSpPr/>
          <p:nvPr/>
        </p:nvGrpSpPr>
        <p:grpSpPr>
          <a:xfrm>
            <a:off x="4844953" y="3269119"/>
            <a:ext cx="230614" cy="302528"/>
            <a:chOff x="-3365275" y="3253275"/>
            <a:chExt cx="222150" cy="291425"/>
          </a:xfrm>
        </p:grpSpPr>
        <p:sp>
          <p:nvSpPr>
            <p:cNvPr id="8593" name="Google Shape;8593;p53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3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53"/>
          <p:cNvGrpSpPr/>
          <p:nvPr/>
        </p:nvGrpSpPr>
        <p:grpSpPr>
          <a:xfrm>
            <a:off x="4826163" y="3640279"/>
            <a:ext cx="268193" cy="304189"/>
            <a:chOff x="-3383375" y="3611625"/>
            <a:chExt cx="258350" cy="293025"/>
          </a:xfrm>
        </p:grpSpPr>
        <p:sp>
          <p:nvSpPr>
            <p:cNvPr id="8596" name="Google Shape;8596;p53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3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53"/>
          <p:cNvGrpSpPr/>
          <p:nvPr/>
        </p:nvGrpSpPr>
        <p:grpSpPr>
          <a:xfrm>
            <a:off x="4871114" y="4038799"/>
            <a:ext cx="195448" cy="302554"/>
            <a:chOff x="-3347950" y="3971575"/>
            <a:chExt cx="188275" cy="291450"/>
          </a:xfrm>
        </p:grpSpPr>
        <p:sp>
          <p:nvSpPr>
            <p:cNvPr id="8599" name="Google Shape;8599;p53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3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3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53"/>
          <p:cNvGrpSpPr/>
          <p:nvPr/>
        </p:nvGrpSpPr>
        <p:grpSpPr>
          <a:xfrm>
            <a:off x="6777113" y="3268288"/>
            <a:ext cx="268193" cy="304189"/>
            <a:chOff x="-1575775" y="3238300"/>
            <a:chExt cx="258350" cy="293025"/>
          </a:xfrm>
        </p:grpSpPr>
        <p:sp>
          <p:nvSpPr>
            <p:cNvPr id="8603" name="Google Shape;8603;p53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3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3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3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3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53"/>
          <p:cNvGrpSpPr/>
          <p:nvPr/>
        </p:nvGrpSpPr>
        <p:grpSpPr>
          <a:xfrm>
            <a:off x="6758700" y="3639474"/>
            <a:ext cx="305020" cy="305798"/>
            <a:chOff x="-1591550" y="3597475"/>
            <a:chExt cx="293825" cy="294575"/>
          </a:xfrm>
        </p:grpSpPr>
        <p:sp>
          <p:nvSpPr>
            <p:cNvPr id="8609" name="Google Shape;8609;p53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3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3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53"/>
          <p:cNvGrpSpPr/>
          <p:nvPr/>
        </p:nvGrpSpPr>
        <p:grpSpPr>
          <a:xfrm>
            <a:off x="6767694" y="4046155"/>
            <a:ext cx="304189" cy="287839"/>
            <a:chOff x="-1592325" y="3957400"/>
            <a:chExt cx="293025" cy="277275"/>
          </a:xfrm>
        </p:grpSpPr>
        <p:sp>
          <p:nvSpPr>
            <p:cNvPr id="8613" name="Google Shape;8613;p53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3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3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3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53"/>
          <p:cNvGrpSpPr/>
          <p:nvPr/>
        </p:nvGrpSpPr>
        <p:grpSpPr>
          <a:xfrm>
            <a:off x="7566005" y="3640694"/>
            <a:ext cx="266558" cy="303359"/>
            <a:chOff x="-778700" y="3612425"/>
            <a:chExt cx="256775" cy="292225"/>
          </a:xfrm>
        </p:grpSpPr>
        <p:sp>
          <p:nvSpPr>
            <p:cNvPr id="8618" name="Google Shape;8618;p53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3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3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3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3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3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53"/>
          <p:cNvGrpSpPr/>
          <p:nvPr/>
        </p:nvGrpSpPr>
        <p:grpSpPr>
          <a:xfrm>
            <a:off x="2080850" y="1641166"/>
            <a:ext cx="294442" cy="295215"/>
            <a:chOff x="6679825" y="2693700"/>
            <a:chExt cx="257875" cy="258575"/>
          </a:xfrm>
        </p:grpSpPr>
        <p:sp>
          <p:nvSpPr>
            <p:cNvPr id="8625" name="Google Shape;8625;p53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3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53"/>
          <p:cNvGrpSpPr/>
          <p:nvPr/>
        </p:nvGrpSpPr>
        <p:grpSpPr>
          <a:xfrm>
            <a:off x="2073922" y="1998089"/>
            <a:ext cx="302373" cy="300011"/>
            <a:chOff x="6790450" y="3119050"/>
            <a:chExt cx="262750" cy="260675"/>
          </a:xfrm>
        </p:grpSpPr>
        <p:sp>
          <p:nvSpPr>
            <p:cNvPr id="8628" name="Google Shape;8628;p53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3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53"/>
          <p:cNvGrpSpPr/>
          <p:nvPr/>
        </p:nvGrpSpPr>
        <p:grpSpPr>
          <a:xfrm>
            <a:off x="6586588" y="4426561"/>
            <a:ext cx="245642" cy="279461"/>
            <a:chOff x="7728464" y="1561258"/>
            <a:chExt cx="349719" cy="397866"/>
          </a:xfrm>
        </p:grpSpPr>
        <p:sp>
          <p:nvSpPr>
            <p:cNvPr id="8631" name="Google Shape;8631;p53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3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53"/>
          <p:cNvGrpSpPr/>
          <p:nvPr/>
        </p:nvGrpSpPr>
        <p:grpSpPr>
          <a:xfrm>
            <a:off x="5089198" y="4426561"/>
            <a:ext cx="279490" cy="279461"/>
            <a:chOff x="5611350" y="1561258"/>
            <a:chExt cx="397907" cy="397866"/>
          </a:xfrm>
        </p:grpSpPr>
        <p:sp>
          <p:nvSpPr>
            <p:cNvPr id="8634" name="Google Shape;8634;p53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3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3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3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53"/>
          <p:cNvGrpSpPr/>
          <p:nvPr/>
        </p:nvGrpSpPr>
        <p:grpSpPr>
          <a:xfrm>
            <a:off x="5463566" y="4496683"/>
            <a:ext cx="279439" cy="139217"/>
            <a:chOff x="6140660" y="1661097"/>
            <a:chExt cx="397835" cy="198202"/>
          </a:xfrm>
        </p:grpSpPr>
        <p:sp>
          <p:nvSpPr>
            <p:cNvPr id="8639" name="Google Shape;8639;p53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3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3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3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53"/>
          <p:cNvGrpSpPr/>
          <p:nvPr/>
        </p:nvGrpSpPr>
        <p:grpSpPr>
          <a:xfrm>
            <a:off x="5837882" y="4426561"/>
            <a:ext cx="279490" cy="279461"/>
            <a:chOff x="6669907" y="1561258"/>
            <a:chExt cx="397907" cy="397866"/>
          </a:xfrm>
        </p:grpSpPr>
        <p:sp>
          <p:nvSpPr>
            <p:cNvPr id="8644" name="Google Shape;8644;p53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3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3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3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3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53"/>
          <p:cNvGrpSpPr/>
          <p:nvPr/>
        </p:nvGrpSpPr>
        <p:grpSpPr>
          <a:xfrm>
            <a:off x="6212250" y="4426561"/>
            <a:ext cx="279461" cy="279461"/>
            <a:chOff x="7199196" y="1561258"/>
            <a:chExt cx="397866" cy="397866"/>
          </a:xfrm>
        </p:grpSpPr>
        <p:sp>
          <p:nvSpPr>
            <p:cNvPr id="8650" name="Google Shape;8650;p53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3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3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53"/>
          <p:cNvGrpSpPr/>
          <p:nvPr/>
        </p:nvGrpSpPr>
        <p:grpSpPr>
          <a:xfrm>
            <a:off x="3592360" y="4468039"/>
            <a:ext cx="279490" cy="196505"/>
            <a:chOff x="3386036" y="1746339"/>
            <a:chExt cx="397907" cy="279762"/>
          </a:xfrm>
        </p:grpSpPr>
        <p:sp>
          <p:nvSpPr>
            <p:cNvPr id="8654" name="Google Shape;8654;p53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3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53"/>
          <p:cNvGrpSpPr/>
          <p:nvPr/>
        </p:nvGrpSpPr>
        <p:grpSpPr>
          <a:xfrm>
            <a:off x="4340466" y="4426546"/>
            <a:ext cx="279490" cy="279490"/>
            <a:chOff x="4417380" y="1687279"/>
            <a:chExt cx="397907" cy="397907"/>
          </a:xfrm>
        </p:grpSpPr>
        <p:sp>
          <p:nvSpPr>
            <p:cNvPr id="8657" name="Google Shape;8657;p53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3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53"/>
          <p:cNvGrpSpPr/>
          <p:nvPr/>
        </p:nvGrpSpPr>
        <p:grpSpPr>
          <a:xfrm>
            <a:off x="3218007" y="4426553"/>
            <a:ext cx="279476" cy="279476"/>
            <a:chOff x="2869999" y="1687279"/>
            <a:chExt cx="397887" cy="397887"/>
          </a:xfrm>
        </p:grpSpPr>
        <p:sp>
          <p:nvSpPr>
            <p:cNvPr id="8660" name="Google Shape;8660;p53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3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53"/>
          <p:cNvGrpSpPr/>
          <p:nvPr/>
        </p:nvGrpSpPr>
        <p:grpSpPr>
          <a:xfrm>
            <a:off x="3966728" y="4426817"/>
            <a:ext cx="278860" cy="278948"/>
            <a:chOff x="3902887" y="1687655"/>
            <a:chExt cx="397010" cy="397135"/>
          </a:xfrm>
        </p:grpSpPr>
        <p:sp>
          <p:nvSpPr>
            <p:cNvPr id="8663" name="Google Shape;8663;p53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3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53"/>
          <p:cNvGrpSpPr/>
          <p:nvPr/>
        </p:nvGrpSpPr>
        <p:grpSpPr>
          <a:xfrm>
            <a:off x="4714834" y="4426546"/>
            <a:ext cx="279490" cy="279490"/>
            <a:chOff x="4933458" y="1687279"/>
            <a:chExt cx="397907" cy="397907"/>
          </a:xfrm>
        </p:grpSpPr>
        <p:sp>
          <p:nvSpPr>
            <p:cNvPr id="8666" name="Google Shape;8666;p53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3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53"/>
          <p:cNvGrpSpPr/>
          <p:nvPr/>
        </p:nvGrpSpPr>
        <p:grpSpPr>
          <a:xfrm>
            <a:off x="2094198" y="4426553"/>
            <a:ext cx="279476" cy="279476"/>
            <a:chOff x="1379798" y="1723250"/>
            <a:chExt cx="397887" cy="397887"/>
          </a:xfrm>
        </p:grpSpPr>
        <p:sp>
          <p:nvSpPr>
            <p:cNvPr id="8669" name="Google Shape;8669;p53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3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3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3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53"/>
          <p:cNvGrpSpPr/>
          <p:nvPr/>
        </p:nvGrpSpPr>
        <p:grpSpPr>
          <a:xfrm>
            <a:off x="1345493" y="4426553"/>
            <a:ext cx="279490" cy="279476"/>
            <a:chOff x="266768" y="1721375"/>
            <a:chExt cx="397907" cy="397887"/>
          </a:xfrm>
        </p:grpSpPr>
        <p:sp>
          <p:nvSpPr>
            <p:cNvPr id="8674" name="Google Shape;8674;p53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3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53"/>
          <p:cNvGrpSpPr/>
          <p:nvPr/>
        </p:nvGrpSpPr>
        <p:grpSpPr>
          <a:xfrm>
            <a:off x="1719859" y="4426553"/>
            <a:ext cx="279461" cy="279476"/>
            <a:chOff x="864491" y="1723250"/>
            <a:chExt cx="397866" cy="397887"/>
          </a:xfrm>
        </p:grpSpPr>
        <p:sp>
          <p:nvSpPr>
            <p:cNvPr id="8677" name="Google Shape;8677;p53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3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3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0" name="Google Shape;8680;p53"/>
          <p:cNvSpPr/>
          <p:nvPr/>
        </p:nvSpPr>
        <p:spPr>
          <a:xfrm>
            <a:off x="2468592" y="4451988"/>
            <a:ext cx="280329" cy="228637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1" name="Google Shape;8681;p53"/>
          <p:cNvGrpSpPr/>
          <p:nvPr/>
        </p:nvGrpSpPr>
        <p:grpSpPr>
          <a:xfrm>
            <a:off x="2843740" y="4426832"/>
            <a:ext cx="279388" cy="278918"/>
            <a:chOff x="2408992" y="1722875"/>
            <a:chExt cx="397761" cy="397093"/>
          </a:xfrm>
        </p:grpSpPr>
        <p:sp>
          <p:nvSpPr>
            <p:cNvPr id="8682" name="Google Shape;8682;p53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3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53"/>
          <p:cNvGrpSpPr/>
          <p:nvPr/>
        </p:nvGrpSpPr>
        <p:grpSpPr>
          <a:xfrm>
            <a:off x="6576454" y="2738015"/>
            <a:ext cx="257472" cy="292918"/>
            <a:chOff x="7660859" y="2571753"/>
            <a:chExt cx="366561" cy="417024"/>
          </a:xfrm>
        </p:grpSpPr>
        <p:sp>
          <p:nvSpPr>
            <p:cNvPr id="8685" name="Google Shape;8685;p53"/>
            <p:cNvSpPr/>
            <p:nvPr/>
          </p:nvSpPr>
          <p:spPr>
            <a:xfrm>
              <a:off x="7770506" y="2633631"/>
              <a:ext cx="147259" cy="146633"/>
            </a:xfrm>
            <a:custGeom>
              <a:rect b="b" l="l" r="r" t="t"/>
              <a:pathLst>
                <a:path extrusionOk="0" h="7026" w="7056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3"/>
            <p:cNvSpPr/>
            <p:nvPr/>
          </p:nvSpPr>
          <p:spPr>
            <a:xfrm>
              <a:off x="7730834" y="2792447"/>
              <a:ext cx="226648" cy="76781"/>
            </a:xfrm>
            <a:custGeom>
              <a:rect b="b" l="l" r="r" t="t"/>
              <a:pathLst>
                <a:path extrusionOk="0" h="3679" w="1086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3"/>
            <p:cNvSpPr/>
            <p:nvPr/>
          </p:nvSpPr>
          <p:spPr>
            <a:xfrm>
              <a:off x="7660859" y="2571753"/>
              <a:ext cx="366561" cy="417024"/>
            </a:xfrm>
            <a:custGeom>
              <a:rect b="b" l="l" r="r" t="t"/>
              <a:pathLst>
                <a:path extrusionOk="0" h="19982" w="17564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53"/>
          <p:cNvGrpSpPr/>
          <p:nvPr/>
        </p:nvGrpSpPr>
        <p:grpSpPr>
          <a:xfrm>
            <a:off x="5079333" y="2738015"/>
            <a:ext cx="292918" cy="292918"/>
            <a:chOff x="5566722" y="2571753"/>
            <a:chExt cx="417024" cy="417024"/>
          </a:xfrm>
        </p:grpSpPr>
        <p:sp>
          <p:nvSpPr>
            <p:cNvPr id="8689" name="Google Shape;8689;p53"/>
            <p:cNvSpPr/>
            <p:nvPr/>
          </p:nvSpPr>
          <p:spPr>
            <a:xfrm>
              <a:off x="5566722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3"/>
            <p:cNvSpPr/>
            <p:nvPr/>
          </p:nvSpPr>
          <p:spPr>
            <a:xfrm>
              <a:off x="5653037" y="2658069"/>
              <a:ext cx="207719" cy="243052"/>
            </a:xfrm>
            <a:custGeom>
              <a:rect b="b" l="l" r="r" t="t"/>
              <a:pathLst>
                <a:path extrusionOk="0" h="11646" w="9953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53"/>
          <p:cNvGrpSpPr/>
          <p:nvPr/>
        </p:nvGrpSpPr>
        <p:grpSpPr>
          <a:xfrm>
            <a:off x="5453615" y="2811538"/>
            <a:ext cx="292910" cy="145873"/>
            <a:chOff x="6090251" y="2676413"/>
            <a:chExt cx="417014" cy="207677"/>
          </a:xfrm>
        </p:grpSpPr>
        <p:sp>
          <p:nvSpPr>
            <p:cNvPr id="8692" name="Google Shape;8692;p53"/>
            <p:cNvSpPr/>
            <p:nvPr/>
          </p:nvSpPr>
          <p:spPr>
            <a:xfrm>
              <a:off x="6237672" y="2725248"/>
              <a:ext cx="61086" cy="158842"/>
            </a:xfrm>
            <a:custGeom>
              <a:rect b="b" l="l" r="r" t="t"/>
              <a:pathLst>
                <a:path extrusionOk="0" h="7611" w="2927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3"/>
            <p:cNvSpPr/>
            <p:nvPr/>
          </p:nvSpPr>
          <p:spPr>
            <a:xfrm>
              <a:off x="6446178" y="2761915"/>
              <a:ext cx="61086" cy="61086"/>
            </a:xfrm>
            <a:custGeom>
              <a:rect b="b" l="l" r="r" t="t"/>
              <a:pathLst>
                <a:path extrusionOk="0" h="2927" w="2927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3"/>
            <p:cNvSpPr/>
            <p:nvPr/>
          </p:nvSpPr>
          <p:spPr>
            <a:xfrm>
              <a:off x="6311758" y="2676413"/>
              <a:ext cx="135446" cy="207677"/>
            </a:xfrm>
            <a:custGeom>
              <a:rect b="b" l="l" r="r" t="t"/>
              <a:pathLst>
                <a:path extrusionOk="0" h="9951" w="649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3"/>
            <p:cNvSpPr/>
            <p:nvPr/>
          </p:nvSpPr>
          <p:spPr>
            <a:xfrm>
              <a:off x="6090251" y="2676413"/>
              <a:ext cx="135405" cy="207677"/>
            </a:xfrm>
            <a:custGeom>
              <a:rect b="b" l="l" r="r" t="t"/>
              <a:pathLst>
                <a:path extrusionOk="0" h="9951" w="6488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53"/>
          <p:cNvGrpSpPr/>
          <p:nvPr/>
        </p:nvGrpSpPr>
        <p:grpSpPr>
          <a:xfrm>
            <a:off x="6202172" y="2738015"/>
            <a:ext cx="292918" cy="292918"/>
            <a:chOff x="7137330" y="2571753"/>
            <a:chExt cx="417024" cy="417024"/>
          </a:xfrm>
        </p:grpSpPr>
        <p:sp>
          <p:nvSpPr>
            <p:cNvPr id="8697" name="Google Shape;8697;p53"/>
            <p:cNvSpPr/>
            <p:nvPr/>
          </p:nvSpPr>
          <p:spPr>
            <a:xfrm>
              <a:off x="7235854" y="2645840"/>
              <a:ext cx="219949" cy="268826"/>
            </a:xfrm>
            <a:custGeom>
              <a:rect b="b" l="l" r="r" t="t"/>
              <a:pathLst>
                <a:path extrusionOk="0" h="12881" w="10539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3"/>
            <p:cNvSpPr/>
            <p:nvPr/>
          </p:nvSpPr>
          <p:spPr>
            <a:xfrm>
              <a:off x="7137330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3"/>
            <p:cNvSpPr/>
            <p:nvPr/>
          </p:nvSpPr>
          <p:spPr>
            <a:xfrm>
              <a:off x="7284751" y="2694716"/>
              <a:ext cx="122173" cy="122194"/>
            </a:xfrm>
            <a:custGeom>
              <a:rect b="b" l="l" r="r" t="t"/>
              <a:pathLst>
                <a:path extrusionOk="0" h="5855" w="5854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53"/>
          <p:cNvGrpSpPr/>
          <p:nvPr/>
        </p:nvGrpSpPr>
        <p:grpSpPr>
          <a:xfrm>
            <a:off x="5827890" y="2738015"/>
            <a:ext cx="292918" cy="292918"/>
            <a:chOff x="6613801" y="2571753"/>
            <a:chExt cx="417024" cy="417024"/>
          </a:xfrm>
        </p:grpSpPr>
        <p:sp>
          <p:nvSpPr>
            <p:cNvPr id="8701" name="Google Shape;8701;p53"/>
            <p:cNvSpPr/>
            <p:nvPr/>
          </p:nvSpPr>
          <p:spPr>
            <a:xfrm>
              <a:off x="6613801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3"/>
            <p:cNvSpPr/>
            <p:nvPr/>
          </p:nvSpPr>
          <p:spPr>
            <a:xfrm>
              <a:off x="6663449" y="2645840"/>
              <a:ext cx="317704" cy="268826"/>
            </a:xfrm>
            <a:custGeom>
              <a:rect b="b" l="l" r="r" t="t"/>
              <a:pathLst>
                <a:path extrusionOk="0" h="12881" w="15223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3"/>
            <p:cNvSpPr/>
            <p:nvPr/>
          </p:nvSpPr>
          <p:spPr>
            <a:xfrm>
              <a:off x="6748992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3"/>
            <p:cNvSpPr/>
            <p:nvPr/>
          </p:nvSpPr>
          <p:spPr>
            <a:xfrm>
              <a:off x="6846703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3"/>
            <p:cNvSpPr/>
            <p:nvPr/>
          </p:nvSpPr>
          <p:spPr>
            <a:xfrm>
              <a:off x="6759469" y="2841323"/>
              <a:ext cx="125658" cy="35938"/>
            </a:xfrm>
            <a:custGeom>
              <a:rect b="b" l="l" r="r" t="t"/>
              <a:pathLst>
                <a:path extrusionOk="0" h="1722" w="6021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53"/>
          <p:cNvGrpSpPr/>
          <p:nvPr/>
        </p:nvGrpSpPr>
        <p:grpSpPr>
          <a:xfrm>
            <a:off x="3207894" y="2738008"/>
            <a:ext cx="292933" cy="292933"/>
            <a:chOff x="2964567" y="2571753"/>
            <a:chExt cx="417045" cy="417045"/>
          </a:xfrm>
        </p:grpSpPr>
        <p:sp>
          <p:nvSpPr>
            <p:cNvPr id="8707" name="Google Shape;8707;p53"/>
            <p:cNvSpPr/>
            <p:nvPr/>
          </p:nvSpPr>
          <p:spPr>
            <a:xfrm>
              <a:off x="2964567" y="2571753"/>
              <a:ext cx="417045" cy="417045"/>
            </a:xfrm>
            <a:custGeom>
              <a:rect b="b" l="l" r="r" t="t"/>
              <a:pathLst>
                <a:path extrusionOk="0" h="19983" w="19983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3"/>
            <p:cNvSpPr/>
            <p:nvPr/>
          </p:nvSpPr>
          <p:spPr>
            <a:xfrm>
              <a:off x="3037777" y="2694715"/>
              <a:ext cx="270642" cy="146633"/>
            </a:xfrm>
            <a:custGeom>
              <a:rect b="b" l="l" r="r" t="t"/>
              <a:pathLst>
                <a:path extrusionOk="0" h="7026" w="12968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53"/>
          <p:cNvGrpSpPr/>
          <p:nvPr/>
        </p:nvGrpSpPr>
        <p:grpSpPr>
          <a:xfrm>
            <a:off x="3582191" y="2781487"/>
            <a:ext cx="292918" cy="205975"/>
            <a:chOff x="3476576" y="2633631"/>
            <a:chExt cx="417024" cy="293244"/>
          </a:xfrm>
        </p:grpSpPr>
        <p:sp>
          <p:nvSpPr>
            <p:cNvPr id="8710" name="Google Shape;8710;p53"/>
            <p:cNvSpPr/>
            <p:nvPr/>
          </p:nvSpPr>
          <p:spPr>
            <a:xfrm>
              <a:off x="3476576" y="2633631"/>
              <a:ext cx="417024" cy="293244"/>
            </a:xfrm>
            <a:custGeom>
              <a:rect b="b" l="l" r="r" t="t"/>
              <a:pathLst>
                <a:path extrusionOk="0" h="14051" w="19982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3"/>
            <p:cNvSpPr/>
            <p:nvPr/>
          </p:nvSpPr>
          <p:spPr>
            <a:xfrm>
              <a:off x="3636206" y="2706945"/>
              <a:ext cx="122194" cy="146633"/>
            </a:xfrm>
            <a:custGeom>
              <a:rect b="b" l="l" r="r" t="t"/>
              <a:pathLst>
                <a:path extrusionOk="0" h="7026" w="5855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53"/>
          <p:cNvGrpSpPr/>
          <p:nvPr/>
        </p:nvGrpSpPr>
        <p:grpSpPr>
          <a:xfrm>
            <a:off x="3956473" y="2738067"/>
            <a:ext cx="292933" cy="292815"/>
            <a:chOff x="3988564" y="2571836"/>
            <a:chExt cx="417045" cy="416878"/>
          </a:xfrm>
        </p:grpSpPr>
        <p:sp>
          <p:nvSpPr>
            <p:cNvPr id="8713" name="Google Shape;8713;p53"/>
            <p:cNvSpPr/>
            <p:nvPr/>
          </p:nvSpPr>
          <p:spPr>
            <a:xfrm>
              <a:off x="4090678" y="2650431"/>
              <a:ext cx="213124" cy="259268"/>
            </a:xfrm>
            <a:custGeom>
              <a:rect b="b" l="l" r="r" t="t"/>
              <a:pathLst>
                <a:path extrusionOk="0" h="12423" w="10212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3"/>
            <p:cNvSpPr/>
            <p:nvPr/>
          </p:nvSpPr>
          <p:spPr>
            <a:xfrm>
              <a:off x="3988564" y="2571836"/>
              <a:ext cx="417045" cy="416878"/>
            </a:xfrm>
            <a:custGeom>
              <a:rect b="b" l="l" r="r" t="t"/>
              <a:pathLst>
                <a:path extrusionOk="0" h="19975" w="19983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53"/>
          <p:cNvGrpSpPr/>
          <p:nvPr/>
        </p:nvGrpSpPr>
        <p:grpSpPr>
          <a:xfrm>
            <a:off x="4330770" y="2738015"/>
            <a:ext cx="292918" cy="292918"/>
            <a:chOff x="4500573" y="2571753"/>
            <a:chExt cx="417024" cy="417024"/>
          </a:xfrm>
        </p:grpSpPr>
        <p:sp>
          <p:nvSpPr>
            <p:cNvPr id="8716" name="Google Shape;8716;p53"/>
            <p:cNvSpPr/>
            <p:nvPr/>
          </p:nvSpPr>
          <p:spPr>
            <a:xfrm>
              <a:off x="4550263" y="2632817"/>
              <a:ext cx="317683" cy="293244"/>
            </a:xfrm>
            <a:custGeom>
              <a:rect b="b" l="l" r="r" t="t"/>
              <a:pathLst>
                <a:path extrusionOk="0" h="14051" w="15222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3"/>
            <p:cNvSpPr/>
            <p:nvPr/>
          </p:nvSpPr>
          <p:spPr>
            <a:xfrm>
              <a:off x="450057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53"/>
          <p:cNvGrpSpPr/>
          <p:nvPr/>
        </p:nvGrpSpPr>
        <p:grpSpPr>
          <a:xfrm>
            <a:off x="4705052" y="2738015"/>
            <a:ext cx="292918" cy="292918"/>
            <a:chOff x="5012603" y="2571753"/>
            <a:chExt cx="417024" cy="417024"/>
          </a:xfrm>
        </p:grpSpPr>
        <p:sp>
          <p:nvSpPr>
            <p:cNvPr id="8719" name="Google Shape;8719;p53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3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1" name="Google Shape;8721;p53"/>
          <p:cNvSpPr/>
          <p:nvPr/>
        </p:nvSpPr>
        <p:spPr>
          <a:xfrm>
            <a:off x="1334556" y="2738029"/>
            <a:ext cx="292936" cy="292936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2" name="Google Shape;8722;p53"/>
          <p:cNvGrpSpPr/>
          <p:nvPr/>
        </p:nvGrpSpPr>
        <p:grpSpPr>
          <a:xfrm>
            <a:off x="1708832" y="2738015"/>
            <a:ext cx="292947" cy="292918"/>
            <a:chOff x="812101" y="2571761"/>
            <a:chExt cx="417066" cy="417024"/>
          </a:xfrm>
        </p:grpSpPr>
        <p:sp>
          <p:nvSpPr>
            <p:cNvPr id="8723" name="Google Shape;8723;p53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3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3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3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7" name="Google Shape;8727;p53"/>
          <p:cNvGrpSpPr/>
          <p:nvPr/>
        </p:nvGrpSpPr>
        <p:grpSpPr>
          <a:xfrm>
            <a:off x="2083144" y="2738015"/>
            <a:ext cx="292918" cy="292918"/>
            <a:chOff x="1323129" y="2571761"/>
            <a:chExt cx="417024" cy="417024"/>
          </a:xfrm>
        </p:grpSpPr>
        <p:sp>
          <p:nvSpPr>
            <p:cNvPr id="8728" name="Google Shape;8728;p53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3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3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3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2" name="Google Shape;8732;p53"/>
          <p:cNvSpPr/>
          <p:nvPr/>
        </p:nvSpPr>
        <p:spPr>
          <a:xfrm>
            <a:off x="2457466" y="2764452"/>
            <a:ext cx="294387" cy="240087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3" name="Google Shape;8733;p53"/>
          <p:cNvGrpSpPr/>
          <p:nvPr/>
        </p:nvGrpSpPr>
        <p:grpSpPr>
          <a:xfrm>
            <a:off x="2833159" y="2738008"/>
            <a:ext cx="293372" cy="292933"/>
            <a:chOff x="2344476" y="2571761"/>
            <a:chExt cx="417671" cy="417045"/>
          </a:xfrm>
        </p:grpSpPr>
        <p:sp>
          <p:nvSpPr>
            <p:cNvPr id="8734" name="Google Shape;8734;p53"/>
            <p:cNvSpPr/>
            <p:nvPr/>
          </p:nvSpPr>
          <p:spPr>
            <a:xfrm>
              <a:off x="2344476" y="2571761"/>
              <a:ext cx="417671" cy="417045"/>
            </a:xfrm>
            <a:custGeom>
              <a:rect b="b" l="l" r="r" t="t"/>
              <a:pathLst>
                <a:path extrusionOk="0" h="19983" w="20013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3"/>
            <p:cNvSpPr/>
            <p:nvPr/>
          </p:nvSpPr>
          <p:spPr>
            <a:xfrm>
              <a:off x="2421672" y="2657388"/>
              <a:ext cx="260625" cy="243636"/>
            </a:xfrm>
            <a:custGeom>
              <a:rect b="b" l="l" r="r" t="t"/>
              <a:pathLst>
                <a:path extrusionOk="0" h="11674" w="12488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739" name="Shape 8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0" name="Google Shape;8740;p54"/>
          <p:cNvSpPr txBox="1"/>
          <p:nvPr>
            <p:ph idx="4294967295" type="title"/>
          </p:nvPr>
        </p:nvSpPr>
        <p:spPr>
          <a:xfrm>
            <a:off x="1068100" y="92828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-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41" name="Google Shape;8741;p54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742" name="Google Shape;8742;p5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54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747" name="Google Shape;8747;p5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0" name="Google Shape;8750;p54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1" name="Google Shape;8751;p54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752" name="Google Shape;8752;p5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54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755" name="Google Shape;8755;p5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7" name="Google Shape;8757;p54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8" name="Google Shape;8758;p54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59" name="Google Shape;8759;p5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2" name="Google Shape;8762;p54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3" name="Google Shape;8763;p54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4" name="Google Shape;8764;p54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5" name="Google Shape;8765;p54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6" name="Google Shape;8766;p54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67" name="Google Shape;8767;p5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54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72" name="Google Shape;8772;p5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54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75" name="Google Shape;8775;p5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54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79" name="Google Shape;8779;p5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1" name="Google Shape;8781;p54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2" name="Google Shape;8782;p54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83" name="Google Shape;8783;p5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8" name="Google Shape;8788;p54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9" name="Google Shape;8789;p54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0" name="Google Shape;8790;p54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91" name="Google Shape;8791;p5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54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96" name="Google Shape;8796;p5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5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8" name="Google Shape;8798;p54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9" name="Google Shape;8799;p54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800" name="Google Shape;8800;p5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4" name="Google Shape;8804;p54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5" name="Google Shape;8805;p54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6" name="Google Shape;8806;p54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7" name="Google Shape;8807;p54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808" name="Google Shape;8808;p5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54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811" name="Google Shape;8811;p5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4" name="Google Shape;8814;p54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5" name="Google Shape;8815;p54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816" name="Google Shape;8816;p5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54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22" name="Google Shape;8822;p5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54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27" name="Google Shape;8827;p5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9" name="Google Shape;8829;p54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0" name="Google Shape;8830;p54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831" name="Google Shape;8831;p5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54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835" name="Google Shape;8835;p5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7" name="Google Shape;8837;p54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8" name="Google Shape;8838;p54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839" name="Google Shape;8839;p5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7" name="Google Shape;8847;p54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8" name="Google Shape;8848;p54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849" name="Google Shape;8849;p5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54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852" name="Google Shape;8852;p5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54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857" name="Google Shape;8857;p5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54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62" name="Google Shape;8862;p5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54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65" name="Google Shape;8865;p5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54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70" name="Google Shape;8870;p5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54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75" name="Google Shape;8875;p5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1" name="Google Shape;8891;p54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92" name="Google Shape;8892;p5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5" name="Google Shape;8895;p54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6" name="Google Shape;8896;p54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97" name="Google Shape;8897;p5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54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903" name="Google Shape;8903;p5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5" name="Google Shape;8905;p54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6" name="Google Shape;8906;p54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907" name="Google Shape;8907;p54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4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4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54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911" name="Google Shape;8911;p54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4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4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4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4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6" name="Google Shape;8916;p54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917" name="Google Shape;8917;p54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4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4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4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4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4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4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54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25" name="Google Shape;8925;p54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4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4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54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929" name="Google Shape;8929;p54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4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4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54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933" name="Google Shape;8933;p54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4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4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4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54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938" name="Google Shape;8938;p54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4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4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4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4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3" name="Google Shape;8943;p54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944" name="Google Shape;8944;p54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4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54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947" name="Google Shape;8947;p54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4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4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4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4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4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4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54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955" name="Google Shape;8955;p54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4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4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4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4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4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4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54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63" name="Google Shape;8963;p54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4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4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4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4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54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69" name="Google Shape;8969;p54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4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4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4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4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4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54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76" name="Google Shape;8976;p54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4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4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4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0" name="Google Shape;8980;p54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81" name="Google Shape;8981;p54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4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4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4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4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4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4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4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9" name="Google Shape;8989;p54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90" name="Google Shape;8990;p54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4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4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4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4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54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96" name="Google Shape;8996;p54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4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4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4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54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001" name="Google Shape;9001;p54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4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4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4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4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54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007" name="Google Shape;9007;p54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4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4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4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4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4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4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4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4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4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4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4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54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020" name="Google Shape;9020;p54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4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4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4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4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4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54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27" name="Google Shape;9027;p54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4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4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4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4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4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4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54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035" name="Google Shape;9035;p54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4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4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8" name="Google Shape;9038;p54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9" name="Google Shape;9039;p54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040" name="Google Shape;9040;p54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4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4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4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4" name="Google Shape;9044;p54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045" name="Google Shape;9045;p54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4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4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4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4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0" name="Google Shape;9050;p54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1" name="Google Shape;9051;p54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052" name="Google Shape;9052;p54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4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4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54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056" name="Google Shape;9056;p54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4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4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4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4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4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54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63" name="Google Shape;9063;p54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4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4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4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4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4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4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54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71" name="Google Shape;9071;p54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4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4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4" name="Google Shape;9074;p54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75" name="Google Shape;9075;p54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4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4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4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4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54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54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82" name="Google Shape;9082;p54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4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4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54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86" name="Google Shape;9086;p54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54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54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54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90" name="Google Shape;9090;p54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4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4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54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94" name="Google Shape;9094;p54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4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4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4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4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4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4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54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54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103" name="Google Shape;9103;p54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4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4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4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4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4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4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4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54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112" name="Google Shape;9112;p54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4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4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54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116" name="Google Shape;9116;p54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4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4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4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4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4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4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4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54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25" name="Google Shape;9125;p54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4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4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4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4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4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4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4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54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134" name="Google Shape;9134;p54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4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4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4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54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139" name="Google Shape;9139;p54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54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4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4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4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4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4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6" name="Google Shape;9146;p54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147" name="Google Shape;9147;p54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4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4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4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4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4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3" name="Google Shape;9153;p54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154" name="Google Shape;9154;p54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4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4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4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4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54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60" name="Google Shape;9160;p54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4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4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54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64" name="Google Shape;9164;p54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4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4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4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4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4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4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1" name="Google Shape;9171;p54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72" name="Google Shape;9172;p54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4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4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54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76" name="Google Shape;9176;p54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4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4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4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4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54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82" name="Google Shape;9182;p54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4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4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4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6" name="Google Shape;9186;p54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87" name="Google Shape;9187;p54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4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54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4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4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54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93" name="Google Shape;9193;p54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4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4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4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4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4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4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54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201" name="Google Shape;9201;p54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4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4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4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4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54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210" name="Shape 9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1" name="Google Shape;9211;p5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Tema de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Events Marketing Agency Template by Slidesgo">
  <a:themeElements>
    <a:clrScheme name="Personalizado 1">
      <a:dk1>
        <a:srgbClr val="000000"/>
      </a:dk1>
      <a:lt1>
        <a:srgbClr val="FFFFFF"/>
      </a:lt1>
      <a:dk2>
        <a:srgbClr val="8BDFE6"/>
      </a:dk2>
      <a:lt2>
        <a:srgbClr val="E0474C"/>
      </a:lt2>
      <a:accent1>
        <a:srgbClr val="34435E"/>
      </a:accent1>
      <a:accent2>
        <a:srgbClr val="6369D1"/>
      </a:accent2>
      <a:accent3>
        <a:srgbClr val="0A2472"/>
      </a:accent3>
      <a:accent4>
        <a:srgbClr val="001C55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