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3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theme+xml" PartName="/ppt/theme/theme4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1" r:id="rId4"/>
    <p:sldMasterId id="2147483672" r:id="rId5"/>
    <p:sldMasterId id="2147483673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</p:sldIdLst>
  <p:sldSz cy="5143500" cx="9144000"/>
  <p:notesSz cx="6858000" cy="9144000"/>
  <p:embeddedFontLst>
    <p:embeddedFont>
      <p:font typeface="Roboto Slab"/>
      <p:regular r:id="rId55"/>
      <p:bold r:id="rId56"/>
    </p:embeddedFont>
    <p:embeddedFont>
      <p:font typeface="Proxima Nova"/>
      <p:regular r:id="rId57"/>
      <p:bold r:id="rId58"/>
      <p:italic r:id="rId59"/>
      <p:boldItalic r:id="rId60"/>
    </p:embeddedFont>
    <p:embeddedFont>
      <p:font typeface="Arvo"/>
      <p:regular r:id="rId61"/>
      <p:bold r:id="rId62"/>
      <p:italic r:id="rId63"/>
      <p:boldItalic r:id="rId64"/>
    </p:embeddedFont>
    <p:embeddedFont>
      <p:font typeface="Roboto Condensed"/>
      <p:regular r:id="rId65"/>
      <p:bold r:id="rId66"/>
      <p:italic r:id="rId67"/>
      <p:boldItalic r:id="rId68"/>
    </p:embeddedFont>
    <p:embeddedFont>
      <p:font typeface="Proxima Nova Semibold"/>
      <p:regular r:id="rId69"/>
      <p:bold r:id="rId70"/>
      <p:boldItalic r:id="rId71"/>
    </p:embeddedFont>
    <p:embeddedFont>
      <p:font typeface="Unica One"/>
      <p:regular r:id="rId72"/>
    </p:embeddedFont>
    <p:embeddedFont>
      <p:font typeface="Roboto Slab Regular"/>
      <p:regular r:id="rId73"/>
      <p:bold r:id="rId74"/>
    </p:embeddedFont>
    <p:embeddedFont>
      <p:font typeface="Scope One"/>
      <p:regular r:id="rId75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06C06024-A677-4046-9E4F-513B140EAFEF}">
  <a:tblStyle styleId="{06C06024-A677-4046-9E4F-513B140EAFEF}" styleName="Table_0">
    <a:wholeTbl>
      <a:tcTxStyle b="off" i="off">
        <a:font>
          <a:latin typeface="Calibri"/>
          <a:ea typeface="Calibri"/>
          <a:cs typeface="Calibri"/>
        </a:font>
        <a:srgbClr val="000000"/>
      </a:tcTxStyle>
      <a:tcStyle>
        <a:tcBdr>
          <a:lef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FFFFFF">
              <a:alpha val="0"/>
            </a:srgbClr>
          </a:solidFill>
        </a:fill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42" Type="http://schemas.openxmlformats.org/officeDocument/2006/relationships/slide" Target="slides/slide35.xml"/><Relationship Id="rId41" Type="http://schemas.openxmlformats.org/officeDocument/2006/relationships/slide" Target="slides/slide34.xml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1" Type="http://schemas.openxmlformats.org/officeDocument/2006/relationships/theme" Target="theme/theme4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2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5" Type="http://schemas.openxmlformats.org/officeDocument/2006/relationships/slideMaster" Target="slideMasters/slideMaster2.xml"/><Relationship Id="rId6" Type="http://schemas.openxmlformats.org/officeDocument/2006/relationships/slideMaster" Target="slideMasters/slideMaster3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RobotoSlabRegular-regular.fntdata"/><Relationship Id="rId72" Type="http://schemas.openxmlformats.org/officeDocument/2006/relationships/font" Target="fonts/UnicaOne-regular.fntdata"/><Relationship Id="rId31" Type="http://schemas.openxmlformats.org/officeDocument/2006/relationships/slide" Target="slides/slide24.xml"/><Relationship Id="rId75" Type="http://schemas.openxmlformats.org/officeDocument/2006/relationships/font" Target="fonts/ScopeOne-regular.fntdata"/><Relationship Id="rId30" Type="http://schemas.openxmlformats.org/officeDocument/2006/relationships/slide" Target="slides/slide23.xml"/><Relationship Id="rId74" Type="http://schemas.openxmlformats.org/officeDocument/2006/relationships/font" Target="fonts/RobotoSlabRegular-bold.fntdata"/><Relationship Id="rId33" Type="http://schemas.openxmlformats.org/officeDocument/2006/relationships/slide" Target="slides/slide26.xml"/><Relationship Id="rId32" Type="http://schemas.openxmlformats.org/officeDocument/2006/relationships/slide" Target="slides/slide25.xml"/><Relationship Id="rId35" Type="http://schemas.openxmlformats.org/officeDocument/2006/relationships/slide" Target="slides/slide28.xml"/><Relationship Id="rId34" Type="http://schemas.openxmlformats.org/officeDocument/2006/relationships/slide" Target="slides/slide27.xml"/><Relationship Id="rId71" Type="http://schemas.openxmlformats.org/officeDocument/2006/relationships/font" Target="fonts/ProximaNovaSemibold-boldItalic.fntdata"/><Relationship Id="rId70" Type="http://schemas.openxmlformats.org/officeDocument/2006/relationships/font" Target="fonts/ProximaNovaSemibold-bold.fntdata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62" Type="http://schemas.openxmlformats.org/officeDocument/2006/relationships/font" Target="fonts/Arvo-bold.fntdata"/><Relationship Id="rId61" Type="http://schemas.openxmlformats.org/officeDocument/2006/relationships/font" Target="fonts/Arvo-regular.fntdata"/><Relationship Id="rId20" Type="http://schemas.openxmlformats.org/officeDocument/2006/relationships/slide" Target="slides/slide13.xml"/><Relationship Id="rId64" Type="http://schemas.openxmlformats.org/officeDocument/2006/relationships/font" Target="fonts/Arvo-boldItalic.fntdata"/><Relationship Id="rId63" Type="http://schemas.openxmlformats.org/officeDocument/2006/relationships/font" Target="fonts/Arvo-italic.fntdata"/><Relationship Id="rId22" Type="http://schemas.openxmlformats.org/officeDocument/2006/relationships/slide" Target="slides/slide15.xml"/><Relationship Id="rId66" Type="http://schemas.openxmlformats.org/officeDocument/2006/relationships/font" Target="fonts/RobotoCondensed-bold.fntdata"/><Relationship Id="rId21" Type="http://schemas.openxmlformats.org/officeDocument/2006/relationships/slide" Target="slides/slide14.xml"/><Relationship Id="rId65" Type="http://schemas.openxmlformats.org/officeDocument/2006/relationships/font" Target="fonts/RobotoCondensed-regular.fntdata"/><Relationship Id="rId24" Type="http://schemas.openxmlformats.org/officeDocument/2006/relationships/slide" Target="slides/slide17.xml"/><Relationship Id="rId68" Type="http://schemas.openxmlformats.org/officeDocument/2006/relationships/font" Target="fonts/RobotoCondensed-boldItalic.fntdata"/><Relationship Id="rId23" Type="http://schemas.openxmlformats.org/officeDocument/2006/relationships/slide" Target="slides/slide16.xml"/><Relationship Id="rId67" Type="http://schemas.openxmlformats.org/officeDocument/2006/relationships/font" Target="fonts/RobotoCondensed-italic.fntdata"/><Relationship Id="rId60" Type="http://schemas.openxmlformats.org/officeDocument/2006/relationships/font" Target="fonts/ProximaNova-boldItalic.fntdata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69" Type="http://schemas.openxmlformats.org/officeDocument/2006/relationships/font" Target="fonts/ProximaNovaSemibold-regular.fntdata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slide" Target="slides/slide46.xml"/><Relationship Id="rId52" Type="http://schemas.openxmlformats.org/officeDocument/2006/relationships/slide" Target="slides/slide45.xml"/><Relationship Id="rId11" Type="http://schemas.openxmlformats.org/officeDocument/2006/relationships/slide" Target="slides/slide4.xml"/><Relationship Id="rId55" Type="http://schemas.openxmlformats.org/officeDocument/2006/relationships/font" Target="fonts/RobotoSlab-regular.fntdata"/><Relationship Id="rId10" Type="http://schemas.openxmlformats.org/officeDocument/2006/relationships/slide" Target="slides/slide3.xml"/><Relationship Id="rId54" Type="http://schemas.openxmlformats.org/officeDocument/2006/relationships/slide" Target="slides/slide47.xml"/><Relationship Id="rId13" Type="http://schemas.openxmlformats.org/officeDocument/2006/relationships/slide" Target="slides/slide6.xml"/><Relationship Id="rId57" Type="http://schemas.openxmlformats.org/officeDocument/2006/relationships/font" Target="fonts/ProximaNova-regular.fntdata"/><Relationship Id="rId12" Type="http://schemas.openxmlformats.org/officeDocument/2006/relationships/slide" Target="slides/slide5.xml"/><Relationship Id="rId56" Type="http://schemas.openxmlformats.org/officeDocument/2006/relationships/font" Target="fonts/RobotoSlab-bold.fntdata"/><Relationship Id="rId15" Type="http://schemas.openxmlformats.org/officeDocument/2006/relationships/slide" Target="slides/slide8.xml"/><Relationship Id="rId59" Type="http://schemas.openxmlformats.org/officeDocument/2006/relationships/font" Target="fonts/ProximaNova-italic.fntdata"/><Relationship Id="rId14" Type="http://schemas.openxmlformats.org/officeDocument/2006/relationships/slide" Target="slides/slide7.xml"/><Relationship Id="rId58" Type="http://schemas.openxmlformats.org/officeDocument/2006/relationships/font" Target="fonts/ProximaNova-bold.fntdata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" name="Google Shape;252;g4de8e3d552_0_2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3" name="Google Shape;253;g4de8e3d552_0_2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6" name="Shape 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" name="Google Shape;257;g4de8e3d552_0_26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8" name="Google Shape;258;g4de8e3d552_0_26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2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g4de8e3d552_0_28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4" name="Google Shape;264;g4de8e3d552_0_28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8" name="Shape 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" name="Google Shape;269;g4b1bc8d2bf_0_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0" name="Google Shape;270;g4b1bc8d2bf_0_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9" name="Shape 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" name="Google Shape;280;g4de8e3d552_0_30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1" name="Google Shape;281;g4de8e3d552_0_30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6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" name="Google Shape;287;g4de8e3d552_0_32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8" name="Google Shape;288;g4de8e3d552_0_32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2" name="Shape 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" name="Google Shape;293;g4de8e3d552_0_34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4" name="Google Shape;294;g4de8e3d552_0_34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6" name="Shape 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" name="Google Shape;307;g4de8e3d552_0_37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8" name="Google Shape;308;g4de8e3d552_0_37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23" name="Shape 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" name="Google Shape;324;g4de8e3d552_0_45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5" name="Google Shape;325;g4de8e3d552_0_45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0" name="Shape 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" name="Google Shape;341;g4de8e3d552_0_49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2" name="Google Shape;342;g4de8e3d552_0_49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5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" name="Google Shape;346;g4de8e3e502_0_5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7" name="Google Shape;347;g4de8e3e502_0_5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1" name="Shape 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" name="Google Shape;352;g4b1bc8d2bf_0_1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3" name="Google Shape;353;g4b1bc8d2bf_0_1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8" name="Shape 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" name="Google Shape;359;g4de8e3e502_0_6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0" name="Google Shape;360;g4de8e3e502_0_6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4" name="Shape 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" name="Google Shape;385;g4de8e3e502_0_6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6" name="Google Shape;386;g4de8e3e502_0_6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4" name="Shape 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" name="Google Shape;435;g4de8e3e502_0_6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6" name="Google Shape;436;g4de8e3e502_0_6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0" name="Shape 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" name="Google Shape;441;g4de8e3e502_0_5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2" name="Google Shape;442;g4de8e3e502_0_5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6" name="Shape 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" name="Google Shape;447;g4df25eff81_0_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8" name="Google Shape;448;g4df25eff81_0_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0" name="Shape 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" name="Google Shape;481;g4df25eff81_0_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2" name="Google Shape;482;g4df25eff81_0_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0" name="Shape 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1" name="Google Shape;511;g4de8e3e502_0_9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2" name="Google Shape;512;g4de8e3e502_0_9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8" name="Shape 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" name="Google Shape;539;g4b1bc8d2bf_0_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0" name="Google Shape;540;g4b1bc8d2bf_0_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1" name="Shape 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" name="Google Shape;562;g4b1bc8d2bf_0_1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3" name="Google Shape;563;g4b1bc8d2bf_0_1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7" name="Shape 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" name="Google Shape;568;g4de8e3e502_0_6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9" name="Google Shape;569;g4de8e3e502_0_6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3" name="Shape 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" name="Google Shape;914;g4de8e3e502_0_13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5" name="Google Shape;915;g4de8e3e502_0_13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9" name="Shape 9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0" name="Google Shape;920;g4de8e3e502_0_14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1" name="Google Shape;921;g4de8e3e502_0_14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9" name="Shape 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" name="Google Shape;930;g4b1bc8d2bf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1" name="Google Shape;931;g4b1bc8d2bf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8" name="Shape 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9" name="Google Shape;949;g4f00c002ce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0" name="Google Shape;950;g4f00c002ce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77" name="Shape 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" name="Google Shape;978;g4b1bc8d2bf_0_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9" name="Google Shape;979;g4b1bc8d2bf_0_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91" name="Shape 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" name="Google Shape;992;g4b1bc8d2bf_0_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3" name="Google Shape;993;g4b1bc8d2bf_0_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03" name="Shape 1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" name="Google Shape;1004;g4b1bc8d2bf_0_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5" name="Google Shape;1005;g4b1bc8d2bf_0_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11" name="Shape 1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2" name="Google Shape;1012;g4b1bc8d2bf_0_1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3" name="Google Shape;1013;g4b1bc8d2bf_0_1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17" name="Shape 1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8" name="Google Shape;1018;g4b1bc8d2bf_0_1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9" name="Google Shape;1019;g4b1bc8d2bf_0_1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23" name="Shape 10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" name="Google Shape;1024;g505cd6aa59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5" name="Google Shape;1025;g505cd6aa59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30" name="Shape 1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Google Shape;1031;g4de8e3e502_0_14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2" name="Google Shape;1032;g4de8e3e502_0_14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49" name="Shape 1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" name="Google Shape;1050;g505cd6aa59_0_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1" name="Google Shape;1051;g505cd6aa59_0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65" name="Shape 1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6" name="Google Shape;1666;g505cd6aa59_0_6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67" name="Google Shape;1667;g505cd6aa59_0_6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56" name="Shape 4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7" name="Google Shape;4157;g505cd6aa59_0_31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58" name="Google Shape;4158;g505cd6aa59_0_31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66" name="Shape 48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7" name="Google Shape;4867;g505cd6aa59_0_38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68" name="Google Shape;4868;g505cd6aa59_0_38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62" name="Shape 5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3" name="Google Shape;5263;g505cd6aa59_0_42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64" name="Google Shape;5264;g505cd6aa59_0_42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55" name="Shape 5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6" name="Google Shape;5856;g505cd6aa59_0_48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57" name="Google Shape;5857;g505cd6aa59_0_48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390" name="Shape 6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1" name="Google Shape;6391;g505cd6aa59_0_53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92" name="Google Shape;6392;g505cd6aa59_0_53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75" name="Shape 6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6" name="Google Shape;6676;g505cd6aa59_0_56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77" name="Google Shape;6677;g505cd6aa59_0_56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17" name="Shape 7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8" name="Google Shape;7118;g505cd6aa59_0_60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19" name="Google Shape;7119;g505cd6aa59_0_60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83" name="Shape 7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4" name="Google Shape;7484;g505cd6aa59_0_64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85" name="Google Shape;7485;g505cd6aa59_0_64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87" name="Shape 7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8" name="Google Shape;7988;g505cd6aa59_0_69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89" name="Google Shape;7989;g505cd6aa59_0_69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83" name="Shape 8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4" name="Google Shape;8384;g505cd6aa59_0_73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85" name="Google Shape;8385;g505cd6aa59_0_73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20" name="Shape 88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21" name="Google Shape;8821;g505cd6aa59_0_77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22" name="Google Shape;8822;g505cd6aa59_0_77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91" name="Shape 9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2" name="Google Shape;9292;g505cd6aa59_0_82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93" name="Google Shape;9293;g505cd6aa59_0_82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6" y="-1"/>
            <a:ext cx="9144000" cy="5143500"/>
          </a:xfrm>
          <a:prstGeom prst="rect">
            <a:avLst/>
          </a:pr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214313" rotWithShape="0" algn="bl" dir="7440000" dist="3333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442525" y="0"/>
            <a:ext cx="7868143" cy="5143487"/>
          </a:xfrm>
          <a:custGeom>
            <a:rect b="b" l="l" r="r" t="t"/>
            <a:pathLst>
              <a:path extrusionOk="0" h="72469" w="108631">
                <a:moveTo>
                  <a:pt x="76023" y="9755"/>
                </a:moveTo>
                <a:cubicBezTo>
                  <a:pt x="76041" y="9755"/>
                  <a:pt x="76060" y="9755"/>
                  <a:pt x="76078" y="9755"/>
                </a:cubicBezTo>
                <a:cubicBezTo>
                  <a:pt x="80683" y="9819"/>
                  <a:pt x="85833" y="17713"/>
                  <a:pt x="80956" y="26264"/>
                </a:cubicBezTo>
                <a:cubicBezTo>
                  <a:pt x="76014" y="34767"/>
                  <a:pt x="88849" y="38906"/>
                  <a:pt x="83362" y="43783"/>
                </a:cubicBezTo>
                <a:cubicBezTo>
                  <a:pt x="81665" y="45294"/>
                  <a:pt x="79939" y="45890"/>
                  <a:pt x="77968" y="45890"/>
                </a:cubicBezTo>
                <a:cubicBezTo>
                  <a:pt x="73663" y="45890"/>
                  <a:pt x="68190" y="43047"/>
                  <a:pt x="59297" y="40703"/>
                </a:cubicBezTo>
                <a:cubicBezTo>
                  <a:pt x="57769" y="40293"/>
                  <a:pt x="56410" y="40112"/>
                  <a:pt x="55191" y="40112"/>
                </a:cubicBezTo>
                <a:cubicBezTo>
                  <a:pt x="46115" y="40112"/>
                  <a:pt x="44825" y="50136"/>
                  <a:pt x="40045" y="50136"/>
                </a:cubicBezTo>
                <a:cubicBezTo>
                  <a:pt x="36435" y="50072"/>
                  <a:pt x="31093" y="48067"/>
                  <a:pt x="34237" y="40238"/>
                </a:cubicBezTo>
                <a:cubicBezTo>
                  <a:pt x="36077" y="35687"/>
                  <a:pt x="40849" y="21693"/>
                  <a:pt x="48083" y="21693"/>
                </a:cubicBezTo>
                <a:cubicBezTo>
                  <a:pt x="49240" y="21693"/>
                  <a:pt x="50460" y="22051"/>
                  <a:pt x="51740" y="22863"/>
                </a:cubicBezTo>
                <a:cubicBezTo>
                  <a:pt x="53631" y="24056"/>
                  <a:pt x="55374" y="24559"/>
                  <a:pt x="56994" y="24559"/>
                </a:cubicBezTo>
                <a:cubicBezTo>
                  <a:pt x="65773" y="24559"/>
                  <a:pt x="70905" y="9755"/>
                  <a:pt x="76023" y="9755"/>
                </a:cubicBezTo>
                <a:close/>
                <a:moveTo>
                  <a:pt x="0" y="1"/>
                </a:moveTo>
                <a:lnTo>
                  <a:pt x="0" y="72469"/>
                </a:lnTo>
                <a:lnTo>
                  <a:pt x="108631" y="72469"/>
                </a:lnTo>
                <a:lnTo>
                  <a:pt x="108631" y="1"/>
                </a:lnTo>
                <a:close/>
              </a:path>
            </a:pathLst>
          </a:custGeom>
          <a:gradFill>
            <a:gsLst>
              <a:gs pos="0">
                <a:srgbClr val="33185E"/>
              </a:gs>
              <a:gs pos="48000">
                <a:srgbClr val="2F1655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757238" rotWithShape="0" algn="bl" dir="8040000" dist="28575">
              <a:srgbClr val="000000">
                <a:alpha val="6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442450" y="12"/>
            <a:ext cx="7868282" cy="5143465"/>
          </a:xfrm>
          <a:custGeom>
            <a:rect b="b" l="l" r="r" t="t"/>
            <a:pathLst>
              <a:path extrusionOk="0" h="71924" w="107829">
                <a:moveTo>
                  <a:pt x="36199" y="11490"/>
                </a:moveTo>
                <a:cubicBezTo>
                  <a:pt x="37551" y="11490"/>
                  <a:pt x="38744" y="12305"/>
                  <a:pt x="39099" y="14167"/>
                </a:cubicBezTo>
                <a:cubicBezTo>
                  <a:pt x="39837" y="17648"/>
                  <a:pt x="37831" y="20456"/>
                  <a:pt x="36291" y="21980"/>
                </a:cubicBezTo>
                <a:cubicBezTo>
                  <a:pt x="35762" y="22516"/>
                  <a:pt x="35095" y="22765"/>
                  <a:pt x="34438" y="22765"/>
                </a:cubicBezTo>
                <a:cubicBezTo>
                  <a:pt x="33443" y="22765"/>
                  <a:pt x="32468" y="22193"/>
                  <a:pt x="32024" y="21178"/>
                </a:cubicBezTo>
                <a:cubicBezTo>
                  <a:pt x="31687" y="20376"/>
                  <a:pt x="31414" y="19381"/>
                  <a:pt x="31286" y="18049"/>
                </a:cubicBezTo>
                <a:cubicBezTo>
                  <a:pt x="30811" y="14130"/>
                  <a:pt x="33765" y="11490"/>
                  <a:pt x="36199" y="11490"/>
                </a:cubicBezTo>
                <a:close/>
                <a:moveTo>
                  <a:pt x="95245" y="38029"/>
                </a:moveTo>
                <a:cubicBezTo>
                  <a:pt x="96356" y="38029"/>
                  <a:pt x="97305" y="38332"/>
                  <a:pt x="97930" y="39098"/>
                </a:cubicBezTo>
                <a:cubicBezTo>
                  <a:pt x="100511" y="42297"/>
                  <a:pt x="92507" y="49079"/>
                  <a:pt x="88052" y="49079"/>
                </a:cubicBezTo>
                <a:cubicBezTo>
                  <a:pt x="87302" y="49079"/>
                  <a:pt x="86652" y="48887"/>
                  <a:pt x="86170" y="48452"/>
                </a:cubicBezTo>
                <a:cubicBezTo>
                  <a:pt x="86106" y="48387"/>
                  <a:pt x="86026" y="48323"/>
                  <a:pt x="85962" y="48323"/>
                </a:cubicBezTo>
                <a:cubicBezTo>
                  <a:pt x="83700" y="46190"/>
                  <a:pt x="84229" y="42435"/>
                  <a:pt x="86972" y="40911"/>
                </a:cubicBezTo>
                <a:cubicBezTo>
                  <a:pt x="89256" y="39646"/>
                  <a:pt x="92681" y="38029"/>
                  <a:pt x="95245" y="38029"/>
                </a:cubicBezTo>
                <a:close/>
                <a:moveTo>
                  <a:pt x="50308" y="8403"/>
                </a:moveTo>
                <a:cubicBezTo>
                  <a:pt x="51667" y="8403"/>
                  <a:pt x="53067" y="8721"/>
                  <a:pt x="54420" y="9418"/>
                </a:cubicBezTo>
                <a:cubicBezTo>
                  <a:pt x="54484" y="9418"/>
                  <a:pt x="54613" y="9482"/>
                  <a:pt x="54741" y="9546"/>
                </a:cubicBezTo>
                <a:cubicBezTo>
                  <a:pt x="65041" y="15033"/>
                  <a:pt x="63100" y="18643"/>
                  <a:pt x="72469" y="24868"/>
                </a:cubicBezTo>
                <a:cubicBezTo>
                  <a:pt x="76566" y="27597"/>
                  <a:pt x="80626" y="27860"/>
                  <a:pt x="84049" y="27860"/>
                </a:cubicBezTo>
                <a:cubicBezTo>
                  <a:pt x="84869" y="27860"/>
                  <a:pt x="85652" y="27845"/>
                  <a:pt x="86391" y="27845"/>
                </a:cubicBezTo>
                <a:cubicBezTo>
                  <a:pt x="89657" y="27845"/>
                  <a:pt x="92046" y="28141"/>
                  <a:pt x="92844" y="31349"/>
                </a:cubicBezTo>
                <a:cubicBezTo>
                  <a:pt x="94048" y="35954"/>
                  <a:pt x="83619" y="38104"/>
                  <a:pt x="72597" y="40366"/>
                </a:cubicBezTo>
                <a:cubicBezTo>
                  <a:pt x="61560" y="42644"/>
                  <a:pt x="64512" y="54612"/>
                  <a:pt x="58431" y="55543"/>
                </a:cubicBezTo>
                <a:cubicBezTo>
                  <a:pt x="58151" y="55585"/>
                  <a:pt x="57876" y="55606"/>
                  <a:pt x="57605" y="55606"/>
                </a:cubicBezTo>
                <a:cubicBezTo>
                  <a:pt x="51924" y="55606"/>
                  <a:pt x="48219" y="46586"/>
                  <a:pt x="41650" y="41104"/>
                </a:cubicBezTo>
                <a:cubicBezTo>
                  <a:pt x="39190" y="39075"/>
                  <a:pt x="36241" y="38638"/>
                  <a:pt x="33360" y="38638"/>
                </a:cubicBezTo>
                <a:cubicBezTo>
                  <a:pt x="31175" y="38638"/>
                  <a:pt x="29030" y="38889"/>
                  <a:pt x="27168" y="38889"/>
                </a:cubicBezTo>
                <a:cubicBezTo>
                  <a:pt x="24535" y="38889"/>
                  <a:pt x="22468" y="38386"/>
                  <a:pt x="21659" y="35954"/>
                </a:cubicBezTo>
                <a:cubicBezTo>
                  <a:pt x="19590" y="29536"/>
                  <a:pt x="27949" y="30804"/>
                  <a:pt x="36965" y="25461"/>
                </a:cubicBezTo>
                <a:cubicBezTo>
                  <a:pt x="40446" y="23392"/>
                  <a:pt x="41377" y="20777"/>
                  <a:pt x="41249" y="18306"/>
                </a:cubicBezTo>
                <a:cubicBezTo>
                  <a:pt x="40819" y="12738"/>
                  <a:pt x="45288" y="8403"/>
                  <a:pt x="50308" y="8403"/>
                </a:cubicBezTo>
                <a:close/>
                <a:moveTo>
                  <a:pt x="1" y="1"/>
                </a:moveTo>
                <a:lnTo>
                  <a:pt x="1" y="71923"/>
                </a:lnTo>
                <a:lnTo>
                  <a:pt x="107829" y="71923"/>
                </a:lnTo>
                <a:lnTo>
                  <a:pt x="107829" y="1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100000">
                <a:srgbClr val="33185E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785813" rotWithShape="0" algn="bl" dir="10860000" dist="57150">
              <a:srgbClr val="000000">
                <a:alpha val="89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2316000" y="1430725"/>
            <a:ext cx="4512000" cy="22821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  <a:effectLst>
            <a:outerShdw blurRad="242888" rotWithShape="0" algn="bl" dir="5400000" dist="19050">
              <a:srgbClr val="000000">
                <a:alpha val="7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482174" y="61"/>
            <a:ext cx="7788847" cy="5143384"/>
          </a:xfrm>
          <a:custGeom>
            <a:rect b="b" l="l" r="r" t="t"/>
            <a:pathLst>
              <a:path extrusionOk="0" h="72117" w="108295">
                <a:moveTo>
                  <a:pt x="24073" y="25682"/>
                </a:moveTo>
                <a:cubicBezTo>
                  <a:pt x="25107" y="25682"/>
                  <a:pt x="26149" y="26196"/>
                  <a:pt x="26745" y="27275"/>
                </a:cubicBezTo>
                <a:cubicBezTo>
                  <a:pt x="27612" y="28879"/>
                  <a:pt x="28350" y="31013"/>
                  <a:pt x="27884" y="33147"/>
                </a:cubicBezTo>
                <a:cubicBezTo>
                  <a:pt x="27579" y="34521"/>
                  <a:pt x="26861" y="35072"/>
                  <a:pt x="25998" y="35072"/>
                </a:cubicBezTo>
                <a:cubicBezTo>
                  <a:pt x="24000" y="35072"/>
                  <a:pt x="21226" y="32122"/>
                  <a:pt x="21002" y="29601"/>
                </a:cubicBezTo>
                <a:cubicBezTo>
                  <a:pt x="20921" y="29007"/>
                  <a:pt x="21002" y="28398"/>
                  <a:pt x="21130" y="27933"/>
                </a:cubicBezTo>
                <a:cubicBezTo>
                  <a:pt x="21537" y="26463"/>
                  <a:pt x="22800" y="25682"/>
                  <a:pt x="24073" y="25682"/>
                </a:cubicBezTo>
                <a:close/>
                <a:moveTo>
                  <a:pt x="67458" y="48429"/>
                </a:moveTo>
                <a:cubicBezTo>
                  <a:pt x="68345" y="48429"/>
                  <a:pt x="69342" y="48499"/>
                  <a:pt x="70464" y="48661"/>
                </a:cubicBezTo>
                <a:cubicBezTo>
                  <a:pt x="78822" y="49928"/>
                  <a:pt x="77683" y="54613"/>
                  <a:pt x="73865" y="55543"/>
                </a:cubicBezTo>
                <a:cubicBezTo>
                  <a:pt x="72852" y="55817"/>
                  <a:pt x="71270" y="55981"/>
                  <a:pt x="69541" y="55981"/>
                </a:cubicBezTo>
                <a:cubicBezTo>
                  <a:pt x="64886" y="55981"/>
                  <a:pt x="59167" y="54791"/>
                  <a:pt x="60629" y="51340"/>
                </a:cubicBezTo>
                <a:cubicBezTo>
                  <a:pt x="60629" y="51340"/>
                  <a:pt x="61736" y="48429"/>
                  <a:pt x="67458" y="48429"/>
                </a:cubicBezTo>
                <a:close/>
                <a:moveTo>
                  <a:pt x="74530" y="9466"/>
                </a:moveTo>
                <a:cubicBezTo>
                  <a:pt x="79778" y="9466"/>
                  <a:pt x="83781" y="18911"/>
                  <a:pt x="84967" y="26136"/>
                </a:cubicBezTo>
                <a:cubicBezTo>
                  <a:pt x="86635" y="35826"/>
                  <a:pt x="101139" y="35890"/>
                  <a:pt x="98540" y="44714"/>
                </a:cubicBezTo>
                <a:cubicBezTo>
                  <a:pt x="97300" y="48895"/>
                  <a:pt x="93244" y="50360"/>
                  <a:pt x="88124" y="50360"/>
                </a:cubicBezTo>
                <a:cubicBezTo>
                  <a:pt x="82438" y="50360"/>
                  <a:pt x="75442" y="48554"/>
                  <a:pt x="69533" y="46655"/>
                </a:cubicBezTo>
                <a:cubicBezTo>
                  <a:pt x="68290" y="46260"/>
                  <a:pt x="67071" y="46084"/>
                  <a:pt x="65876" y="46084"/>
                </a:cubicBezTo>
                <a:cubicBezTo>
                  <a:pt x="56337" y="46084"/>
                  <a:pt x="48282" y="57341"/>
                  <a:pt x="40912" y="58880"/>
                </a:cubicBezTo>
                <a:cubicBezTo>
                  <a:pt x="39960" y="59081"/>
                  <a:pt x="39013" y="59181"/>
                  <a:pt x="38089" y="59181"/>
                </a:cubicBezTo>
                <a:cubicBezTo>
                  <a:pt x="30976" y="59181"/>
                  <a:pt x="25258" y="53244"/>
                  <a:pt x="29745" y="41714"/>
                </a:cubicBezTo>
                <a:cubicBezTo>
                  <a:pt x="34895" y="28606"/>
                  <a:pt x="18788" y="15435"/>
                  <a:pt x="27740" y="14167"/>
                </a:cubicBezTo>
                <a:cubicBezTo>
                  <a:pt x="28604" y="14045"/>
                  <a:pt x="29401" y="13989"/>
                  <a:pt x="30147" y="13989"/>
                </a:cubicBezTo>
                <a:cubicBezTo>
                  <a:pt x="37144" y="13989"/>
                  <a:pt x="39665" y="18902"/>
                  <a:pt x="51147" y="20119"/>
                </a:cubicBezTo>
                <a:cubicBezTo>
                  <a:pt x="52127" y="20222"/>
                  <a:pt x="53060" y="20270"/>
                  <a:pt x="53946" y="20270"/>
                </a:cubicBezTo>
                <a:cubicBezTo>
                  <a:pt x="64543" y="20270"/>
                  <a:pt x="68587" y="13493"/>
                  <a:pt x="68587" y="13493"/>
                </a:cubicBezTo>
                <a:cubicBezTo>
                  <a:pt x="70676" y="10639"/>
                  <a:pt x="72680" y="9466"/>
                  <a:pt x="74530" y="9466"/>
                </a:cubicBezTo>
                <a:close/>
                <a:moveTo>
                  <a:pt x="1" y="1"/>
                </a:moveTo>
                <a:lnTo>
                  <a:pt x="1" y="72116"/>
                </a:lnTo>
                <a:lnTo>
                  <a:pt x="108294" y="72116"/>
                </a:lnTo>
                <a:lnTo>
                  <a:pt x="108294" y="1"/>
                </a:lnTo>
                <a:close/>
              </a:path>
            </a:pathLst>
          </a:custGeom>
          <a:gradFill>
            <a:gsLst>
              <a:gs pos="0">
                <a:srgbClr val="5E2CAB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842963" rotWithShape="0" algn="bl" dir="7500000" dist="142875">
              <a:srgbClr val="000000">
                <a:alpha val="88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2"/>
          <p:cNvSpPr/>
          <p:nvPr/>
        </p:nvSpPr>
        <p:spPr>
          <a:xfrm>
            <a:off x="-25" y="-278800"/>
            <a:ext cx="9144075" cy="5701138"/>
          </a:xfrm>
          <a:custGeom>
            <a:rect b="b" l="l" r="r" t="t"/>
            <a:pathLst>
              <a:path extrusionOk="0" h="72196" w="108294">
                <a:moveTo>
                  <a:pt x="48636" y="51189"/>
                </a:moveTo>
                <a:cubicBezTo>
                  <a:pt x="53382" y="51189"/>
                  <a:pt x="56746" y="54612"/>
                  <a:pt x="56746" y="54612"/>
                </a:cubicBezTo>
                <a:cubicBezTo>
                  <a:pt x="60820" y="59011"/>
                  <a:pt x="56852" y="60609"/>
                  <a:pt x="52430" y="60609"/>
                </a:cubicBezTo>
                <a:cubicBezTo>
                  <a:pt x="49660" y="60609"/>
                  <a:pt x="46712" y="59982"/>
                  <a:pt x="45451" y="59024"/>
                </a:cubicBezTo>
                <a:cubicBezTo>
                  <a:pt x="42178" y="56489"/>
                  <a:pt x="42981" y="51612"/>
                  <a:pt x="47986" y="51211"/>
                </a:cubicBezTo>
                <a:cubicBezTo>
                  <a:pt x="48205" y="51196"/>
                  <a:pt x="48422" y="51189"/>
                  <a:pt x="48636" y="51189"/>
                </a:cubicBezTo>
                <a:close/>
                <a:moveTo>
                  <a:pt x="33119" y="10128"/>
                </a:moveTo>
                <a:cubicBezTo>
                  <a:pt x="38957" y="10128"/>
                  <a:pt x="46110" y="11981"/>
                  <a:pt x="54339" y="15642"/>
                </a:cubicBezTo>
                <a:cubicBezTo>
                  <a:pt x="59641" y="17962"/>
                  <a:pt x="65403" y="19230"/>
                  <a:pt x="71199" y="19230"/>
                </a:cubicBezTo>
                <a:cubicBezTo>
                  <a:pt x="72419" y="19230"/>
                  <a:pt x="73640" y="19174"/>
                  <a:pt x="74859" y="19060"/>
                </a:cubicBezTo>
                <a:cubicBezTo>
                  <a:pt x="76049" y="18924"/>
                  <a:pt x="77302" y="18843"/>
                  <a:pt x="78619" y="18843"/>
                </a:cubicBezTo>
                <a:cubicBezTo>
                  <a:pt x="80567" y="18843"/>
                  <a:pt x="82655" y="19020"/>
                  <a:pt x="84886" y="19461"/>
                </a:cubicBezTo>
                <a:cubicBezTo>
                  <a:pt x="94913" y="21595"/>
                  <a:pt x="95587" y="32552"/>
                  <a:pt x="94111" y="45387"/>
                </a:cubicBezTo>
                <a:cubicBezTo>
                  <a:pt x="93020" y="54927"/>
                  <a:pt x="85394" y="61038"/>
                  <a:pt x="77312" y="61038"/>
                </a:cubicBezTo>
                <a:cubicBezTo>
                  <a:pt x="74574" y="61038"/>
                  <a:pt x="71785" y="60337"/>
                  <a:pt x="69180" y="58831"/>
                </a:cubicBezTo>
                <a:cubicBezTo>
                  <a:pt x="61608" y="54449"/>
                  <a:pt x="55218" y="49014"/>
                  <a:pt x="48802" y="49014"/>
                </a:cubicBezTo>
                <a:cubicBezTo>
                  <a:pt x="46504" y="49014"/>
                  <a:pt x="44202" y="49711"/>
                  <a:pt x="41841" y="51403"/>
                </a:cubicBezTo>
                <a:cubicBezTo>
                  <a:pt x="39860" y="52852"/>
                  <a:pt x="37452" y="53552"/>
                  <a:pt x="34908" y="53552"/>
                </a:cubicBezTo>
                <a:cubicBezTo>
                  <a:pt x="26047" y="53552"/>
                  <a:pt x="15545" y="45055"/>
                  <a:pt x="15707" y="30146"/>
                </a:cubicBezTo>
                <a:cubicBezTo>
                  <a:pt x="15791" y="16701"/>
                  <a:pt x="22124" y="10128"/>
                  <a:pt x="33119" y="10128"/>
                </a:cubicBezTo>
                <a:close/>
                <a:moveTo>
                  <a:pt x="0" y="0"/>
                </a:moveTo>
                <a:lnTo>
                  <a:pt x="0" y="72196"/>
                </a:lnTo>
                <a:lnTo>
                  <a:pt x="108293" y="72196"/>
                </a:lnTo>
                <a:lnTo>
                  <a:pt x="108293" y="0"/>
                </a:ln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900113" rotWithShape="0" algn="bl" dir="6180000" dist="95250">
              <a:srgbClr val="000000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2"/>
          <p:cNvSpPr txBox="1"/>
          <p:nvPr>
            <p:ph type="ctrTitle"/>
          </p:nvPr>
        </p:nvSpPr>
        <p:spPr>
          <a:xfrm>
            <a:off x="2376763" y="1872738"/>
            <a:ext cx="4390500" cy="1398000"/>
          </a:xfrm>
          <a:prstGeom prst="rect">
            <a:avLst/>
          </a:prstGeom>
          <a:effectLst>
            <a:outerShdw blurRad="200025" rotWithShape="0" algn="bl" dir="4020000" dist="85725">
              <a:srgbClr val="000000">
                <a:alpha val="89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LAST TITTLE " type="secHead">
  <p:cSld name="SECTION_HEADER">
    <p:spTree>
      <p:nvGrpSpPr>
        <p:cNvPr id="17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3"/>
          <p:cNvSpPr/>
          <p:nvPr/>
        </p:nvSpPr>
        <p:spPr>
          <a:xfrm rot="10800000">
            <a:off x="19" y="38"/>
            <a:ext cx="9144000" cy="5143500"/>
          </a:xfrm>
          <a:prstGeom prst="rect">
            <a:avLst/>
          </a:pr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214313" rotWithShape="0" algn="bl" dir="7440000" dist="3333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9" name="Google Shape;19;p3"/>
          <p:cNvCxnSpPr/>
          <p:nvPr/>
        </p:nvCxnSpPr>
        <p:spPr>
          <a:xfrm>
            <a:off x="4177425" y="2625670"/>
            <a:ext cx="7890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0" name="Google Shape;20;p3"/>
          <p:cNvSpPr txBox="1"/>
          <p:nvPr>
            <p:ph type="ctrTitle"/>
          </p:nvPr>
        </p:nvSpPr>
        <p:spPr>
          <a:xfrm>
            <a:off x="1921081" y="1172213"/>
            <a:ext cx="5301900" cy="1398000"/>
          </a:xfrm>
          <a:prstGeom prst="rect">
            <a:avLst/>
          </a:prstGeom>
          <a:effectLst>
            <a:outerShdw blurRad="200025" rotWithShape="0" algn="bl" dir="4440000" dist="180975">
              <a:srgbClr val="000000">
                <a:alpha val="97000"/>
              </a:srgbClr>
            </a:outerShdw>
          </a:effectLst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1" name="Google Shape;21;p3"/>
          <p:cNvSpPr txBox="1"/>
          <p:nvPr>
            <p:ph idx="1" type="subTitle"/>
          </p:nvPr>
        </p:nvSpPr>
        <p:spPr>
          <a:xfrm>
            <a:off x="3256878" y="2681125"/>
            <a:ext cx="2630100" cy="593100"/>
          </a:xfrm>
          <a:prstGeom prst="rect">
            <a:avLst/>
          </a:prstGeom>
          <a:effectLst>
            <a:outerShdw blurRad="200025" rotWithShape="0" algn="bl" dir="4440000" dist="180975">
              <a:srgbClr val="000000">
                <a:alpha val="97000"/>
              </a:srgbClr>
            </a:outerShdw>
          </a:effectLst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2" name="Google Shape;22;p3"/>
          <p:cNvSpPr/>
          <p:nvPr/>
        </p:nvSpPr>
        <p:spPr>
          <a:xfrm>
            <a:off x="0" y="-91962"/>
            <a:ext cx="9144029" cy="5327526"/>
          </a:xfrm>
          <a:custGeom>
            <a:rect b="b" l="l" r="r" t="t"/>
            <a:pathLst>
              <a:path extrusionOk="0" h="80370" w="137945">
                <a:moveTo>
                  <a:pt x="96711" y="3555"/>
                </a:moveTo>
                <a:cubicBezTo>
                  <a:pt x="96739" y="3555"/>
                  <a:pt x="96767" y="3555"/>
                  <a:pt x="96795" y="3556"/>
                </a:cubicBezTo>
                <a:cubicBezTo>
                  <a:pt x="105095" y="3700"/>
                  <a:pt x="114345" y="17905"/>
                  <a:pt x="105578" y="33252"/>
                </a:cubicBezTo>
                <a:cubicBezTo>
                  <a:pt x="96650" y="48534"/>
                  <a:pt x="119783" y="56047"/>
                  <a:pt x="109921" y="64830"/>
                </a:cubicBezTo>
                <a:cubicBezTo>
                  <a:pt x="106874" y="67540"/>
                  <a:pt x="103774" y="68608"/>
                  <a:pt x="100235" y="68608"/>
                </a:cubicBezTo>
                <a:cubicBezTo>
                  <a:pt x="92490" y="68608"/>
                  <a:pt x="82641" y="63493"/>
                  <a:pt x="66632" y="59264"/>
                </a:cubicBezTo>
                <a:cubicBezTo>
                  <a:pt x="63881" y="58524"/>
                  <a:pt x="61432" y="58198"/>
                  <a:pt x="59236" y="58198"/>
                </a:cubicBezTo>
                <a:cubicBezTo>
                  <a:pt x="42910" y="58198"/>
                  <a:pt x="40545" y="76219"/>
                  <a:pt x="31981" y="76219"/>
                </a:cubicBezTo>
                <a:cubicBezTo>
                  <a:pt x="25466" y="76091"/>
                  <a:pt x="15894" y="72471"/>
                  <a:pt x="21524" y="58460"/>
                </a:cubicBezTo>
                <a:cubicBezTo>
                  <a:pt x="24812" y="50248"/>
                  <a:pt x="33433" y="25054"/>
                  <a:pt x="46451" y="25054"/>
                </a:cubicBezTo>
                <a:cubicBezTo>
                  <a:pt x="48530" y="25054"/>
                  <a:pt x="50722" y="25697"/>
                  <a:pt x="53022" y="27155"/>
                </a:cubicBezTo>
                <a:cubicBezTo>
                  <a:pt x="56422" y="29296"/>
                  <a:pt x="59557" y="30201"/>
                  <a:pt x="62470" y="30201"/>
                </a:cubicBezTo>
                <a:cubicBezTo>
                  <a:pt x="78279" y="30201"/>
                  <a:pt x="87510" y="3555"/>
                  <a:pt x="96711" y="3555"/>
                </a:cubicBezTo>
                <a:close/>
                <a:moveTo>
                  <a:pt x="0" y="0"/>
                </a:moveTo>
                <a:lnTo>
                  <a:pt x="0" y="80370"/>
                </a:lnTo>
                <a:lnTo>
                  <a:pt x="137945" y="80370"/>
                </a:lnTo>
                <a:lnTo>
                  <a:pt x="137945" y="0"/>
                </a:lnTo>
                <a:close/>
              </a:path>
            </a:pathLst>
          </a:custGeom>
          <a:solidFill>
            <a:srgbClr val="33185E"/>
          </a:solidFill>
          <a:ln>
            <a:noFill/>
          </a:ln>
          <a:effectLst>
            <a:outerShdw blurRad="457200" rotWithShape="0" algn="bl" dir="11040000" dist="9525">
              <a:srgbClr val="000000">
                <a:alpha val="9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" name="Google Shape;23;p3"/>
          <p:cNvSpPr/>
          <p:nvPr/>
        </p:nvSpPr>
        <p:spPr>
          <a:xfrm>
            <a:off x="25" y="-66379"/>
            <a:ext cx="9147306" cy="5327530"/>
          </a:xfrm>
          <a:custGeom>
            <a:rect b="b" l="l" r="r" t="t"/>
            <a:pathLst>
              <a:path extrusionOk="0" h="80032" w="137414">
                <a:moveTo>
                  <a:pt x="29831" y="8441"/>
                </a:moveTo>
                <a:cubicBezTo>
                  <a:pt x="31965" y="8441"/>
                  <a:pt x="33842" y="9729"/>
                  <a:pt x="34394" y="12677"/>
                </a:cubicBezTo>
                <a:cubicBezTo>
                  <a:pt x="35600" y="18098"/>
                  <a:pt x="32383" y="22586"/>
                  <a:pt x="29970" y="24999"/>
                </a:cubicBezTo>
                <a:cubicBezTo>
                  <a:pt x="29149" y="25826"/>
                  <a:pt x="28107" y="26210"/>
                  <a:pt x="27076" y="26210"/>
                </a:cubicBezTo>
                <a:cubicBezTo>
                  <a:pt x="25501" y="26210"/>
                  <a:pt x="23952" y="25313"/>
                  <a:pt x="23262" y="23728"/>
                </a:cubicBezTo>
                <a:cubicBezTo>
                  <a:pt x="22731" y="22457"/>
                  <a:pt x="22264" y="20849"/>
                  <a:pt x="22055" y="18773"/>
                </a:cubicBezTo>
                <a:cubicBezTo>
                  <a:pt x="21321" y="12610"/>
                  <a:pt x="25991" y="8441"/>
                  <a:pt x="29831" y="8441"/>
                </a:cubicBezTo>
                <a:close/>
                <a:moveTo>
                  <a:pt x="122947" y="50284"/>
                </a:moveTo>
                <a:cubicBezTo>
                  <a:pt x="124693" y="50284"/>
                  <a:pt x="126181" y="50756"/>
                  <a:pt x="127150" y="51944"/>
                </a:cubicBezTo>
                <a:cubicBezTo>
                  <a:pt x="131225" y="56996"/>
                  <a:pt x="118611" y="67688"/>
                  <a:pt x="111569" y="67688"/>
                </a:cubicBezTo>
                <a:cubicBezTo>
                  <a:pt x="110380" y="67688"/>
                  <a:pt x="109351" y="67383"/>
                  <a:pt x="108586" y="66696"/>
                </a:cubicBezTo>
                <a:cubicBezTo>
                  <a:pt x="108522" y="66631"/>
                  <a:pt x="108393" y="66503"/>
                  <a:pt x="108329" y="66503"/>
                </a:cubicBezTo>
                <a:cubicBezTo>
                  <a:pt x="104709" y="63141"/>
                  <a:pt x="105578" y="57253"/>
                  <a:pt x="109857" y="54840"/>
                </a:cubicBezTo>
                <a:cubicBezTo>
                  <a:pt x="113464" y="52817"/>
                  <a:pt x="118900" y="50284"/>
                  <a:pt x="122947" y="50284"/>
                </a:cubicBezTo>
                <a:close/>
                <a:moveTo>
                  <a:pt x="52037" y="3557"/>
                </a:moveTo>
                <a:cubicBezTo>
                  <a:pt x="54181" y="3557"/>
                  <a:pt x="56389" y="4061"/>
                  <a:pt x="58524" y="5164"/>
                </a:cubicBezTo>
                <a:cubicBezTo>
                  <a:pt x="58653" y="5164"/>
                  <a:pt x="58862" y="5293"/>
                  <a:pt x="59055" y="5373"/>
                </a:cubicBezTo>
                <a:cubicBezTo>
                  <a:pt x="75351" y="14012"/>
                  <a:pt x="72262" y="19706"/>
                  <a:pt x="87014" y="29503"/>
                </a:cubicBezTo>
                <a:cubicBezTo>
                  <a:pt x="93513" y="33831"/>
                  <a:pt x="99948" y="34238"/>
                  <a:pt x="105364" y="34238"/>
                </a:cubicBezTo>
                <a:cubicBezTo>
                  <a:pt x="106615" y="34238"/>
                  <a:pt x="107812" y="34216"/>
                  <a:pt x="108943" y="34216"/>
                </a:cubicBezTo>
                <a:cubicBezTo>
                  <a:pt x="114124" y="34216"/>
                  <a:pt x="117916" y="34671"/>
                  <a:pt x="119188" y="39751"/>
                </a:cubicBezTo>
                <a:cubicBezTo>
                  <a:pt x="121054" y="46990"/>
                  <a:pt x="104629" y="50416"/>
                  <a:pt x="87207" y="53955"/>
                </a:cubicBezTo>
                <a:cubicBezTo>
                  <a:pt x="69849" y="57575"/>
                  <a:pt x="74466" y="76412"/>
                  <a:pt x="64895" y="77892"/>
                </a:cubicBezTo>
                <a:cubicBezTo>
                  <a:pt x="64448" y="77960"/>
                  <a:pt x="64009" y="77993"/>
                  <a:pt x="63577" y="77993"/>
                </a:cubicBezTo>
                <a:cubicBezTo>
                  <a:pt x="54611" y="77993"/>
                  <a:pt x="48776" y="63800"/>
                  <a:pt x="38416" y="55097"/>
                </a:cubicBezTo>
                <a:cubicBezTo>
                  <a:pt x="34534" y="51908"/>
                  <a:pt x="29888" y="51219"/>
                  <a:pt x="25352" y="51219"/>
                </a:cubicBezTo>
                <a:cubicBezTo>
                  <a:pt x="21901" y="51219"/>
                  <a:pt x="18514" y="51618"/>
                  <a:pt x="15576" y="51618"/>
                </a:cubicBezTo>
                <a:cubicBezTo>
                  <a:pt x="11428" y="51618"/>
                  <a:pt x="8175" y="50823"/>
                  <a:pt x="6902" y="46990"/>
                </a:cubicBezTo>
                <a:cubicBezTo>
                  <a:pt x="3620" y="36871"/>
                  <a:pt x="16827" y="38882"/>
                  <a:pt x="31032" y="30436"/>
                </a:cubicBezTo>
                <a:cubicBezTo>
                  <a:pt x="36533" y="27219"/>
                  <a:pt x="38013" y="23069"/>
                  <a:pt x="37804" y="19176"/>
                </a:cubicBezTo>
                <a:cubicBezTo>
                  <a:pt x="37121" y="10372"/>
                  <a:pt x="44146" y="3557"/>
                  <a:pt x="52037" y="3557"/>
                </a:cubicBezTo>
                <a:close/>
                <a:moveTo>
                  <a:pt x="0" y="0"/>
                </a:moveTo>
                <a:lnTo>
                  <a:pt x="0" y="80032"/>
                </a:lnTo>
                <a:lnTo>
                  <a:pt x="137414" y="80032"/>
                </a:lnTo>
                <a:lnTo>
                  <a:pt x="137414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75000">
                <a:srgbClr val="3B1C6B"/>
              </a:gs>
              <a:gs pos="100000">
                <a:srgbClr val="33185E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457200" rotWithShape="0" algn="bl" dir="11040000" dist="9525">
              <a:srgbClr val="000000">
                <a:alpha val="9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" name="Google Shape;24;p3"/>
          <p:cNvSpPr/>
          <p:nvPr/>
        </p:nvSpPr>
        <p:spPr>
          <a:xfrm>
            <a:off x="25" y="-64000"/>
            <a:ext cx="9144018" cy="5330850"/>
          </a:xfrm>
          <a:custGeom>
            <a:rect b="b" l="l" r="r" t="t"/>
            <a:pathLst>
              <a:path extrusionOk="0" h="79839" w="136948">
                <a:moveTo>
                  <a:pt x="15851" y="26968"/>
                </a:moveTo>
                <a:cubicBezTo>
                  <a:pt x="17398" y="26968"/>
                  <a:pt x="18953" y="27740"/>
                  <a:pt x="19852" y="29359"/>
                </a:cubicBezTo>
                <a:cubicBezTo>
                  <a:pt x="21123" y="31707"/>
                  <a:pt x="22201" y="34925"/>
                  <a:pt x="21525" y="38142"/>
                </a:cubicBezTo>
                <a:cubicBezTo>
                  <a:pt x="21077" y="40210"/>
                  <a:pt x="20006" y="41039"/>
                  <a:pt x="18713" y="41039"/>
                </a:cubicBezTo>
                <a:cubicBezTo>
                  <a:pt x="15733" y="41039"/>
                  <a:pt x="11579" y="36631"/>
                  <a:pt x="11197" y="32849"/>
                </a:cubicBezTo>
                <a:cubicBezTo>
                  <a:pt x="11133" y="31916"/>
                  <a:pt x="11197" y="31032"/>
                  <a:pt x="11406" y="30372"/>
                </a:cubicBezTo>
                <a:cubicBezTo>
                  <a:pt x="12038" y="28149"/>
                  <a:pt x="13938" y="26968"/>
                  <a:pt x="15851" y="26968"/>
                </a:cubicBezTo>
                <a:close/>
                <a:moveTo>
                  <a:pt x="80829" y="61008"/>
                </a:moveTo>
                <a:cubicBezTo>
                  <a:pt x="82138" y="61008"/>
                  <a:pt x="83609" y="61108"/>
                  <a:pt x="85261" y="61339"/>
                </a:cubicBezTo>
                <a:cubicBezTo>
                  <a:pt x="97809" y="63286"/>
                  <a:pt x="96055" y="70251"/>
                  <a:pt x="90360" y="71651"/>
                </a:cubicBezTo>
                <a:cubicBezTo>
                  <a:pt x="88846" y="72071"/>
                  <a:pt x="86468" y="72322"/>
                  <a:pt x="83870" y="72322"/>
                </a:cubicBezTo>
                <a:cubicBezTo>
                  <a:pt x="76918" y="72322"/>
                  <a:pt x="68388" y="70525"/>
                  <a:pt x="70590" y="65361"/>
                </a:cubicBezTo>
                <a:cubicBezTo>
                  <a:pt x="70590" y="65361"/>
                  <a:pt x="72203" y="61008"/>
                  <a:pt x="80829" y="61008"/>
                </a:cubicBezTo>
                <a:close/>
                <a:moveTo>
                  <a:pt x="91343" y="2681"/>
                </a:moveTo>
                <a:cubicBezTo>
                  <a:pt x="99198" y="2681"/>
                  <a:pt x="105194" y="16822"/>
                  <a:pt x="106978" y="27621"/>
                </a:cubicBezTo>
                <a:cubicBezTo>
                  <a:pt x="109472" y="42164"/>
                  <a:pt x="131189" y="42228"/>
                  <a:pt x="127296" y="55435"/>
                </a:cubicBezTo>
                <a:cubicBezTo>
                  <a:pt x="125449" y="61701"/>
                  <a:pt x="119365" y="63894"/>
                  <a:pt x="111684" y="63894"/>
                </a:cubicBezTo>
                <a:cubicBezTo>
                  <a:pt x="103175" y="63894"/>
                  <a:pt x="92705" y="61203"/>
                  <a:pt x="83861" y="58379"/>
                </a:cubicBezTo>
                <a:cubicBezTo>
                  <a:pt x="82004" y="57790"/>
                  <a:pt x="80183" y="57527"/>
                  <a:pt x="78396" y="57527"/>
                </a:cubicBezTo>
                <a:cubicBezTo>
                  <a:pt x="64123" y="57527"/>
                  <a:pt x="52045" y="74355"/>
                  <a:pt x="41022" y="76686"/>
                </a:cubicBezTo>
                <a:cubicBezTo>
                  <a:pt x="39607" y="76984"/>
                  <a:pt x="38198" y="77132"/>
                  <a:pt x="36824" y="77132"/>
                </a:cubicBezTo>
                <a:cubicBezTo>
                  <a:pt x="26164" y="77132"/>
                  <a:pt x="17572" y="68217"/>
                  <a:pt x="24340" y="50947"/>
                </a:cubicBezTo>
                <a:cubicBezTo>
                  <a:pt x="32046" y="31370"/>
                  <a:pt x="7916" y="11599"/>
                  <a:pt x="21316" y="9717"/>
                </a:cubicBezTo>
                <a:cubicBezTo>
                  <a:pt x="22590" y="9539"/>
                  <a:pt x="23767" y="9458"/>
                  <a:pt x="24870" y="9458"/>
                </a:cubicBezTo>
                <a:cubicBezTo>
                  <a:pt x="35376" y="9458"/>
                  <a:pt x="39148" y="16825"/>
                  <a:pt x="56385" y="18645"/>
                </a:cubicBezTo>
                <a:cubicBezTo>
                  <a:pt x="57859" y="18801"/>
                  <a:pt x="59260" y="18873"/>
                  <a:pt x="60593" y="18873"/>
                </a:cubicBezTo>
                <a:cubicBezTo>
                  <a:pt x="76411" y="18873"/>
                  <a:pt x="82446" y="8719"/>
                  <a:pt x="82446" y="8719"/>
                </a:cubicBezTo>
                <a:cubicBezTo>
                  <a:pt x="85574" y="4438"/>
                  <a:pt x="88574" y="2681"/>
                  <a:pt x="91343" y="2681"/>
                </a:cubicBezTo>
                <a:close/>
                <a:moveTo>
                  <a:pt x="1" y="0"/>
                </a:moveTo>
                <a:lnTo>
                  <a:pt x="1" y="79839"/>
                </a:lnTo>
                <a:lnTo>
                  <a:pt x="136948" y="79839"/>
                </a:lnTo>
                <a:lnTo>
                  <a:pt x="136948" y="0"/>
                </a:lnTo>
                <a:close/>
              </a:path>
            </a:pathLst>
          </a:custGeom>
          <a:gradFill>
            <a:gsLst>
              <a:gs pos="0">
                <a:srgbClr val="5E2CAB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457200" rotWithShape="0" algn="bl" dir="11040000" dist="9525">
              <a:srgbClr val="000000">
                <a:alpha val="9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" name="Google Shape;25;p3"/>
          <p:cNvSpPr/>
          <p:nvPr/>
        </p:nvSpPr>
        <p:spPr>
          <a:xfrm flipH="1">
            <a:off x="0" y="-64000"/>
            <a:ext cx="9147442" cy="5299513"/>
          </a:xfrm>
          <a:custGeom>
            <a:rect b="b" l="l" r="r" t="t"/>
            <a:pathLst>
              <a:path extrusionOk="0" h="79839" w="136948">
                <a:moveTo>
                  <a:pt x="61027" y="62371"/>
                </a:moveTo>
                <a:cubicBezTo>
                  <a:pt x="67465" y="62371"/>
                  <a:pt x="72069" y="67034"/>
                  <a:pt x="72069" y="67034"/>
                </a:cubicBezTo>
                <a:cubicBezTo>
                  <a:pt x="77624" y="73044"/>
                  <a:pt x="72223" y="75209"/>
                  <a:pt x="66190" y="75209"/>
                </a:cubicBezTo>
                <a:cubicBezTo>
                  <a:pt x="62405" y="75209"/>
                  <a:pt x="58372" y="74356"/>
                  <a:pt x="56642" y="73066"/>
                </a:cubicBezTo>
                <a:cubicBezTo>
                  <a:pt x="52154" y="69576"/>
                  <a:pt x="53231" y="62948"/>
                  <a:pt x="60133" y="62401"/>
                </a:cubicBezTo>
                <a:cubicBezTo>
                  <a:pt x="60435" y="62380"/>
                  <a:pt x="60733" y="62371"/>
                  <a:pt x="61027" y="62371"/>
                </a:cubicBezTo>
                <a:close/>
                <a:moveTo>
                  <a:pt x="39808" y="6321"/>
                </a:moveTo>
                <a:cubicBezTo>
                  <a:pt x="47778" y="6321"/>
                  <a:pt x="57540" y="8860"/>
                  <a:pt x="68771" y="13883"/>
                </a:cubicBezTo>
                <a:cubicBezTo>
                  <a:pt x="75979" y="17012"/>
                  <a:pt x="83771" y="18754"/>
                  <a:pt x="91633" y="18754"/>
                </a:cubicBezTo>
                <a:cubicBezTo>
                  <a:pt x="93352" y="18754"/>
                  <a:pt x="95074" y="18670"/>
                  <a:pt x="96795" y="18500"/>
                </a:cubicBezTo>
                <a:cubicBezTo>
                  <a:pt x="98420" y="18312"/>
                  <a:pt x="100133" y="18199"/>
                  <a:pt x="101933" y="18199"/>
                </a:cubicBezTo>
                <a:cubicBezTo>
                  <a:pt x="104586" y="18199"/>
                  <a:pt x="107430" y="18443"/>
                  <a:pt x="110468" y="19047"/>
                </a:cubicBezTo>
                <a:cubicBezTo>
                  <a:pt x="124142" y="21991"/>
                  <a:pt x="125075" y="36936"/>
                  <a:pt x="123064" y="54438"/>
                </a:cubicBezTo>
                <a:cubicBezTo>
                  <a:pt x="121562" y="67457"/>
                  <a:pt x="111157" y="75796"/>
                  <a:pt x="100120" y="75796"/>
                </a:cubicBezTo>
                <a:cubicBezTo>
                  <a:pt x="96387" y="75796"/>
                  <a:pt x="92582" y="74842"/>
                  <a:pt x="89025" y="72793"/>
                </a:cubicBezTo>
                <a:cubicBezTo>
                  <a:pt x="78664" y="66825"/>
                  <a:pt x="69968" y="59402"/>
                  <a:pt x="61210" y="59402"/>
                </a:cubicBezTo>
                <a:cubicBezTo>
                  <a:pt x="58070" y="59402"/>
                  <a:pt x="54922" y="60356"/>
                  <a:pt x="51687" y="62674"/>
                </a:cubicBezTo>
                <a:cubicBezTo>
                  <a:pt x="48983" y="64647"/>
                  <a:pt x="45700" y="65600"/>
                  <a:pt x="42232" y="65600"/>
                </a:cubicBezTo>
                <a:cubicBezTo>
                  <a:pt x="30145" y="65600"/>
                  <a:pt x="15823" y="54018"/>
                  <a:pt x="16023" y="33654"/>
                </a:cubicBezTo>
                <a:cubicBezTo>
                  <a:pt x="16159" y="15312"/>
                  <a:pt x="24809" y="6321"/>
                  <a:pt x="39808" y="6321"/>
                </a:cubicBezTo>
                <a:close/>
                <a:moveTo>
                  <a:pt x="0" y="0"/>
                </a:moveTo>
                <a:lnTo>
                  <a:pt x="0" y="79839"/>
                </a:lnTo>
                <a:lnTo>
                  <a:pt x="136947" y="79839"/>
                </a:lnTo>
                <a:lnTo>
                  <a:pt x="136947" y="0"/>
                </a:ln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457200" rotWithShape="0" algn="bl" dir="11040000" dist="9525">
              <a:srgbClr val="000000">
                <a:alpha val="9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CUSTOM">
    <p:spTree>
      <p:nvGrpSpPr>
        <p:cNvPr id="26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4"/>
          <p:cNvSpPr/>
          <p:nvPr/>
        </p:nvSpPr>
        <p:spPr>
          <a:xfrm rot="10800000">
            <a:off x="19" y="38"/>
            <a:ext cx="9144000" cy="5143500"/>
          </a:xfrm>
          <a:prstGeom prst="rect">
            <a:avLst/>
          </a:pr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214313" rotWithShape="0" algn="bl" dir="7440000" dist="3333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" name="Google Shape;28;p4"/>
          <p:cNvSpPr/>
          <p:nvPr/>
        </p:nvSpPr>
        <p:spPr>
          <a:xfrm>
            <a:off x="0" y="-91962"/>
            <a:ext cx="9144029" cy="5327526"/>
          </a:xfrm>
          <a:custGeom>
            <a:rect b="b" l="l" r="r" t="t"/>
            <a:pathLst>
              <a:path extrusionOk="0" h="80370" w="137945">
                <a:moveTo>
                  <a:pt x="96711" y="3555"/>
                </a:moveTo>
                <a:cubicBezTo>
                  <a:pt x="96739" y="3555"/>
                  <a:pt x="96767" y="3555"/>
                  <a:pt x="96795" y="3556"/>
                </a:cubicBezTo>
                <a:cubicBezTo>
                  <a:pt x="105095" y="3700"/>
                  <a:pt x="114345" y="17905"/>
                  <a:pt x="105578" y="33252"/>
                </a:cubicBezTo>
                <a:cubicBezTo>
                  <a:pt x="96650" y="48534"/>
                  <a:pt x="119783" y="56047"/>
                  <a:pt x="109921" y="64830"/>
                </a:cubicBezTo>
                <a:cubicBezTo>
                  <a:pt x="106874" y="67540"/>
                  <a:pt x="103774" y="68608"/>
                  <a:pt x="100235" y="68608"/>
                </a:cubicBezTo>
                <a:cubicBezTo>
                  <a:pt x="92490" y="68608"/>
                  <a:pt x="82641" y="63493"/>
                  <a:pt x="66632" y="59264"/>
                </a:cubicBezTo>
                <a:cubicBezTo>
                  <a:pt x="63881" y="58524"/>
                  <a:pt x="61432" y="58198"/>
                  <a:pt x="59236" y="58198"/>
                </a:cubicBezTo>
                <a:cubicBezTo>
                  <a:pt x="42910" y="58198"/>
                  <a:pt x="40545" y="76219"/>
                  <a:pt x="31981" y="76219"/>
                </a:cubicBezTo>
                <a:cubicBezTo>
                  <a:pt x="25466" y="76091"/>
                  <a:pt x="15894" y="72471"/>
                  <a:pt x="21524" y="58460"/>
                </a:cubicBezTo>
                <a:cubicBezTo>
                  <a:pt x="24812" y="50248"/>
                  <a:pt x="33433" y="25054"/>
                  <a:pt x="46451" y="25054"/>
                </a:cubicBezTo>
                <a:cubicBezTo>
                  <a:pt x="48530" y="25054"/>
                  <a:pt x="50722" y="25697"/>
                  <a:pt x="53022" y="27155"/>
                </a:cubicBezTo>
                <a:cubicBezTo>
                  <a:pt x="56422" y="29296"/>
                  <a:pt x="59557" y="30201"/>
                  <a:pt x="62470" y="30201"/>
                </a:cubicBezTo>
                <a:cubicBezTo>
                  <a:pt x="78279" y="30201"/>
                  <a:pt x="87510" y="3555"/>
                  <a:pt x="96711" y="3555"/>
                </a:cubicBezTo>
                <a:close/>
                <a:moveTo>
                  <a:pt x="0" y="0"/>
                </a:moveTo>
                <a:lnTo>
                  <a:pt x="0" y="80370"/>
                </a:lnTo>
                <a:lnTo>
                  <a:pt x="137945" y="80370"/>
                </a:lnTo>
                <a:lnTo>
                  <a:pt x="137945" y="0"/>
                </a:lnTo>
                <a:close/>
              </a:path>
            </a:pathLst>
          </a:custGeom>
          <a:solidFill>
            <a:srgbClr val="33185E"/>
          </a:solidFill>
          <a:ln>
            <a:noFill/>
          </a:ln>
          <a:effectLst>
            <a:outerShdw blurRad="457200" rotWithShape="0" algn="bl" dir="11040000" dist="9525">
              <a:srgbClr val="000000">
                <a:alpha val="9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" name="Google Shape;29;p4"/>
          <p:cNvSpPr/>
          <p:nvPr/>
        </p:nvSpPr>
        <p:spPr>
          <a:xfrm>
            <a:off x="25" y="-66379"/>
            <a:ext cx="9147306" cy="5327530"/>
          </a:xfrm>
          <a:custGeom>
            <a:rect b="b" l="l" r="r" t="t"/>
            <a:pathLst>
              <a:path extrusionOk="0" h="80032" w="137414">
                <a:moveTo>
                  <a:pt x="29831" y="8441"/>
                </a:moveTo>
                <a:cubicBezTo>
                  <a:pt x="31965" y="8441"/>
                  <a:pt x="33842" y="9729"/>
                  <a:pt x="34394" y="12677"/>
                </a:cubicBezTo>
                <a:cubicBezTo>
                  <a:pt x="35600" y="18098"/>
                  <a:pt x="32383" y="22586"/>
                  <a:pt x="29970" y="24999"/>
                </a:cubicBezTo>
                <a:cubicBezTo>
                  <a:pt x="29149" y="25826"/>
                  <a:pt x="28107" y="26210"/>
                  <a:pt x="27076" y="26210"/>
                </a:cubicBezTo>
                <a:cubicBezTo>
                  <a:pt x="25501" y="26210"/>
                  <a:pt x="23952" y="25313"/>
                  <a:pt x="23262" y="23728"/>
                </a:cubicBezTo>
                <a:cubicBezTo>
                  <a:pt x="22731" y="22457"/>
                  <a:pt x="22264" y="20849"/>
                  <a:pt x="22055" y="18773"/>
                </a:cubicBezTo>
                <a:cubicBezTo>
                  <a:pt x="21321" y="12610"/>
                  <a:pt x="25991" y="8441"/>
                  <a:pt x="29831" y="8441"/>
                </a:cubicBezTo>
                <a:close/>
                <a:moveTo>
                  <a:pt x="122947" y="50284"/>
                </a:moveTo>
                <a:cubicBezTo>
                  <a:pt x="124693" y="50284"/>
                  <a:pt x="126181" y="50756"/>
                  <a:pt x="127150" y="51944"/>
                </a:cubicBezTo>
                <a:cubicBezTo>
                  <a:pt x="131225" y="56996"/>
                  <a:pt x="118611" y="67688"/>
                  <a:pt x="111569" y="67688"/>
                </a:cubicBezTo>
                <a:cubicBezTo>
                  <a:pt x="110380" y="67688"/>
                  <a:pt x="109351" y="67383"/>
                  <a:pt x="108586" y="66696"/>
                </a:cubicBezTo>
                <a:cubicBezTo>
                  <a:pt x="108522" y="66631"/>
                  <a:pt x="108393" y="66503"/>
                  <a:pt x="108329" y="66503"/>
                </a:cubicBezTo>
                <a:cubicBezTo>
                  <a:pt x="104709" y="63141"/>
                  <a:pt x="105578" y="57253"/>
                  <a:pt x="109857" y="54840"/>
                </a:cubicBezTo>
                <a:cubicBezTo>
                  <a:pt x="113464" y="52817"/>
                  <a:pt x="118900" y="50284"/>
                  <a:pt x="122947" y="50284"/>
                </a:cubicBezTo>
                <a:close/>
                <a:moveTo>
                  <a:pt x="52037" y="3557"/>
                </a:moveTo>
                <a:cubicBezTo>
                  <a:pt x="54181" y="3557"/>
                  <a:pt x="56389" y="4061"/>
                  <a:pt x="58524" y="5164"/>
                </a:cubicBezTo>
                <a:cubicBezTo>
                  <a:pt x="58653" y="5164"/>
                  <a:pt x="58862" y="5293"/>
                  <a:pt x="59055" y="5373"/>
                </a:cubicBezTo>
                <a:cubicBezTo>
                  <a:pt x="75351" y="14012"/>
                  <a:pt x="72262" y="19706"/>
                  <a:pt x="87014" y="29503"/>
                </a:cubicBezTo>
                <a:cubicBezTo>
                  <a:pt x="93513" y="33831"/>
                  <a:pt x="99948" y="34238"/>
                  <a:pt x="105364" y="34238"/>
                </a:cubicBezTo>
                <a:cubicBezTo>
                  <a:pt x="106615" y="34238"/>
                  <a:pt x="107812" y="34216"/>
                  <a:pt x="108943" y="34216"/>
                </a:cubicBezTo>
                <a:cubicBezTo>
                  <a:pt x="114124" y="34216"/>
                  <a:pt x="117916" y="34671"/>
                  <a:pt x="119188" y="39751"/>
                </a:cubicBezTo>
                <a:cubicBezTo>
                  <a:pt x="121054" y="46990"/>
                  <a:pt x="104629" y="50416"/>
                  <a:pt x="87207" y="53955"/>
                </a:cubicBezTo>
                <a:cubicBezTo>
                  <a:pt x="69849" y="57575"/>
                  <a:pt x="74466" y="76412"/>
                  <a:pt x="64895" y="77892"/>
                </a:cubicBezTo>
                <a:cubicBezTo>
                  <a:pt x="64448" y="77960"/>
                  <a:pt x="64009" y="77993"/>
                  <a:pt x="63577" y="77993"/>
                </a:cubicBezTo>
                <a:cubicBezTo>
                  <a:pt x="54611" y="77993"/>
                  <a:pt x="48776" y="63800"/>
                  <a:pt x="38416" y="55097"/>
                </a:cubicBezTo>
                <a:cubicBezTo>
                  <a:pt x="34534" y="51908"/>
                  <a:pt x="29888" y="51219"/>
                  <a:pt x="25352" y="51219"/>
                </a:cubicBezTo>
                <a:cubicBezTo>
                  <a:pt x="21901" y="51219"/>
                  <a:pt x="18514" y="51618"/>
                  <a:pt x="15576" y="51618"/>
                </a:cubicBezTo>
                <a:cubicBezTo>
                  <a:pt x="11428" y="51618"/>
                  <a:pt x="8175" y="50823"/>
                  <a:pt x="6902" y="46990"/>
                </a:cubicBezTo>
                <a:cubicBezTo>
                  <a:pt x="3620" y="36871"/>
                  <a:pt x="16827" y="38882"/>
                  <a:pt x="31032" y="30436"/>
                </a:cubicBezTo>
                <a:cubicBezTo>
                  <a:pt x="36533" y="27219"/>
                  <a:pt x="38013" y="23069"/>
                  <a:pt x="37804" y="19176"/>
                </a:cubicBezTo>
                <a:cubicBezTo>
                  <a:pt x="37121" y="10372"/>
                  <a:pt x="44146" y="3557"/>
                  <a:pt x="52037" y="3557"/>
                </a:cubicBezTo>
                <a:close/>
                <a:moveTo>
                  <a:pt x="0" y="0"/>
                </a:moveTo>
                <a:lnTo>
                  <a:pt x="0" y="80032"/>
                </a:lnTo>
                <a:lnTo>
                  <a:pt x="137414" y="80032"/>
                </a:lnTo>
                <a:lnTo>
                  <a:pt x="137414" y="0"/>
                </a:lnTo>
                <a:close/>
              </a:path>
            </a:pathLst>
          </a:custGeom>
          <a:gradFill>
            <a:gsLst>
              <a:gs pos="0">
                <a:srgbClr val="5E2CAB"/>
              </a:gs>
              <a:gs pos="100000">
                <a:srgbClr val="4A2287"/>
              </a:gs>
            </a:gsLst>
            <a:lin ang="5400012" scaled="0"/>
          </a:gradFill>
          <a:ln>
            <a:noFill/>
          </a:ln>
          <a:effectLst>
            <a:outerShdw blurRad="457200" rotWithShape="0" algn="bl" dir="11040000" dist="9525">
              <a:srgbClr val="000000">
                <a:alpha val="9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" name="Google Shape;30;p4"/>
          <p:cNvSpPr txBox="1"/>
          <p:nvPr>
            <p:ph type="ctrTitle"/>
          </p:nvPr>
        </p:nvSpPr>
        <p:spPr>
          <a:xfrm>
            <a:off x="2332100" y="3057875"/>
            <a:ext cx="6251700" cy="32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1" name="Google Shape;31;p4"/>
          <p:cNvSpPr txBox="1"/>
          <p:nvPr>
            <p:ph idx="1" type="subTitle"/>
          </p:nvPr>
        </p:nvSpPr>
        <p:spPr>
          <a:xfrm>
            <a:off x="2332100" y="2312175"/>
            <a:ext cx="4060800" cy="89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1" type="tx">
  <p:cSld name="TITLE_AND_BODY"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5"/>
          <p:cNvSpPr/>
          <p:nvPr/>
        </p:nvSpPr>
        <p:spPr>
          <a:xfrm rot="10800000">
            <a:off x="32" y="38"/>
            <a:ext cx="9144000" cy="5143500"/>
          </a:xfrm>
          <a:prstGeom prst="rect">
            <a:avLst/>
          </a:pr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4" name="Google Shape;34;p5"/>
          <p:cNvCxnSpPr/>
          <p:nvPr/>
        </p:nvCxnSpPr>
        <p:spPr>
          <a:xfrm>
            <a:off x="2741375" y="-245950"/>
            <a:ext cx="0" cy="55128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5" name="Google Shape;35;p5"/>
          <p:cNvSpPr/>
          <p:nvPr/>
        </p:nvSpPr>
        <p:spPr>
          <a:xfrm>
            <a:off x="25" y="-91950"/>
            <a:ext cx="4435504" cy="1710872"/>
          </a:xfrm>
          <a:custGeom>
            <a:rect b="b" l="l" r="r" t="t"/>
            <a:pathLst>
              <a:path extrusionOk="0" h="22105" w="57297">
                <a:moveTo>
                  <a:pt x="1" y="1"/>
                </a:moveTo>
                <a:lnTo>
                  <a:pt x="1" y="10726"/>
                </a:lnTo>
                <a:cubicBezTo>
                  <a:pt x="1152" y="10058"/>
                  <a:pt x="2235" y="9769"/>
                  <a:pt x="3261" y="9769"/>
                </a:cubicBezTo>
                <a:cubicBezTo>
                  <a:pt x="9423" y="9769"/>
                  <a:pt x="13558" y="20191"/>
                  <a:pt x="18455" y="21704"/>
                </a:cubicBezTo>
                <a:cubicBezTo>
                  <a:pt x="19418" y="21983"/>
                  <a:pt x="20283" y="22104"/>
                  <a:pt x="21075" y="22104"/>
                </a:cubicBezTo>
                <a:cubicBezTo>
                  <a:pt x="26363" y="22104"/>
                  <a:pt x="28427" y="16695"/>
                  <a:pt x="34952" y="16695"/>
                </a:cubicBezTo>
                <a:cubicBezTo>
                  <a:pt x="35979" y="16695"/>
                  <a:pt x="37116" y="16829"/>
                  <a:pt x="38394" y="17139"/>
                </a:cubicBezTo>
                <a:cubicBezTo>
                  <a:pt x="40341" y="17611"/>
                  <a:pt x="42003" y="17818"/>
                  <a:pt x="43425" y="17818"/>
                </a:cubicBezTo>
                <a:cubicBezTo>
                  <a:pt x="50449" y="17818"/>
                  <a:pt x="51608" y="12764"/>
                  <a:pt x="52284" y="9550"/>
                </a:cubicBezTo>
                <a:cubicBezTo>
                  <a:pt x="52984" y="5714"/>
                  <a:pt x="52508" y="1625"/>
                  <a:pt x="57296" y="1"/>
                </a:cubicBez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785813" rotWithShape="0" algn="bl" dir="5400000" dist="19050">
              <a:srgbClr val="000000">
                <a:alpha val="9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" name="Google Shape;36;p5"/>
          <p:cNvSpPr/>
          <p:nvPr/>
        </p:nvSpPr>
        <p:spPr>
          <a:xfrm>
            <a:off x="25" y="-64000"/>
            <a:ext cx="9144018" cy="5330850"/>
          </a:xfrm>
          <a:custGeom>
            <a:rect b="b" l="l" r="r" t="t"/>
            <a:pathLst>
              <a:path extrusionOk="0" h="79839" w="136948">
                <a:moveTo>
                  <a:pt x="15851" y="26968"/>
                </a:moveTo>
                <a:cubicBezTo>
                  <a:pt x="17398" y="26968"/>
                  <a:pt x="18953" y="27740"/>
                  <a:pt x="19852" y="29359"/>
                </a:cubicBezTo>
                <a:cubicBezTo>
                  <a:pt x="21123" y="31707"/>
                  <a:pt x="22201" y="34925"/>
                  <a:pt x="21525" y="38142"/>
                </a:cubicBezTo>
                <a:cubicBezTo>
                  <a:pt x="21077" y="40210"/>
                  <a:pt x="20006" y="41039"/>
                  <a:pt x="18713" y="41039"/>
                </a:cubicBezTo>
                <a:cubicBezTo>
                  <a:pt x="15733" y="41039"/>
                  <a:pt x="11579" y="36631"/>
                  <a:pt x="11197" y="32849"/>
                </a:cubicBezTo>
                <a:cubicBezTo>
                  <a:pt x="11133" y="31916"/>
                  <a:pt x="11197" y="31032"/>
                  <a:pt x="11406" y="30372"/>
                </a:cubicBezTo>
                <a:cubicBezTo>
                  <a:pt x="12038" y="28149"/>
                  <a:pt x="13938" y="26968"/>
                  <a:pt x="15851" y="26968"/>
                </a:cubicBezTo>
                <a:close/>
                <a:moveTo>
                  <a:pt x="80829" y="61008"/>
                </a:moveTo>
                <a:cubicBezTo>
                  <a:pt x="82138" y="61008"/>
                  <a:pt x="83609" y="61108"/>
                  <a:pt x="85261" y="61339"/>
                </a:cubicBezTo>
                <a:cubicBezTo>
                  <a:pt x="97809" y="63286"/>
                  <a:pt x="96055" y="70251"/>
                  <a:pt x="90360" y="71651"/>
                </a:cubicBezTo>
                <a:cubicBezTo>
                  <a:pt x="88846" y="72071"/>
                  <a:pt x="86468" y="72322"/>
                  <a:pt x="83870" y="72322"/>
                </a:cubicBezTo>
                <a:cubicBezTo>
                  <a:pt x="76918" y="72322"/>
                  <a:pt x="68388" y="70525"/>
                  <a:pt x="70590" y="65361"/>
                </a:cubicBezTo>
                <a:cubicBezTo>
                  <a:pt x="70590" y="65361"/>
                  <a:pt x="72203" y="61008"/>
                  <a:pt x="80829" y="61008"/>
                </a:cubicBezTo>
                <a:close/>
                <a:moveTo>
                  <a:pt x="91343" y="2681"/>
                </a:moveTo>
                <a:cubicBezTo>
                  <a:pt x="99198" y="2681"/>
                  <a:pt x="105194" y="16822"/>
                  <a:pt x="106978" y="27621"/>
                </a:cubicBezTo>
                <a:cubicBezTo>
                  <a:pt x="109472" y="42164"/>
                  <a:pt x="131189" y="42228"/>
                  <a:pt x="127296" y="55435"/>
                </a:cubicBezTo>
                <a:cubicBezTo>
                  <a:pt x="125449" y="61701"/>
                  <a:pt x="119365" y="63894"/>
                  <a:pt x="111684" y="63894"/>
                </a:cubicBezTo>
                <a:cubicBezTo>
                  <a:pt x="103175" y="63894"/>
                  <a:pt x="92705" y="61203"/>
                  <a:pt x="83861" y="58379"/>
                </a:cubicBezTo>
                <a:cubicBezTo>
                  <a:pt x="82004" y="57790"/>
                  <a:pt x="80183" y="57527"/>
                  <a:pt x="78396" y="57527"/>
                </a:cubicBezTo>
                <a:cubicBezTo>
                  <a:pt x="64123" y="57527"/>
                  <a:pt x="52045" y="74355"/>
                  <a:pt x="41022" y="76686"/>
                </a:cubicBezTo>
                <a:cubicBezTo>
                  <a:pt x="39607" y="76984"/>
                  <a:pt x="38198" y="77132"/>
                  <a:pt x="36824" y="77132"/>
                </a:cubicBezTo>
                <a:cubicBezTo>
                  <a:pt x="26164" y="77132"/>
                  <a:pt x="17572" y="68217"/>
                  <a:pt x="24340" y="50947"/>
                </a:cubicBezTo>
                <a:cubicBezTo>
                  <a:pt x="32046" y="31370"/>
                  <a:pt x="7916" y="11599"/>
                  <a:pt x="21316" y="9717"/>
                </a:cubicBezTo>
                <a:cubicBezTo>
                  <a:pt x="22590" y="9539"/>
                  <a:pt x="23767" y="9458"/>
                  <a:pt x="24870" y="9458"/>
                </a:cubicBezTo>
                <a:cubicBezTo>
                  <a:pt x="35376" y="9458"/>
                  <a:pt x="39148" y="16825"/>
                  <a:pt x="56385" y="18645"/>
                </a:cubicBezTo>
                <a:cubicBezTo>
                  <a:pt x="57859" y="18801"/>
                  <a:pt x="59260" y="18873"/>
                  <a:pt x="60593" y="18873"/>
                </a:cubicBezTo>
                <a:cubicBezTo>
                  <a:pt x="76411" y="18873"/>
                  <a:pt x="82446" y="8719"/>
                  <a:pt x="82446" y="8719"/>
                </a:cubicBezTo>
                <a:cubicBezTo>
                  <a:pt x="85574" y="4438"/>
                  <a:pt x="88574" y="2681"/>
                  <a:pt x="91343" y="2681"/>
                </a:cubicBezTo>
                <a:close/>
                <a:moveTo>
                  <a:pt x="1" y="0"/>
                </a:moveTo>
                <a:lnTo>
                  <a:pt x="1" y="79839"/>
                </a:lnTo>
                <a:lnTo>
                  <a:pt x="136948" y="79839"/>
                </a:lnTo>
                <a:lnTo>
                  <a:pt x="136948" y="0"/>
                </a:lnTo>
                <a:close/>
              </a:path>
            </a:pathLst>
          </a:custGeom>
          <a:gradFill>
            <a:gsLst>
              <a:gs pos="0">
                <a:srgbClr val="33185E"/>
              </a:gs>
              <a:gs pos="48000">
                <a:srgbClr val="2F1655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457200" rotWithShape="0" algn="bl" dir="11040000" dist="9525">
              <a:srgbClr val="000000">
                <a:alpha val="9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5"/>
          <p:cNvSpPr txBox="1"/>
          <p:nvPr>
            <p:ph type="ctrTitle"/>
          </p:nvPr>
        </p:nvSpPr>
        <p:spPr>
          <a:xfrm>
            <a:off x="2912372" y="1442750"/>
            <a:ext cx="4198800" cy="139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8" name="Google Shape;38;p5"/>
          <p:cNvSpPr txBox="1"/>
          <p:nvPr>
            <p:ph idx="1" type="subTitle"/>
          </p:nvPr>
        </p:nvSpPr>
        <p:spPr>
          <a:xfrm>
            <a:off x="2912363" y="2773813"/>
            <a:ext cx="4497000" cy="5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9" name="Google Shape;39;p5"/>
          <p:cNvSpPr/>
          <p:nvPr/>
        </p:nvSpPr>
        <p:spPr>
          <a:xfrm rot="10800000">
            <a:off x="-44" y="-91923"/>
            <a:ext cx="4367364" cy="2118648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" name="Google Shape;40;p5"/>
          <p:cNvSpPr/>
          <p:nvPr/>
        </p:nvSpPr>
        <p:spPr>
          <a:xfrm>
            <a:off x="4435599" y="2301501"/>
            <a:ext cx="4708298" cy="2859378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5E2CAB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" name="Google Shape;41;p5"/>
          <p:cNvSpPr txBox="1"/>
          <p:nvPr>
            <p:ph hasCustomPrompt="1" idx="2" type="title"/>
          </p:nvPr>
        </p:nvSpPr>
        <p:spPr>
          <a:xfrm>
            <a:off x="1514498" y="2113516"/>
            <a:ext cx="1001400" cy="65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2" name="Google Shape;42;p5"/>
          <p:cNvSpPr/>
          <p:nvPr/>
        </p:nvSpPr>
        <p:spPr>
          <a:xfrm flipH="1" rot="10800000">
            <a:off x="25" y="2413998"/>
            <a:ext cx="5406697" cy="2729502"/>
          </a:xfrm>
          <a:custGeom>
            <a:rect b="b" l="l" r="r" t="t"/>
            <a:pathLst>
              <a:path extrusionOk="0" h="30217" w="59845">
                <a:moveTo>
                  <a:pt x="1" y="1"/>
                </a:moveTo>
                <a:lnTo>
                  <a:pt x="1" y="30217"/>
                </a:lnTo>
                <a:cubicBezTo>
                  <a:pt x="1" y="20415"/>
                  <a:pt x="1625" y="14563"/>
                  <a:pt x="11062" y="14563"/>
                </a:cubicBezTo>
                <a:cubicBezTo>
                  <a:pt x="11153" y="14564"/>
                  <a:pt x="11243" y="14565"/>
                  <a:pt x="11332" y="14565"/>
                </a:cubicBezTo>
                <a:cubicBezTo>
                  <a:pt x="19985" y="14565"/>
                  <a:pt x="22196" y="7891"/>
                  <a:pt x="26464" y="4537"/>
                </a:cubicBezTo>
                <a:cubicBezTo>
                  <a:pt x="27976" y="3383"/>
                  <a:pt x="29456" y="2918"/>
                  <a:pt x="30909" y="2918"/>
                </a:cubicBezTo>
                <a:cubicBezTo>
                  <a:pt x="36889" y="2918"/>
                  <a:pt x="42388" y="10793"/>
                  <a:pt x="47569" y="10793"/>
                </a:cubicBezTo>
                <a:cubicBezTo>
                  <a:pt x="48240" y="10793"/>
                  <a:pt x="48906" y="10661"/>
                  <a:pt x="49567" y="10362"/>
                </a:cubicBezTo>
                <a:cubicBezTo>
                  <a:pt x="56708" y="7338"/>
                  <a:pt x="52256" y="1149"/>
                  <a:pt x="59845" y="1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14363" rotWithShape="0" algn="bl" dir="5400000" dist="123825">
              <a:srgbClr val="000000">
                <a:alpha val="81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664">
          <p15:clr>
            <a:srgbClr val="FA7B17"/>
          </p15:clr>
        </p15:guide>
        <p15:guide id="2" pos="1506">
          <p15:clr>
            <a:srgbClr val="FA7B17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2">
  <p:cSld name="TITLE_AND_BODY_1">
    <p:spTree>
      <p:nvGrpSpPr>
        <p:cNvPr id="43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6"/>
          <p:cNvSpPr/>
          <p:nvPr/>
        </p:nvSpPr>
        <p:spPr>
          <a:xfrm flipH="1" rot="10800000">
            <a:off x="-33" y="38"/>
            <a:ext cx="9144000" cy="5143500"/>
          </a:xfrm>
          <a:prstGeom prst="rect">
            <a:avLst/>
          </a:pr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5" name="Google Shape;45;p6"/>
          <p:cNvCxnSpPr/>
          <p:nvPr/>
        </p:nvCxnSpPr>
        <p:spPr>
          <a:xfrm>
            <a:off x="6402624" y="-245950"/>
            <a:ext cx="0" cy="55128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6" name="Google Shape;46;p6"/>
          <p:cNvSpPr/>
          <p:nvPr/>
        </p:nvSpPr>
        <p:spPr>
          <a:xfrm flipH="1">
            <a:off x="4708470" y="-91950"/>
            <a:ext cx="4435504" cy="1710872"/>
          </a:xfrm>
          <a:custGeom>
            <a:rect b="b" l="l" r="r" t="t"/>
            <a:pathLst>
              <a:path extrusionOk="0" h="22105" w="57297">
                <a:moveTo>
                  <a:pt x="1" y="1"/>
                </a:moveTo>
                <a:lnTo>
                  <a:pt x="1" y="10726"/>
                </a:lnTo>
                <a:cubicBezTo>
                  <a:pt x="1152" y="10058"/>
                  <a:pt x="2235" y="9769"/>
                  <a:pt x="3261" y="9769"/>
                </a:cubicBezTo>
                <a:cubicBezTo>
                  <a:pt x="9423" y="9769"/>
                  <a:pt x="13558" y="20191"/>
                  <a:pt x="18455" y="21704"/>
                </a:cubicBezTo>
                <a:cubicBezTo>
                  <a:pt x="19418" y="21983"/>
                  <a:pt x="20283" y="22104"/>
                  <a:pt x="21075" y="22104"/>
                </a:cubicBezTo>
                <a:cubicBezTo>
                  <a:pt x="26363" y="22104"/>
                  <a:pt x="28427" y="16695"/>
                  <a:pt x="34952" y="16695"/>
                </a:cubicBezTo>
                <a:cubicBezTo>
                  <a:pt x="35979" y="16695"/>
                  <a:pt x="37116" y="16829"/>
                  <a:pt x="38394" y="17139"/>
                </a:cubicBezTo>
                <a:cubicBezTo>
                  <a:pt x="40341" y="17611"/>
                  <a:pt x="42003" y="17818"/>
                  <a:pt x="43425" y="17818"/>
                </a:cubicBezTo>
                <a:cubicBezTo>
                  <a:pt x="50449" y="17818"/>
                  <a:pt x="51608" y="12764"/>
                  <a:pt x="52284" y="9550"/>
                </a:cubicBezTo>
                <a:cubicBezTo>
                  <a:pt x="52984" y="5714"/>
                  <a:pt x="52508" y="1625"/>
                  <a:pt x="57296" y="1"/>
                </a:cubicBez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785813" rotWithShape="0" algn="bl" dir="5400000" dist="19050">
              <a:srgbClr val="000000">
                <a:alpha val="9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" name="Google Shape;47;p6"/>
          <p:cNvSpPr/>
          <p:nvPr/>
        </p:nvSpPr>
        <p:spPr>
          <a:xfrm flipH="1">
            <a:off x="-44" y="-64000"/>
            <a:ext cx="9144018" cy="5330850"/>
          </a:xfrm>
          <a:custGeom>
            <a:rect b="b" l="l" r="r" t="t"/>
            <a:pathLst>
              <a:path extrusionOk="0" h="79839" w="136948">
                <a:moveTo>
                  <a:pt x="15851" y="26968"/>
                </a:moveTo>
                <a:cubicBezTo>
                  <a:pt x="17398" y="26968"/>
                  <a:pt x="18953" y="27740"/>
                  <a:pt x="19852" y="29359"/>
                </a:cubicBezTo>
                <a:cubicBezTo>
                  <a:pt x="21123" y="31707"/>
                  <a:pt x="22201" y="34925"/>
                  <a:pt x="21525" y="38142"/>
                </a:cubicBezTo>
                <a:cubicBezTo>
                  <a:pt x="21077" y="40210"/>
                  <a:pt x="20006" y="41039"/>
                  <a:pt x="18713" y="41039"/>
                </a:cubicBezTo>
                <a:cubicBezTo>
                  <a:pt x="15733" y="41039"/>
                  <a:pt x="11579" y="36631"/>
                  <a:pt x="11197" y="32849"/>
                </a:cubicBezTo>
                <a:cubicBezTo>
                  <a:pt x="11133" y="31916"/>
                  <a:pt x="11197" y="31032"/>
                  <a:pt x="11406" y="30372"/>
                </a:cubicBezTo>
                <a:cubicBezTo>
                  <a:pt x="12038" y="28149"/>
                  <a:pt x="13938" y="26968"/>
                  <a:pt x="15851" y="26968"/>
                </a:cubicBezTo>
                <a:close/>
                <a:moveTo>
                  <a:pt x="80829" y="61008"/>
                </a:moveTo>
                <a:cubicBezTo>
                  <a:pt x="82138" y="61008"/>
                  <a:pt x="83609" y="61108"/>
                  <a:pt x="85261" y="61339"/>
                </a:cubicBezTo>
                <a:cubicBezTo>
                  <a:pt x="97809" y="63286"/>
                  <a:pt x="96055" y="70251"/>
                  <a:pt x="90360" y="71651"/>
                </a:cubicBezTo>
                <a:cubicBezTo>
                  <a:pt x="88846" y="72071"/>
                  <a:pt x="86468" y="72322"/>
                  <a:pt x="83870" y="72322"/>
                </a:cubicBezTo>
                <a:cubicBezTo>
                  <a:pt x="76918" y="72322"/>
                  <a:pt x="68388" y="70525"/>
                  <a:pt x="70590" y="65361"/>
                </a:cubicBezTo>
                <a:cubicBezTo>
                  <a:pt x="70590" y="65361"/>
                  <a:pt x="72203" y="61008"/>
                  <a:pt x="80829" y="61008"/>
                </a:cubicBezTo>
                <a:close/>
                <a:moveTo>
                  <a:pt x="91343" y="2681"/>
                </a:moveTo>
                <a:cubicBezTo>
                  <a:pt x="99198" y="2681"/>
                  <a:pt x="105194" y="16822"/>
                  <a:pt x="106978" y="27621"/>
                </a:cubicBezTo>
                <a:cubicBezTo>
                  <a:pt x="109472" y="42164"/>
                  <a:pt x="131189" y="42228"/>
                  <a:pt x="127296" y="55435"/>
                </a:cubicBezTo>
                <a:cubicBezTo>
                  <a:pt x="125449" y="61701"/>
                  <a:pt x="119365" y="63894"/>
                  <a:pt x="111684" y="63894"/>
                </a:cubicBezTo>
                <a:cubicBezTo>
                  <a:pt x="103175" y="63894"/>
                  <a:pt x="92705" y="61203"/>
                  <a:pt x="83861" y="58379"/>
                </a:cubicBezTo>
                <a:cubicBezTo>
                  <a:pt x="82004" y="57790"/>
                  <a:pt x="80183" y="57527"/>
                  <a:pt x="78396" y="57527"/>
                </a:cubicBezTo>
                <a:cubicBezTo>
                  <a:pt x="64123" y="57527"/>
                  <a:pt x="52045" y="74355"/>
                  <a:pt x="41022" y="76686"/>
                </a:cubicBezTo>
                <a:cubicBezTo>
                  <a:pt x="39607" y="76984"/>
                  <a:pt x="38198" y="77132"/>
                  <a:pt x="36824" y="77132"/>
                </a:cubicBezTo>
                <a:cubicBezTo>
                  <a:pt x="26164" y="77132"/>
                  <a:pt x="17572" y="68217"/>
                  <a:pt x="24340" y="50947"/>
                </a:cubicBezTo>
                <a:cubicBezTo>
                  <a:pt x="32046" y="31370"/>
                  <a:pt x="7916" y="11599"/>
                  <a:pt x="21316" y="9717"/>
                </a:cubicBezTo>
                <a:cubicBezTo>
                  <a:pt x="22590" y="9539"/>
                  <a:pt x="23767" y="9458"/>
                  <a:pt x="24870" y="9458"/>
                </a:cubicBezTo>
                <a:cubicBezTo>
                  <a:pt x="35376" y="9458"/>
                  <a:pt x="39148" y="16825"/>
                  <a:pt x="56385" y="18645"/>
                </a:cubicBezTo>
                <a:cubicBezTo>
                  <a:pt x="57859" y="18801"/>
                  <a:pt x="59260" y="18873"/>
                  <a:pt x="60593" y="18873"/>
                </a:cubicBezTo>
                <a:cubicBezTo>
                  <a:pt x="76411" y="18873"/>
                  <a:pt x="82446" y="8719"/>
                  <a:pt x="82446" y="8719"/>
                </a:cubicBezTo>
                <a:cubicBezTo>
                  <a:pt x="85574" y="4438"/>
                  <a:pt x="88574" y="2681"/>
                  <a:pt x="91343" y="2681"/>
                </a:cubicBezTo>
                <a:close/>
                <a:moveTo>
                  <a:pt x="1" y="0"/>
                </a:moveTo>
                <a:lnTo>
                  <a:pt x="1" y="79839"/>
                </a:lnTo>
                <a:lnTo>
                  <a:pt x="136948" y="79839"/>
                </a:lnTo>
                <a:lnTo>
                  <a:pt x="136948" y="0"/>
                </a:lnTo>
                <a:close/>
              </a:path>
            </a:pathLst>
          </a:custGeom>
          <a:gradFill>
            <a:gsLst>
              <a:gs pos="0">
                <a:srgbClr val="33185E"/>
              </a:gs>
              <a:gs pos="48000">
                <a:srgbClr val="2F1655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457200" rotWithShape="0" algn="bl" dir="11040000" dist="9525">
              <a:srgbClr val="000000">
                <a:alpha val="9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" name="Google Shape;48;p6"/>
          <p:cNvSpPr txBox="1"/>
          <p:nvPr>
            <p:ph type="ctrTitle"/>
          </p:nvPr>
        </p:nvSpPr>
        <p:spPr>
          <a:xfrm flipH="1">
            <a:off x="2012596" y="1442750"/>
            <a:ext cx="4198800" cy="139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9" name="Google Shape;49;p6"/>
          <p:cNvSpPr txBox="1"/>
          <p:nvPr>
            <p:ph idx="1" type="subTitle"/>
          </p:nvPr>
        </p:nvSpPr>
        <p:spPr>
          <a:xfrm flipH="1">
            <a:off x="1714406" y="2773813"/>
            <a:ext cx="4497000" cy="5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0" name="Google Shape;50;p6"/>
          <p:cNvSpPr/>
          <p:nvPr/>
        </p:nvSpPr>
        <p:spPr>
          <a:xfrm flipH="1" rot="10800000">
            <a:off x="4776678" y="-91923"/>
            <a:ext cx="4367364" cy="2118648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6"/>
          <p:cNvSpPr/>
          <p:nvPr/>
        </p:nvSpPr>
        <p:spPr>
          <a:xfrm flipH="1">
            <a:off x="101" y="2301501"/>
            <a:ext cx="4708298" cy="2859378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5E2CAB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" name="Google Shape;52;p6"/>
          <p:cNvSpPr/>
          <p:nvPr/>
        </p:nvSpPr>
        <p:spPr>
          <a:xfrm rot="10800000">
            <a:off x="3737277" y="2413998"/>
            <a:ext cx="5406697" cy="2729502"/>
          </a:xfrm>
          <a:custGeom>
            <a:rect b="b" l="l" r="r" t="t"/>
            <a:pathLst>
              <a:path extrusionOk="0" h="30217" w="59845">
                <a:moveTo>
                  <a:pt x="1" y="1"/>
                </a:moveTo>
                <a:lnTo>
                  <a:pt x="1" y="30217"/>
                </a:lnTo>
                <a:cubicBezTo>
                  <a:pt x="1" y="20415"/>
                  <a:pt x="1625" y="14563"/>
                  <a:pt x="11062" y="14563"/>
                </a:cubicBezTo>
                <a:cubicBezTo>
                  <a:pt x="11153" y="14564"/>
                  <a:pt x="11243" y="14565"/>
                  <a:pt x="11332" y="14565"/>
                </a:cubicBezTo>
                <a:cubicBezTo>
                  <a:pt x="19985" y="14565"/>
                  <a:pt x="22196" y="7891"/>
                  <a:pt x="26464" y="4537"/>
                </a:cubicBezTo>
                <a:cubicBezTo>
                  <a:pt x="27976" y="3383"/>
                  <a:pt x="29456" y="2918"/>
                  <a:pt x="30909" y="2918"/>
                </a:cubicBezTo>
                <a:cubicBezTo>
                  <a:pt x="36889" y="2918"/>
                  <a:pt x="42388" y="10793"/>
                  <a:pt x="47569" y="10793"/>
                </a:cubicBezTo>
                <a:cubicBezTo>
                  <a:pt x="48240" y="10793"/>
                  <a:pt x="48906" y="10661"/>
                  <a:pt x="49567" y="10362"/>
                </a:cubicBezTo>
                <a:cubicBezTo>
                  <a:pt x="56708" y="7338"/>
                  <a:pt x="52256" y="1149"/>
                  <a:pt x="59845" y="1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14363" rotWithShape="0" algn="bl" dir="5400000" dist="123825">
              <a:srgbClr val="000000">
                <a:alpha val="81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" name="Google Shape;53;p6"/>
          <p:cNvSpPr txBox="1"/>
          <p:nvPr>
            <p:ph hasCustomPrompt="1" idx="2" type="title"/>
          </p:nvPr>
        </p:nvSpPr>
        <p:spPr>
          <a:xfrm>
            <a:off x="6598954" y="2113516"/>
            <a:ext cx="1001400" cy="65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668">
          <p15:clr>
            <a:srgbClr val="FA7B17"/>
          </p15:clr>
        </p15:guide>
        <p15:guide id="2" pos="4231">
          <p15:clr>
            <a:srgbClr val="FA7B17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3">
  <p:cSld name="TITLE_AND_BODY_1_1">
    <p:spTree>
      <p:nvGrpSpPr>
        <p:cNvPr id="54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7"/>
          <p:cNvSpPr/>
          <p:nvPr/>
        </p:nvSpPr>
        <p:spPr>
          <a:xfrm flipH="1">
            <a:off x="-75" y="31400"/>
            <a:ext cx="9144000" cy="5143500"/>
          </a:xfrm>
          <a:prstGeom prst="rect">
            <a:avLst/>
          </a:pr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214313" rotWithShape="0" algn="bl" dir="7440000" dist="3333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7"/>
          <p:cNvSpPr/>
          <p:nvPr/>
        </p:nvSpPr>
        <p:spPr>
          <a:xfrm flipH="1">
            <a:off x="25" y="31400"/>
            <a:ext cx="9144000" cy="5143500"/>
          </a:xfrm>
          <a:prstGeom prst="rect">
            <a:avLst/>
          </a:pr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7"/>
          <p:cNvSpPr/>
          <p:nvPr/>
        </p:nvSpPr>
        <p:spPr>
          <a:xfrm>
            <a:off x="25" y="0"/>
            <a:ext cx="4435504" cy="1710872"/>
          </a:xfrm>
          <a:custGeom>
            <a:rect b="b" l="l" r="r" t="t"/>
            <a:pathLst>
              <a:path extrusionOk="0" h="22105" w="57297">
                <a:moveTo>
                  <a:pt x="1" y="1"/>
                </a:moveTo>
                <a:lnTo>
                  <a:pt x="1" y="10726"/>
                </a:lnTo>
                <a:cubicBezTo>
                  <a:pt x="1152" y="10058"/>
                  <a:pt x="2235" y="9769"/>
                  <a:pt x="3261" y="9769"/>
                </a:cubicBezTo>
                <a:cubicBezTo>
                  <a:pt x="9423" y="9769"/>
                  <a:pt x="13558" y="20191"/>
                  <a:pt x="18455" y="21704"/>
                </a:cubicBezTo>
                <a:cubicBezTo>
                  <a:pt x="19418" y="21983"/>
                  <a:pt x="20283" y="22104"/>
                  <a:pt x="21075" y="22104"/>
                </a:cubicBezTo>
                <a:cubicBezTo>
                  <a:pt x="26363" y="22104"/>
                  <a:pt x="28427" y="16695"/>
                  <a:pt x="34952" y="16695"/>
                </a:cubicBezTo>
                <a:cubicBezTo>
                  <a:pt x="35979" y="16695"/>
                  <a:pt x="37116" y="16829"/>
                  <a:pt x="38394" y="17139"/>
                </a:cubicBezTo>
                <a:cubicBezTo>
                  <a:pt x="40341" y="17611"/>
                  <a:pt x="42003" y="17818"/>
                  <a:pt x="43425" y="17818"/>
                </a:cubicBezTo>
                <a:cubicBezTo>
                  <a:pt x="50449" y="17818"/>
                  <a:pt x="51608" y="12764"/>
                  <a:pt x="52284" y="9550"/>
                </a:cubicBezTo>
                <a:cubicBezTo>
                  <a:pt x="52984" y="5714"/>
                  <a:pt x="52508" y="1625"/>
                  <a:pt x="57296" y="1"/>
                </a:cubicBez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785813" rotWithShape="0" algn="bl" dir="5400000" dist="19050">
              <a:srgbClr val="000000">
                <a:alpha val="9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" name="Google Shape;58;p7"/>
          <p:cNvSpPr/>
          <p:nvPr/>
        </p:nvSpPr>
        <p:spPr>
          <a:xfrm flipH="1" rot="10800000">
            <a:off x="25" y="46196"/>
            <a:ext cx="9164560" cy="5192729"/>
          </a:xfrm>
          <a:custGeom>
            <a:rect b="b" l="l" r="r" t="t"/>
            <a:pathLst>
              <a:path extrusionOk="0" h="79839" w="136948">
                <a:moveTo>
                  <a:pt x="15851" y="26968"/>
                </a:moveTo>
                <a:cubicBezTo>
                  <a:pt x="17398" y="26968"/>
                  <a:pt x="18953" y="27740"/>
                  <a:pt x="19852" y="29359"/>
                </a:cubicBezTo>
                <a:cubicBezTo>
                  <a:pt x="21123" y="31707"/>
                  <a:pt x="22201" y="34925"/>
                  <a:pt x="21525" y="38142"/>
                </a:cubicBezTo>
                <a:cubicBezTo>
                  <a:pt x="21077" y="40210"/>
                  <a:pt x="20006" y="41039"/>
                  <a:pt x="18713" y="41039"/>
                </a:cubicBezTo>
                <a:cubicBezTo>
                  <a:pt x="15733" y="41039"/>
                  <a:pt x="11579" y="36631"/>
                  <a:pt x="11197" y="32849"/>
                </a:cubicBezTo>
                <a:cubicBezTo>
                  <a:pt x="11133" y="31916"/>
                  <a:pt x="11197" y="31032"/>
                  <a:pt x="11406" y="30372"/>
                </a:cubicBezTo>
                <a:cubicBezTo>
                  <a:pt x="12038" y="28149"/>
                  <a:pt x="13938" y="26968"/>
                  <a:pt x="15851" y="26968"/>
                </a:cubicBezTo>
                <a:close/>
                <a:moveTo>
                  <a:pt x="80829" y="61008"/>
                </a:moveTo>
                <a:cubicBezTo>
                  <a:pt x="82138" y="61008"/>
                  <a:pt x="83609" y="61108"/>
                  <a:pt x="85261" y="61339"/>
                </a:cubicBezTo>
                <a:cubicBezTo>
                  <a:pt x="97809" y="63286"/>
                  <a:pt x="96055" y="70251"/>
                  <a:pt x="90360" y="71651"/>
                </a:cubicBezTo>
                <a:cubicBezTo>
                  <a:pt x="88846" y="72071"/>
                  <a:pt x="86468" y="72322"/>
                  <a:pt x="83870" y="72322"/>
                </a:cubicBezTo>
                <a:cubicBezTo>
                  <a:pt x="76918" y="72322"/>
                  <a:pt x="68388" y="70525"/>
                  <a:pt x="70590" y="65361"/>
                </a:cubicBezTo>
                <a:cubicBezTo>
                  <a:pt x="70590" y="65361"/>
                  <a:pt x="72203" y="61008"/>
                  <a:pt x="80829" y="61008"/>
                </a:cubicBezTo>
                <a:close/>
                <a:moveTo>
                  <a:pt x="91343" y="2681"/>
                </a:moveTo>
                <a:cubicBezTo>
                  <a:pt x="99198" y="2681"/>
                  <a:pt x="105194" y="16822"/>
                  <a:pt x="106978" y="27621"/>
                </a:cubicBezTo>
                <a:cubicBezTo>
                  <a:pt x="109472" y="42164"/>
                  <a:pt x="131189" y="42228"/>
                  <a:pt x="127296" y="55435"/>
                </a:cubicBezTo>
                <a:cubicBezTo>
                  <a:pt x="125449" y="61701"/>
                  <a:pt x="119365" y="63894"/>
                  <a:pt x="111684" y="63894"/>
                </a:cubicBezTo>
                <a:cubicBezTo>
                  <a:pt x="103175" y="63894"/>
                  <a:pt x="92705" y="61203"/>
                  <a:pt x="83861" y="58379"/>
                </a:cubicBezTo>
                <a:cubicBezTo>
                  <a:pt x="82004" y="57790"/>
                  <a:pt x="80183" y="57527"/>
                  <a:pt x="78396" y="57527"/>
                </a:cubicBezTo>
                <a:cubicBezTo>
                  <a:pt x="64123" y="57527"/>
                  <a:pt x="52045" y="74355"/>
                  <a:pt x="41022" y="76686"/>
                </a:cubicBezTo>
                <a:cubicBezTo>
                  <a:pt x="39607" y="76984"/>
                  <a:pt x="38198" y="77132"/>
                  <a:pt x="36824" y="77132"/>
                </a:cubicBezTo>
                <a:cubicBezTo>
                  <a:pt x="26164" y="77132"/>
                  <a:pt x="17572" y="68217"/>
                  <a:pt x="24340" y="50947"/>
                </a:cubicBezTo>
                <a:cubicBezTo>
                  <a:pt x="32046" y="31370"/>
                  <a:pt x="7916" y="11599"/>
                  <a:pt x="21316" y="9717"/>
                </a:cubicBezTo>
                <a:cubicBezTo>
                  <a:pt x="22590" y="9539"/>
                  <a:pt x="23767" y="9458"/>
                  <a:pt x="24870" y="9458"/>
                </a:cubicBezTo>
                <a:cubicBezTo>
                  <a:pt x="35376" y="9458"/>
                  <a:pt x="39148" y="16825"/>
                  <a:pt x="56385" y="18645"/>
                </a:cubicBezTo>
                <a:cubicBezTo>
                  <a:pt x="57859" y="18801"/>
                  <a:pt x="59260" y="18873"/>
                  <a:pt x="60593" y="18873"/>
                </a:cubicBezTo>
                <a:cubicBezTo>
                  <a:pt x="76411" y="18873"/>
                  <a:pt x="82446" y="8719"/>
                  <a:pt x="82446" y="8719"/>
                </a:cubicBezTo>
                <a:cubicBezTo>
                  <a:pt x="85574" y="4438"/>
                  <a:pt x="88574" y="2681"/>
                  <a:pt x="91343" y="2681"/>
                </a:cubicBezTo>
                <a:close/>
                <a:moveTo>
                  <a:pt x="1" y="0"/>
                </a:moveTo>
                <a:lnTo>
                  <a:pt x="1" y="79839"/>
                </a:lnTo>
                <a:lnTo>
                  <a:pt x="136948" y="79839"/>
                </a:lnTo>
                <a:lnTo>
                  <a:pt x="136948" y="0"/>
                </a:lnTo>
                <a:close/>
              </a:path>
            </a:pathLst>
          </a:custGeom>
          <a:gradFill>
            <a:gsLst>
              <a:gs pos="0">
                <a:srgbClr val="33185E"/>
              </a:gs>
              <a:gs pos="48000">
                <a:srgbClr val="2F1655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457200" rotWithShape="0" algn="bl" dir="11040000" dist="9525">
              <a:srgbClr val="000000">
                <a:alpha val="9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" name="Google Shape;59;p7"/>
          <p:cNvSpPr txBox="1"/>
          <p:nvPr>
            <p:ph type="ctrTitle"/>
          </p:nvPr>
        </p:nvSpPr>
        <p:spPr>
          <a:xfrm>
            <a:off x="10288" y="1565825"/>
            <a:ext cx="9144000" cy="139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0" name="Google Shape;60;p7"/>
          <p:cNvSpPr txBox="1"/>
          <p:nvPr>
            <p:ph idx="1" type="subTitle"/>
          </p:nvPr>
        </p:nvSpPr>
        <p:spPr>
          <a:xfrm>
            <a:off x="2323488" y="2896888"/>
            <a:ext cx="4497000" cy="5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1" name="Google Shape;61;p7"/>
          <p:cNvSpPr/>
          <p:nvPr/>
        </p:nvSpPr>
        <p:spPr>
          <a:xfrm flipH="1">
            <a:off x="-44" y="3148202"/>
            <a:ext cx="4367364" cy="2118648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" name="Google Shape;62;p7"/>
          <p:cNvSpPr/>
          <p:nvPr/>
        </p:nvSpPr>
        <p:spPr>
          <a:xfrm flipH="1" rot="10800000">
            <a:off x="4435524" y="14048"/>
            <a:ext cx="4708298" cy="2859378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5E2CAB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" name="Google Shape;63;p7"/>
          <p:cNvSpPr/>
          <p:nvPr/>
        </p:nvSpPr>
        <p:spPr>
          <a:xfrm>
            <a:off x="25" y="2"/>
            <a:ext cx="5406697" cy="2729502"/>
          </a:xfrm>
          <a:custGeom>
            <a:rect b="b" l="l" r="r" t="t"/>
            <a:pathLst>
              <a:path extrusionOk="0" h="30217" w="59845">
                <a:moveTo>
                  <a:pt x="1" y="1"/>
                </a:moveTo>
                <a:lnTo>
                  <a:pt x="1" y="30217"/>
                </a:lnTo>
                <a:cubicBezTo>
                  <a:pt x="1" y="20415"/>
                  <a:pt x="1625" y="14563"/>
                  <a:pt x="11062" y="14563"/>
                </a:cubicBezTo>
                <a:cubicBezTo>
                  <a:pt x="11153" y="14564"/>
                  <a:pt x="11243" y="14565"/>
                  <a:pt x="11332" y="14565"/>
                </a:cubicBezTo>
                <a:cubicBezTo>
                  <a:pt x="19985" y="14565"/>
                  <a:pt x="22196" y="7891"/>
                  <a:pt x="26464" y="4537"/>
                </a:cubicBezTo>
                <a:cubicBezTo>
                  <a:pt x="27976" y="3383"/>
                  <a:pt x="29456" y="2918"/>
                  <a:pt x="30909" y="2918"/>
                </a:cubicBezTo>
                <a:cubicBezTo>
                  <a:pt x="36889" y="2918"/>
                  <a:pt x="42388" y="10793"/>
                  <a:pt x="47569" y="10793"/>
                </a:cubicBezTo>
                <a:cubicBezTo>
                  <a:pt x="48240" y="10793"/>
                  <a:pt x="48906" y="10661"/>
                  <a:pt x="49567" y="10362"/>
                </a:cubicBezTo>
                <a:cubicBezTo>
                  <a:pt x="56708" y="7338"/>
                  <a:pt x="52256" y="1149"/>
                  <a:pt x="59845" y="1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14363" rotWithShape="0" algn="bl" dir="5400000" dist="123825">
              <a:srgbClr val="000000">
                <a:alpha val="81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986">
          <p15:clr>
            <a:srgbClr val="FA7B17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EXT" type="twoColTx">
  <p:cSld name="TITLE_AND_TWO_COLUMNS">
    <p:spTree>
      <p:nvGrpSpPr>
        <p:cNvPr id="64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8"/>
          <p:cNvSpPr/>
          <p:nvPr/>
        </p:nvSpPr>
        <p:spPr>
          <a:xfrm rot="10800000">
            <a:off x="19" y="38"/>
            <a:ext cx="9144000" cy="5143500"/>
          </a:xfrm>
          <a:prstGeom prst="rect">
            <a:avLst/>
          </a:pr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214313" rotWithShape="0" algn="bl" dir="7440000" dist="3333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66" name="Google Shape;66;p8"/>
          <p:cNvCxnSpPr/>
          <p:nvPr/>
        </p:nvCxnSpPr>
        <p:spPr>
          <a:xfrm>
            <a:off x="-30150" y="2352725"/>
            <a:ext cx="37731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7" name="Google Shape;67;p8"/>
          <p:cNvSpPr txBox="1"/>
          <p:nvPr>
            <p:ph idx="1" type="body"/>
          </p:nvPr>
        </p:nvSpPr>
        <p:spPr>
          <a:xfrm>
            <a:off x="577075" y="2566375"/>
            <a:ext cx="77619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Char char="●"/>
              <a:defRPr sz="1400">
                <a:solidFill>
                  <a:srgbClr val="FFFFFF"/>
                </a:solidFill>
              </a:defRPr>
            </a:lvl1pPr>
            <a:lvl2pPr indent="-304800" lvl="1" marL="9144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 sz="1200">
                <a:solidFill>
                  <a:srgbClr val="FFFFFF"/>
                </a:solidFill>
              </a:defRPr>
            </a:lvl2pPr>
            <a:lvl3pPr indent="-304800" lvl="2" marL="13716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■"/>
              <a:defRPr sz="1200">
                <a:solidFill>
                  <a:srgbClr val="FFFFFF"/>
                </a:solidFill>
              </a:defRPr>
            </a:lvl3pPr>
            <a:lvl4pPr indent="-304800" lvl="3" marL="18288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 sz="1200">
                <a:solidFill>
                  <a:srgbClr val="FFFFFF"/>
                </a:solidFill>
              </a:defRPr>
            </a:lvl4pPr>
            <a:lvl5pPr indent="-304800" lvl="4" marL="22860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 sz="1200">
                <a:solidFill>
                  <a:srgbClr val="FFFFFF"/>
                </a:solidFill>
              </a:defRPr>
            </a:lvl5pPr>
            <a:lvl6pPr indent="-304800" lvl="5" marL="27432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■"/>
              <a:defRPr sz="1200">
                <a:solidFill>
                  <a:srgbClr val="FFFFFF"/>
                </a:solidFill>
              </a:defRPr>
            </a:lvl6pPr>
            <a:lvl7pPr indent="-304800" lvl="6" marL="32004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 sz="1200">
                <a:solidFill>
                  <a:srgbClr val="FFFFFF"/>
                </a:solidFill>
              </a:defRPr>
            </a:lvl7pPr>
            <a:lvl8pPr indent="-304800" lvl="7" marL="36576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 sz="1200">
                <a:solidFill>
                  <a:srgbClr val="FFFFFF"/>
                </a:solidFill>
              </a:defRPr>
            </a:lvl8pPr>
            <a:lvl9pPr indent="-304800" lvl="8" marL="4114800"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200"/>
              <a:buChar char="■"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8" name="Google Shape;68;p8"/>
          <p:cNvSpPr/>
          <p:nvPr/>
        </p:nvSpPr>
        <p:spPr>
          <a:xfrm flipH="1" rot="5400000">
            <a:off x="-555868" y="555916"/>
            <a:ext cx="2832860" cy="1721006"/>
          </a:xfrm>
          <a:custGeom>
            <a:rect b="b" l="l" r="r" t="t"/>
            <a:pathLst>
              <a:path extrusionOk="0" h="41894" w="68947">
                <a:moveTo>
                  <a:pt x="68946" y="1"/>
                </a:moveTo>
                <a:cubicBezTo>
                  <a:pt x="66510" y="21003"/>
                  <a:pt x="56568" y="8766"/>
                  <a:pt x="49820" y="22767"/>
                </a:cubicBezTo>
                <a:cubicBezTo>
                  <a:pt x="47017" y="28576"/>
                  <a:pt x="43857" y="31157"/>
                  <a:pt x="40555" y="31157"/>
                </a:cubicBezTo>
                <a:cubicBezTo>
                  <a:pt x="36567" y="31157"/>
                  <a:pt x="32370" y="27392"/>
                  <a:pt x="28341" y="21003"/>
                </a:cubicBezTo>
                <a:cubicBezTo>
                  <a:pt x="25275" y="16136"/>
                  <a:pt x="21168" y="13747"/>
                  <a:pt x="17595" y="13747"/>
                </a:cubicBezTo>
                <a:cubicBezTo>
                  <a:pt x="12616" y="13747"/>
                  <a:pt x="8673" y="18384"/>
                  <a:pt x="10026" y="27416"/>
                </a:cubicBezTo>
                <a:cubicBezTo>
                  <a:pt x="12127" y="40970"/>
                  <a:pt x="1" y="41894"/>
                  <a:pt x="1" y="41894"/>
                </a:cubicBezTo>
                <a:lnTo>
                  <a:pt x="68946" y="41894"/>
                </a:lnTo>
                <a:lnTo>
                  <a:pt x="68946" y="1"/>
                </a:lnTo>
                <a:close/>
              </a:path>
            </a:pathLst>
          </a:custGeom>
          <a:solidFill>
            <a:srgbClr val="2A144C"/>
          </a:solidFill>
          <a:ln>
            <a:noFill/>
          </a:ln>
          <a:effectLst>
            <a:outerShdw blurRad="271463" rotWithShape="0" algn="bl" dist="171450">
              <a:srgbClr val="000000">
                <a:alpha val="9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" name="Google Shape;69;p8"/>
          <p:cNvSpPr/>
          <p:nvPr/>
        </p:nvSpPr>
        <p:spPr>
          <a:xfrm flipH="1" rot="10800000">
            <a:off x="2893108" y="-33"/>
            <a:ext cx="6250757" cy="3796157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" name="Google Shape;70;p8"/>
          <p:cNvSpPr txBox="1"/>
          <p:nvPr>
            <p:ph type="title"/>
          </p:nvPr>
        </p:nvSpPr>
        <p:spPr>
          <a:xfrm>
            <a:off x="1768575" y="1152475"/>
            <a:ext cx="50343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1" name="Google Shape;71;p8"/>
          <p:cNvSpPr/>
          <p:nvPr/>
        </p:nvSpPr>
        <p:spPr>
          <a:xfrm>
            <a:off x="25" y="0"/>
            <a:ext cx="4248995" cy="2145029"/>
          </a:xfrm>
          <a:custGeom>
            <a:rect b="b" l="l" r="r" t="t"/>
            <a:pathLst>
              <a:path extrusionOk="0" h="30217" w="59845">
                <a:moveTo>
                  <a:pt x="1" y="1"/>
                </a:moveTo>
                <a:lnTo>
                  <a:pt x="1" y="30217"/>
                </a:lnTo>
                <a:cubicBezTo>
                  <a:pt x="1" y="20415"/>
                  <a:pt x="1625" y="14563"/>
                  <a:pt x="11062" y="14563"/>
                </a:cubicBezTo>
                <a:cubicBezTo>
                  <a:pt x="11153" y="14564"/>
                  <a:pt x="11243" y="14565"/>
                  <a:pt x="11332" y="14565"/>
                </a:cubicBezTo>
                <a:cubicBezTo>
                  <a:pt x="19985" y="14565"/>
                  <a:pt x="22196" y="7891"/>
                  <a:pt x="26464" y="4537"/>
                </a:cubicBezTo>
                <a:cubicBezTo>
                  <a:pt x="27976" y="3383"/>
                  <a:pt x="29456" y="2918"/>
                  <a:pt x="30909" y="2918"/>
                </a:cubicBezTo>
                <a:cubicBezTo>
                  <a:pt x="36889" y="2918"/>
                  <a:pt x="42388" y="10793"/>
                  <a:pt x="47569" y="10793"/>
                </a:cubicBezTo>
                <a:cubicBezTo>
                  <a:pt x="48240" y="10793"/>
                  <a:pt x="48906" y="10661"/>
                  <a:pt x="49567" y="10362"/>
                </a:cubicBezTo>
                <a:cubicBezTo>
                  <a:pt x="56708" y="7338"/>
                  <a:pt x="52256" y="1149"/>
                  <a:pt x="59845" y="1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14363" rotWithShape="0" algn="bl" dir="5400000" dist="123825">
              <a:srgbClr val="000000">
                <a:alpha val="81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" name="Google Shape;72;p8"/>
          <p:cNvSpPr/>
          <p:nvPr/>
        </p:nvSpPr>
        <p:spPr>
          <a:xfrm>
            <a:off x="5998424" y="3250624"/>
            <a:ext cx="3145471" cy="1910227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" name="Google Shape;73;p8"/>
          <p:cNvSpPr/>
          <p:nvPr/>
        </p:nvSpPr>
        <p:spPr>
          <a:xfrm rot="10800000">
            <a:off x="6989657" y="4307314"/>
            <a:ext cx="2167832" cy="836177"/>
          </a:xfrm>
          <a:custGeom>
            <a:rect b="b" l="l" r="r" t="t"/>
            <a:pathLst>
              <a:path extrusionOk="0" h="22105" w="57297">
                <a:moveTo>
                  <a:pt x="1" y="1"/>
                </a:moveTo>
                <a:lnTo>
                  <a:pt x="1" y="10726"/>
                </a:lnTo>
                <a:cubicBezTo>
                  <a:pt x="1152" y="10058"/>
                  <a:pt x="2235" y="9769"/>
                  <a:pt x="3261" y="9769"/>
                </a:cubicBezTo>
                <a:cubicBezTo>
                  <a:pt x="9423" y="9769"/>
                  <a:pt x="13558" y="20191"/>
                  <a:pt x="18455" y="21704"/>
                </a:cubicBezTo>
                <a:cubicBezTo>
                  <a:pt x="19418" y="21983"/>
                  <a:pt x="20283" y="22104"/>
                  <a:pt x="21075" y="22104"/>
                </a:cubicBezTo>
                <a:cubicBezTo>
                  <a:pt x="26363" y="22104"/>
                  <a:pt x="28427" y="16695"/>
                  <a:pt x="34952" y="16695"/>
                </a:cubicBezTo>
                <a:cubicBezTo>
                  <a:pt x="35979" y="16695"/>
                  <a:pt x="37116" y="16829"/>
                  <a:pt x="38394" y="17139"/>
                </a:cubicBezTo>
                <a:cubicBezTo>
                  <a:pt x="40341" y="17611"/>
                  <a:pt x="42003" y="17818"/>
                  <a:pt x="43425" y="17818"/>
                </a:cubicBezTo>
                <a:cubicBezTo>
                  <a:pt x="50449" y="17818"/>
                  <a:pt x="51608" y="12764"/>
                  <a:pt x="52284" y="9550"/>
                </a:cubicBezTo>
                <a:cubicBezTo>
                  <a:pt x="52984" y="5714"/>
                  <a:pt x="52508" y="1625"/>
                  <a:pt x="57296" y="1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14313" rotWithShape="0" algn="bl" dir="13800000" dist="28575">
              <a:srgbClr val="000000">
                <a:alpha val="9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" name="Google Shape;74;p8"/>
          <p:cNvSpPr/>
          <p:nvPr/>
        </p:nvSpPr>
        <p:spPr>
          <a:xfrm flipH="1" rot="10800000">
            <a:off x="6888556" y="-47"/>
            <a:ext cx="2255506" cy="1308781"/>
          </a:xfrm>
          <a:custGeom>
            <a:rect b="b" l="l" r="r" t="t"/>
            <a:pathLst>
              <a:path extrusionOk="0" h="43882" w="75612">
                <a:moveTo>
                  <a:pt x="75611" y="0"/>
                </a:moveTo>
                <a:cubicBezTo>
                  <a:pt x="73511" y="15178"/>
                  <a:pt x="61021" y="12966"/>
                  <a:pt x="44583" y="19015"/>
                </a:cubicBezTo>
                <a:cubicBezTo>
                  <a:pt x="23804" y="26492"/>
                  <a:pt x="23104" y="43882"/>
                  <a:pt x="1" y="43882"/>
                </a:cubicBezTo>
                <a:lnTo>
                  <a:pt x="75611" y="43882"/>
                </a:lnTo>
                <a:lnTo>
                  <a:pt x="75611" y="0"/>
                </a:ln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528638" rotWithShape="0" algn="bl" dir="9180000" dist="238125">
              <a:srgbClr val="000000">
                <a:alpha val="89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CHEDULE">
  <p:cSld name="TITLE_AND_TWO_COLUMNS_1">
    <p:spTree>
      <p:nvGrpSpPr>
        <p:cNvPr id="75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Google Shape;76;p9"/>
          <p:cNvSpPr/>
          <p:nvPr/>
        </p:nvSpPr>
        <p:spPr>
          <a:xfrm>
            <a:off x="10267" y="31362"/>
            <a:ext cx="9144000" cy="5143500"/>
          </a:xfrm>
          <a:prstGeom prst="rect">
            <a:avLst/>
          </a:pr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" name="Google Shape;77;p9"/>
          <p:cNvSpPr/>
          <p:nvPr/>
        </p:nvSpPr>
        <p:spPr>
          <a:xfrm flipH="1" rot="10800000">
            <a:off x="25" y="3555978"/>
            <a:ext cx="4435504" cy="1710872"/>
          </a:xfrm>
          <a:custGeom>
            <a:rect b="b" l="l" r="r" t="t"/>
            <a:pathLst>
              <a:path extrusionOk="0" h="22105" w="57297">
                <a:moveTo>
                  <a:pt x="1" y="1"/>
                </a:moveTo>
                <a:lnTo>
                  <a:pt x="1" y="10726"/>
                </a:lnTo>
                <a:cubicBezTo>
                  <a:pt x="1152" y="10058"/>
                  <a:pt x="2235" y="9769"/>
                  <a:pt x="3261" y="9769"/>
                </a:cubicBezTo>
                <a:cubicBezTo>
                  <a:pt x="9423" y="9769"/>
                  <a:pt x="13558" y="20191"/>
                  <a:pt x="18455" y="21704"/>
                </a:cubicBezTo>
                <a:cubicBezTo>
                  <a:pt x="19418" y="21983"/>
                  <a:pt x="20283" y="22104"/>
                  <a:pt x="21075" y="22104"/>
                </a:cubicBezTo>
                <a:cubicBezTo>
                  <a:pt x="26363" y="22104"/>
                  <a:pt x="28427" y="16695"/>
                  <a:pt x="34952" y="16695"/>
                </a:cubicBezTo>
                <a:cubicBezTo>
                  <a:pt x="35979" y="16695"/>
                  <a:pt x="37116" y="16829"/>
                  <a:pt x="38394" y="17139"/>
                </a:cubicBezTo>
                <a:cubicBezTo>
                  <a:pt x="40341" y="17611"/>
                  <a:pt x="42003" y="17818"/>
                  <a:pt x="43425" y="17818"/>
                </a:cubicBezTo>
                <a:cubicBezTo>
                  <a:pt x="50449" y="17818"/>
                  <a:pt x="51608" y="12764"/>
                  <a:pt x="52284" y="9550"/>
                </a:cubicBezTo>
                <a:cubicBezTo>
                  <a:pt x="52984" y="5714"/>
                  <a:pt x="52508" y="1625"/>
                  <a:pt x="57296" y="1"/>
                </a:cubicBez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785813" rotWithShape="0" algn="bl" dir="5400000" dist="19050">
              <a:srgbClr val="000000">
                <a:alpha val="9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" name="Google Shape;78;p9"/>
          <p:cNvSpPr/>
          <p:nvPr/>
        </p:nvSpPr>
        <p:spPr>
          <a:xfrm rot="-5400000">
            <a:off x="1396125" y="2762900"/>
            <a:ext cx="829800" cy="31425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cxnSp>
        <p:nvCxnSpPr>
          <p:cNvPr id="79" name="Google Shape;79;p9"/>
          <p:cNvCxnSpPr/>
          <p:nvPr/>
        </p:nvCxnSpPr>
        <p:spPr>
          <a:xfrm>
            <a:off x="3636230" y="0"/>
            <a:ext cx="0" cy="25497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0" name="Google Shape;80;p9"/>
          <p:cNvCxnSpPr/>
          <p:nvPr/>
        </p:nvCxnSpPr>
        <p:spPr>
          <a:xfrm>
            <a:off x="5566360" y="0"/>
            <a:ext cx="0" cy="25497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1" name="Google Shape;81;p9"/>
          <p:cNvSpPr/>
          <p:nvPr/>
        </p:nvSpPr>
        <p:spPr>
          <a:xfrm rot="10800000">
            <a:off x="-44" y="10782"/>
            <a:ext cx="9144018" cy="5259793"/>
          </a:xfrm>
          <a:custGeom>
            <a:rect b="b" l="l" r="r" t="t"/>
            <a:pathLst>
              <a:path extrusionOk="0" h="79839" w="136948">
                <a:moveTo>
                  <a:pt x="15851" y="26968"/>
                </a:moveTo>
                <a:cubicBezTo>
                  <a:pt x="17398" y="26968"/>
                  <a:pt x="18953" y="27740"/>
                  <a:pt x="19852" y="29359"/>
                </a:cubicBezTo>
                <a:cubicBezTo>
                  <a:pt x="21123" y="31707"/>
                  <a:pt x="22201" y="34925"/>
                  <a:pt x="21525" y="38142"/>
                </a:cubicBezTo>
                <a:cubicBezTo>
                  <a:pt x="21077" y="40210"/>
                  <a:pt x="20006" y="41039"/>
                  <a:pt x="18713" y="41039"/>
                </a:cubicBezTo>
                <a:cubicBezTo>
                  <a:pt x="15733" y="41039"/>
                  <a:pt x="11579" y="36631"/>
                  <a:pt x="11197" y="32849"/>
                </a:cubicBezTo>
                <a:cubicBezTo>
                  <a:pt x="11133" y="31916"/>
                  <a:pt x="11197" y="31032"/>
                  <a:pt x="11406" y="30372"/>
                </a:cubicBezTo>
                <a:cubicBezTo>
                  <a:pt x="12038" y="28149"/>
                  <a:pt x="13938" y="26968"/>
                  <a:pt x="15851" y="26968"/>
                </a:cubicBezTo>
                <a:close/>
                <a:moveTo>
                  <a:pt x="80829" y="61008"/>
                </a:moveTo>
                <a:cubicBezTo>
                  <a:pt x="82138" y="61008"/>
                  <a:pt x="83609" y="61108"/>
                  <a:pt x="85261" y="61339"/>
                </a:cubicBezTo>
                <a:cubicBezTo>
                  <a:pt x="97809" y="63286"/>
                  <a:pt x="96055" y="70251"/>
                  <a:pt x="90360" y="71651"/>
                </a:cubicBezTo>
                <a:cubicBezTo>
                  <a:pt x="88846" y="72071"/>
                  <a:pt x="86468" y="72322"/>
                  <a:pt x="83870" y="72322"/>
                </a:cubicBezTo>
                <a:cubicBezTo>
                  <a:pt x="76918" y="72322"/>
                  <a:pt x="68388" y="70525"/>
                  <a:pt x="70590" y="65361"/>
                </a:cubicBezTo>
                <a:cubicBezTo>
                  <a:pt x="70590" y="65361"/>
                  <a:pt x="72203" y="61008"/>
                  <a:pt x="80829" y="61008"/>
                </a:cubicBezTo>
                <a:close/>
                <a:moveTo>
                  <a:pt x="91343" y="2681"/>
                </a:moveTo>
                <a:cubicBezTo>
                  <a:pt x="99198" y="2681"/>
                  <a:pt x="105194" y="16822"/>
                  <a:pt x="106978" y="27621"/>
                </a:cubicBezTo>
                <a:cubicBezTo>
                  <a:pt x="109472" y="42164"/>
                  <a:pt x="131189" y="42228"/>
                  <a:pt x="127296" y="55435"/>
                </a:cubicBezTo>
                <a:cubicBezTo>
                  <a:pt x="125449" y="61701"/>
                  <a:pt x="119365" y="63894"/>
                  <a:pt x="111684" y="63894"/>
                </a:cubicBezTo>
                <a:cubicBezTo>
                  <a:pt x="103175" y="63894"/>
                  <a:pt x="92705" y="61203"/>
                  <a:pt x="83861" y="58379"/>
                </a:cubicBezTo>
                <a:cubicBezTo>
                  <a:pt x="82004" y="57790"/>
                  <a:pt x="80183" y="57527"/>
                  <a:pt x="78396" y="57527"/>
                </a:cubicBezTo>
                <a:cubicBezTo>
                  <a:pt x="64123" y="57527"/>
                  <a:pt x="52045" y="74355"/>
                  <a:pt x="41022" y="76686"/>
                </a:cubicBezTo>
                <a:cubicBezTo>
                  <a:pt x="39607" y="76984"/>
                  <a:pt x="38198" y="77132"/>
                  <a:pt x="36824" y="77132"/>
                </a:cubicBezTo>
                <a:cubicBezTo>
                  <a:pt x="26164" y="77132"/>
                  <a:pt x="17572" y="68217"/>
                  <a:pt x="24340" y="50947"/>
                </a:cubicBezTo>
                <a:cubicBezTo>
                  <a:pt x="32046" y="31370"/>
                  <a:pt x="7916" y="11599"/>
                  <a:pt x="21316" y="9717"/>
                </a:cubicBezTo>
                <a:cubicBezTo>
                  <a:pt x="22590" y="9539"/>
                  <a:pt x="23767" y="9458"/>
                  <a:pt x="24870" y="9458"/>
                </a:cubicBezTo>
                <a:cubicBezTo>
                  <a:pt x="35376" y="9458"/>
                  <a:pt x="39148" y="16825"/>
                  <a:pt x="56385" y="18645"/>
                </a:cubicBezTo>
                <a:cubicBezTo>
                  <a:pt x="57859" y="18801"/>
                  <a:pt x="59260" y="18873"/>
                  <a:pt x="60593" y="18873"/>
                </a:cubicBezTo>
                <a:cubicBezTo>
                  <a:pt x="76411" y="18873"/>
                  <a:pt x="82446" y="8719"/>
                  <a:pt x="82446" y="8719"/>
                </a:cubicBezTo>
                <a:cubicBezTo>
                  <a:pt x="85574" y="4438"/>
                  <a:pt x="88574" y="2681"/>
                  <a:pt x="91343" y="2681"/>
                </a:cubicBezTo>
                <a:close/>
                <a:moveTo>
                  <a:pt x="1" y="0"/>
                </a:moveTo>
                <a:lnTo>
                  <a:pt x="1" y="79839"/>
                </a:lnTo>
                <a:lnTo>
                  <a:pt x="136948" y="79839"/>
                </a:lnTo>
                <a:lnTo>
                  <a:pt x="136948" y="0"/>
                </a:lnTo>
                <a:close/>
              </a:path>
            </a:pathLst>
          </a:custGeom>
          <a:gradFill>
            <a:gsLst>
              <a:gs pos="0">
                <a:srgbClr val="33185E"/>
              </a:gs>
              <a:gs pos="48000">
                <a:srgbClr val="2F1655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457200" rotWithShape="0" algn="bl" dir="11040000" dist="9525">
              <a:srgbClr val="000000">
                <a:alpha val="9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" name="Google Shape;82;p9"/>
          <p:cNvSpPr/>
          <p:nvPr/>
        </p:nvSpPr>
        <p:spPr>
          <a:xfrm>
            <a:off x="4786978" y="3148175"/>
            <a:ext cx="4367364" cy="2118648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" name="Google Shape;83;p9"/>
          <p:cNvSpPr/>
          <p:nvPr/>
        </p:nvSpPr>
        <p:spPr>
          <a:xfrm rot="10800000">
            <a:off x="10323" y="-34"/>
            <a:ext cx="4400027" cy="2672134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5E2CAB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" name="Google Shape;84;p9"/>
          <p:cNvSpPr/>
          <p:nvPr/>
        </p:nvSpPr>
        <p:spPr>
          <a:xfrm flipH="1">
            <a:off x="3263732" y="675"/>
            <a:ext cx="5890543" cy="2973806"/>
          </a:xfrm>
          <a:custGeom>
            <a:rect b="b" l="l" r="r" t="t"/>
            <a:pathLst>
              <a:path extrusionOk="0" h="30217" w="59845">
                <a:moveTo>
                  <a:pt x="1" y="1"/>
                </a:moveTo>
                <a:lnTo>
                  <a:pt x="1" y="30217"/>
                </a:lnTo>
                <a:cubicBezTo>
                  <a:pt x="1" y="20415"/>
                  <a:pt x="1625" y="14563"/>
                  <a:pt x="11062" y="14563"/>
                </a:cubicBezTo>
                <a:cubicBezTo>
                  <a:pt x="11153" y="14564"/>
                  <a:pt x="11243" y="14565"/>
                  <a:pt x="11332" y="14565"/>
                </a:cubicBezTo>
                <a:cubicBezTo>
                  <a:pt x="19985" y="14565"/>
                  <a:pt x="22196" y="7891"/>
                  <a:pt x="26464" y="4537"/>
                </a:cubicBezTo>
                <a:cubicBezTo>
                  <a:pt x="27976" y="3383"/>
                  <a:pt x="29456" y="2918"/>
                  <a:pt x="30909" y="2918"/>
                </a:cubicBezTo>
                <a:cubicBezTo>
                  <a:pt x="36889" y="2918"/>
                  <a:pt x="42388" y="10793"/>
                  <a:pt x="47569" y="10793"/>
                </a:cubicBezTo>
                <a:cubicBezTo>
                  <a:pt x="48240" y="10793"/>
                  <a:pt x="48906" y="10661"/>
                  <a:pt x="49567" y="10362"/>
                </a:cubicBezTo>
                <a:cubicBezTo>
                  <a:pt x="56708" y="7338"/>
                  <a:pt x="52256" y="1149"/>
                  <a:pt x="59845" y="1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14363" rotWithShape="0" algn="bl" dir="5400000" dist="123825">
              <a:srgbClr val="000000">
                <a:alpha val="81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" name="Google Shape;85;p9"/>
          <p:cNvSpPr txBox="1"/>
          <p:nvPr>
            <p:ph type="ctrTitle"/>
          </p:nvPr>
        </p:nvSpPr>
        <p:spPr>
          <a:xfrm>
            <a:off x="1740175" y="2387049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6" name="Google Shape;86;p9"/>
          <p:cNvSpPr txBox="1"/>
          <p:nvPr>
            <p:ph idx="1" type="subTitle"/>
          </p:nvPr>
        </p:nvSpPr>
        <p:spPr>
          <a:xfrm>
            <a:off x="1740175" y="2628699"/>
            <a:ext cx="18282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7" name="Google Shape;87;p9"/>
          <p:cNvSpPr txBox="1"/>
          <p:nvPr>
            <p:ph idx="2" type="ctrTitle"/>
          </p:nvPr>
        </p:nvSpPr>
        <p:spPr>
          <a:xfrm>
            <a:off x="3658325" y="2387049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8" name="Google Shape;88;p9"/>
          <p:cNvSpPr txBox="1"/>
          <p:nvPr>
            <p:ph idx="3" type="ctrTitle"/>
          </p:nvPr>
        </p:nvSpPr>
        <p:spPr>
          <a:xfrm>
            <a:off x="5576475" y="2387049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9" name="Google Shape;89;p9"/>
          <p:cNvSpPr txBox="1"/>
          <p:nvPr>
            <p:ph idx="4" type="subTitle"/>
          </p:nvPr>
        </p:nvSpPr>
        <p:spPr>
          <a:xfrm>
            <a:off x="5576475" y="2628699"/>
            <a:ext cx="18282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0" name="Google Shape;90;p9"/>
          <p:cNvSpPr txBox="1"/>
          <p:nvPr>
            <p:ph idx="5" type="subTitle"/>
          </p:nvPr>
        </p:nvSpPr>
        <p:spPr>
          <a:xfrm>
            <a:off x="3658325" y="2628699"/>
            <a:ext cx="18282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1" name="Google Shape;91;p9"/>
          <p:cNvSpPr txBox="1"/>
          <p:nvPr>
            <p:ph idx="6" type="ctrTitle"/>
          </p:nvPr>
        </p:nvSpPr>
        <p:spPr>
          <a:xfrm flipH="1">
            <a:off x="979050" y="3280100"/>
            <a:ext cx="9999000" cy="139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 type="titleOnly">
  <p:cSld name="TITLE_ONLY"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10"/>
          <p:cNvSpPr/>
          <p:nvPr/>
        </p:nvSpPr>
        <p:spPr>
          <a:xfrm rot="10800000">
            <a:off x="19" y="38"/>
            <a:ext cx="9144000" cy="5143500"/>
          </a:xfrm>
          <a:prstGeom prst="rect">
            <a:avLst/>
          </a:pr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214313" rotWithShape="0" algn="bl" dir="7440000" dist="3333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4" name="Google Shape;94;p10"/>
          <p:cNvCxnSpPr/>
          <p:nvPr/>
        </p:nvCxnSpPr>
        <p:spPr>
          <a:xfrm>
            <a:off x="5345375" y="1311475"/>
            <a:ext cx="37731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5" name="Google Shape;95;p10"/>
          <p:cNvSpPr/>
          <p:nvPr/>
        </p:nvSpPr>
        <p:spPr>
          <a:xfrm rot="-5400000">
            <a:off x="4950889" y="1017198"/>
            <a:ext cx="5183435" cy="3149067"/>
          </a:xfrm>
          <a:custGeom>
            <a:rect b="b" l="l" r="r" t="t"/>
            <a:pathLst>
              <a:path extrusionOk="0" h="41894" w="68947">
                <a:moveTo>
                  <a:pt x="68946" y="1"/>
                </a:moveTo>
                <a:cubicBezTo>
                  <a:pt x="66510" y="21003"/>
                  <a:pt x="56568" y="8766"/>
                  <a:pt x="49820" y="22767"/>
                </a:cubicBezTo>
                <a:cubicBezTo>
                  <a:pt x="47017" y="28576"/>
                  <a:pt x="43857" y="31157"/>
                  <a:pt x="40555" y="31157"/>
                </a:cubicBezTo>
                <a:cubicBezTo>
                  <a:pt x="36567" y="31157"/>
                  <a:pt x="32370" y="27392"/>
                  <a:pt x="28341" y="21003"/>
                </a:cubicBezTo>
                <a:cubicBezTo>
                  <a:pt x="25275" y="16136"/>
                  <a:pt x="21168" y="13747"/>
                  <a:pt x="17595" y="13747"/>
                </a:cubicBezTo>
                <a:cubicBezTo>
                  <a:pt x="12616" y="13747"/>
                  <a:pt x="8673" y="18384"/>
                  <a:pt x="10026" y="27416"/>
                </a:cubicBezTo>
                <a:cubicBezTo>
                  <a:pt x="12127" y="40970"/>
                  <a:pt x="1" y="41894"/>
                  <a:pt x="1" y="41894"/>
                </a:cubicBezTo>
                <a:lnTo>
                  <a:pt x="68946" y="41894"/>
                </a:lnTo>
                <a:lnTo>
                  <a:pt x="68946" y="1"/>
                </a:ln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71463" rotWithShape="0" algn="bl" dist="171450">
              <a:srgbClr val="000000">
                <a:alpha val="9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" name="Google Shape;96;p10"/>
          <p:cNvSpPr/>
          <p:nvPr/>
        </p:nvSpPr>
        <p:spPr>
          <a:xfrm>
            <a:off x="1324075" y="1980300"/>
            <a:ext cx="3120900" cy="3163200"/>
          </a:xfrm>
          <a:prstGeom prst="roundRect">
            <a:avLst>
              <a:gd fmla="val 0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" name="Google Shape;97;p10"/>
          <p:cNvSpPr/>
          <p:nvPr/>
        </p:nvSpPr>
        <p:spPr>
          <a:xfrm>
            <a:off x="4699025" y="1980300"/>
            <a:ext cx="3120900" cy="3163200"/>
          </a:xfrm>
          <a:prstGeom prst="roundRect">
            <a:avLst>
              <a:gd fmla="val 0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" name="Google Shape;98;p10"/>
          <p:cNvSpPr txBox="1"/>
          <p:nvPr>
            <p:ph idx="1" type="subTitle"/>
          </p:nvPr>
        </p:nvSpPr>
        <p:spPr>
          <a:xfrm>
            <a:off x="5140625" y="3287363"/>
            <a:ext cx="2237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100"/>
              <a:buNone/>
              <a:defRPr sz="1100">
                <a:solidFill>
                  <a:srgbClr val="2D225E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99" name="Google Shape;99;p10"/>
          <p:cNvSpPr txBox="1"/>
          <p:nvPr>
            <p:ph type="ctrTitle"/>
          </p:nvPr>
        </p:nvSpPr>
        <p:spPr>
          <a:xfrm>
            <a:off x="5345375" y="3045713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800"/>
              <a:buNone/>
              <a:defRPr sz="1800">
                <a:solidFill>
                  <a:srgbClr val="2D225E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00" name="Google Shape;100;p10"/>
          <p:cNvSpPr txBox="1"/>
          <p:nvPr>
            <p:ph idx="2" type="ctrTitle"/>
          </p:nvPr>
        </p:nvSpPr>
        <p:spPr>
          <a:xfrm>
            <a:off x="1970425" y="3045713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800"/>
              <a:buNone/>
              <a:defRPr sz="1800">
                <a:solidFill>
                  <a:srgbClr val="2D225E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01" name="Google Shape;101;p10"/>
          <p:cNvSpPr txBox="1"/>
          <p:nvPr>
            <p:ph idx="3" type="subTitle"/>
          </p:nvPr>
        </p:nvSpPr>
        <p:spPr>
          <a:xfrm>
            <a:off x="1765675" y="3287363"/>
            <a:ext cx="2237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100"/>
              <a:buNone/>
              <a:defRPr sz="1100">
                <a:solidFill>
                  <a:srgbClr val="2D225E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102" name="Google Shape;102;p10"/>
          <p:cNvSpPr txBox="1"/>
          <p:nvPr>
            <p:ph idx="4" type="ctrTitle"/>
          </p:nvPr>
        </p:nvSpPr>
        <p:spPr>
          <a:xfrm>
            <a:off x="3426410" y="639700"/>
            <a:ext cx="4675800" cy="31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03" name="Google Shape;103;p10"/>
          <p:cNvSpPr/>
          <p:nvPr/>
        </p:nvSpPr>
        <p:spPr>
          <a:xfrm flipH="1" rot="5400000">
            <a:off x="-657114" y="657136"/>
            <a:ext cx="3348756" cy="2034373"/>
          </a:xfrm>
          <a:custGeom>
            <a:rect b="b" l="l" r="r" t="t"/>
            <a:pathLst>
              <a:path extrusionOk="0" h="41894" w="68947">
                <a:moveTo>
                  <a:pt x="68946" y="1"/>
                </a:moveTo>
                <a:cubicBezTo>
                  <a:pt x="66510" y="21003"/>
                  <a:pt x="56568" y="8766"/>
                  <a:pt x="49820" y="22767"/>
                </a:cubicBezTo>
                <a:cubicBezTo>
                  <a:pt x="47017" y="28576"/>
                  <a:pt x="43857" y="31157"/>
                  <a:pt x="40555" y="31157"/>
                </a:cubicBezTo>
                <a:cubicBezTo>
                  <a:pt x="36567" y="31157"/>
                  <a:pt x="32370" y="27392"/>
                  <a:pt x="28341" y="21003"/>
                </a:cubicBezTo>
                <a:cubicBezTo>
                  <a:pt x="25275" y="16136"/>
                  <a:pt x="21168" y="13747"/>
                  <a:pt x="17595" y="13747"/>
                </a:cubicBezTo>
                <a:cubicBezTo>
                  <a:pt x="12616" y="13747"/>
                  <a:pt x="8673" y="18384"/>
                  <a:pt x="10026" y="27416"/>
                </a:cubicBezTo>
                <a:cubicBezTo>
                  <a:pt x="12127" y="40970"/>
                  <a:pt x="1" y="41894"/>
                  <a:pt x="1" y="41894"/>
                </a:cubicBezTo>
                <a:lnTo>
                  <a:pt x="68946" y="41894"/>
                </a:lnTo>
                <a:lnTo>
                  <a:pt x="68946" y="1"/>
                </a:lnTo>
                <a:close/>
              </a:path>
            </a:pathLst>
          </a:custGeom>
          <a:solidFill>
            <a:srgbClr val="2A144C"/>
          </a:solidFill>
          <a:ln>
            <a:noFill/>
          </a:ln>
          <a:effectLst>
            <a:outerShdw blurRad="285750" rotWithShape="0" algn="bl" dist="38100">
              <a:srgbClr val="000000">
                <a:alpha val="96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" name="Google Shape;104;p10"/>
          <p:cNvSpPr/>
          <p:nvPr/>
        </p:nvSpPr>
        <p:spPr>
          <a:xfrm>
            <a:off x="25" y="0"/>
            <a:ext cx="4248995" cy="2145029"/>
          </a:xfrm>
          <a:custGeom>
            <a:rect b="b" l="l" r="r" t="t"/>
            <a:pathLst>
              <a:path extrusionOk="0" h="30217" w="59845">
                <a:moveTo>
                  <a:pt x="1" y="1"/>
                </a:moveTo>
                <a:lnTo>
                  <a:pt x="1" y="30217"/>
                </a:lnTo>
                <a:cubicBezTo>
                  <a:pt x="1" y="20415"/>
                  <a:pt x="1625" y="14563"/>
                  <a:pt x="11062" y="14563"/>
                </a:cubicBezTo>
                <a:cubicBezTo>
                  <a:pt x="11153" y="14564"/>
                  <a:pt x="11243" y="14565"/>
                  <a:pt x="11332" y="14565"/>
                </a:cubicBezTo>
                <a:cubicBezTo>
                  <a:pt x="19985" y="14565"/>
                  <a:pt x="22196" y="7891"/>
                  <a:pt x="26464" y="4537"/>
                </a:cubicBezTo>
                <a:cubicBezTo>
                  <a:pt x="27976" y="3383"/>
                  <a:pt x="29456" y="2918"/>
                  <a:pt x="30909" y="2918"/>
                </a:cubicBezTo>
                <a:cubicBezTo>
                  <a:pt x="36889" y="2918"/>
                  <a:pt x="42388" y="10793"/>
                  <a:pt x="47569" y="10793"/>
                </a:cubicBezTo>
                <a:cubicBezTo>
                  <a:pt x="48240" y="10793"/>
                  <a:pt x="48906" y="10661"/>
                  <a:pt x="49567" y="10362"/>
                </a:cubicBezTo>
                <a:cubicBezTo>
                  <a:pt x="56708" y="7338"/>
                  <a:pt x="52256" y="1149"/>
                  <a:pt x="59845" y="1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14363" rotWithShape="0" algn="bl" dir="5400000" dist="123825">
              <a:srgbClr val="000000">
                <a:alpha val="81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" name="Google Shape;105;p10"/>
          <p:cNvSpPr/>
          <p:nvPr/>
        </p:nvSpPr>
        <p:spPr>
          <a:xfrm flipH="1" rot="-5400000">
            <a:off x="6258734" y="2266420"/>
            <a:ext cx="3707883" cy="2062252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" name="Google Shape;106;p10"/>
          <p:cNvSpPr/>
          <p:nvPr/>
        </p:nvSpPr>
        <p:spPr>
          <a:xfrm rot="10800000">
            <a:off x="7546022" y="4521852"/>
            <a:ext cx="1611478" cy="621648"/>
          </a:xfrm>
          <a:custGeom>
            <a:rect b="b" l="l" r="r" t="t"/>
            <a:pathLst>
              <a:path extrusionOk="0" h="22105" w="57297">
                <a:moveTo>
                  <a:pt x="1" y="1"/>
                </a:moveTo>
                <a:lnTo>
                  <a:pt x="1" y="10726"/>
                </a:lnTo>
                <a:cubicBezTo>
                  <a:pt x="1152" y="10058"/>
                  <a:pt x="2235" y="9769"/>
                  <a:pt x="3261" y="9769"/>
                </a:cubicBezTo>
                <a:cubicBezTo>
                  <a:pt x="9423" y="9769"/>
                  <a:pt x="13558" y="20191"/>
                  <a:pt x="18455" y="21704"/>
                </a:cubicBezTo>
                <a:cubicBezTo>
                  <a:pt x="19418" y="21983"/>
                  <a:pt x="20283" y="22104"/>
                  <a:pt x="21075" y="22104"/>
                </a:cubicBezTo>
                <a:cubicBezTo>
                  <a:pt x="26363" y="22104"/>
                  <a:pt x="28427" y="16695"/>
                  <a:pt x="34952" y="16695"/>
                </a:cubicBezTo>
                <a:cubicBezTo>
                  <a:pt x="35979" y="16695"/>
                  <a:pt x="37116" y="16829"/>
                  <a:pt x="38394" y="17139"/>
                </a:cubicBezTo>
                <a:cubicBezTo>
                  <a:pt x="40341" y="17611"/>
                  <a:pt x="42003" y="17818"/>
                  <a:pt x="43425" y="17818"/>
                </a:cubicBezTo>
                <a:cubicBezTo>
                  <a:pt x="50449" y="17818"/>
                  <a:pt x="51608" y="12764"/>
                  <a:pt x="52284" y="9550"/>
                </a:cubicBezTo>
                <a:cubicBezTo>
                  <a:pt x="52984" y="5714"/>
                  <a:pt x="52508" y="1625"/>
                  <a:pt x="57296" y="1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14313" rotWithShape="0" algn="bl" dir="13800000" dist="28575">
              <a:srgbClr val="000000">
                <a:alpha val="9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" name="Google Shape;107;p10"/>
          <p:cNvSpPr/>
          <p:nvPr/>
        </p:nvSpPr>
        <p:spPr>
          <a:xfrm rot="5400000">
            <a:off x="-579082" y="2781253"/>
            <a:ext cx="2949132" cy="1791082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" name="Google Shape;108;p10"/>
          <p:cNvSpPr/>
          <p:nvPr/>
        </p:nvSpPr>
        <p:spPr>
          <a:xfrm flipH="1">
            <a:off x="-89" y="4248111"/>
            <a:ext cx="1543241" cy="895412"/>
          </a:xfrm>
          <a:custGeom>
            <a:rect b="b" l="l" r="r" t="t"/>
            <a:pathLst>
              <a:path extrusionOk="0" h="43882" w="75612">
                <a:moveTo>
                  <a:pt x="75611" y="0"/>
                </a:moveTo>
                <a:cubicBezTo>
                  <a:pt x="73511" y="15178"/>
                  <a:pt x="61021" y="12966"/>
                  <a:pt x="44583" y="19015"/>
                </a:cubicBezTo>
                <a:cubicBezTo>
                  <a:pt x="23804" y="26492"/>
                  <a:pt x="23104" y="43882"/>
                  <a:pt x="1" y="43882"/>
                </a:cubicBezTo>
                <a:lnTo>
                  <a:pt x="75611" y="43882"/>
                </a:lnTo>
                <a:lnTo>
                  <a:pt x="75611" y="0"/>
                </a:ln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528638" rotWithShape="0" algn="bl" dir="9180000" dist="238125">
              <a:srgbClr val="000000">
                <a:alpha val="89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ONE_COLUMN_TEXT">
    <p:spTree>
      <p:nvGrpSpPr>
        <p:cNvPr id="109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Google Shape;110;p11"/>
          <p:cNvSpPr/>
          <p:nvPr/>
        </p:nvSpPr>
        <p:spPr>
          <a:xfrm rot="10800000">
            <a:off x="19" y="38"/>
            <a:ext cx="9144000" cy="5143500"/>
          </a:xfrm>
          <a:prstGeom prst="rect">
            <a:avLst/>
          </a:pr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214313" rotWithShape="0" algn="bl" dir="7440000" dist="3333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" name="Google Shape;111;p11"/>
          <p:cNvSpPr/>
          <p:nvPr/>
        </p:nvSpPr>
        <p:spPr>
          <a:xfrm>
            <a:off x="3370325" y="1590675"/>
            <a:ext cx="2404200" cy="3552900"/>
          </a:xfrm>
          <a:prstGeom prst="roundRect">
            <a:avLst>
              <a:gd fmla="val 0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" name="Google Shape;112;p11"/>
          <p:cNvSpPr/>
          <p:nvPr/>
        </p:nvSpPr>
        <p:spPr>
          <a:xfrm>
            <a:off x="5967100" y="1590675"/>
            <a:ext cx="2404200" cy="3552900"/>
          </a:xfrm>
          <a:prstGeom prst="roundRect">
            <a:avLst>
              <a:gd fmla="val 0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" name="Google Shape;113;p11"/>
          <p:cNvSpPr/>
          <p:nvPr/>
        </p:nvSpPr>
        <p:spPr>
          <a:xfrm>
            <a:off x="773550" y="1590675"/>
            <a:ext cx="2404200" cy="3552900"/>
          </a:xfrm>
          <a:prstGeom prst="roundRect">
            <a:avLst>
              <a:gd fmla="val 0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" name="Google Shape;114;p11"/>
          <p:cNvSpPr txBox="1"/>
          <p:nvPr>
            <p:ph type="ctrTitle"/>
          </p:nvPr>
        </p:nvSpPr>
        <p:spPr>
          <a:xfrm>
            <a:off x="1061550" y="3370000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800"/>
              <a:buNone/>
              <a:defRPr sz="1800">
                <a:solidFill>
                  <a:srgbClr val="2D225E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15" name="Google Shape;115;p11"/>
          <p:cNvSpPr txBox="1"/>
          <p:nvPr>
            <p:ph idx="1" type="subTitle"/>
          </p:nvPr>
        </p:nvSpPr>
        <p:spPr>
          <a:xfrm>
            <a:off x="856800" y="3611650"/>
            <a:ext cx="2237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100"/>
              <a:buNone/>
              <a:defRPr sz="1100">
                <a:solidFill>
                  <a:srgbClr val="2D225E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116" name="Google Shape;116;p11"/>
          <p:cNvSpPr txBox="1"/>
          <p:nvPr>
            <p:ph idx="2" type="ctrTitle"/>
          </p:nvPr>
        </p:nvSpPr>
        <p:spPr>
          <a:xfrm>
            <a:off x="3658325" y="3370000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800"/>
              <a:buNone/>
              <a:defRPr sz="1800">
                <a:solidFill>
                  <a:srgbClr val="2D225E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17" name="Google Shape;117;p11"/>
          <p:cNvSpPr txBox="1"/>
          <p:nvPr>
            <p:ph idx="3" type="ctrTitle"/>
          </p:nvPr>
        </p:nvSpPr>
        <p:spPr>
          <a:xfrm>
            <a:off x="6255100" y="3370000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800"/>
              <a:buNone/>
              <a:defRPr sz="1800">
                <a:solidFill>
                  <a:srgbClr val="2D225E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18" name="Google Shape;118;p11"/>
          <p:cNvSpPr txBox="1"/>
          <p:nvPr>
            <p:ph idx="4" type="subTitle"/>
          </p:nvPr>
        </p:nvSpPr>
        <p:spPr>
          <a:xfrm>
            <a:off x="6050350" y="3611650"/>
            <a:ext cx="2237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100"/>
              <a:buNone/>
              <a:defRPr sz="1100">
                <a:solidFill>
                  <a:srgbClr val="2D225E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119" name="Google Shape;119;p11"/>
          <p:cNvSpPr txBox="1"/>
          <p:nvPr>
            <p:ph idx="5" type="subTitle"/>
          </p:nvPr>
        </p:nvSpPr>
        <p:spPr>
          <a:xfrm>
            <a:off x="3453575" y="3611650"/>
            <a:ext cx="2237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100"/>
              <a:buNone/>
              <a:defRPr sz="1100">
                <a:solidFill>
                  <a:srgbClr val="2D225E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120" name="Google Shape;120;p11"/>
          <p:cNvSpPr txBox="1"/>
          <p:nvPr>
            <p:ph idx="6" type="ctrTitle"/>
          </p:nvPr>
        </p:nvSpPr>
        <p:spPr>
          <a:xfrm flipH="1">
            <a:off x="1061561" y="639700"/>
            <a:ext cx="4675800" cy="31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21" name="Google Shape;121;p11"/>
          <p:cNvSpPr/>
          <p:nvPr/>
        </p:nvSpPr>
        <p:spPr>
          <a:xfrm rot="-5400000">
            <a:off x="7387417" y="428886"/>
            <a:ext cx="2185448" cy="1327726"/>
          </a:xfrm>
          <a:custGeom>
            <a:rect b="b" l="l" r="r" t="t"/>
            <a:pathLst>
              <a:path extrusionOk="0" h="41894" w="68947">
                <a:moveTo>
                  <a:pt x="68946" y="1"/>
                </a:moveTo>
                <a:cubicBezTo>
                  <a:pt x="66510" y="21003"/>
                  <a:pt x="56568" y="8766"/>
                  <a:pt x="49820" y="22767"/>
                </a:cubicBezTo>
                <a:cubicBezTo>
                  <a:pt x="47017" y="28576"/>
                  <a:pt x="43857" y="31157"/>
                  <a:pt x="40555" y="31157"/>
                </a:cubicBezTo>
                <a:cubicBezTo>
                  <a:pt x="36567" y="31157"/>
                  <a:pt x="32370" y="27392"/>
                  <a:pt x="28341" y="21003"/>
                </a:cubicBezTo>
                <a:cubicBezTo>
                  <a:pt x="25275" y="16136"/>
                  <a:pt x="21168" y="13747"/>
                  <a:pt x="17595" y="13747"/>
                </a:cubicBezTo>
                <a:cubicBezTo>
                  <a:pt x="12616" y="13747"/>
                  <a:pt x="8673" y="18384"/>
                  <a:pt x="10026" y="27416"/>
                </a:cubicBezTo>
                <a:cubicBezTo>
                  <a:pt x="12127" y="40970"/>
                  <a:pt x="1" y="41894"/>
                  <a:pt x="1" y="41894"/>
                </a:cubicBezTo>
                <a:lnTo>
                  <a:pt x="68946" y="41894"/>
                </a:lnTo>
                <a:lnTo>
                  <a:pt x="68946" y="1"/>
                </a:lnTo>
                <a:close/>
              </a:path>
            </a:pathLst>
          </a:custGeom>
          <a:solidFill>
            <a:srgbClr val="2A144C"/>
          </a:solidFill>
          <a:ln>
            <a:noFill/>
          </a:ln>
          <a:effectLst>
            <a:outerShdw blurRad="285750" rotWithShape="0" algn="bl" dist="38100">
              <a:srgbClr val="000000">
                <a:alpha val="96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" name="Google Shape;122;p11"/>
          <p:cNvSpPr/>
          <p:nvPr/>
        </p:nvSpPr>
        <p:spPr>
          <a:xfrm flipH="1">
            <a:off x="4895041" y="0"/>
            <a:ext cx="4248995" cy="2145029"/>
          </a:xfrm>
          <a:custGeom>
            <a:rect b="b" l="l" r="r" t="t"/>
            <a:pathLst>
              <a:path extrusionOk="0" h="30217" w="59845">
                <a:moveTo>
                  <a:pt x="1" y="1"/>
                </a:moveTo>
                <a:lnTo>
                  <a:pt x="1" y="30217"/>
                </a:lnTo>
                <a:cubicBezTo>
                  <a:pt x="1" y="20415"/>
                  <a:pt x="1625" y="14563"/>
                  <a:pt x="11062" y="14563"/>
                </a:cubicBezTo>
                <a:cubicBezTo>
                  <a:pt x="11153" y="14564"/>
                  <a:pt x="11243" y="14565"/>
                  <a:pt x="11332" y="14565"/>
                </a:cubicBezTo>
                <a:cubicBezTo>
                  <a:pt x="19985" y="14565"/>
                  <a:pt x="22196" y="7891"/>
                  <a:pt x="26464" y="4537"/>
                </a:cubicBezTo>
                <a:cubicBezTo>
                  <a:pt x="27976" y="3383"/>
                  <a:pt x="29456" y="2918"/>
                  <a:pt x="30909" y="2918"/>
                </a:cubicBezTo>
                <a:cubicBezTo>
                  <a:pt x="36889" y="2918"/>
                  <a:pt x="42388" y="10793"/>
                  <a:pt x="47569" y="10793"/>
                </a:cubicBezTo>
                <a:cubicBezTo>
                  <a:pt x="48240" y="10793"/>
                  <a:pt x="48906" y="10661"/>
                  <a:pt x="49567" y="10362"/>
                </a:cubicBezTo>
                <a:cubicBezTo>
                  <a:pt x="56708" y="7338"/>
                  <a:pt x="52256" y="1149"/>
                  <a:pt x="59845" y="1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14363" rotWithShape="0" algn="bl" dir="5400000" dist="123825">
              <a:srgbClr val="000000">
                <a:alpha val="81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" name="Google Shape;123;p11"/>
          <p:cNvSpPr/>
          <p:nvPr/>
        </p:nvSpPr>
        <p:spPr>
          <a:xfrm rot="5400000">
            <a:off x="-620519" y="2955717"/>
            <a:ext cx="2807657" cy="1561596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314325" rotWithShape="0" algn="bl" dist="4762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" name="Google Shape;124;p11"/>
          <p:cNvSpPr/>
          <p:nvPr/>
        </p:nvSpPr>
        <p:spPr>
          <a:xfrm flipH="1" rot="10800000">
            <a:off x="36" y="4521852"/>
            <a:ext cx="1611478" cy="621648"/>
          </a:xfrm>
          <a:custGeom>
            <a:rect b="b" l="l" r="r" t="t"/>
            <a:pathLst>
              <a:path extrusionOk="0" h="22105" w="57297">
                <a:moveTo>
                  <a:pt x="1" y="1"/>
                </a:moveTo>
                <a:lnTo>
                  <a:pt x="1" y="10726"/>
                </a:lnTo>
                <a:cubicBezTo>
                  <a:pt x="1152" y="10058"/>
                  <a:pt x="2235" y="9769"/>
                  <a:pt x="3261" y="9769"/>
                </a:cubicBezTo>
                <a:cubicBezTo>
                  <a:pt x="9423" y="9769"/>
                  <a:pt x="13558" y="20191"/>
                  <a:pt x="18455" y="21704"/>
                </a:cubicBezTo>
                <a:cubicBezTo>
                  <a:pt x="19418" y="21983"/>
                  <a:pt x="20283" y="22104"/>
                  <a:pt x="21075" y="22104"/>
                </a:cubicBezTo>
                <a:cubicBezTo>
                  <a:pt x="26363" y="22104"/>
                  <a:pt x="28427" y="16695"/>
                  <a:pt x="34952" y="16695"/>
                </a:cubicBezTo>
                <a:cubicBezTo>
                  <a:pt x="35979" y="16695"/>
                  <a:pt x="37116" y="16829"/>
                  <a:pt x="38394" y="17139"/>
                </a:cubicBezTo>
                <a:cubicBezTo>
                  <a:pt x="40341" y="17611"/>
                  <a:pt x="42003" y="17818"/>
                  <a:pt x="43425" y="17818"/>
                </a:cubicBezTo>
                <a:cubicBezTo>
                  <a:pt x="50449" y="17818"/>
                  <a:pt x="51608" y="12764"/>
                  <a:pt x="52284" y="9550"/>
                </a:cubicBezTo>
                <a:cubicBezTo>
                  <a:pt x="52984" y="5714"/>
                  <a:pt x="52508" y="1625"/>
                  <a:pt x="57296" y="1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14313" rotWithShape="0" algn="bl" dir="13800000" dist="28575">
              <a:srgbClr val="000000">
                <a:alpha val="9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" name="Google Shape;125;p11"/>
          <p:cNvSpPr/>
          <p:nvPr/>
        </p:nvSpPr>
        <p:spPr>
          <a:xfrm flipH="1" rot="-5400000">
            <a:off x="7055276" y="3046405"/>
            <a:ext cx="2619391" cy="1590797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" name="Google Shape;126;p11"/>
          <p:cNvSpPr/>
          <p:nvPr/>
        </p:nvSpPr>
        <p:spPr>
          <a:xfrm>
            <a:off x="7664434" y="4248111"/>
            <a:ext cx="1543241" cy="895412"/>
          </a:xfrm>
          <a:custGeom>
            <a:rect b="b" l="l" r="r" t="t"/>
            <a:pathLst>
              <a:path extrusionOk="0" h="43882" w="75612">
                <a:moveTo>
                  <a:pt x="75611" y="0"/>
                </a:moveTo>
                <a:cubicBezTo>
                  <a:pt x="73511" y="15178"/>
                  <a:pt x="61021" y="12966"/>
                  <a:pt x="44583" y="19015"/>
                </a:cubicBezTo>
                <a:cubicBezTo>
                  <a:pt x="23804" y="26492"/>
                  <a:pt x="23104" y="43882"/>
                  <a:pt x="1" y="43882"/>
                </a:cubicBezTo>
                <a:lnTo>
                  <a:pt x="75611" y="43882"/>
                </a:lnTo>
                <a:lnTo>
                  <a:pt x="75611" y="0"/>
                </a:ln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528638" rotWithShape="0" algn="bl" dir="9180000" dist="238125">
              <a:srgbClr val="000000">
                <a:alpha val="89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7" name="Google Shape;127;p11"/>
          <p:cNvCxnSpPr/>
          <p:nvPr/>
        </p:nvCxnSpPr>
        <p:spPr>
          <a:xfrm>
            <a:off x="0" y="1311475"/>
            <a:ext cx="37731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IMAGEN + TEXT">
  <p:cSld name="MAIN_POINT">
    <p:spTree>
      <p:nvGrpSpPr>
        <p:cNvPr id="128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Google Shape;129;p12"/>
          <p:cNvSpPr txBox="1"/>
          <p:nvPr>
            <p:ph type="ctrTitle"/>
          </p:nvPr>
        </p:nvSpPr>
        <p:spPr>
          <a:xfrm>
            <a:off x="550800" y="850575"/>
            <a:ext cx="8042400" cy="865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A144C"/>
              </a:buClr>
              <a:buSzPts val="2400"/>
              <a:buNone/>
              <a:defRPr sz="2400">
                <a:solidFill>
                  <a:srgbClr val="2A144C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IMAGEN + TITLE + SUBTITLE">
  <p:cSld name="MAIN_POINT_1">
    <p:spTree>
      <p:nvGrpSpPr>
        <p:cNvPr id="130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Google Shape;131;p13"/>
          <p:cNvSpPr txBox="1"/>
          <p:nvPr>
            <p:ph idx="1" type="subTitle"/>
          </p:nvPr>
        </p:nvSpPr>
        <p:spPr>
          <a:xfrm flipH="1">
            <a:off x="683950" y="3174250"/>
            <a:ext cx="15096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A144C"/>
              </a:buClr>
              <a:buSzPts val="1100"/>
              <a:buNone/>
              <a:defRPr sz="1100">
                <a:solidFill>
                  <a:srgbClr val="2A144C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A144C"/>
              </a:buClr>
              <a:buSzPts val="1100"/>
              <a:buNone/>
              <a:defRPr sz="1100">
                <a:solidFill>
                  <a:srgbClr val="2A144C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A144C"/>
              </a:buClr>
              <a:buSzPts val="1100"/>
              <a:buNone/>
              <a:defRPr sz="1100">
                <a:solidFill>
                  <a:srgbClr val="2A144C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A144C"/>
              </a:buClr>
              <a:buSzPts val="1100"/>
              <a:buNone/>
              <a:defRPr sz="1100">
                <a:solidFill>
                  <a:srgbClr val="2A144C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A144C"/>
              </a:buClr>
              <a:buSzPts val="1100"/>
              <a:buNone/>
              <a:defRPr sz="1100">
                <a:solidFill>
                  <a:srgbClr val="2A144C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A144C"/>
              </a:buClr>
              <a:buSzPts val="1100"/>
              <a:buNone/>
              <a:defRPr sz="1100">
                <a:solidFill>
                  <a:srgbClr val="2A144C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A144C"/>
              </a:buClr>
              <a:buSzPts val="1100"/>
              <a:buNone/>
              <a:defRPr sz="1100">
                <a:solidFill>
                  <a:srgbClr val="2A144C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A144C"/>
              </a:buClr>
              <a:buSzPts val="1100"/>
              <a:buNone/>
              <a:defRPr sz="1100">
                <a:solidFill>
                  <a:srgbClr val="2A144C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A144C"/>
              </a:buClr>
              <a:buSzPts val="1100"/>
              <a:buNone/>
              <a:defRPr sz="1100">
                <a:solidFill>
                  <a:srgbClr val="2A144C"/>
                </a:solidFill>
              </a:defRPr>
            </a:lvl9pPr>
          </a:lstStyle>
          <a:p/>
        </p:txBody>
      </p:sp>
      <p:sp>
        <p:nvSpPr>
          <p:cNvPr id="132" name="Google Shape;132;p13"/>
          <p:cNvSpPr txBox="1"/>
          <p:nvPr>
            <p:ph type="ctrTitle"/>
          </p:nvPr>
        </p:nvSpPr>
        <p:spPr>
          <a:xfrm>
            <a:off x="684000" y="2932600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A144C"/>
              </a:buClr>
              <a:buSzPts val="2800"/>
              <a:buNone/>
              <a:defRPr>
                <a:solidFill>
                  <a:srgbClr val="2A144C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A144C"/>
              </a:buClr>
              <a:buSzPts val="1800"/>
              <a:buNone/>
              <a:defRPr sz="1800">
                <a:solidFill>
                  <a:srgbClr val="2A144C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A144C"/>
              </a:buClr>
              <a:buSzPts val="1800"/>
              <a:buNone/>
              <a:defRPr sz="1800">
                <a:solidFill>
                  <a:srgbClr val="2A144C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A144C"/>
              </a:buClr>
              <a:buSzPts val="1800"/>
              <a:buNone/>
              <a:defRPr sz="1800">
                <a:solidFill>
                  <a:srgbClr val="2A144C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A144C"/>
              </a:buClr>
              <a:buSzPts val="1800"/>
              <a:buNone/>
              <a:defRPr sz="1800">
                <a:solidFill>
                  <a:srgbClr val="2A144C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A144C"/>
              </a:buClr>
              <a:buSzPts val="1800"/>
              <a:buNone/>
              <a:defRPr sz="1800">
                <a:solidFill>
                  <a:srgbClr val="2A144C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A144C"/>
              </a:buClr>
              <a:buSzPts val="1800"/>
              <a:buNone/>
              <a:defRPr sz="1800">
                <a:solidFill>
                  <a:srgbClr val="2A144C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A144C"/>
              </a:buClr>
              <a:buSzPts val="1800"/>
              <a:buNone/>
              <a:defRPr sz="1800">
                <a:solidFill>
                  <a:srgbClr val="2A144C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A144C"/>
              </a:buClr>
              <a:buSzPts val="1800"/>
              <a:buNone/>
              <a:defRPr sz="1800">
                <a:solidFill>
                  <a:srgbClr val="2A144C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+ SUBTITLE">
  <p:cSld name="SECTION_TITLE_AND_DESCRIPTION"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14"/>
          <p:cNvSpPr/>
          <p:nvPr/>
        </p:nvSpPr>
        <p:spPr>
          <a:xfrm rot="10800000">
            <a:off x="19" y="38"/>
            <a:ext cx="9144000" cy="5143500"/>
          </a:xfrm>
          <a:prstGeom prst="rect">
            <a:avLst/>
          </a:pr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214313" rotWithShape="0" algn="bl" dir="7440000" dist="3333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" name="Google Shape;135;p14"/>
          <p:cNvSpPr txBox="1"/>
          <p:nvPr>
            <p:ph type="ctrTitle"/>
          </p:nvPr>
        </p:nvSpPr>
        <p:spPr>
          <a:xfrm>
            <a:off x="550800" y="2168684"/>
            <a:ext cx="8042400" cy="86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6" name="Google Shape;136;p14"/>
          <p:cNvSpPr txBox="1"/>
          <p:nvPr>
            <p:ph idx="1" type="subTitle"/>
          </p:nvPr>
        </p:nvSpPr>
        <p:spPr>
          <a:xfrm>
            <a:off x="2403150" y="2885897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7" name="Google Shape;137;p14"/>
          <p:cNvSpPr/>
          <p:nvPr/>
        </p:nvSpPr>
        <p:spPr>
          <a:xfrm>
            <a:off x="-563171" y="-394750"/>
            <a:ext cx="10273758" cy="5983592"/>
          </a:xfrm>
          <a:custGeom>
            <a:rect b="b" l="l" r="r" t="t"/>
            <a:pathLst>
              <a:path extrusionOk="0" h="80032" w="137414">
                <a:moveTo>
                  <a:pt x="29831" y="8441"/>
                </a:moveTo>
                <a:cubicBezTo>
                  <a:pt x="31965" y="8441"/>
                  <a:pt x="33842" y="9729"/>
                  <a:pt x="34394" y="12677"/>
                </a:cubicBezTo>
                <a:cubicBezTo>
                  <a:pt x="35600" y="18098"/>
                  <a:pt x="32383" y="22586"/>
                  <a:pt x="29970" y="24999"/>
                </a:cubicBezTo>
                <a:cubicBezTo>
                  <a:pt x="29149" y="25826"/>
                  <a:pt x="28107" y="26210"/>
                  <a:pt x="27076" y="26210"/>
                </a:cubicBezTo>
                <a:cubicBezTo>
                  <a:pt x="25501" y="26210"/>
                  <a:pt x="23952" y="25313"/>
                  <a:pt x="23262" y="23728"/>
                </a:cubicBezTo>
                <a:cubicBezTo>
                  <a:pt x="22731" y="22457"/>
                  <a:pt x="22264" y="20849"/>
                  <a:pt x="22055" y="18773"/>
                </a:cubicBezTo>
                <a:cubicBezTo>
                  <a:pt x="21321" y="12610"/>
                  <a:pt x="25991" y="8441"/>
                  <a:pt x="29831" y="8441"/>
                </a:cubicBezTo>
                <a:close/>
                <a:moveTo>
                  <a:pt x="122947" y="50284"/>
                </a:moveTo>
                <a:cubicBezTo>
                  <a:pt x="124693" y="50284"/>
                  <a:pt x="126181" y="50756"/>
                  <a:pt x="127150" y="51944"/>
                </a:cubicBezTo>
                <a:cubicBezTo>
                  <a:pt x="131225" y="56996"/>
                  <a:pt x="118611" y="67688"/>
                  <a:pt x="111569" y="67688"/>
                </a:cubicBezTo>
                <a:cubicBezTo>
                  <a:pt x="110380" y="67688"/>
                  <a:pt x="109351" y="67383"/>
                  <a:pt x="108586" y="66696"/>
                </a:cubicBezTo>
                <a:cubicBezTo>
                  <a:pt x="108522" y="66631"/>
                  <a:pt x="108393" y="66503"/>
                  <a:pt x="108329" y="66503"/>
                </a:cubicBezTo>
                <a:cubicBezTo>
                  <a:pt x="104709" y="63141"/>
                  <a:pt x="105578" y="57253"/>
                  <a:pt x="109857" y="54840"/>
                </a:cubicBezTo>
                <a:cubicBezTo>
                  <a:pt x="113464" y="52817"/>
                  <a:pt x="118900" y="50284"/>
                  <a:pt x="122947" y="50284"/>
                </a:cubicBezTo>
                <a:close/>
                <a:moveTo>
                  <a:pt x="52037" y="3557"/>
                </a:moveTo>
                <a:cubicBezTo>
                  <a:pt x="54181" y="3557"/>
                  <a:pt x="56389" y="4061"/>
                  <a:pt x="58524" y="5164"/>
                </a:cubicBezTo>
                <a:cubicBezTo>
                  <a:pt x="58653" y="5164"/>
                  <a:pt x="58862" y="5293"/>
                  <a:pt x="59055" y="5373"/>
                </a:cubicBezTo>
                <a:cubicBezTo>
                  <a:pt x="75351" y="14012"/>
                  <a:pt x="72262" y="19706"/>
                  <a:pt x="87014" y="29503"/>
                </a:cubicBezTo>
                <a:cubicBezTo>
                  <a:pt x="93513" y="33831"/>
                  <a:pt x="99948" y="34238"/>
                  <a:pt x="105364" y="34238"/>
                </a:cubicBezTo>
                <a:cubicBezTo>
                  <a:pt x="106615" y="34238"/>
                  <a:pt x="107812" y="34216"/>
                  <a:pt x="108943" y="34216"/>
                </a:cubicBezTo>
                <a:cubicBezTo>
                  <a:pt x="114124" y="34216"/>
                  <a:pt x="117916" y="34671"/>
                  <a:pt x="119188" y="39751"/>
                </a:cubicBezTo>
                <a:cubicBezTo>
                  <a:pt x="121054" y="46990"/>
                  <a:pt x="104629" y="50416"/>
                  <a:pt x="87207" y="53955"/>
                </a:cubicBezTo>
                <a:cubicBezTo>
                  <a:pt x="69849" y="57575"/>
                  <a:pt x="74466" y="76412"/>
                  <a:pt x="64895" y="77892"/>
                </a:cubicBezTo>
                <a:cubicBezTo>
                  <a:pt x="64448" y="77960"/>
                  <a:pt x="64009" y="77993"/>
                  <a:pt x="63577" y="77993"/>
                </a:cubicBezTo>
                <a:cubicBezTo>
                  <a:pt x="54611" y="77993"/>
                  <a:pt x="48776" y="63800"/>
                  <a:pt x="38416" y="55097"/>
                </a:cubicBezTo>
                <a:cubicBezTo>
                  <a:pt x="34534" y="51908"/>
                  <a:pt x="29888" y="51219"/>
                  <a:pt x="25352" y="51219"/>
                </a:cubicBezTo>
                <a:cubicBezTo>
                  <a:pt x="21901" y="51219"/>
                  <a:pt x="18514" y="51618"/>
                  <a:pt x="15576" y="51618"/>
                </a:cubicBezTo>
                <a:cubicBezTo>
                  <a:pt x="11428" y="51618"/>
                  <a:pt x="8175" y="50823"/>
                  <a:pt x="6902" y="46990"/>
                </a:cubicBezTo>
                <a:cubicBezTo>
                  <a:pt x="3620" y="36871"/>
                  <a:pt x="16827" y="38882"/>
                  <a:pt x="31032" y="30436"/>
                </a:cubicBezTo>
                <a:cubicBezTo>
                  <a:pt x="36533" y="27219"/>
                  <a:pt x="38013" y="23069"/>
                  <a:pt x="37804" y="19176"/>
                </a:cubicBezTo>
                <a:cubicBezTo>
                  <a:pt x="37121" y="10372"/>
                  <a:pt x="44146" y="3557"/>
                  <a:pt x="52037" y="3557"/>
                </a:cubicBezTo>
                <a:close/>
                <a:moveTo>
                  <a:pt x="0" y="0"/>
                </a:moveTo>
                <a:lnTo>
                  <a:pt x="0" y="80032"/>
                </a:lnTo>
                <a:lnTo>
                  <a:pt x="137414" y="80032"/>
                </a:lnTo>
                <a:lnTo>
                  <a:pt x="137414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75000">
                <a:srgbClr val="3B1C6B"/>
              </a:gs>
              <a:gs pos="100000">
                <a:srgbClr val="33185E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457200" rotWithShape="0" algn="bl" dir="11040000" dist="9525">
              <a:srgbClr val="000000">
                <a:alpha val="9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" name="Google Shape;138;p14"/>
          <p:cNvSpPr/>
          <p:nvPr/>
        </p:nvSpPr>
        <p:spPr>
          <a:xfrm>
            <a:off x="-563171" y="-392077"/>
            <a:ext cx="10270073" cy="5987326"/>
          </a:xfrm>
          <a:custGeom>
            <a:rect b="b" l="l" r="r" t="t"/>
            <a:pathLst>
              <a:path extrusionOk="0" h="79839" w="136948">
                <a:moveTo>
                  <a:pt x="15851" y="26968"/>
                </a:moveTo>
                <a:cubicBezTo>
                  <a:pt x="17398" y="26968"/>
                  <a:pt x="18953" y="27740"/>
                  <a:pt x="19852" y="29359"/>
                </a:cubicBezTo>
                <a:cubicBezTo>
                  <a:pt x="21123" y="31707"/>
                  <a:pt x="22201" y="34925"/>
                  <a:pt x="21525" y="38142"/>
                </a:cubicBezTo>
                <a:cubicBezTo>
                  <a:pt x="21077" y="40210"/>
                  <a:pt x="20006" y="41039"/>
                  <a:pt x="18713" y="41039"/>
                </a:cubicBezTo>
                <a:cubicBezTo>
                  <a:pt x="15733" y="41039"/>
                  <a:pt x="11579" y="36631"/>
                  <a:pt x="11197" y="32849"/>
                </a:cubicBezTo>
                <a:cubicBezTo>
                  <a:pt x="11133" y="31916"/>
                  <a:pt x="11197" y="31032"/>
                  <a:pt x="11406" y="30372"/>
                </a:cubicBezTo>
                <a:cubicBezTo>
                  <a:pt x="12038" y="28149"/>
                  <a:pt x="13938" y="26968"/>
                  <a:pt x="15851" y="26968"/>
                </a:cubicBezTo>
                <a:close/>
                <a:moveTo>
                  <a:pt x="80829" y="61008"/>
                </a:moveTo>
                <a:cubicBezTo>
                  <a:pt x="82138" y="61008"/>
                  <a:pt x="83609" y="61108"/>
                  <a:pt x="85261" y="61339"/>
                </a:cubicBezTo>
                <a:cubicBezTo>
                  <a:pt x="97809" y="63286"/>
                  <a:pt x="96055" y="70251"/>
                  <a:pt x="90360" y="71651"/>
                </a:cubicBezTo>
                <a:cubicBezTo>
                  <a:pt x="88846" y="72071"/>
                  <a:pt x="86468" y="72322"/>
                  <a:pt x="83870" y="72322"/>
                </a:cubicBezTo>
                <a:cubicBezTo>
                  <a:pt x="76918" y="72322"/>
                  <a:pt x="68388" y="70525"/>
                  <a:pt x="70590" y="65361"/>
                </a:cubicBezTo>
                <a:cubicBezTo>
                  <a:pt x="70590" y="65361"/>
                  <a:pt x="72203" y="61008"/>
                  <a:pt x="80829" y="61008"/>
                </a:cubicBezTo>
                <a:close/>
                <a:moveTo>
                  <a:pt x="91343" y="2681"/>
                </a:moveTo>
                <a:cubicBezTo>
                  <a:pt x="99198" y="2681"/>
                  <a:pt x="105194" y="16822"/>
                  <a:pt x="106978" y="27621"/>
                </a:cubicBezTo>
                <a:cubicBezTo>
                  <a:pt x="109472" y="42164"/>
                  <a:pt x="131189" y="42228"/>
                  <a:pt x="127296" y="55435"/>
                </a:cubicBezTo>
                <a:cubicBezTo>
                  <a:pt x="125449" y="61701"/>
                  <a:pt x="119365" y="63894"/>
                  <a:pt x="111684" y="63894"/>
                </a:cubicBezTo>
                <a:cubicBezTo>
                  <a:pt x="103175" y="63894"/>
                  <a:pt x="92705" y="61203"/>
                  <a:pt x="83861" y="58379"/>
                </a:cubicBezTo>
                <a:cubicBezTo>
                  <a:pt x="82004" y="57790"/>
                  <a:pt x="80183" y="57527"/>
                  <a:pt x="78396" y="57527"/>
                </a:cubicBezTo>
                <a:cubicBezTo>
                  <a:pt x="64123" y="57527"/>
                  <a:pt x="52045" y="74355"/>
                  <a:pt x="41022" y="76686"/>
                </a:cubicBezTo>
                <a:cubicBezTo>
                  <a:pt x="39607" y="76984"/>
                  <a:pt x="38198" y="77132"/>
                  <a:pt x="36824" y="77132"/>
                </a:cubicBezTo>
                <a:cubicBezTo>
                  <a:pt x="26164" y="77132"/>
                  <a:pt x="17572" y="68217"/>
                  <a:pt x="24340" y="50947"/>
                </a:cubicBezTo>
                <a:cubicBezTo>
                  <a:pt x="32046" y="31370"/>
                  <a:pt x="7916" y="11599"/>
                  <a:pt x="21316" y="9717"/>
                </a:cubicBezTo>
                <a:cubicBezTo>
                  <a:pt x="22590" y="9539"/>
                  <a:pt x="23767" y="9458"/>
                  <a:pt x="24870" y="9458"/>
                </a:cubicBezTo>
                <a:cubicBezTo>
                  <a:pt x="35376" y="9458"/>
                  <a:pt x="39148" y="16825"/>
                  <a:pt x="56385" y="18645"/>
                </a:cubicBezTo>
                <a:cubicBezTo>
                  <a:pt x="57859" y="18801"/>
                  <a:pt x="59260" y="18873"/>
                  <a:pt x="60593" y="18873"/>
                </a:cubicBezTo>
                <a:cubicBezTo>
                  <a:pt x="76411" y="18873"/>
                  <a:pt x="82446" y="8719"/>
                  <a:pt x="82446" y="8719"/>
                </a:cubicBezTo>
                <a:cubicBezTo>
                  <a:pt x="85574" y="4438"/>
                  <a:pt x="88574" y="2681"/>
                  <a:pt x="91343" y="2681"/>
                </a:cubicBezTo>
                <a:close/>
                <a:moveTo>
                  <a:pt x="1" y="0"/>
                </a:moveTo>
                <a:lnTo>
                  <a:pt x="1" y="79839"/>
                </a:lnTo>
                <a:lnTo>
                  <a:pt x="136948" y="79839"/>
                </a:lnTo>
                <a:lnTo>
                  <a:pt x="136948" y="0"/>
                </a:ln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457200" rotWithShape="0" algn="bl" dir="11040000" dist="9525">
              <a:srgbClr val="000000">
                <a:alpha val="9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1">
  <p:cSld name="CAPTION_ONLY">
    <p:spTree>
      <p:nvGrpSpPr>
        <p:cNvPr id="139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15"/>
          <p:cNvSpPr/>
          <p:nvPr/>
        </p:nvSpPr>
        <p:spPr>
          <a:xfrm rot="10800000">
            <a:off x="0" y="17363"/>
            <a:ext cx="9144000" cy="5143500"/>
          </a:xfrm>
          <a:prstGeom prst="rect">
            <a:avLst/>
          </a:pr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214313" rotWithShape="0" algn="bl" dir="7440000" dist="3333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" name="Google Shape;141;p15"/>
          <p:cNvSpPr/>
          <p:nvPr/>
        </p:nvSpPr>
        <p:spPr>
          <a:xfrm>
            <a:off x="885162" y="-27"/>
            <a:ext cx="3384364" cy="488670"/>
          </a:xfrm>
          <a:custGeom>
            <a:rect b="b" l="l" r="r" t="t"/>
            <a:pathLst>
              <a:path extrusionOk="0" h="10869" w="75275">
                <a:moveTo>
                  <a:pt x="1" y="0"/>
                </a:moveTo>
                <a:cubicBezTo>
                  <a:pt x="9530" y="0"/>
                  <a:pt x="24740" y="10868"/>
                  <a:pt x="40464" y="10868"/>
                </a:cubicBezTo>
                <a:cubicBezTo>
                  <a:pt x="42299" y="10868"/>
                  <a:pt x="44142" y="10720"/>
                  <a:pt x="45983" y="10389"/>
                </a:cubicBezTo>
                <a:cubicBezTo>
                  <a:pt x="57549" y="8289"/>
                  <a:pt x="62785" y="0"/>
                  <a:pt x="75275" y="0"/>
                </a:cubicBez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" name="Google Shape;142;p15"/>
          <p:cNvSpPr/>
          <p:nvPr/>
        </p:nvSpPr>
        <p:spPr>
          <a:xfrm flipH="1">
            <a:off x="13546" y="3304475"/>
            <a:ext cx="3055903" cy="1856323"/>
          </a:xfrm>
          <a:custGeom>
            <a:rect b="b" l="l" r="r" t="t"/>
            <a:pathLst>
              <a:path extrusionOk="0" h="41894" w="68947">
                <a:moveTo>
                  <a:pt x="68946" y="1"/>
                </a:moveTo>
                <a:cubicBezTo>
                  <a:pt x="66510" y="21003"/>
                  <a:pt x="56568" y="8766"/>
                  <a:pt x="49820" y="22767"/>
                </a:cubicBezTo>
                <a:cubicBezTo>
                  <a:pt x="47017" y="28576"/>
                  <a:pt x="43857" y="31157"/>
                  <a:pt x="40555" y="31157"/>
                </a:cubicBezTo>
                <a:cubicBezTo>
                  <a:pt x="36567" y="31157"/>
                  <a:pt x="32370" y="27392"/>
                  <a:pt x="28341" y="21003"/>
                </a:cubicBezTo>
                <a:cubicBezTo>
                  <a:pt x="25275" y="16136"/>
                  <a:pt x="21168" y="13747"/>
                  <a:pt x="17595" y="13747"/>
                </a:cubicBezTo>
                <a:cubicBezTo>
                  <a:pt x="12616" y="13747"/>
                  <a:pt x="8673" y="18384"/>
                  <a:pt x="10026" y="27416"/>
                </a:cubicBezTo>
                <a:cubicBezTo>
                  <a:pt x="12127" y="40970"/>
                  <a:pt x="1" y="41894"/>
                  <a:pt x="1" y="41894"/>
                </a:cubicBezTo>
                <a:lnTo>
                  <a:pt x="68946" y="41894"/>
                </a:lnTo>
                <a:lnTo>
                  <a:pt x="68946" y="1"/>
                </a:ln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71463" rotWithShape="0" algn="bl" dist="171450">
              <a:srgbClr val="000000">
                <a:alpha val="9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" name="Google Shape;143;p15"/>
          <p:cNvSpPr/>
          <p:nvPr/>
        </p:nvSpPr>
        <p:spPr>
          <a:xfrm flipH="1" rot="5400000">
            <a:off x="-388421" y="726291"/>
            <a:ext cx="2832860" cy="1721006"/>
          </a:xfrm>
          <a:custGeom>
            <a:rect b="b" l="l" r="r" t="t"/>
            <a:pathLst>
              <a:path extrusionOk="0" h="41894" w="68947">
                <a:moveTo>
                  <a:pt x="68946" y="1"/>
                </a:moveTo>
                <a:cubicBezTo>
                  <a:pt x="66510" y="21003"/>
                  <a:pt x="56568" y="8766"/>
                  <a:pt x="49820" y="22767"/>
                </a:cubicBezTo>
                <a:cubicBezTo>
                  <a:pt x="47017" y="28576"/>
                  <a:pt x="43857" y="31157"/>
                  <a:pt x="40555" y="31157"/>
                </a:cubicBezTo>
                <a:cubicBezTo>
                  <a:pt x="36567" y="31157"/>
                  <a:pt x="32370" y="27392"/>
                  <a:pt x="28341" y="21003"/>
                </a:cubicBezTo>
                <a:cubicBezTo>
                  <a:pt x="25275" y="16136"/>
                  <a:pt x="21168" y="13747"/>
                  <a:pt x="17595" y="13747"/>
                </a:cubicBezTo>
                <a:cubicBezTo>
                  <a:pt x="12616" y="13747"/>
                  <a:pt x="8673" y="18384"/>
                  <a:pt x="10026" y="27416"/>
                </a:cubicBezTo>
                <a:cubicBezTo>
                  <a:pt x="12127" y="40970"/>
                  <a:pt x="1" y="41894"/>
                  <a:pt x="1" y="41894"/>
                </a:cubicBezTo>
                <a:lnTo>
                  <a:pt x="68946" y="41894"/>
                </a:lnTo>
                <a:lnTo>
                  <a:pt x="68946" y="1"/>
                </a:ln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557213" rotWithShape="0" algn="bl" dir="9060000" dist="171450">
              <a:srgbClr val="000000">
                <a:alpha val="76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" name="Google Shape;144;p15"/>
          <p:cNvSpPr/>
          <p:nvPr/>
        </p:nvSpPr>
        <p:spPr>
          <a:xfrm flipH="1">
            <a:off x="13719" y="3250625"/>
            <a:ext cx="3145288" cy="1910227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428625" rotWithShape="0" algn="bl" dir="10800000" dist="47625">
              <a:srgbClr val="000000">
                <a:alpha val="8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" name="Google Shape;145;p15"/>
          <p:cNvSpPr/>
          <p:nvPr/>
        </p:nvSpPr>
        <p:spPr>
          <a:xfrm rot="10800000">
            <a:off x="13511" y="9"/>
            <a:ext cx="2258273" cy="1371342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342900" rotWithShape="0" algn="bl" dir="4440000" dist="161925">
              <a:srgbClr val="000000">
                <a:alpha val="9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" name="Google Shape;146;p15"/>
          <p:cNvSpPr/>
          <p:nvPr/>
        </p:nvSpPr>
        <p:spPr>
          <a:xfrm flipH="1" rot="10800000">
            <a:off x="13629" y="4644904"/>
            <a:ext cx="2167822" cy="515943"/>
          </a:xfrm>
          <a:custGeom>
            <a:rect b="b" l="l" r="r" t="t"/>
            <a:pathLst>
              <a:path extrusionOk="0" h="20779" w="87289">
                <a:moveTo>
                  <a:pt x="1" y="0"/>
                </a:moveTo>
                <a:lnTo>
                  <a:pt x="1" y="20779"/>
                </a:lnTo>
                <a:cubicBezTo>
                  <a:pt x="1392" y="17028"/>
                  <a:pt x="6615" y="14295"/>
                  <a:pt x="13490" y="14295"/>
                </a:cubicBezTo>
                <a:cubicBezTo>
                  <a:pt x="17548" y="14295"/>
                  <a:pt x="22180" y="15247"/>
                  <a:pt x="26940" y="17502"/>
                </a:cubicBezTo>
                <a:cubicBezTo>
                  <a:pt x="29598" y="18781"/>
                  <a:pt x="32067" y="19328"/>
                  <a:pt x="34443" y="19328"/>
                </a:cubicBezTo>
                <a:cubicBezTo>
                  <a:pt x="48563" y="19328"/>
                  <a:pt x="59411" y="0"/>
                  <a:pt x="87288" y="0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" name="Google Shape;147;p15"/>
          <p:cNvSpPr/>
          <p:nvPr/>
        </p:nvSpPr>
        <p:spPr>
          <a:xfrm rot="10800000">
            <a:off x="2181454" y="4846504"/>
            <a:ext cx="2177329" cy="314359"/>
          </a:xfrm>
          <a:custGeom>
            <a:rect b="b" l="l" r="r" t="t"/>
            <a:pathLst>
              <a:path extrusionOk="0" h="10869" w="75275">
                <a:moveTo>
                  <a:pt x="1" y="0"/>
                </a:moveTo>
                <a:cubicBezTo>
                  <a:pt x="9530" y="0"/>
                  <a:pt x="24740" y="10868"/>
                  <a:pt x="40464" y="10868"/>
                </a:cubicBezTo>
                <a:cubicBezTo>
                  <a:pt x="42299" y="10868"/>
                  <a:pt x="44142" y="10720"/>
                  <a:pt x="45983" y="10389"/>
                </a:cubicBezTo>
                <a:cubicBezTo>
                  <a:pt x="57549" y="8289"/>
                  <a:pt x="62785" y="0"/>
                  <a:pt x="75275" y="0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" name="Google Shape;148;p15"/>
          <p:cNvSpPr/>
          <p:nvPr/>
        </p:nvSpPr>
        <p:spPr>
          <a:xfrm flipH="1" rot="-5400000">
            <a:off x="-1008293" y="1008260"/>
            <a:ext cx="4072602" cy="2056040"/>
          </a:xfrm>
          <a:custGeom>
            <a:rect b="b" l="l" r="r" t="t"/>
            <a:pathLst>
              <a:path extrusionOk="0" h="30217" w="59845">
                <a:moveTo>
                  <a:pt x="1" y="1"/>
                </a:moveTo>
                <a:lnTo>
                  <a:pt x="1" y="30217"/>
                </a:lnTo>
                <a:cubicBezTo>
                  <a:pt x="1" y="20415"/>
                  <a:pt x="1625" y="14563"/>
                  <a:pt x="11062" y="14563"/>
                </a:cubicBezTo>
                <a:cubicBezTo>
                  <a:pt x="11153" y="14564"/>
                  <a:pt x="11243" y="14565"/>
                  <a:pt x="11332" y="14565"/>
                </a:cubicBezTo>
                <a:cubicBezTo>
                  <a:pt x="19985" y="14565"/>
                  <a:pt x="22196" y="7891"/>
                  <a:pt x="26464" y="4537"/>
                </a:cubicBezTo>
                <a:cubicBezTo>
                  <a:pt x="27976" y="3383"/>
                  <a:pt x="29456" y="2918"/>
                  <a:pt x="30909" y="2918"/>
                </a:cubicBezTo>
                <a:cubicBezTo>
                  <a:pt x="36889" y="2918"/>
                  <a:pt x="42388" y="10793"/>
                  <a:pt x="47569" y="10793"/>
                </a:cubicBezTo>
                <a:cubicBezTo>
                  <a:pt x="48240" y="10793"/>
                  <a:pt x="48906" y="10661"/>
                  <a:pt x="49567" y="10362"/>
                </a:cubicBezTo>
                <a:cubicBezTo>
                  <a:pt x="56708" y="7338"/>
                  <a:pt x="52256" y="1149"/>
                  <a:pt x="59845" y="1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14363" rotWithShape="0" algn="bl" dir="5400000" dist="123825">
              <a:srgbClr val="000000">
                <a:alpha val="81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" name="Google Shape;149;p15"/>
          <p:cNvSpPr txBox="1"/>
          <p:nvPr>
            <p:ph type="ctrTitle"/>
          </p:nvPr>
        </p:nvSpPr>
        <p:spPr>
          <a:xfrm>
            <a:off x="3420290" y="438150"/>
            <a:ext cx="4675800" cy="7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1 1">
  <p:cSld name="CAPTION_ONLY_2">
    <p:spTree>
      <p:nvGrpSpPr>
        <p:cNvPr id="150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Google Shape;151;p16"/>
          <p:cNvSpPr/>
          <p:nvPr/>
        </p:nvSpPr>
        <p:spPr>
          <a:xfrm rot="10800000">
            <a:off x="-6" y="-12"/>
            <a:ext cx="9144000" cy="5143500"/>
          </a:xfrm>
          <a:prstGeom prst="rect">
            <a:avLst/>
          </a:pr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214313" rotWithShape="0" algn="bl" dir="7440000" dist="3333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" name="Google Shape;152;p16"/>
          <p:cNvSpPr/>
          <p:nvPr/>
        </p:nvSpPr>
        <p:spPr>
          <a:xfrm flipH="1" rot="-5400000">
            <a:off x="7228121" y="3227126"/>
            <a:ext cx="2383670" cy="1448066"/>
          </a:xfrm>
          <a:custGeom>
            <a:rect b="b" l="l" r="r" t="t"/>
            <a:pathLst>
              <a:path extrusionOk="0" h="41894" w="68947">
                <a:moveTo>
                  <a:pt x="68946" y="1"/>
                </a:moveTo>
                <a:cubicBezTo>
                  <a:pt x="66510" y="21003"/>
                  <a:pt x="56568" y="8766"/>
                  <a:pt x="49820" y="22767"/>
                </a:cubicBezTo>
                <a:cubicBezTo>
                  <a:pt x="47017" y="28576"/>
                  <a:pt x="43857" y="31157"/>
                  <a:pt x="40555" y="31157"/>
                </a:cubicBezTo>
                <a:cubicBezTo>
                  <a:pt x="36567" y="31157"/>
                  <a:pt x="32370" y="27392"/>
                  <a:pt x="28341" y="21003"/>
                </a:cubicBezTo>
                <a:cubicBezTo>
                  <a:pt x="25275" y="16136"/>
                  <a:pt x="21168" y="13747"/>
                  <a:pt x="17595" y="13747"/>
                </a:cubicBezTo>
                <a:cubicBezTo>
                  <a:pt x="12616" y="13747"/>
                  <a:pt x="8673" y="18384"/>
                  <a:pt x="10026" y="27416"/>
                </a:cubicBezTo>
                <a:cubicBezTo>
                  <a:pt x="12127" y="40970"/>
                  <a:pt x="1" y="41894"/>
                  <a:pt x="1" y="41894"/>
                </a:cubicBezTo>
                <a:lnTo>
                  <a:pt x="68946" y="41894"/>
                </a:lnTo>
                <a:lnTo>
                  <a:pt x="68946" y="1"/>
                </a:ln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557213" rotWithShape="0" algn="bl" dir="9060000" dist="171450">
              <a:srgbClr val="000000">
                <a:alpha val="76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" name="Google Shape;153;p16"/>
          <p:cNvSpPr/>
          <p:nvPr/>
        </p:nvSpPr>
        <p:spPr>
          <a:xfrm>
            <a:off x="3154088" y="1160500"/>
            <a:ext cx="1507500" cy="15075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  <a:effectLst>
            <a:outerShdw blurRad="228600" rotWithShape="0" algn="bl" dir="5400000" dist="104775">
              <a:srgbClr val="000000">
                <a:alpha val="7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" name="Google Shape;154;p16"/>
          <p:cNvSpPr/>
          <p:nvPr/>
        </p:nvSpPr>
        <p:spPr>
          <a:xfrm>
            <a:off x="4833763" y="1160500"/>
            <a:ext cx="1507500" cy="1507500"/>
          </a:xfrm>
          <a:prstGeom prst="rect">
            <a:avLst/>
          </a:prstGeom>
          <a:noFill/>
          <a:ln cap="flat" cmpd="sng" w="38100">
            <a:solidFill>
              <a:srgbClr val="5E2CAB"/>
            </a:solidFill>
            <a:prstDash val="solid"/>
            <a:round/>
            <a:headEnd len="sm" w="sm" type="none"/>
            <a:tailEnd len="sm" w="sm" type="none"/>
          </a:ln>
          <a:effectLst>
            <a:outerShdw blurRad="228600" rotWithShape="0" algn="bl" dir="5400000" dist="104775">
              <a:srgbClr val="000000">
                <a:alpha val="7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" name="Google Shape;155;p16"/>
          <p:cNvSpPr/>
          <p:nvPr/>
        </p:nvSpPr>
        <p:spPr>
          <a:xfrm>
            <a:off x="6513438" y="1160500"/>
            <a:ext cx="1507500" cy="15075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  <a:effectLst>
            <a:outerShdw blurRad="228600" rotWithShape="0" algn="bl" dir="5400000" dist="104775">
              <a:srgbClr val="000000">
                <a:alpha val="7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" name="Google Shape;156;p16"/>
          <p:cNvSpPr/>
          <p:nvPr/>
        </p:nvSpPr>
        <p:spPr>
          <a:xfrm>
            <a:off x="3154088" y="2816575"/>
            <a:ext cx="1507500" cy="1507500"/>
          </a:xfrm>
          <a:prstGeom prst="rect">
            <a:avLst/>
          </a:prstGeom>
          <a:noFill/>
          <a:ln cap="flat" cmpd="sng" w="38100">
            <a:solidFill>
              <a:srgbClr val="421F78"/>
            </a:solidFill>
            <a:prstDash val="solid"/>
            <a:round/>
            <a:headEnd len="sm" w="sm" type="none"/>
            <a:tailEnd len="sm" w="sm" type="none"/>
          </a:ln>
          <a:effectLst>
            <a:outerShdw blurRad="228600" rotWithShape="0" algn="bl" dir="5400000" dist="104775">
              <a:srgbClr val="000000">
                <a:alpha val="7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" name="Google Shape;157;p16"/>
          <p:cNvSpPr/>
          <p:nvPr/>
        </p:nvSpPr>
        <p:spPr>
          <a:xfrm>
            <a:off x="4833763" y="2816575"/>
            <a:ext cx="1507500" cy="15075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  <a:effectLst>
            <a:outerShdw blurRad="228600" rotWithShape="0" algn="bl" dir="5400000" dist="104775">
              <a:srgbClr val="000000">
                <a:alpha val="7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" name="Google Shape;158;p16"/>
          <p:cNvSpPr/>
          <p:nvPr/>
        </p:nvSpPr>
        <p:spPr>
          <a:xfrm>
            <a:off x="1474413" y="1160500"/>
            <a:ext cx="1507500" cy="1507500"/>
          </a:xfrm>
          <a:prstGeom prst="rect">
            <a:avLst/>
          </a:prstGeom>
          <a:noFill/>
          <a:ln cap="flat" cmpd="sng" w="38100">
            <a:solidFill>
              <a:srgbClr val="33185E"/>
            </a:solidFill>
            <a:prstDash val="solid"/>
            <a:round/>
            <a:headEnd len="sm" w="sm" type="none"/>
            <a:tailEnd len="sm" w="sm" type="none"/>
          </a:ln>
          <a:effectLst>
            <a:outerShdw blurRad="228600" rotWithShape="0" algn="bl" dir="5400000" dist="104775">
              <a:srgbClr val="000000">
                <a:alpha val="7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2FFB7"/>
              </a:solidFill>
            </a:endParaRPr>
          </a:p>
        </p:txBody>
      </p:sp>
      <p:sp>
        <p:nvSpPr>
          <p:cNvPr id="159" name="Google Shape;159;p16"/>
          <p:cNvSpPr/>
          <p:nvPr/>
        </p:nvSpPr>
        <p:spPr>
          <a:xfrm>
            <a:off x="1474413" y="2816575"/>
            <a:ext cx="1507500" cy="15075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  <a:effectLst>
            <a:outerShdw blurRad="228600" rotWithShape="0" algn="bl" dir="5400000" dist="104775">
              <a:srgbClr val="000000">
                <a:alpha val="7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" name="Google Shape;160;p16"/>
          <p:cNvSpPr txBox="1"/>
          <p:nvPr>
            <p:ph type="ctrTitle"/>
          </p:nvPr>
        </p:nvSpPr>
        <p:spPr>
          <a:xfrm>
            <a:off x="79825" y="438150"/>
            <a:ext cx="8005200" cy="7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61" name="Google Shape;161;p16"/>
          <p:cNvSpPr/>
          <p:nvPr/>
        </p:nvSpPr>
        <p:spPr>
          <a:xfrm>
            <a:off x="6513438" y="2816575"/>
            <a:ext cx="1507500" cy="1507500"/>
          </a:xfrm>
          <a:prstGeom prst="rect">
            <a:avLst/>
          </a:prstGeom>
          <a:noFill/>
          <a:ln cap="flat" cmpd="sng" w="38100">
            <a:solidFill>
              <a:srgbClr val="6851AC"/>
            </a:solidFill>
            <a:prstDash val="solid"/>
            <a:round/>
            <a:headEnd len="sm" w="sm" type="none"/>
            <a:tailEnd len="sm" w="sm" type="none"/>
          </a:ln>
          <a:effectLst>
            <a:outerShdw blurRad="228600" rotWithShape="0" algn="bl" dir="5400000" dist="104775">
              <a:srgbClr val="000000">
                <a:alpha val="7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" name="Google Shape;162;p16"/>
          <p:cNvSpPr/>
          <p:nvPr/>
        </p:nvSpPr>
        <p:spPr>
          <a:xfrm flipH="1" rot="10800000">
            <a:off x="885190" y="4672193"/>
            <a:ext cx="3384364" cy="488670"/>
          </a:xfrm>
          <a:custGeom>
            <a:rect b="b" l="l" r="r" t="t"/>
            <a:pathLst>
              <a:path extrusionOk="0" h="10869" w="75275">
                <a:moveTo>
                  <a:pt x="1" y="0"/>
                </a:moveTo>
                <a:cubicBezTo>
                  <a:pt x="9530" y="0"/>
                  <a:pt x="24740" y="10868"/>
                  <a:pt x="40464" y="10868"/>
                </a:cubicBezTo>
                <a:cubicBezTo>
                  <a:pt x="42299" y="10868"/>
                  <a:pt x="44142" y="10720"/>
                  <a:pt x="45983" y="10389"/>
                </a:cubicBezTo>
                <a:cubicBezTo>
                  <a:pt x="57549" y="8289"/>
                  <a:pt x="62785" y="0"/>
                  <a:pt x="75275" y="0"/>
                </a:cubicBez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" name="Google Shape;163;p16"/>
          <p:cNvSpPr/>
          <p:nvPr/>
        </p:nvSpPr>
        <p:spPr>
          <a:xfrm rot="10800000">
            <a:off x="13757" y="-34"/>
            <a:ext cx="2958516" cy="1797357"/>
          </a:xfrm>
          <a:custGeom>
            <a:rect b="b" l="l" r="r" t="t"/>
            <a:pathLst>
              <a:path extrusionOk="0" h="41894" w="68947">
                <a:moveTo>
                  <a:pt x="68946" y="1"/>
                </a:moveTo>
                <a:cubicBezTo>
                  <a:pt x="66510" y="21003"/>
                  <a:pt x="56568" y="8766"/>
                  <a:pt x="49820" y="22767"/>
                </a:cubicBezTo>
                <a:cubicBezTo>
                  <a:pt x="47017" y="28576"/>
                  <a:pt x="43857" y="31157"/>
                  <a:pt x="40555" y="31157"/>
                </a:cubicBezTo>
                <a:cubicBezTo>
                  <a:pt x="36567" y="31157"/>
                  <a:pt x="32370" y="27392"/>
                  <a:pt x="28341" y="21003"/>
                </a:cubicBezTo>
                <a:cubicBezTo>
                  <a:pt x="25275" y="16136"/>
                  <a:pt x="21168" y="13747"/>
                  <a:pt x="17595" y="13747"/>
                </a:cubicBezTo>
                <a:cubicBezTo>
                  <a:pt x="12616" y="13747"/>
                  <a:pt x="8673" y="18384"/>
                  <a:pt x="10026" y="27416"/>
                </a:cubicBezTo>
                <a:cubicBezTo>
                  <a:pt x="12127" y="40970"/>
                  <a:pt x="1" y="41894"/>
                  <a:pt x="1" y="41894"/>
                </a:cubicBezTo>
                <a:lnTo>
                  <a:pt x="68946" y="41894"/>
                </a:lnTo>
                <a:lnTo>
                  <a:pt x="68946" y="1"/>
                </a:ln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71463" rotWithShape="0" algn="bl" dist="171450">
              <a:srgbClr val="000000">
                <a:alpha val="9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" name="Google Shape;164;p16"/>
          <p:cNvSpPr/>
          <p:nvPr/>
        </p:nvSpPr>
        <p:spPr>
          <a:xfrm rot="5400000">
            <a:off x="-388393" y="2713539"/>
            <a:ext cx="2832860" cy="1721006"/>
          </a:xfrm>
          <a:custGeom>
            <a:rect b="b" l="l" r="r" t="t"/>
            <a:pathLst>
              <a:path extrusionOk="0" h="41894" w="68947">
                <a:moveTo>
                  <a:pt x="68946" y="1"/>
                </a:moveTo>
                <a:cubicBezTo>
                  <a:pt x="66510" y="21003"/>
                  <a:pt x="56568" y="8766"/>
                  <a:pt x="49820" y="22767"/>
                </a:cubicBezTo>
                <a:cubicBezTo>
                  <a:pt x="47017" y="28576"/>
                  <a:pt x="43857" y="31157"/>
                  <a:pt x="40555" y="31157"/>
                </a:cubicBezTo>
                <a:cubicBezTo>
                  <a:pt x="36567" y="31157"/>
                  <a:pt x="32370" y="27392"/>
                  <a:pt x="28341" y="21003"/>
                </a:cubicBezTo>
                <a:cubicBezTo>
                  <a:pt x="25275" y="16136"/>
                  <a:pt x="21168" y="13747"/>
                  <a:pt x="17595" y="13747"/>
                </a:cubicBezTo>
                <a:cubicBezTo>
                  <a:pt x="12616" y="13747"/>
                  <a:pt x="8673" y="18384"/>
                  <a:pt x="10026" y="27416"/>
                </a:cubicBezTo>
                <a:cubicBezTo>
                  <a:pt x="12127" y="40970"/>
                  <a:pt x="1" y="41894"/>
                  <a:pt x="1" y="41894"/>
                </a:cubicBezTo>
                <a:lnTo>
                  <a:pt x="68946" y="41894"/>
                </a:lnTo>
                <a:lnTo>
                  <a:pt x="68946" y="1"/>
                </a:ln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557213" rotWithShape="0" algn="bl" dir="9060000" dist="171450">
              <a:srgbClr val="000000">
                <a:alpha val="76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" name="Google Shape;165;p16"/>
          <p:cNvSpPr/>
          <p:nvPr/>
        </p:nvSpPr>
        <p:spPr>
          <a:xfrm rot="10800000">
            <a:off x="-3" y="-17"/>
            <a:ext cx="3145288" cy="1910227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428625" rotWithShape="0" algn="bl" dir="10800000" dist="47625">
              <a:srgbClr val="000000">
                <a:alpha val="8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" name="Google Shape;166;p16"/>
          <p:cNvSpPr/>
          <p:nvPr/>
        </p:nvSpPr>
        <p:spPr>
          <a:xfrm flipH="1">
            <a:off x="13540" y="3789484"/>
            <a:ext cx="2258273" cy="1371342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342900" rotWithShape="0" algn="bl" dir="4440000" dist="161925">
              <a:srgbClr val="000000">
                <a:alpha val="9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" name="Google Shape;167;p16"/>
          <p:cNvSpPr/>
          <p:nvPr/>
        </p:nvSpPr>
        <p:spPr>
          <a:xfrm>
            <a:off x="8" y="-11"/>
            <a:ext cx="2167822" cy="515943"/>
          </a:xfrm>
          <a:custGeom>
            <a:rect b="b" l="l" r="r" t="t"/>
            <a:pathLst>
              <a:path extrusionOk="0" h="20779" w="87289">
                <a:moveTo>
                  <a:pt x="1" y="0"/>
                </a:moveTo>
                <a:lnTo>
                  <a:pt x="1" y="20779"/>
                </a:lnTo>
                <a:cubicBezTo>
                  <a:pt x="1392" y="17028"/>
                  <a:pt x="6615" y="14295"/>
                  <a:pt x="13490" y="14295"/>
                </a:cubicBezTo>
                <a:cubicBezTo>
                  <a:pt x="17548" y="14295"/>
                  <a:pt x="22180" y="15247"/>
                  <a:pt x="26940" y="17502"/>
                </a:cubicBezTo>
                <a:cubicBezTo>
                  <a:pt x="29598" y="18781"/>
                  <a:pt x="32067" y="19328"/>
                  <a:pt x="34443" y="19328"/>
                </a:cubicBezTo>
                <a:cubicBezTo>
                  <a:pt x="48563" y="19328"/>
                  <a:pt x="59411" y="0"/>
                  <a:pt x="87288" y="0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16"/>
          <p:cNvSpPr/>
          <p:nvPr/>
        </p:nvSpPr>
        <p:spPr>
          <a:xfrm flipH="1">
            <a:off x="2181482" y="-27"/>
            <a:ext cx="2177329" cy="314359"/>
          </a:xfrm>
          <a:custGeom>
            <a:rect b="b" l="l" r="r" t="t"/>
            <a:pathLst>
              <a:path extrusionOk="0" h="10869" w="75275">
                <a:moveTo>
                  <a:pt x="1" y="0"/>
                </a:moveTo>
                <a:cubicBezTo>
                  <a:pt x="9530" y="0"/>
                  <a:pt x="24740" y="10868"/>
                  <a:pt x="40464" y="10868"/>
                </a:cubicBezTo>
                <a:cubicBezTo>
                  <a:pt x="42299" y="10868"/>
                  <a:pt x="44142" y="10720"/>
                  <a:pt x="45983" y="10389"/>
                </a:cubicBezTo>
                <a:cubicBezTo>
                  <a:pt x="57549" y="8289"/>
                  <a:pt x="62785" y="0"/>
                  <a:pt x="75275" y="0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" name="Google Shape;169;p16"/>
          <p:cNvSpPr/>
          <p:nvPr/>
        </p:nvSpPr>
        <p:spPr>
          <a:xfrm rot="-5400000">
            <a:off x="-1008264" y="2096535"/>
            <a:ext cx="4072602" cy="2056040"/>
          </a:xfrm>
          <a:custGeom>
            <a:rect b="b" l="l" r="r" t="t"/>
            <a:pathLst>
              <a:path extrusionOk="0" h="30217" w="59845">
                <a:moveTo>
                  <a:pt x="1" y="1"/>
                </a:moveTo>
                <a:lnTo>
                  <a:pt x="1" y="30217"/>
                </a:lnTo>
                <a:cubicBezTo>
                  <a:pt x="1" y="20415"/>
                  <a:pt x="1625" y="14563"/>
                  <a:pt x="11062" y="14563"/>
                </a:cubicBezTo>
                <a:cubicBezTo>
                  <a:pt x="11153" y="14564"/>
                  <a:pt x="11243" y="14565"/>
                  <a:pt x="11332" y="14565"/>
                </a:cubicBezTo>
                <a:cubicBezTo>
                  <a:pt x="19985" y="14565"/>
                  <a:pt x="22196" y="7891"/>
                  <a:pt x="26464" y="4537"/>
                </a:cubicBezTo>
                <a:cubicBezTo>
                  <a:pt x="27976" y="3383"/>
                  <a:pt x="29456" y="2918"/>
                  <a:pt x="30909" y="2918"/>
                </a:cubicBezTo>
                <a:cubicBezTo>
                  <a:pt x="36889" y="2918"/>
                  <a:pt x="42388" y="10793"/>
                  <a:pt x="47569" y="10793"/>
                </a:cubicBezTo>
                <a:cubicBezTo>
                  <a:pt x="48240" y="10793"/>
                  <a:pt x="48906" y="10661"/>
                  <a:pt x="49567" y="10362"/>
                </a:cubicBezTo>
                <a:cubicBezTo>
                  <a:pt x="56708" y="7338"/>
                  <a:pt x="52256" y="1149"/>
                  <a:pt x="59845" y="1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14363" rotWithShape="0" algn="bl" dir="5400000" dist="123825">
              <a:srgbClr val="000000">
                <a:alpha val="81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" name="Google Shape;170;p16"/>
          <p:cNvSpPr/>
          <p:nvPr/>
        </p:nvSpPr>
        <p:spPr>
          <a:xfrm flipH="1" rot="-5400000">
            <a:off x="6616252" y="2615176"/>
            <a:ext cx="3145288" cy="1910227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428625" rotWithShape="0" algn="bl" dir="10800000" dist="47625">
              <a:srgbClr val="000000">
                <a:alpha val="8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" name="Google Shape;171;p16"/>
          <p:cNvSpPr/>
          <p:nvPr/>
        </p:nvSpPr>
        <p:spPr>
          <a:xfrm flipH="1" rot="5400000">
            <a:off x="7802121" y="3801140"/>
            <a:ext cx="2167822" cy="515943"/>
          </a:xfrm>
          <a:custGeom>
            <a:rect b="b" l="l" r="r" t="t"/>
            <a:pathLst>
              <a:path extrusionOk="0" h="20779" w="87289">
                <a:moveTo>
                  <a:pt x="1" y="0"/>
                </a:moveTo>
                <a:lnTo>
                  <a:pt x="1" y="20779"/>
                </a:lnTo>
                <a:cubicBezTo>
                  <a:pt x="1392" y="17028"/>
                  <a:pt x="6615" y="14295"/>
                  <a:pt x="13490" y="14295"/>
                </a:cubicBezTo>
                <a:cubicBezTo>
                  <a:pt x="17548" y="14295"/>
                  <a:pt x="22180" y="15247"/>
                  <a:pt x="26940" y="17502"/>
                </a:cubicBezTo>
                <a:cubicBezTo>
                  <a:pt x="29598" y="18781"/>
                  <a:pt x="32067" y="19328"/>
                  <a:pt x="34443" y="19328"/>
                </a:cubicBezTo>
                <a:cubicBezTo>
                  <a:pt x="48563" y="19328"/>
                  <a:pt x="59411" y="0"/>
                  <a:pt x="87288" y="0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2">
  <p:cSld name="CAPTION_ONLY_1">
    <p:spTree>
      <p:nvGrpSpPr>
        <p:cNvPr id="172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" name="Google Shape;173;p17"/>
          <p:cNvSpPr/>
          <p:nvPr/>
        </p:nvSpPr>
        <p:spPr>
          <a:xfrm flipH="1" rot="10800000">
            <a:off x="200" y="-18850"/>
            <a:ext cx="9157200" cy="5162400"/>
          </a:xfrm>
          <a:prstGeom prst="rect">
            <a:avLst/>
          </a:pr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214313" rotWithShape="0" algn="bl" dir="7440000" dist="3333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" name="Google Shape;174;p17"/>
          <p:cNvSpPr txBox="1"/>
          <p:nvPr>
            <p:ph type="ctrTitle"/>
          </p:nvPr>
        </p:nvSpPr>
        <p:spPr>
          <a:xfrm flipH="1">
            <a:off x="954519" y="438150"/>
            <a:ext cx="4675800" cy="7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75" name="Google Shape;175;p17"/>
          <p:cNvSpPr/>
          <p:nvPr/>
        </p:nvSpPr>
        <p:spPr>
          <a:xfrm flipH="1">
            <a:off x="4874474" y="-27"/>
            <a:ext cx="3384364" cy="488670"/>
          </a:xfrm>
          <a:custGeom>
            <a:rect b="b" l="l" r="r" t="t"/>
            <a:pathLst>
              <a:path extrusionOk="0" h="10869" w="75275">
                <a:moveTo>
                  <a:pt x="1" y="0"/>
                </a:moveTo>
                <a:cubicBezTo>
                  <a:pt x="9530" y="0"/>
                  <a:pt x="24740" y="10868"/>
                  <a:pt x="40464" y="10868"/>
                </a:cubicBezTo>
                <a:cubicBezTo>
                  <a:pt x="42299" y="10868"/>
                  <a:pt x="44142" y="10720"/>
                  <a:pt x="45983" y="10389"/>
                </a:cubicBezTo>
                <a:cubicBezTo>
                  <a:pt x="57549" y="8289"/>
                  <a:pt x="62785" y="0"/>
                  <a:pt x="75275" y="0"/>
                </a:cubicBez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" name="Google Shape;176;p17"/>
          <p:cNvSpPr/>
          <p:nvPr/>
        </p:nvSpPr>
        <p:spPr>
          <a:xfrm>
            <a:off x="522338" y="-68467"/>
            <a:ext cx="8608033" cy="5229314"/>
          </a:xfrm>
          <a:custGeom>
            <a:rect b="b" l="l" r="r" t="t"/>
            <a:pathLst>
              <a:path extrusionOk="0" h="41894" w="68947">
                <a:moveTo>
                  <a:pt x="68946" y="1"/>
                </a:moveTo>
                <a:cubicBezTo>
                  <a:pt x="66510" y="21003"/>
                  <a:pt x="56568" y="8766"/>
                  <a:pt x="49820" y="22767"/>
                </a:cubicBezTo>
                <a:cubicBezTo>
                  <a:pt x="47017" y="28576"/>
                  <a:pt x="43857" y="31157"/>
                  <a:pt x="40555" y="31157"/>
                </a:cubicBezTo>
                <a:cubicBezTo>
                  <a:pt x="36567" y="31157"/>
                  <a:pt x="32370" y="27392"/>
                  <a:pt x="28341" y="21003"/>
                </a:cubicBezTo>
                <a:cubicBezTo>
                  <a:pt x="25275" y="16136"/>
                  <a:pt x="21168" y="13747"/>
                  <a:pt x="17595" y="13747"/>
                </a:cubicBezTo>
                <a:cubicBezTo>
                  <a:pt x="12616" y="13747"/>
                  <a:pt x="8673" y="18384"/>
                  <a:pt x="10026" y="27416"/>
                </a:cubicBezTo>
                <a:cubicBezTo>
                  <a:pt x="12127" y="40970"/>
                  <a:pt x="1" y="41894"/>
                  <a:pt x="1" y="41894"/>
                </a:cubicBezTo>
                <a:lnTo>
                  <a:pt x="68946" y="41894"/>
                </a:lnTo>
                <a:lnTo>
                  <a:pt x="68946" y="1"/>
                </a:ln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514350" rotWithShape="0" algn="bl" dir="13980000" dist="114300">
              <a:srgbClr val="000000">
                <a:alpha val="7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" name="Google Shape;177;p17"/>
          <p:cNvSpPr/>
          <p:nvPr/>
        </p:nvSpPr>
        <p:spPr>
          <a:xfrm rot="-5400000">
            <a:off x="6699561" y="726291"/>
            <a:ext cx="2832860" cy="1721006"/>
          </a:xfrm>
          <a:custGeom>
            <a:rect b="b" l="l" r="r" t="t"/>
            <a:pathLst>
              <a:path extrusionOk="0" h="41894" w="68947">
                <a:moveTo>
                  <a:pt x="68946" y="1"/>
                </a:moveTo>
                <a:cubicBezTo>
                  <a:pt x="66510" y="21003"/>
                  <a:pt x="56568" y="8766"/>
                  <a:pt x="49820" y="22767"/>
                </a:cubicBezTo>
                <a:cubicBezTo>
                  <a:pt x="47017" y="28576"/>
                  <a:pt x="43857" y="31157"/>
                  <a:pt x="40555" y="31157"/>
                </a:cubicBezTo>
                <a:cubicBezTo>
                  <a:pt x="36567" y="31157"/>
                  <a:pt x="32370" y="27392"/>
                  <a:pt x="28341" y="21003"/>
                </a:cubicBezTo>
                <a:cubicBezTo>
                  <a:pt x="25275" y="16136"/>
                  <a:pt x="21168" y="13747"/>
                  <a:pt x="17595" y="13747"/>
                </a:cubicBezTo>
                <a:cubicBezTo>
                  <a:pt x="12616" y="13747"/>
                  <a:pt x="8673" y="18384"/>
                  <a:pt x="10026" y="27416"/>
                </a:cubicBezTo>
                <a:cubicBezTo>
                  <a:pt x="12127" y="40970"/>
                  <a:pt x="1" y="41894"/>
                  <a:pt x="1" y="41894"/>
                </a:cubicBezTo>
                <a:lnTo>
                  <a:pt x="68946" y="41894"/>
                </a:lnTo>
                <a:lnTo>
                  <a:pt x="68946" y="1"/>
                </a:ln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557213" rotWithShape="0" algn="bl" dir="9060000" dist="171450">
              <a:srgbClr val="000000">
                <a:alpha val="76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" name="Google Shape;178;p17"/>
          <p:cNvSpPr/>
          <p:nvPr/>
        </p:nvSpPr>
        <p:spPr>
          <a:xfrm>
            <a:off x="6012219" y="3250625"/>
            <a:ext cx="3145288" cy="1910227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428625" rotWithShape="0" algn="bl" dir="10800000" dist="47625">
              <a:srgbClr val="000000">
                <a:alpha val="8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" name="Google Shape;179;p17"/>
          <p:cNvSpPr/>
          <p:nvPr/>
        </p:nvSpPr>
        <p:spPr>
          <a:xfrm flipH="1" rot="10800000">
            <a:off x="6872216" y="9"/>
            <a:ext cx="2258273" cy="1371342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342900" rotWithShape="0" algn="bl" dir="4440000" dist="161925">
              <a:srgbClr val="000000">
                <a:alpha val="9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" name="Google Shape;180;p17"/>
          <p:cNvSpPr/>
          <p:nvPr/>
        </p:nvSpPr>
        <p:spPr>
          <a:xfrm rot="10800000">
            <a:off x="6989673" y="4644904"/>
            <a:ext cx="2167822" cy="515943"/>
          </a:xfrm>
          <a:custGeom>
            <a:rect b="b" l="l" r="r" t="t"/>
            <a:pathLst>
              <a:path extrusionOk="0" h="20779" w="87289">
                <a:moveTo>
                  <a:pt x="1" y="0"/>
                </a:moveTo>
                <a:lnTo>
                  <a:pt x="1" y="20779"/>
                </a:lnTo>
                <a:cubicBezTo>
                  <a:pt x="1392" y="17028"/>
                  <a:pt x="6615" y="14295"/>
                  <a:pt x="13490" y="14295"/>
                </a:cubicBezTo>
                <a:cubicBezTo>
                  <a:pt x="17548" y="14295"/>
                  <a:pt x="22180" y="15247"/>
                  <a:pt x="26940" y="17502"/>
                </a:cubicBezTo>
                <a:cubicBezTo>
                  <a:pt x="29598" y="18781"/>
                  <a:pt x="32067" y="19328"/>
                  <a:pt x="34443" y="19328"/>
                </a:cubicBezTo>
                <a:cubicBezTo>
                  <a:pt x="48563" y="19328"/>
                  <a:pt x="59411" y="0"/>
                  <a:pt x="87288" y="0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" name="Google Shape;181;p17"/>
          <p:cNvSpPr/>
          <p:nvPr/>
        </p:nvSpPr>
        <p:spPr>
          <a:xfrm flipH="1" rot="10800000">
            <a:off x="4785216" y="4846504"/>
            <a:ext cx="2177329" cy="314359"/>
          </a:xfrm>
          <a:custGeom>
            <a:rect b="b" l="l" r="r" t="t"/>
            <a:pathLst>
              <a:path extrusionOk="0" h="10869" w="75275">
                <a:moveTo>
                  <a:pt x="1" y="0"/>
                </a:moveTo>
                <a:cubicBezTo>
                  <a:pt x="9530" y="0"/>
                  <a:pt x="24740" y="10868"/>
                  <a:pt x="40464" y="10868"/>
                </a:cubicBezTo>
                <a:cubicBezTo>
                  <a:pt x="42299" y="10868"/>
                  <a:pt x="44142" y="10720"/>
                  <a:pt x="45983" y="10389"/>
                </a:cubicBezTo>
                <a:cubicBezTo>
                  <a:pt x="57549" y="8289"/>
                  <a:pt x="62785" y="0"/>
                  <a:pt x="75275" y="0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" name="Google Shape;182;p17"/>
          <p:cNvSpPr/>
          <p:nvPr/>
        </p:nvSpPr>
        <p:spPr>
          <a:xfrm rot="5400000">
            <a:off x="6093191" y="989435"/>
            <a:ext cx="4072602" cy="2056040"/>
          </a:xfrm>
          <a:custGeom>
            <a:rect b="b" l="l" r="r" t="t"/>
            <a:pathLst>
              <a:path extrusionOk="0" h="30217" w="59845">
                <a:moveTo>
                  <a:pt x="1" y="1"/>
                </a:moveTo>
                <a:lnTo>
                  <a:pt x="1" y="30217"/>
                </a:lnTo>
                <a:cubicBezTo>
                  <a:pt x="1" y="20415"/>
                  <a:pt x="1625" y="14563"/>
                  <a:pt x="11062" y="14563"/>
                </a:cubicBezTo>
                <a:cubicBezTo>
                  <a:pt x="11153" y="14564"/>
                  <a:pt x="11243" y="14565"/>
                  <a:pt x="11332" y="14565"/>
                </a:cubicBezTo>
                <a:cubicBezTo>
                  <a:pt x="19985" y="14565"/>
                  <a:pt x="22196" y="7891"/>
                  <a:pt x="26464" y="4537"/>
                </a:cubicBezTo>
                <a:cubicBezTo>
                  <a:pt x="27976" y="3383"/>
                  <a:pt x="29456" y="2918"/>
                  <a:pt x="30909" y="2918"/>
                </a:cubicBezTo>
                <a:cubicBezTo>
                  <a:pt x="36889" y="2918"/>
                  <a:pt x="42388" y="10793"/>
                  <a:pt x="47569" y="10793"/>
                </a:cubicBezTo>
                <a:cubicBezTo>
                  <a:pt x="48240" y="10793"/>
                  <a:pt x="48906" y="10661"/>
                  <a:pt x="49567" y="10362"/>
                </a:cubicBezTo>
                <a:cubicBezTo>
                  <a:pt x="56708" y="7338"/>
                  <a:pt x="52256" y="1149"/>
                  <a:pt x="59845" y="1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14363" rotWithShape="0" algn="bl" dir="5400000" dist="123825">
              <a:srgbClr val="000000">
                <a:alpha val="81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+ SUBTITLE">
  <p:cSld name="BIG_NUMBER">
    <p:spTree>
      <p:nvGrpSpPr>
        <p:cNvPr id="183" name="Shape 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" name="Google Shape;184;p18"/>
          <p:cNvSpPr/>
          <p:nvPr/>
        </p:nvSpPr>
        <p:spPr>
          <a:xfrm flipH="1" rot="10800000">
            <a:off x="-6" y="-12"/>
            <a:ext cx="9144000" cy="5143500"/>
          </a:xfrm>
          <a:prstGeom prst="rect">
            <a:avLst/>
          </a:pr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214313" rotWithShape="0" algn="bl" dir="7440000" dist="3333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" name="Google Shape;185;p18"/>
          <p:cNvSpPr/>
          <p:nvPr/>
        </p:nvSpPr>
        <p:spPr>
          <a:xfrm flipH="1" rot="10800000">
            <a:off x="4325875" y="-1"/>
            <a:ext cx="5007395" cy="2546301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" name="Google Shape;186;p18"/>
          <p:cNvSpPr/>
          <p:nvPr/>
        </p:nvSpPr>
        <p:spPr>
          <a:xfrm flipH="1">
            <a:off x="73" y="2717625"/>
            <a:ext cx="3994503" cy="2425930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" name="Google Shape;187;p18"/>
          <p:cNvSpPr txBox="1"/>
          <p:nvPr>
            <p:ph hasCustomPrompt="1" type="title"/>
          </p:nvPr>
        </p:nvSpPr>
        <p:spPr>
          <a:xfrm>
            <a:off x="311700" y="1206225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88" name="Google Shape;188;p18"/>
          <p:cNvSpPr/>
          <p:nvPr/>
        </p:nvSpPr>
        <p:spPr>
          <a:xfrm>
            <a:off x="-473275" y="-162175"/>
            <a:ext cx="10090671" cy="5500907"/>
          </a:xfrm>
          <a:custGeom>
            <a:rect b="b" l="l" r="r" t="t"/>
            <a:pathLst>
              <a:path extrusionOk="0" h="79839" w="136948">
                <a:moveTo>
                  <a:pt x="15851" y="26968"/>
                </a:moveTo>
                <a:cubicBezTo>
                  <a:pt x="17398" y="26968"/>
                  <a:pt x="18953" y="27740"/>
                  <a:pt x="19852" y="29359"/>
                </a:cubicBezTo>
                <a:cubicBezTo>
                  <a:pt x="21123" y="31707"/>
                  <a:pt x="22201" y="34925"/>
                  <a:pt x="21525" y="38142"/>
                </a:cubicBezTo>
                <a:cubicBezTo>
                  <a:pt x="21077" y="40210"/>
                  <a:pt x="20006" y="41039"/>
                  <a:pt x="18713" y="41039"/>
                </a:cubicBezTo>
                <a:cubicBezTo>
                  <a:pt x="15733" y="41039"/>
                  <a:pt x="11579" y="36631"/>
                  <a:pt x="11197" y="32849"/>
                </a:cubicBezTo>
                <a:cubicBezTo>
                  <a:pt x="11133" y="31916"/>
                  <a:pt x="11197" y="31032"/>
                  <a:pt x="11406" y="30372"/>
                </a:cubicBezTo>
                <a:cubicBezTo>
                  <a:pt x="12038" y="28149"/>
                  <a:pt x="13938" y="26968"/>
                  <a:pt x="15851" y="26968"/>
                </a:cubicBezTo>
                <a:close/>
                <a:moveTo>
                  <a:pt x="80829" y="61008"/>
                </a:moveTo>
                <a:cubicBezTo>
                  <a:pt x="82138" y="61008"/>
                  <a:pt x="83609" y="61108"/>
                  <a:pt x="85261" y="61339"/>
                </a:cubicBezTo>
                <a:cubicBezTo>
                  <a:pt x="97809" y="63286"/>
                  <a:pt x="96055" y="70251"/>
                  <a:pt x="90360" y="71651"/>
                </a:cubicBezTo>
                <a:cubicBezTo>
                  <a:pt x="88846" y="72071"/>
                  <a:pt x="86468" y="72322"/>
                  <a:pt x="83870" y="72322"/>
                </a:cubicBezTo>
                <a:cubicBezTo>
                  <a:pt x="76918" y="72322"/>
                  <a:pt x="68388" y="70525"/>
                  <a:pt x="70590" y="65361"/>
                </a:cubicBezTo>
                <a:cubicBezTo>
                  <a:pt x="70590" y="65361"/>
                  <a:pt x="72203" y="61008"/>
                  <a:pt x="80829" y="61008"/>
                </a:cubicBezTo>
                <a:close/>
                <a:moveTo>
                  <a:pt x="91343" y="2681"/>
                </a:moveTo>
                <a:cubicBezTo>
                  <a:pt x="99198" y="2681"/>
                  <a:pt x="105194" y="16822"/>
                  <a:pt x="106978" y="27621"/>
                </a:cubicBezTo>
                <a:cubicBezTo>
                  <a:pt x="109472" y="42164"/>
                  <a:pt x="131189" y="42228"/>
                  <a:pt x="127296" y="55435"/>
                </a:cubicBezTo>
                <a:cubicBezTo>
                  <a:pt x="125449" y="61701"/>
                  <a:pt x="119365" y="63894"/>
                  <a:pt x="111684" y="63894"/>
                </a:cubicBezTo>
                <a:cubicBezTo>
                  <a:pt x="103175" y="63894"/>
                  <a:pt x="92705" y="61203"/>
                  <a:pt x="83861" y="58379"/>
                </a:cubicBezTo>
                <a:cubicBezTo>
                  <a:pt x="82004" y="57790"/>
                  <a:pt x="80183" y="57527"/>
                  <a:pt x="78396" y="57527"/>
                </a:cubicBezTo>
                <a:cubicBezTo>
                  <a:pt x="64123" y="57527"/>
                  <a:pt x="52045" y="74355"/>
                  <a:pt x="41022" y="76686"/>
                </a:cubicBezTo>
                <a:cubicBezTo>
                  <a:pt x="39607" y="76984"/>
                  <a:pt x="38198" y="77132"/>
                  <a:pt x="36824" y="77132"/>
                </a:cubicBezTo>
                <a:cubicBezTo>
                  <a:pt x="26164" y="77132"/>
                  <a:pt x="17572" y="68217"/>
                  <a:pt x="24340" y="50947"/>
                </a:cubicBezTo>
                <a:cubicBezTo>
                  <a:pt x="32046" y="31370"/>
                  <a:pt x="7916" y="11599"/>
                  <a:pt x="21316" y="9717"/>
                </a:cubicBezTo>
                <a:cubicBezTo>
                  <a:pt x="22590" y="9539"/>
                  <a:pt x="23767" y="9458"/>
                  <a:pt x="24870" y="9458"/>
                </a:cubicBezTo>
                <a:cubicBezTo>
                  <a:pt x="35376" y="9458"/>
                  <a:pt x="39148" y="16825"/>
                  <a:pt x="56385" y="18645"/>
                </a:cubicBezTo>
                <a:cubicBezTo>
                  <a:pt x="57859" y="18801"/>
                  <a:pt x="59260" y="18873"/>
                  <a:pt x="60593" y="18873"/>
                </a:cubicBezTo>
                <a:cubicBezTo>
                  <a:pt x="76411" y="18873"/>
                  <a:pt x="82446" y="8719"/>
                  <a:pt x="82446" y="8719"/>
                </a:cubicBezTo>
                <a:cubicBezTo>
                  <a:pt x="85574" y="4438"/>
                  <a:pt x="88574" y="2681"/>
                  <a:pt x="91343" y="2681"/>
                </a:cubicBezTo>
                <a:close/>
                <a:moveTo>
                  <a:pt x="1" y="0"/>
                </a:moveTo>
                <a:lnTo>
                  <a:pt x="1" y="79839"/>
                </a:lnTo>
                <a:lnTo>
                  <a:pt x="136948" y="79839"/>
                </a:lnTo>
                <a:lnTo>
                  <a:pt x="136948" y="0"/>
                </a:lnTo>
                <a:close/>
              </a:path>
            </a:pathLst>
          </a:custGeom>
          <a:gradFill>
            <a:gsLst>
              <a:gs pos="0">
                <a:srgbClr val="5E2CAB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457200" rotWithShape="0" algn="bl" dir="11040000" dist="9525">
              <a:srgbClr val="000000">
                <a:alpha val="9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" name="Google Shape;189;p18"/>
          <p:cNvSpPr txBox="1"/>
          <p:nvPr>
            <p:ph idx="1" type="subTitle"/>
          </p:nvPr>
        </p:nvSpPr>
        <p:spPr>
          <a:xfrm>
            <a:off x="2403150" y="2910620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+ TEXT" type="blank">
  <p:cSld name="BLANK"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Google Shape;191;p19"/>
          <p:cNvSpPr/>
          <p:nvPr/>
        </p:nvSpPr>
        <p:spPr>
          <a:xfrm rot="10800000">
            <a:off x="19" y="38"/>
            <a:ext cx="9144000" cy="5143500"/>
          </a:xfrm>
          <a:prstGeom prst="rect">
            <a:avLst/>
          </a:pr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214313" rotWithShape="0" algn="bl" dir="7440000" dist="3333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" name="Google Shape;192;p19"/>
          <p:cNvSpPr/>
          <p:nvPr/>
        </p:nvSpPr>
        <p:spPr>
          <a:xfrm rot="10800000">
            <a:off x="29" y="-162201"/>
            <a:ext cx="3883121" cy="2358276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" name="Google Shape;193;p19"/>
          <p:cNvSpPr txBox="1"/>
          <p:nvPr>
            <p:ph hasCustomPrompt="1" type="title"/>
          </p:nvPr>
        </p:nvSpPr>
        <p:spPr>
          <a:xfrm>
            <a:off x="1363025" y="1244275"/>
            <a:ext cx="6417900" cy="86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94" name="Google Shape;194;p19"/>
          <p:cNvSpPr txBox="1"/>
          <p:nvPr>
            <p:ph idx="1" type="subTitle"/>
          </p:nvPr>
        </p:nvSpPr>
        <p:spPr>
          <a:xfrm>
            <a:off x="2403150" y="1891770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5" name="Google Shape;195;p19"/>
          <p:cNvSpPr txBox="1"/>
          <p:nvPr>
            <p:ph hasCustomPrompt="1" idx="2" type="title"/>
          </p:nvPr>
        </p:nvSpPr>
        <p:spPr>
          <a:xfrm>
            <a:off x="1363025" y="2134625"/>
            <a:ext cx="6417900" cy="86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96" name="Google Shape;196;p19"/>
          <p:cNvSpPr txBox="1"/>
          <p:nvPr>
            <p:ph idx="3" type="subTitle"/>
          </p:nvPr>
        </p:nvSpPr>
        <p:spPr>
          <a:xfrm>
            <a:off x="2403150" y="2782125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7" name="Google Shape;197;p19"/>
          <p:cNvSpPr txBox="1"/>
          <p:nvPr>
            <p:ph hasCustomPrompt="1" idx="4" type="title"/>
          </p:nvPr>
        </p:nvSpPr>
        <p:spPr>
          <a:xfrm>
            <a:off x="1363025" y="2980451"/>
            <a:ext cx="6417900" cy="86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98" name="Google Shape;198;p19"/>
          <p:cNvSpPr txBox="1"/>
          <p:nvPr>
            <p:ph idx="5" type="subTitle"/>
          </p:nvPr>
        </p:nvSpPr>
        <p:spPr>
          <a:xfrm>
            <a:off x="2403150" y="3627955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9" name="Google Shape;199;p19"/>
          <p:cNvSpPr/>
          <p:nvPr/>
        </p:nvSpPr>
        <p:spPr>
          <a:xfrm flipH="1">
            <a:off x="-473327" y="3345952"/>
            <a:ext cx="3789722" cy="1927057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" name="Google Shape;200;p19"/>
          <p:cNvSpPr/>
          <p:nvPr/>
        </p:nvSpPr>
        <p:spPr>
          <a:xfrm flipH="1" rot="10800000">
            <a:off x="5707050" y="33021"/>
            <a:ext cx="3437045" cy="2087329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" name="Google Shape;201;p19"/>
          <p:cNvSpPr/>
          <p:nvPr/>
        </p:nvSpPr>
        <p:spPr>
          <a:xfrm rot="10800000">
            <a:off x="-701937" y="-162175"/>
            <a:ext cx="10090671" cy="5500907"/>
          </a:xfrm>
          <a:custGeom>
            <a:rect b="b" l="l" r="r" t="t"/>
            <a:pathLst>
              <a:path extrusionOk="0" h="79839" w="136948">
                <a:moveTo>
                  <a:pt x="15851" y="26968"/>
                </a:moveTo>
                <a:cubicBezTo>
                  <a:pt x="17398" y="26968"/>
                  <a:pt x="18953" y="27740"/>
                  <a:pt x="19852" y="29359"/>
                </a:cubicBezTo>
                <a:cubicBezTo>
                  <a:pt x="21123" y="31707"/>
                  <a:pt x="22201" y="34925"/>
                  <a:pt x="21525" y="38142"/>
                </a:cubicBezTo>
                <a:cubicBezTo>
                  <a:pt x="21077" y="40210"/>
                  <a:pt x="20006" y="41039"/>
                  <a:pt x="18713" y="41039"/>
                </a:cubicBezTo>
                <a:cubicBezTo>
                  <a:pt x="15733" y="41039"/>
                  <a:pt x="11579" y="36631"/>
                  <a:pt x="11197" y="32849"/>
                </a:cubicBezTo>
                <a:cubicBezTo>
                  <a:pt x="11133" y="31916"/>
                  <a:pt x="11197" y="31032"/>
                  <a:pt x="11406" y="30372"/>
                </a:cubicBezTo>
                <a:cubicBezTo>
                  <a:pt x="12038" y="28149"/>
                  <a:pt x="13938" y="26968"/>
                  <a:pt x="15851" y="26968"/>
                </a:cubicBezTo>
                <a:close/>
                <a:moveTo>
                  <a:pt x="80829" y="61008"/>
                </a:moveTo>
                <a:cubicBezTo>
                  <a:pt x="82138" y="61008"/>
                  <a:pt x="83609" y="61108"/>
                  <a:pt x="85261" y="61339"/>
                </a:cubicBezTo>
                <a:cubicBezTo>
                  <a:pt x="97809" y="63286"/>
                  <a:pt x="96055" y="70251"/>
                  <a:pt x="90360" y="71651"/>
                </a:cubicBezTo>
                <a:cubicBezTo>
                  <a:pt x="88846" y="72071"/>
                  <a:pt x="86468" y="72322"/>
                  <a:pt x="83870" y="72322"/>
                </a:cubicBezTo>
                <a:cubicBezTo>
                  <a:pt x="76918" y="72322"/>
                  <a:pt x="68388" y="70525"/>
                  <a:pt x="70590" y="65361"/>
                </a:cubicBezTo>
                <a:cubicBezTo>
                  <a:pt x="70590" y="65361"/>
                  <a:pt x="72203" y="61008"/>
                  <a:pt x="80829" y="61008"/>
                </a:cubicBezTo>
                <a:close/>
                <a:moveTo>
                  <a:pt x="91343" y="2681"/>
                </a:moveTo>
                <a:cubicBezTo>
                  <a:pt x="99198" y="2681"/>
                  <a:pt x="105194" y="16822"/>
                  <a:pt x="106978" y="27621"/>
                </a:cubicBezTo>
                <a:cubicBezTo>
                  <a:pt x="109472" y="42164"/>
                  <a:pt x="131189" y="42228"/>
                  <a:pt x="127296" y="55435"/>
                </a:cubicBezTo>
                <a:cubicBezTo>
                  <a:pt x="125449" y="61701"/>
                  <a:pt x="119365" y="63894"/>
                  <a:pt x="111684" y="63894"/>
                </a:cubicBezTo>
                <a:cubicBezTo>
                  <a:pt x="103175" y="63894"/>
                  <a:pt x="92705" y="61203"/>
                  <a:pt x="83861" y="58379"/>
                </a:cubicBezTo>
                <a:cubicBezTo>
                  <a:pt x="82004" y="57790"/>
                  <a:pt x="80183" y="57527"/>
                  <a:pt x="78396" y="57527"/>
                </a:cubicBezTo>
                <a:cubicBezTo>
                  <a:pt x="64123" y="57527"/>
                  <a:pt x="52045" y="74355"/>
                  <a:pt x="41022" y="76686"/>
                </a:cubicBezTo>
                <a:cubicBezTo>
                  <a:pt x="39607" y="76984"/>
                  <a:pt x="38198" y="77132"/>
                  <a:pt x="36824" y="77132"/>
                </a:cubicBezTo>
                <a:cubicBezTo>
                  <a:pt x="26164" y="77132"/>
                  <a:pt x="17572" y="68217"/>
                  <a:pt x="24340" y="50947"/>
                </a:cubicBezTo>
                <a:cubicBezTo>
                  <a:pt x="32046" y="31370"/>
                  <a:pt x="7916" y="11599"/>
                  <a:pt x="21316" y="9717"/>
                </a:cubicBezTo>
                <a:cubicBezTo>
                  <a:pt x="22590" y="9539"/>
                  <a:pt x="23767" y="9458"/>
                  <a:pt x="24870" y="9458"/>
                </a:cubicBezTo>
                <a:cubicBezTo>
                  <a:pt x="35376" y="9458"/>
                  <a:pt x="39148" y="16825"/>
                  <a:pt x="56385" y="18645"/>
                </a:cubicBezTo>
                <a:cubicBezTo>
                  <a:pt x="57859" y="18801"/>
                  <a:pt x="59260" y="18873"/>
                  <a:pt x="60593" y="18873"/>
                </a:cubicBezTo>
                <a:cubicBezTo>
                  <a:pt x="76411" y="18873"/>
                  <a:pt x="82446" y="8719"/>
                  <a:pt x="82446" y="8719"/>
                </a:cubicBezTo>
                <a:cubicBezTo>
                  <a:pt x="85574" y="4438"/>
                  <a:pt x="88574" y="2681"/>
                  <a:pt x="91343" y="2681"/>
                </a:cubicBezTo>
                <a:close/>
                <a:moveTo>
                  <a:pt x="1" y="0"/>
                </a:moveTo>
                <a:lnTo>
                  <a:pt x="1" y="79839"/>
                </a:lnTo>
                <a:lnTo>
                  <a:pt x="136948" y="79839"/>
                </a:lnTo>
                <a:lnTo>
                  <a:pt x="136948" y="0"/>
                </a:lnTo>
                <a:close/>
              </a:path>
            </a:pathLst>
          </a:custGeom>
          <a:gradFill>
            <a:gsLst>
              <a:gs pos="0">
                <a:srgbClr val="5E2CAB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457200" rotWithShape="0" algn="bl" dir="11040000" dist="9525">
              <a:srgbClr val="000000">
                <a:alpha val="9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DESIGN ">
  <p:cSld name="CUSTOM_1">
    <p:spTree>
      <p:nvGrpSpPr>
        <p:cNvPr id="202" name="Shape 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" name="Google Shape;203;p20"/>
          <p:cNvSpPr/>
          <p:nvPr/>
        </p:nvSpPr>
        <p:spPr>
          <a:xfrm rot="10800000">
            <a:off x="-225" y="50"/>
            <a:ext cx="9145500" cy="5143500"/>
          </a:xfrm>
          <a:prstGeom prst="rect">
            <a:avLst/>
          </a:pr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214313" rotWithShape="0" algn="bl" dir="7440000" dist="3333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04" name="Google Shape;204;p20"/>
          <p:cNvCxnSpPr/>
          <p:nvPr/>
        </p:nvCxnSpPr>
        <p:spPr>
          <a:xfrm rot="10800000">
            <a:off x="7948950" y="-38475"/>
            <a:ext cx="0" cy="51879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05" name="Google Shape;205;p20"/>
          <p:cNvSpPr/>
          <p:nvPr/>
        </p:nvSpPr>
        <p:spPr>
          <a:xfrm>
            <a:off x="885165" y="-27"/>
            <a:ext cx="3384364" cy="488670"/>
          </a:xfrm>
          <a:custGeom>
            <a:rect b="b" l="l" r="r" t="t"/>
            <a:pathLst>
              <a:path extrusionOk="0" h="10869" w="75275">
                <a:moveTo>
                  <a:pt x="1" y="0"/>
                </a:moveTo>
                <a:cubicBezTo>
                  <a:pt x="9530" y="0"/>
                  <a:pt x="24740" y="10868"/>
                  <a:pt x="40464" y="10868"/>
                </a:cubicBezTo>
                <a:cubicBezTo>
                  <a:pt x="42299" y="10868"/>
                  <a:pt x="44142" y="10720"/>
                  <a:pt x="45983" y="10389"/>
                </a:cubicBezTo>
                <a:cubicBezTo>
                  <a:pt x="57549" y="8289"/>
                  <a:pt x="62785" y="0"/>
                  <a:pt x="75275" y="0"/>
                </a:cubicBez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" name="Google Shape;206;p20"/>
          <p:cNvSpPr/>
          <p:nvPr/>
        </p:nvSpPr>
        <p:spPr>
          <a:xfrm flipH="1">
            <a:off x="13636" y="3104828"/>
            <a:ext cx="3384436" cy="2056053"/>
          </a:xfrm>
          <a:custGeom>
            <a:rect b="b" l="l" r="r" t="t"/>
            <a:pathLst>
              <a:path extrusionOk="0" h="41894" w="68947">
                <a:moveTo>
                  <a:pt x="68946" y="1"/>
                </a:moveTo>
                <a:cubicBezTo>
                  <a:pt x="66510" y="21003"/>
                  <a:pt x="56568" y="8766"/>
                  <a:pt x="49820" y="22767"/>
                </a:cubicBezTo>
                <a:cubicBezTo>
                  <a:pt x="47017" y="28576"/>
                  <a:pt x="43857" y="31157"/>
                  <a:pt x="40555" y="31157"/>
                </a:cubicBezTo>
                <a:cubicBezTo>
                  <a:pt x="36567" y="31157"/>
                  <a:pt x="32370" y="27392"/>
                  <a:pt x="28341" y="21003"/>
                </a:cubicBezTo>
                <a:cubicBezTo>
                  <a:pt x="25275" y="16136"/>
                  <a:pt x="21168" y="13747"/>
                  <a:pt x="17595" y="13747"/>
                </a:cubicBezTo>
                <a:cubicBezTo>
                  <a:pt x="12616" y="13747"/>
                  <a:pt x="8673" y="18384"/>
                  <a:pt x="10026" y="27416"/>
                </a:cubicBezTo>
                <a:cubicBezTo>
                  <a:pt x="12127" y="40970"/>
                  <a:pt x="1" y="41894"/>
                  <a:pt x="1" y="41894"/>
                </a:cubicBezTo>
                <a:lnTo>
                  <a:pt x="68946" y="41894"/>
                </a:lnTo>
                <a:lnTo>
                  <a:pt x="68946" y="1"/>
                </a:ln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71463" rotWithShape="0" algn="bl" dist="171450">
              <a:srgbClr val="000000">
                <a:alpha val="9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" name="Google Shape;207;p20"/>
          <p:cNvSpPr/>
          <p:nvPr/>
        </p:nvSpPr>
        <p:spPr>
          <a:xfrm flipH="1" rot="5400000">
            <a:off x="-388418" y="726291"/>
            <a:ext cx="2832860" cy="1721006"/>
          </a:xfrm>
          <a:custGeom>
            <a:rect b="b" l="l" r="r" t="t"/>
            <a:pathLst>
              <a:path extrusionOk="0" h="41894" w="68947">
                <a:moveTo>
                  <a:pt x="68946" y="1"/>
                </a:moveTo>
                <a:cubicBezTo>
                  <a:pt x="66510" y="21003"/>
                  <a:pt x="56568" y="8766"/>
                  <a:pt x="49820" y="22767"/>
                </a:cubicBezTo>
                <a:cubicBezTo>
                  <a:pt x="47017" y="28576"/>
                  <a:pt x="43857" y="31157"/>
                  <a:pt x="40555" y="31157"/>
                </a:cubicBezTo>
                <a:cubicBezTo>
                  <a:pt x="36567" y="31157"/>
                  <a:pt x="32370" y="27392"/>
                  <a:pt x="28341" y="21003"/>
                </a:cubicBezTo>
                <a:cubicBezTo>
                  <a:pt x="25275" y="16136"/>
                  <a:pt x="21168" y="13747"/>
                  <a:pt x="17595" y="13747"/>
                </a:cubicBezTo>
                <a:cubicBezTo>
                  <a:pt x="12616" y="13747"/>
                  <a:pt x="8673" y="18384"/>
                  <a:pt x="10026" y="27416"/>
                </a:cubicBezTo>
                <a:cubicBezTo>
                  <a:pt x="12127" y="40970"/>
                  <a:pt x="1" y="41894"/>
                  <a:pt x="1" y="41894"/>
                </a:cubicBezTo>
                <a:lnTo>
                  <a:pt x="68946" y="41894"/>
                </a:lnTo>
                <a:lnTo>
                  <a:pt x="68946" y="1"/>
                </a:ln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71463" rotWithShape="0" algn="bl" dist="171450">
              <a:srgbClr val="000000">
                <a:alpha val="9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" name="Google Shape;208;p20"/>
          <p:cNvSpPr/>
          <p:nvPr/>
        </p:nvSpPr>
        <p:spPr>
          <a:xfrm flipH="1">
            <a:off x="-3" y="3250625"/>
            <a:ext cx="3145288" cy="1910227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" name="Google Shape;209;p20"/>
          <p:cNvSpPr/>
          <p:nvPr/>
        </p:nvSpPr>
        <p:spPr>
          <a:xfrm rot="10800000">
            <a:off x="13515" y="9"/>
            <a:ext cx="2258273" cy="1371342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" name="Google Shape;210;p20"/>
          <p:cNvSpPr/>
          <p:nvPr/>
        </p:nvSpPr>
        <p:spPr>
          <a:xfrm flipH="1" rot="10800000">
            <a:off x="8" y="4644904"/>
            <a:ext cx="2167822" cy="515943"/>
          </a:xfrm>
          <a:custGeom>
            <a:rect b="b" l="l" r="r" t="t"/>
            <a:pathLst>
              <a:path extrusionOk="0" h="20779" w="87289">
                <a:moveTo>
                  <a:pt x="1" y="0"/>
                </a:moveTo>
                <a:lnTo>
                  <a:pt x="1" y="20779"/>
                </a:lnTo>
                <a:cubicBezTo>
                  <a:pt x="1392" y="17028"/>
                  <a:pt x="6615" y="14295"/>
                  <a:pt x="13490" y="14295"/>
                </a:cubicBezTo>
                <a:cubicBezTo>
                  <a:pt x="17548" y="14295"/>
                  <a:pt x="22180" y="15247"/>
                  <a:pt x="26940" y="17502"/>
                </a:cubicBezTo>
                <a:cubicBezTo>
                  <a:pt x="29598" y="18781"/>
                  <a:pt x="32067" y="19328"/>
                  <a:pt x="34443" y="19328"/>
                </a:cubicBezTo>
                <a:cubicBezTo>
                  <a:pt x="48563" y="19328"/>
                  <a:pt x="59411" y="0"/>
                  <a:pt x="87288" y="0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" name="Google Shape;211;p20"/>
          <p:cNvSpPr/>
          <p:nvPr/>
        </p:nvSpPr>
        <p:spPr>
          <a:xfrm rot="10800000">
            <a:off x="2181457" y="4846504"/>
            <a:ext cx="2177329" cy="314359"/>
          </a:xfrm>
          <a:custGeom>
            <a:rect b="b" l="l" r="r" t="t"/>
            <a:pathLst>
              <a:path extrusionOk="0" h="10869" w="75275">
                <a:moveTo>
                  <a:pt x="1" y="0"/>
                </a:moveTo>
                <a:cubicBezTo>
                  <a:pt x="9530" y="0"/>
                  <a:pt x="24740" y="10868"/>
                  <a:pt x="40464" y="10868"/>
                </a:cubicBezTo>
                <a:cubicBezTo>
                  <a:pt x="42299" y="10868"/>
                  <a:pt x="44142" y="10720"/>
                  <a:pt x="45983" y="10389"/>
                </a:cubicBezTo>
                <a:cubicBezTo>
                  <a:pt x="57549" y="8289"/>
                  <a:pt x="62785" y="0"/>
                  <a:pt x="75275" y="0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" name="Google Shape;212;p20"/>
          <p:cNvSpPr/>
          <p:nvPr/>
        </p:nvSpPr>
        <p:spPr>
          <a:xfrm flipH="1" rot="-5400000">
            <a:off x="-1008289" y="1008260"/>
            <a:ext cx="4072602" cy="2056040"/>
          </a:xfrm>
          <a:custGeom>
            <a:rect b="b" l="l" r="r" t="t"/>
            <a:pathLst>
              <a:path extrusionOk="0" h="30217" w="59845">
                <a:moveTo>
                  <a:pt x="1" y="1"/>
                </a:moveTo>
                <a:lnTo>
                  <a:pt x="1" y="30217"/>
                </a:lnTo>
                <a:cubicBezTo>
                  <a:pt x="1" y="20415"/>
                  <a:pt x="1625" y="14563"/>
                  <a:pt x="11062" y="14563"/>
                </a:cubicBezTo>
                <a:cubicBezTo>
                  <a:pt x="11153" y="14564"/>
                  <a:pt x="11243" y="14565"/>
                  <a:pt x="11332" y="14565"/>
                </a:cubicBezTo>
                <a:cubicBezTo>
                  <a:pt x="19985" y="14565"/>
                  <a:pt x="22196" y="7891"/>
                  <a:pt x="26464" y="4537"/>
                </a:cubicBezTo>
                <a:cubicBezTo>
                  <a:pt x="27976" y="3383"/>
                  <a:pt x="29456" y="2918"/>
                  <a:pt x="30909" y="2918"/>
                </a:cubicBezTo>
                <a:cubicBezTo>
                  <a:pt x="36889" y="2918"/>
                  <a:pt x="42388" y="10793"/>
                  <a:pt x="47569" y="10793"/>
                </a:cubicBezTo>
                <a:cubicBezTo>
                  <a:pt x="48240" y="10793"/>
                  <a:pt x="48906" y="10661"/>
                  <a:pt x="49567" y="10362"/>
                </a:cubicBezTo>
                <a:cubicBezTo>
                  <a:pt x="56708" y="7338"/>
                  <a:pt x="52256" y="1149"/>
                  <a:pt x="59845" y="1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14363" rotWithShape="0" algn="bl" dir="5400000" dist="123825">
              <a:srgbClr val="000000">
                <a:alpha val="81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" name="Google Shape;213;p20"/>
          <p:cNvSpPr txBox="1"/>
          <p:nvPr>
            <p:ph type="ctrTitle"/>
          </p:nvPr>
        </p:nvSpPr>
        <p:spPr>
          <a:xfrm flipH="1">
            <a:off x="5580350" y="2034975"/>
            <a:ext cx="2111100" cy="74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14" name="Google Shape;214;p20"/>
          <p:cNvSpPr txBox="1"/>
          <p:nvPr>
            <p:ph idx="1" type="subTitle"/>
          </p:nvPr>
        </p:nvSpPr>
        <p:spPr>
          <a:xfrm>
            <a:off x="5456450" y="2776275"/>
            <a:ext cx="2235000" cy="12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DESIGN  1">
  <p:cSld name="CUSTOM_1_1">
    <p:spTree>
      <p:nvGrpSpPr>
        <p:cNvPr id="215" name="Shape 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216;p21"/>
          <p:cNvSpPr/>
          <p:nvPr/>
        </p:nvSpPr>
        <p:spPr>
          <a:xfrm flipH="1">
            <a:off x="25" y="-25"/>
            <a:ext cx="9144000" cy="5160900"/>
          </a:xfrm>
          <a:prstGeom prst="rect">
            <a:avLst/>
          </a:pr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214313" rotWithShape="0" algn="bl" dir="7440000" dist="3333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17" name="Google Shape;217;p21"/>
          <p:cNvCxnSpPr/>
          <p:nvPr/>
        </p:nvCxnSpPr>
        <p:spPr>
          <a:xfrm>
            <a:off x="1287375" y="56800"/>
            <a:ext cx="0" cy="51306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18" name="Google Shape;218;p21"/>
          <p:cNvSpPr/>
          <p:nvPr/>
        </p:nvSpPr>
        <p:spPr>
          <a:xfrm flipH="1" rot="10800000">
            <a:off x="1547778" y="4672205"/>
            <a:ext cx="3384364" cy="488670"/>
          </a:xfrm>
          <a:custGeom>
            <a:rect b="b" l="l" r="r" t="t"/>
            <a:pathLst>
              <a:path extrusionOk="0" h="10869" w="75275">
                <a:moveTo>
                  <a:pt x="1" y="0"/>
                </a:moveTo>
                <a:cubicBezTo>
                  <a:pt x="9530" y="0"/>
                  <a:pt x="24740" y="10868"/>
                  <a:pt x="40464" y="10868"/>
                </a:cubicBezTo>
                <a:cubicBezTo>
                  <a:pt x="42299" y="10868"/>
                  <a:pt x="44142" y="10720"/>
                  <a:pt x="45983" y="10389"/>
                </a:cubicBezTo>
                <a:cubicBezTo>
                  <a:pt x="57549" y="8289"/>
                  <a:pt x="62785" y="0"/>
                  <a:pt x="75275" y="0"/>
                </a:cubicBez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" name="Google Shape;219;p21"/>
          <p:cNvSpPr/>
          <p:nvPr/>
        </p:nvSpPr>
        <p:spPr>
          <a:xfrm rot="10800000">
            <a:off x="13649" y="-33"/>
            <a:ext cx="3384436" cy="2056053"/>
          </a:xfrm>
          <a:custGeom>
            <a:rect b="b" l="l" r="r" t="t"/>
            <a:pathLst>
              <a:path extrusionOk="0" h="41894" w="68947">
                <a:moveTo>
                  <a:pt x="68946" y="1"/>
                </a:moveTo>
                <a:cubicBezTo>
                  <a:pt x="66510" y="21003"/>
                  <a:pt x="56568" y="8766"/>
                  <a:pt x="49820" y="22767"/>
                </a:cubicBezTo>
                <a:cubicBezTo>
                  <a:pt x="47017" y="28576"/>
                  <a:pt x="43857" y="31157"/>
                  <a:pt x="40555" y="31157"/>
                </a:cubicBezTo>
                <a:cubicBezTo>
                  <a:pt x="36567" y="31157"/>
                  <a:pt x="32370" y="27392"/>
                  <a:pt x="28341" y="21003"/>
                </a:cubicBezTo>
                <a:cubicBezTo>
                  <a:pt x="25275" y="16136"/>
                  <a:pt x="21168" y="13747"/>
                  <a:pt x="17595" y="13747"/>
                </a:cubicBezTo>
                <a:cubicBezTo>
                  <a:pt x="12616" y="13747"/>
                  <a:pt x="8673" y="18384"/>
                  <a:pt x="10026" y="27416"/>
                </a:cubicBezTo>
                <a:cubicBezTo>
                  <a:pt x="12127" y="40970"/>
                  <a:pt x="1" y="41894"/>
                  <a:pt x="1" y="41894"/>
                </a:cubicBezTo>
                <a:lnTo>
                  <a:pt x="68946" y="41894"/>
                </a:lnTo>
                <a:lnTo>
                  <a:pt x="68946" y="1"/>
                </a:ln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71463" rotWithShape="0" algn="bl" dist="171450">
              <a:srgbClr val="000000">
                <a:alpha val="9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" name="Google Shape;220;p21"/>
          <p:cNvSpPr/>
          <p:nvPr/>
        </p:nvSpPr>
        <p:spPr>
          <a:xfrm rot="5400000">
            <a:off x="-408287" y="2632252"/>
            <a:ext cx="2934040" cy="1782485"/>
          </a:xfrm>
          <a:custGeom>
            <a:rect b="b" l="l" r="r" t="t"/>
            <a:pathLst>
              <a:path extrusionOk="0" h="41894" w="68947">
                <a:moveTo>
                  <a:pt x="68946" y="1"/>
                </a:moveTo>
                <a:cubicBezTo>
                  <a:pt x="66510" y="21003"/>
                  <a:pt x="56568" y="8766"/>
                  <a:pt x="49820" y="22767"/>
                </a:cubicBezTo>
                <a:cubicBezTo>
                  <a:pt x="47017" y="28576"/>
                  <a:pt x="43857" y="31157"/>
                  <a:pt x="40555" y="31157"/>
                </a:cubicBezTo>
                <a:cubicBezTo>
                  <a:pt x="36567" y="31157"/>
                  <a:pt x="32370" y="27392"/>
                  <a:pt x="28341" y="21003"/>
                </a:cubicBezTo>
                <a:cubicBezTo>
                  <a:pt x="25275" y="16136"/>
                  <a:pt x="21168" y="13747"/>
                  <a:pt x="17595" y="13747"/>
                </a:cubicBezTo>
                <a:cubicBezTo>
                  <a:pt x="12616" y="13747"/>
                  <a:pt x="8673" y="18384"/>
                  <a:pt x="10026" y="27416"/>
                </a:cubicBezTo>
                <a:cubicBezTo>
                  <a:pt x="12127" y="40970"/>
                  <a:pt x="1" y="41894"/>
                  <a:pt x="1" y="41894"/>
                </a:cubicBezTo>
                <a:lnTo>
                  <a:pt x="68946" y="41894"/>
                </a:lnTo>
                <a:lnTo>
                  <a:pt x="68946" y="1"/>
                </a:ln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71463" rotWithShape="0" algn="bl" dist="171450">
              <a:srgbClr val="000000">
                <a:alpha val="9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" name="Google Shape;221;p21"/>
          <p:cNvSpPr txBox="1"/>
          <p:nvPr>
            <p:ph type="ctrTitle"/>
          </p:nvPr>
        </p:nvSpPr>
        <p:spPr>
          <a:xfrm flipH="1">
            <a:off x="1502100" y="2205648"/>
            <a:ext cx="2111100" cy="74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22" name="Google Shape;222;p21"/>
          <p:cNvSpPr txBox="1"/>
          <p:nvPr>
            <p:ph idx="1" type="subTitle"/>
          </p:nvPr>
        </p:nvSpPr>
        <p:spPr>
          <a:xfrm>
            <a:off x="1502100" y="2946948"/>
            <a:ext cx="2235000" cy="12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23" name="Google Shape;223;p21"/>
          <p:cNvSpPr/>
          <p:nvPr/>
        </p:nvSpPr>
        <p:spPr>
          <a:xfrm rot="10800000">
            <a:off x="9" y="-4"/>
            <a:ext cx="3145288" cy="1910227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" name="Google Shape;224;p21"/>
          <p:cNvSpPr/>
          <p:nvPr/>
        </p:nvSpPr>
        <p:spPr>
          <a:xfrm flipH="1">
            <a:off x="13619" y="3250653"/>
            <a:ext cx="3145471" cy="1910227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" name="Google Shape;225;p21"/>
          <p:cNvSpPr/>
          <p:nvPr/>
        </p:nvSpPr>
        <p:spPr>
          <a:xfrm>
            <a:off x="20" y="2"/>
            <a:ext cx="2167822" cy="515943"/>
          </a:xfrm>
          <a:custGeom>
            <a:rect b="b" l="l" r="r" t="t"/>
            <a:pathLst>
              <a:path extrusionOk="0" h="20779" w="87289">
                <a:moveTo>
                  <a:pt x="1" y="0"/>
                </a:moveTo>
                <a:lnTo>
                  <a:pt x="1" y="20779"/>
                </a:lnTo>
                <a:cubicBezTo>
                  <a:pt x="1392" y="17028"/>
                  <a:pt x="6615" y="14295"/>
                  <a:pt x="13490" y="14295"/>
                </a:cubicBezTo>
                <a:cubicBezTo>
                  <a:pt x="17548" y="14295"/>
                  <a:pt x="22180" y="15247"/>
                  <a:pt x="26940" y="17502"/>
                </a:cubicBezTo>
                <a:cubicBezTo>
                  <a:pt x="29598" y="18781"/>
                  <a:pt x="32067" y="19328"/>
                  <a:pt x="34443" y="19328"/>
                </a:cubicBezTo>
                <a:cubicBezTo>
                  <a:pt x="48563" y="19328"/>
                  <a:pt x="59411" y="0"/>
                  <a:pt x="87288" y="0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" name="Google Shape;226;p21"/>
          <p:cNvSpPr/>
          <p:nvPr/>
        </p:nvSpPr>
        <p:spPr>
          <a:xfrm flipH="1">
            <a:off x="2151295" y="-15"/>
            <a:ext cx="2177329" cy="314359"/>
          </a:xfrm>
          <a:custGeom>
            <a:rect b="b" l="l" r="r" t="t"/>
            <a:pathLst>
              <a:path extrusionOk="0" h="10869" w="75275">
                <a:moveTo>
                  <a:pt x="1" y="0"/>
                </a:moveTo>
                <a:cubicBezTo>
                  <a:pt x="9530" y="0"/>
                  <a:pt x="24740" y="10868"/>
                  <a:pt x="40464" y="10868"/>
                </a:cubicBezTo>
                <a:cubicBezTo>
                  <a:pt x="42299" y="10868"/>
                  <a:pt x="44142" y="10720"/>
                  <a:pt x="45983" y="10389"/>
                </a:cubicBezTo>
                <a:cubicBezTo>
                  <a:pt x="57549" y="8289"/>
                  <a:pt x="62785" y="0"/>
                  <a:pt x="75275" y="0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" name="Google Shape;227;p21"/>
          <p:cNvSpPr/>
          <p:nvPr/>
        </p:nvSpPr>
        <p:spPr>
          <a:xfrm rot="-5400000">
            <a:off x="-1008277" y="2096548"/>
            <a:ext cx="4072602" cy="2056040"/>
          </a:xfrm>
          <a:custGeom>
            <a:rect b="b" l="l" r="r" t="t"/>
            <a:pathLst>
              <a:path extrusionOk="0" h="30217" w="59845">
                <a:moveTo>
                  <a:pt x="1" y="1"/>
                </a:moveTo>
                <a:lnTo>
                  <a:pt x="1" y="30217"/>
                </a:lnTo>
                <a:cubicBezTo>
                  <a:pt x="1" y="20415"/>
                  <a:pt x="1625" y="14563"/>
                  <a:pt x="11062" y="14563"/>
                </a:cubicBezTo>
                <a:cubicBezTo>
                  <a:pt x="11153" y="14564"/>
                  <a:pt x="11243" y="14565"/>
                  <a:pt x="11332" y="14565"/>
                </a:cubicBezTo>
                <a:cubicBezTo>
                  <a:pt x="19985" y="14565"/>
                  <a:pt x="22196" y="7891"/>
                  <a:pt x="26464" y="4537"/>
                </a:cubicBezTo>
                <a:cubicBezTo>
                  <a:pt x="27976" y="3383"/>
                  <a:pt x="29456" y="2918"/>
                  <a:pt x="30909" y="2918"/>
                </a:cubicBezTo>
                <a:cubicBezTo>
                  <a:pt x="36889" y="2918"/>
                  <a:pt x="42388" y="10793"/>
                  <a:pt x="47569" y="10793"/>
                </a:cubicBezTo>
                <a:cubicBezTo>
                  <a:pt x="48240" y="10793"/>
                  <a:pt x="48906" y="10661"/>
                  <a:pt x="49567" y="10362"/>
                </a:cubicBezTo>
                <a:cubicBezTo>
                  <a:pt x="56708" y="7338"/>
                  <a:pt x="52256" y="1149"/>
                  <a:pt x="59845" y="1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14363" rotWithShape="0" algn="bl" dir="5400000" dist="123825">
              <a:srgbClr val="000000">
                <a:alpha val="81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DESIGN  1 1">
  <p:cSld name="CUSTOM_1_1_1">
    <p:spTree>
      <p:nvGrpSpPr>
        <p:cNvPr id="228" name="Shape 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Google Shape;229;p22"/>
          <p:cNvSpPr/>
          <p:nvPr/>
        </p:nvSpPr>
        <p:spPr>
          <a:xfrm flipH="1" rot="10800000">
            <a:off x="13485" y="38"/>
            <a:ext cx="9144000" cy="5143500"/>
          </a:xfrm>
          <a:prstGeom prst="rect">
            <a:avLst/>
          </a:pr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214313" rotWithShape="0" algn="bl" dir="7440000" dist="3333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30" name="Google Shape;230;p22"/>
          <p:cNvCxnSpPr/>
          <p:nvPr/>
        </p:nvCxnSpPr>
        <p:spPr>
          <a:xfrm rot="10800000">
            <a:off x="7948950" y="-75"/>
            <a:ext cx="0" cy="51495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31" name="Google Shape;231;p22"/>
          <p:cNvSpPr/>
          <p:nvPr/>
        </p:nvSpPr>
        <p:spPr>
          <a:xfrm>
            <a:off x="5759419" y="3104828"/>
            <a:ext cx="3384436" cy="2056053"/>
          </a:xfrm>
          <a:custGeom>
            <a:rect b="b" l="l" r="r" t="t"/>
            <a:pathLst>
              <a:path extrusionOk="0" h="41894" w="68947">
                <a:moveTo>
                  <a:pt x="68946" y="1"/>
                </a:moveTo>
                <a:cubicBezTo>
                  <a:pt x="66510" y="21003"/>
                  <a:pt x="56568" y="8766"/>
                  <a:pt x="49820" y="22767"/>
                </a:cubicBezTo>
                <a:cubicBezTo>
                  <a:pt x="47017" y="28576"/>
                  <a:pt x="43857" y="31157"/>
                  <a:pt x="40555" y="31157"/>
                </a:cubicBezTo>
                <a:cubicBezTo>
                  <a:pt x="36567" y="31157"/>
                  <a:pt x="32370" y="27392"/>
                  <a:pt x="28341" y="21003"/>
                </a:cubicBezTo>
                <a:cubicBezTo>
                  <a:pt x="25275" y="16136"/>
                  <a:pt x="21168" y="13747"/>
                  <a:pt x="17595" y="13747"/>
                </a:cubicBezTo>
                <a:cubicBezTo>
                  <a:pt x="12616" y="13747"/>
                  <a:pt x="8673" y="18384"/>
                  <a:pt x="10026" y="27416"/>
                </a:cubicBezTo>
                <a:cubicBezTo>
                  <a:pt x="12127" y="40970"/>
                  <a:pt x="1" y="41894"/>
                  <a:pt x="1" y="41894"/>
                </a:cubicBezTo>
                <a:lnTo>
                  <a:pt x="68946" y="41894"/>
                </a:lnTo>
                <a:lnTo>
                  <a:pt x="68946" y="1"/>
                </a:ln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71463" rotWithShape="0" algn="bl" dist="171450">
              <a:srgbClr val="000000">
                <a:alpha val="9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" name="Google Shape;232;p22"/>
          <p:cNvSpPr/>
          <p:nvPr/>
        </p:nvSpPr>
        <p:spPr>
          <a:xfrm flipH="1">
            <a:off x="4225362" y="-27"/>
            <a:ext cx="3384364" cy="488670"/>
          </a:xfrm>
          <a:custGeom>
            <a:rect b="b" l="l" r="r" t="t"/>
            <a:pathLst>
              <a:path extrusionOk="0" h="10869" w="75275">
                <a:moveTo>
                  <a:pt x="1" y="0"/>
                </a:moveTo>
                <a:cubicBezTo>
                  <a:pt x="9530" y="0"/>
                  <a:pt x="24740" y="10868"/>
                  <a:pt x="40464" y="10868"/>
                </a:cubicBezTo>
                <a:cubicBezTo>
                  <a:pt x="42299" y="10868"/>
                  <a:pt x="44142" y="10720"/>
                  <a:pt x="45983" y="10389"/>
                </a:cubicBezTo>
                <a:cubicBezTo>
                  <a:pt x="57549" y="8289"/>
                  <a:pt x="62785" y="0"/>
                  <a:pt x="75275" y="0"/>
                </a:cubicBez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" name="Google Shape;233;p22"/>
          <p:cNvSpPr/>
          <p:nvPr/>
        </p:nvSpPr>
        <p:spPr>
          <a:xfrm rot="-5400000">
            <a:off x="6713050" y="726291"/>
            <a:ext cx="2832860" cy="1721006"/>
          </a:xfrm>
          <a:custGeom>
            <a:rect b="b" l="l" r="r" t="t"/>
            <a:pathLst>
              <a:path extrusionOk="0" h="41894" w="68947">
                <a:moveTo>
                  <a:pt x="68946" y="1"/>
                </a:moveTo>
                <a:cubicBezTo>
                  <a:pt x="66510" y="21003"/>
                  <a:pt x="56568" y="8766"/>
                  <a:pt x="49820" y="22767"/>
                </a:cubicBezTo>
                <a:cubicBezTo>
                  <a:pt x="47017" y="28576"/>
                  <a:pt x="43857" y="31157"/>
                  <a:pt x="40555" y="31157"/>
                </a:cubicBezTo>
                <a:cubicBezTo>
                  <a:pt x="36567" y="31157"/>
                  <a:pt x="32370" y="27392"/>
                  <a:pt x="28341" y="21003"/>
                </a:cubicBezTo>
                <a:cubicBezTo>
                  <a:pt x="25275" y="16136"/>
                  <a:pt x="21168" y="13747"/>
                  <a:pt x="17595" y="13747"/>
                </a:cubicBezTo>
                <a:cubicBezTo>
                  <a:pt x="12616" y="13747"/>
                  <a:pt x="8673" y="18384"/>
                  <a:pt x="10026" y="27416"/>
                </a:cubicBezTo>
                <a:cubicBezTo>
                  <a:pt x="12127" y="40970"/>
                  <a:pt x="1" y="41894"/>
                  <a:pt x="1" y="41894"/>
                </a:cubicBezTo>
                <a:lnTo>
                  <a:pt x="68946" y="41894"/>
                </a:lnTo>
                <a:lnTo>
                  <a:pt x="68946" y="1"/>
                </a:ln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71463" rotWithShape="0" algn="bl" dist="171450">
              <a:srgbClr val="000000">
                <a:alpha val="9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" name="Google Shape;234;p22"/>
          <p:cNvSpPr txBox="1"/>
          <p:nvPr>
            <p:ph type="ctrTitle"/>
          </p:nvPr>
        </p:nvSpPr>
        <p:spPr>
          <a:xfrm flipH="1">
            <a:off x="5580350" y="2034975"/>
            <a:ext cx="2111100" cy="74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35" name="Google Shape;235;p22"/>
          <p:cNvSpPr txBox="1"/>
          <p:nvPr>
            <p:ph idx="1" type="subTitle"/>
          </p:nvPr>
        </p:nvSpPr>
        <p:spPr>
          <a:xfrm>
            <a:off x="5456450" y="2776275"/>
            <a:ext cx="2235000" cy="12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36" name="Google Shape;236;p22"/>
          <p:cNvSpPr/>
          <p:nvPr/>
        </p:nvSpPr>
        <p:spPr>
          <a:xfrm>
            <a:off x="5998482" y="3250625"/>
            <a:ext cx="3145288" cy="1910227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357188" rotWithShape="0" algn="bl" dir="6060000" dist="952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" name="Google Shape;237;p22"/>
          <p:cNvSpPr/>
          <p:nvPr/>
        </p:nvSpPr>
        <p:spPr>
          <a:xfrm flipH="1" rot="10800000">
            <a:off x="5998413" y="-33"/>
            <a:ext cx="3145471" cy="1910227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342900" rotWithShape="0" algn="bl" dir="7320000" dist="228600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" name="Google Shape;238;p22"/>
          <p:cNvSpPr/>
          <p:nvPr/>
        </p:nvSpPr>
        <p:spPr>
          <a:xfrm rot="10800000">
            <a:off x="6976037" y="4644904"/>
            <a:ext cx="2167822" cy="515943"/>
          </a:xfrm>
          <a:custGeom>
            <a:rect b="b" l="l" r="r" t="t"/>
            <a:pathLst>
              <a:path extrusionOk="0" h="20779" w="87289">
                <a:moveTo>
                  <a:pt x="1" y="0"/>
                </a:moveTo>
                <a:lnTo>
                  <a:pt x="1" y="20779"/>
                </a:lnTo>
                <a:cubicBezTo>
                  <a:pt x="1392" y="17028"/>
                  <a:pt x="6615" y="14295"/>
                  <a:pt x="13490" y="14295"/>
                </a:cubicBezTo>
                <a:cubicBezTo>
                  <a:pt x="17548" y="14295"/>
                  <a:pt x="22180" y="15247"/>
                  <a:pt x="26940" y="17502"/>
                </a:cubicBezTo>
                <a:cubicBezTo>
                  <a:pt x="29598" y="18781"/>
                  <a:pt x="32067" y="19328"/>
                  <a:pt x="34443" y="19328"/>
                </a:cubicBezTo>
                <a:cubicBezTo>
                  <a:pt x="48563" y="19328"/>
                  <a:pt x="59411" y="0"/>
                  <a:pt x="87288" y="0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" name="Google Shape;239;p22"/>
          <p:cNvSpPr/>
          <p:nvPr/>
        </p:nvSpPr>
        <p:spPr>
          <a:xfrm flipH="1" rot="10800000">
            <a:off x="3972805" y="4846504"/>
            <a:ext cx="2177329" cy="314359"/>
          </a:xfrm>
          <a:custGeom>
            <a:rect b="b" l="l" r="r" t="t"/>
            <a:pathLst>
              <a:path extrusionOk="0" h="10869" w="75275">
                <a:moveTo>
                  <a:pt x="1" y="0"/>
                </a:moveTo>
                <a:cubicBezTo>
                  <a:pt x="9530" y="0"/>
                  <a:pt x="24740" y="10868"/>
                  <a:pt x="40464" y="10868"/>
                </a:cubicBezTo>
                <a:cubicBezTo>
                  <a:pt x="42299" y="10868"/>
                  <a:pt x="44142" y="10720"/>
                  <a:pt x="45983" y="10389"/>
                </a:cubicBezTo>
                <a:cubicBezTo>
                  <a:pt x="57549" y="8289"/>
                  <a:pt x="62785" y="0"/>
                  <a:pt x="75275" y="0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" name="Google Shape;240;p22"/>
          <p:cNvSpPr/>
          <p:nvPr/>
        </p:nvSpPr>
        <p:spPr>
          <a:xfrm rot="5400000">
            <a:off x="6564953" y="853005"/>
            <a:ext cx="3445576" cy="1739517"/>
          </a:xfrm>
          <a:custGeom>
            <a:rect b="b" l="l" r="r" t="t"/>
            <a:pathLst>
              <a:path extrusionOk="0" h="30217" w="59845">
                <a:moveTo>
                  <a:pt x="1" y="1"/>
                </a:moveTo>
                <a:lnTo>
                  <a:pt x="1" y="30217"/>
                </a:lnTo>
                <a:cubicBezTo>
                  <a:pt x="1" y="20415"/>
                  <a:pt x="1625" y="14563"/>
                  <a:pt x="11062" y="14563"/>
                </a:cubicBezTo>
                <a:cubicBezTo>
                  <a:pt x="11153" y="14564"/>
                  <a:pt x="11243" y="14565"/>
                  <a:pt x="11332" y="14565"/>
                </a:cubicBezTo>
                <a:cubicBezTo>
                  <a:pt x="19985" y="14565"/>
                  <a:pt x="22196" y="7891"/>
                  <a:pt x="26464" y="4537"/>
                </a:cubicBezTo>
                <a:cubicBezTo>
                  <a:pt x="27976" y="3383"/>
                  <a:pt x="29456" y="2918"/>
                  <a:pt x="30909" y="2918"/>
                </a:cubicBezTo>
                <a:cubicBezTo>
                  <a:pt x="36889" y="2918"/>
                  <a:pt x="42388" y="10793"/>
                  <a:pt x="47569" y="10793"/>
                </a:cubicBezTo>
                <a:cubicBezTo>
                  <a:pt x="48240" y="10793"/>
                  <a:pt x="48906" y="10661"/>
                  <a:pt x="49567" y="10362"/>
                </a:cubicBezTo>
                <a:cubicBezTo>
                  <a:pt x="56708" y="7338"/>
                  <a:pt x="52256" y="1149"/>
                  <a:pt x="59845" y="1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14363" rotWithShape="0" algn="bl" dir="5400000" dist="123825">
              <a:srgbClr val="000000">
                <a:alpha val="81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245" name="Shape 24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250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theme" Target="../theme/theme4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theme" Target="../theme/theme1.xml"/></Relationships>
</file>

<file path=ppt/slideMasters/_rels/slideMaster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2800"/>
              <a:buFont typeface="Unica One"/>
              <a:buNone/>
              <a:defRPr sz="2800">
                <a:solidFill>
                  <a:srgbClr val="2D225E"/>
                </a:solidFill>
                <a:latin typeface="Unica One"/>
                <a:ea typeface="Unica One"/>
                <a:cs typeface="Unica One"/>
                <a:sym typeface="Unica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2800"/>
              <a:buNone/>
              <a:defRPr sz="2800">
                <a:solidFill>
                  <a:srgbClr val="2D225E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2800"/>
              <a:buNone/>
              <a:defRPr sz="2800">
                <a:solidFill>
                  <a:srgbClr val="2D225E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2800"/>
              <a:buNone/>
              <a:defRPr sz="2800">
                <a:solidFill>
                  <a:srgbClr val="2D225E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2800"/>
              <a:buNone/>
              <a:defRPr sz="2800">
                <a:solidFill>
                  <a:srgbClr val="2D225E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2800"/>
              <a:buNone/>
              <a:defRPr sz="2800">
                <a:solidFill>
                  <a:srgbClr val="2D225E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2800"/>
              <a:buNone/>
              <a:defRPr sz="2800">
                <a:solidFill>
                  <a:srgbClr val="2D225E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2800"/>
              <a:buNone/>
              <a:defRPr sz="2800">
                <a:solidFill>
                  <a:srgbClr val="2D225E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2800"/>
              <a:buNone/>
              <a:defRPr sz="2800">
                <a:solidFill>
                  <a:srgbClr val="2D225E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800"/>
              <a:buFont typeface="Scope One"/>
              <a:buChar char="●"/>
              <a:defRPr sz="1800"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D225E"/>
              </a:buClr>
              <a:buSzPts val="1400"/>
              <a:buFont typeface="Scope One"/>
              <a:buChar char="○"/>
              <a:defRPr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D225E"/>
              </a:buClr>
              <a:buSzPts val="1400"/>
              <a:buFont typeface="Scope One"/>
              <a:buChar char="■"/>
              <a:defRPr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D225E"/>
              </a:buClr>
              <a:buSzPts val="1400"/>
              <a:buFont typeface="Scope One"/>
              <a:buChar char="●"/>
              <a:defRPr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D225E"/>
              </a:buClr>
              <a:buSzPts val="1400"/>
              <a:buFont typeface="Scope One"/>
              <a:buChar char="○"/>
              <a:defRPr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D225E"/>
              </a:buClr>
              <a:buSzPts val="1400"/>
              <a:buFont typeface="Scope One"/>
              <a:buChar char="■"/>
              <a:defRPr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D225E"/>
              </a:buClr>
              <a:buSzPts val="1400"/>
              <a:buFont typeface="Scope One"/>
              <a:buChar char="●"/>
              <a:defRPr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D225E"/>
              </a:buClr>
              <a:buSzPts val="1400"/>
              <a:buFont typeface="Scope One"/>
              <a:buChar char="○"/>
              <a:defRPr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2D225E"/>
              </a:buClr>
              <a:buSzPts val="1400"/>
              <a:buFont typeface="Scope One"/>
              <a:buChar char="■"/>
              <a:defRPr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buNone/>
              <a:defRPr sz="1000">
                <a:solidFill>
                  <a:srgbClr val="2D225E"/>
                </a:solidFill>
              </a:defRPr>
            </a:lvl1pPr>
            <a:lvl2pPr lvl="1" algn="r">
              <a:buNone/>
              <a:defRPr sz="1000">
                <a:solidFill>
                  <a:srgbClr val="2D225E"/>
                </a:solidFill>
              </a:defRPr>
            </a:lvl2pPr>
            <a:lvl3pPr lvl="2" algn="r">
              <a:buNone/>
              <a:defRPr sz="1000">
                <a:solidFill>
                  <a:srgbClr val="2D225E"/>
                </a:solidFill>
              </a:defRPr>
            </a:lvl3pPr>
            <a:lvl4pPr lvl="3" algn="r">
              <a:buNone/>
              <a:defRPr sz="1000">
                <a:solidFill>
                  <a:srgbClr val="2D225E"/>
                </a:solidFill>
              </a:defRPr>
            </a:lvl4pPr>
            <a:lvl5pPr lvl="4" algn="r">
              <a:buNone/>
              <a:defRPr sz="1000">
                <a:solidFill>
                  <a:srgbClr val="2D225E"/>
                </a:solidFill>
              </a:defRPr>
            </a:lvl5pPr>
            <a:lvl6pPr lvl="5" algn="r">
              <a:buNone/>
              <a:defRPr sz="1000">
                <a:solidFill>
                  <a:srgbClr val="2D225E"/>
                </a:solidFill>
              </a:defRPr>
            </a:lvl6pPr>
            <a:lvl7pPr lvl="6" algn="r">
              <a:buNone/>
              <a:defRPr sz="1000">
                <a:solidFill>
                  <a:srgbClr val="2D225E"/>
                </a:solidFill>
              </a:defRPr>
            </a:lvl7pPr>
            <a:lvl8pPr lvl="7" algn="r">
              <a:buNone/>
              <a:defRPr sz="1000">
                <a:solidFill>
                  <a:srgbClr val="2D225E"/>
                </a:solidFill>
              </a:defRPr>
            </a:lvl8pPr>
            <a:lvl9pPr lvl="8" algn="r">
              <a:buNone/>
              <a:defRPr sz="1000">
                <a:solidFill>
                  <a:srgbClr val="2D225E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241" name="Shape 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Google Shape;242;p23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243" name="Google Shape;243;p23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244" name="Google Shape;244;p2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9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246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p2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248" name="Google Shape;248;p2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249" name="Google Shape;249;p2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0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7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5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s://docs.google.com/spreadsheets/d/19hoKsUcH_FB-cqroq8yIixEp7hdRaBQMGSOcWWhGdQk/copy" TargetMode="External"/><Relationship Id="rId4" Type="http://schemas.openxmlformats.org/officeDocument/2006/relationships/image" Target="../media/image1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6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3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2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Unica+One" TargetMode="External"/><Relationship Id="rId4" Type="http://schemas.openxmlformats.org/officeDocument/2006/relationships/hyperlink" Target="https://fonts.google.com/specimen/Scope+One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4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" name="Google Shape;255;p27"/>
          <p:cNvSpPr txBox="1"/>
          <p:nvPr>
            <p:ph type="ctrTitle"/>
          </p:nvPr>
        </p:nvSpPr>
        <p:spPr>
          <a:xfrm>
            <a:off x="2376763" y="1872738"/>
            <a:ext cx="4390500" cy="139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is where your presentation begins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9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Google Shape;260;p28"/>
          <p:cNvSpPr txBox="1"/>
          <p:nvPr>
            <p:ph type="ctrTitle"/>
          </p:nvPr>
        </p:nvSpPr>
        <p:spPr>
          <a:xfrm>
            <a:off x="1921081" y="1172213"/>
            <a:ext cx="5301900" cy="139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Whoa!</a:t>
            </a:r>
            <a:endParaRPr/>
          </a:p>
        </p:txBody>
      </p:sp>
      <p:sp>
        <p:nvSpPr>
          <p:cNvPr id="261" name="Google Shape;261;p28"/>
          <p:cNvSpPr txBox="1"/>
          <p:nvPr>
            <p:ph idx="1" type="subTitle"/>
          </p:nvPr>
        </p:nvSpPr>
        <p:spPr>
          <a:xfrm>
            <a:off x="2700375" y="2681125"/>
            <a:ext cx="3743100" cy="5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It could be the part of the presentation where you can introduce yourself, write your email…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5" name="Shape 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" name="Google Shape;266;p29"/>
          <p:cNvSpPr txBox="1"/>
          <p:nvPr>
            <p:ph type="ctrTitle"/>
          </p:nvPr>
        </p:nvSpPr>
        <p:spPr>
          <a:xfrm>
            <a:off x="2332100" y="3057875"/>
            <a:ext cx="6251700" cy="32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一Someone famous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" name="Google Shape;267;p29"/>
          <p:cNvSpPr txBox="1"/>
          <p:nvPr>
            <p:ph idx="1" type="subTitle"/>
          </p:nvPr>
        </p:nvSpPr>
        <p:spPr>
          <a:xfrm>
            <a:off x="2332100" y="2271700"/>
            <a:ext cx="4323900" cy="89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“This is a quote. Words full of wisdom that someone important said and can make the reader get inspired.”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Google Shape;272;p30"/>
          <p:cNvSpPr txBox="1"/>
          <p:nvPr>
            <p:ph type="ctrTitle"/>
          </p:nvPr>
        </p:nvSpPr>
        <p:spPr>
          <a:xfrm>
            <a:off x="1740175" y="2387049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About us</a:t>
            </a:r>
            <a:endParaRPr/>
          </a:p>
        </p:txBody>
      </p:sp>
      <p:sp>
        <p:nvSpPr>
          <p:cNvPr id="273" name="Google Shape;273;p30"/>
          <p:cNvSpPr txBox="1"/>
          <p:nvPr>
            <p:ph idx="2" type="ctrTitle"/>
          </p:nvPr>
        </p:nvSpPr>
        <p:spPr>
          <a:xfrm>
            <a:off x="3658325" y="2387049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Analysis</a:t>
            </a:r>
            <a:endParaRPr/>
          </a:p>
        </p:txBody>
      </p:sp>
      <p:sp>
        <p:nvSpPr>
          <p:cNvPr id="274" name="Google Shape;274;p30"/>
          <p:cNvSpPr txBox="1"/>
          <p:nvPr>
            <p:ph idx="3" type="ctrTitle"/>
          </p:nvPr>
        </p:nvSpPr>
        <p:spPr>
          <a:xfrm>
            <a:off x="5576475" y="2387049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solutions</a:t>
            </a:r>
            <a:endParaRPr/>
          </a:p>
        </p:txBody>
      </p:sp>
      <p:sp>
        <p:nvSpPr>
          <p:cNvPr id="275" name="Google Shape;275;p30"/>
          <p:cNvSpPr txBox="1"/>
          <p:nvPr>
            <p:ph idx="5" type="subTitle"/>
          </p:nvPr>
        </p:nvSpPr>
        <p:spPr>
          <a:xfrm>
            <a:off x="3658325" y="2628699"/>
            <a:ext cx="18282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276" name="Google Shape;276;p30"/>
          <p:cNvSpPr txBox="1"/>
          <p:nvPr>
            <p:ph idx="6" type="ctrTitle"/>
          </p:nvPr>
        </p:nvSpPr>
        <p:spPr>
          <a:xfrm flipH="1">
            <a:off x="979050" y="3280100"/>
            <a:ext cx="9999000" cy="139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Contents</a:t>
            </a:r>
            <a:endParaRPr/>
          </a:p>
        </p:txBody>
      </p:sp>
      <p:sp>
        <p:nvSpPr>
          <p:cNvPr id="277" name="Google Shape;277;p30"/>
          <p:cNvSpPr txBox="1"/>
          <p:nvPr>
            <p:ph idx="1" type="subTitle"/>
          </p:nvPr>
        </p:nvSpPr>
        <p:spPr>
          <a:xfrm>
            <a:off x="1740175" y="2628699"/>
            <a:ext cx="18282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278" name="Google Shape;278;p30"/>
          <p:cNvSpPr txBox="1"/>
          <p:nvPr>
            <p:ph idx="4" type="subTitle"/>
          </p:nvPr>
        </p:nvSpPr>
        <p:spPr>
          <a:xfrm>
            <a:off x="5576475" y="2628699"/>
            <a:ext cx="18282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2" name="Shape 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" name="Google Shape;283;p31"/>
          <p:cNvSpPr txBox="1"/>
          <p:nvPr>
            <p:ph type="ctrTitle"/>
          </p:nvPr>
        </p:nvSpPr>
        <p:spPr>
          <a:xfrm>
            <a:off x="2912372" y="1442750"/>
            <a:ext cx="4198800" cy="139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</a:t>
            </a:r>
            <a:r>
              <a:rPr lang="es"/>
              <a:t>he </a:t>
            </a:r>
            <a:r>
              <a:rPr lang="es">
                <a:solidFill>
                  <a:srgbClr val="7337D4"/>
                </a:solidFill>
              </a:rPr>
              <a:t>slide title</a:t>
            </a:r>
            <a:br>
              <a:rPr lang="es"/>
            </a:br>
            <a:r>
              <a:rPr lang="es"/>
              <a:t>goes here!</a:t>
            </a:r>
            <a:endParaRPr/>
          </a:p>
        </p:txBody>
      </p:sp>
      <p:sp>
        <p:nvSpPr>
          <p:cNvPr id="284" name="Google Shape;284;p31"/>
          <p:cNvSpPr txBox="1"/>
          <p:nvPr>
            <p:ph idx="1" type="subTitle"/>
          </p:nvPr>
        </p:nvSpPr>
        <p:spPr>
          <a:xfrm>
            <a:off x="2912372" y="2773825"/>
            <a:ext cx="3318600" cy="5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</a:t>
            </a:r>
            <a:r>
              <a:rPr lang="es"/>
              <a:t>his is the subtitle that makes it comprehensible</a:t>
            </a:r>
            <a:endParaRPr/>
          </a:p>
        </p:txBody>
      </p:sp>
      <p:sp>
        <p:nvSpPr>
          <p:cNvPr id="285" name="Google Shape;285;p31"/>
          <p:cNvSpPr txBox="1"/>
          <p:nvPr>
            <p:ph idx="2" type="title"/>
          </p:nvPr>
        </p:nvSpPr>
        <p:spPr>
          <a:xfrm>
            <a:off x="1514498" y="2113516"/>
            <a:ext cx="1001400" cy="65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9" name="Shape 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" name="Google Shape;290;p32"/>
          <p:cNvSpPr txBox="1"/>
          <p:nvPr>
            <p:ph type="title"/>
          </p:nvPr>
        </p:nvSpPr>
        <p:spPr>
          <a:xfrm>
            <a:off x="4056225" y="1152475"/>
            <a:ext cx="29739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</a:t>
            </a:r>
            <a:r>
              <a:rPr lang="es"/>
              <a:t>he </a:t>
            </a:r>
            <a:r>
              <a:rPr lang="es">
                <a:solidFill>
                  <a:srgbClr val="7337D4"/>
                </a:solidFill>
              </a:rPr>
              <a:t>slide title</a:t>
            </a:r>
            <a:r>
              <a:rPr lang="es"/>
              <a:t> goes here!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" name="Google Shape;291;p32"/>
          <p:cNvSpPr txBox="1"/>
          <p:nvPr/>
        </p:nvSpPr>
        <p:spPr>
          <a:xfrm>
            <a:off x="813900" y="2556075"/>
            <a:ext cx="5427300" cy="174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Do you know what helps you make your point clear? Lists like this one:</a:t>
            </a:r>
            <a:br>
              <a:rPr lang="es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</a:br>
            <a:endParaRPr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7337D4"/>
              </a:buClr>
              <a:buSzPts val="1400"/>
              <a:buFont typeface="Scope One"/>
              <a:buChar char="●"/>
            </a:pPr>
            <a:r>
              <a:rPr lang="es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Because they’re simple </a:t>
            </a:r>
            <a:endParaRPr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7337D4"/>
              </a:buClr>
              <a:buSzPts val="1400"/>
              <a:buFont typeface="Scope One"/>
              <a:buChar char="●"/>
            </a:pPr>
            <a:r>
              <a:rPr lang="es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You can organize your ideas clearly</a:t>
            </a:r>
            <a:endParaRPr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7337D4"/>
              </a:buClr>
              <a:buSzPts val="1400"/>
              <a:buFont typeface="Scope One"/>
              <a:buChar char="●"/>
            </a:pPr>
            <a:r>
              <a:rPr lang="es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And because you’ll never forget to buy milk!</a:t>
            </a:r>
            <a:endParaRPr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And the most important thing: the audience won’t miss the point of your presentation.</a:t>
            </a:r>
            <a:endParaRPr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95" name="Shape 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" name="Google Shape;296;p33"/>
          <p:cNvSpPr txBox="1"/>
          <p:nvPr>
            <p:ph idx="1" type="subTitle"/>
          </p:nvPr>
        </p:nvSpPr>
        <p:spPr>
          <a:xfrm>
            <a:off x="5140625" y="3287363"/>
            <a:ext cx="2237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93CA1"/>
                </a:solidFill>
              </a:rPr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>
              <a:solidFill>
                <a:srgbClr val="393CA1"/>
              </a:solidFill>
            </a:endParaRPr>
          </a:p>
        </p:txBody>
      </p:sp>
      <p:sp>
        <p:nvSpPr>
          <p:cNvPr id="297" name="Google Shape;297;p33"/>
          <p:cNvSpPr txBox="1"/>
          <p:nvPr>
            <p:ph idx="3" type="subTitle"/>
          </p:nvPr>
        </p:nvSpPr>
        <p:spPr>
          <a:xfrm>
            <a:off x="1765675" y="3287363"/>
            <a:ext cx="2237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93CA1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solidFill>
                <a:srgbClr val="393CA1"/>
              </a:solidFill>
            </a:endParaRPr>
          </a:p>
        </p:txBody>
      </p:sp>
      <p:sp>
        <p:nvSpPr>
          <p:cNvPr id="298" name="Google Shape;298;p33"/>
          <p:cNvSpPr txBox="1"/>
          <p:nvPr>
            <p:ph idx="4" type="ctrTitle"/>
          </p:nvPr>
        </p:nvSpPr>
        <p:spPr>
          <a:xfrm>
            <a:off x="3426410" y="639700"/>
            <a:ext cx="4675800" cy="31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Maybe you need to divide the </a:t>
            </a:r>
            <a:r>
              <a:rPr lang="es">
                <a:solidFill>
                  <a:srgbClr val="7337D4"/>
                </a:solidFill>
              </a:rPr>
              <a:t>content</a:t>
            </a:r>
            <a:endParaRPr>
              <a:solidFill>
                <a:srgbClr val="7337D4"/>
              </a:solidFill>
            </a:endParaRPr>
          </a:p>
        </p:txBody>
      </p:sp>
      <p:grpSp>
        <p:nvGrpSpPr>
          <p:cNvPr id="299" name="Google Shape;299;p33"/>
          <p:cNvGrpSpPr/>
          <p:nvPr/>
        </p:nvGrpSpPr>
        <p:grpSpPr>
          <a:xfrm>
            <a:off x="2720618" y="2494584"/>
            <a:ext cx="327823" cy="288821"/>
            <a:chOff x="-3137650" y="2067900"/>
            <a:chExt cx="291450" cy="256775"/>
          </a:xfrm>
        </p:grpSpPr>
        <p:sp>
          <p:nvSpPr>
            <p:cNvPr id="300" name="Google Shape;300;p33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2A14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33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2A14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33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2A14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3" name="Google Shape;303;p33"/>
          <p:cNvSpPr/>
          <p:nvPr/>
        </p:nvSpPr>
        <p:spPr>
          <a:xfrm>
            <a:off x="6095126" y="2475086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421F7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" name="Google Shape;304;p33"/>
          <p:cNvSpPr txBox="1"/>
          <p:nvPr>
            <p:ph idx="2" type="ctrTitle"/>
          </p:nvPr>
        </p:nvSpPr>
        <p:spPr>
          <a:xfrm>
            <a:off x="1970425" y="3045713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2A144C"/>
                </a:solidFill>
              </a:rPr>
              <a:t>Mercury</a:t>
            </a:r>
            <a:endParaRPr sz="2400">
              <a:solidFill>
                <a:srgbClr val="2A144C"/>
              </a:solidFill>
            </a:endParaRPr>
          </a:p>
        </p:txBody>
      </p:sp>
      <p:sp>
        <p:nvSpPr>
          <p:cNvPr id="305" name="Google Shape;305;p33"/>
          <p:cNvSpPr txBox="1"/>
          <p:nvPr>
            <p:ph type="ctrTitle"/>
          </p:nvPr>
        </p:nvSpPr>
        <p:spPr>
          <a:xfrm>
            <a:off x="5345375" y="3045713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421F78"/>
                </a:solidFill>
              </a:rPr>
              <a:t>Venus</a:t>
            </a:r>
            <a:endParaRPr sz="2400">
              <a:solidFill>
                <a:srgbClr val="421F78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09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Google Shape;310;p34"/>
          <p:cNvSpPr txBox="1"/>
          <p:nvPr>
            <p:ph idx="6" type="ctrTitle"/>
          </p:nvPr>
        </p:nvSpPr>
        <p:spPr>
          <a:xfrm flipH="1">
            <a:off x="1061525" y="443875"/>
            <a:ext cx="4425000" cy="71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could use </a:t>
            </a:r>
            <a:r>
              <a:rPr lang="es">
                <a:solidFill>
                  <a:srgbClr val="7337D4"/>
                </a:solidFill>
              </a:rPr>
              <a:t>three columns</a:t>
            </a:r>
            <a:r>
              <a:rPr lang="es"/>
              <a:t>, why not?</a:t>
            </a:r>
            <a:endParaRPr/>
          </a:p>
        </p:txBody>
      </p:sp>
      <p:sp>
        <p:nvSpPr>
          <p:cNvPr id="311" name="Google Shape;311;p34"/>
          <p:cNvSpPr txBox="1"/>
          <p:nvPr>
            <p:ph idx="1" type="subTitle"/>
          </p:nvPr>
        </p:nvSpPr>
        <p:spPr>
          <a:xfrm>
            <a:off x="856800" y="3611650"/>
            <a:ext cx="2237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312" name="Google Shape;312;p34"/>
          <p:cNvSpPr txBox="1"/>
          <p:nvPr>
            <p:ph idx="4" type="subTitle"/>
          </p:nvPr>
        </p:nvSpPr>
        <p:spPr>
          <a:xfrm>
            <a:off x="6050350" y="3611650"/>
            <a:ext cx="2237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our Solar System. It’s only a bit larger than our Moon</a:t>
            </a:r>
            <a:endParaRPr/>
          </a:p>
        </p:txBody>
      </p:sp>
      <p:sp>
        <p:nvSpPr>
          <p:cNvPr id="313" name="Google Shape;313;p34"/>
          <p:cNvSpPr txBox="1"/>
          <p:nvPr>
            <p:ph idx="5" type="subTitle"/>
          </p:nvPr>
        </p:nvSpPr>
        <p:spPr>
          <a:xfrm>
            <a:off x="3453575" y="3611650"/>
            <a:ext cx="2237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  <p:sp>
        <p:nvSpPr>
          <p:cNvPr id="314" name="Google Shape;314;p34"/>
          <p:cNvSpPr/>
          <p:nvPr/>
        </p:nvSpPr>
        <p:spPr>
          <a:xfrm>
            <a:off x="1809522" y="2766976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4A22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" name="Google Shape;315;p34"/>
          <p:cNvSpPr/>
          <p:nvPr/>
        </p:nvSpPr>
        <p:spPr>
          <a:xfrm>
            <a:off x="7004851" y="280729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7337D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6" name="Google Shape;316;p34"/>
          <p:cNvGrpSpPr/>
          <p:nvPr/>
        </p:nvGrpSpPr>
        <p:grpSpPr>
          <a:xfrm>
            <a:off x="4408068" y="2767871"/>
            <a:ext cx="328695" cy="327823"/>
            <a:chOff x="-937025" y="2064750"/>
            <a:chExt cx="292225" cy="291450"/>
          </a:xfrm>
        </p:grpSpPr>
        <p:sp>
          <p:nvSpPr>
            <p:cNvPr id="317" name="Google Shape;317;p34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E2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34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E2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34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E2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0" name="Google Shape;320;p34"/>
          <p:cNvSpPr txBox="1"/>
          <p:nvPr>
            <p:ph idx="3" type="ctrTitle"/>
          </p:nvPr>
        </p:nvSpPr>
        <p:spPr>
          <a:xfrm>
            <a:off x="6255100" y="3370000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7337D4"/>
                </a:solidFill>
              </a:rPr>
              <a:t>Mercury</a:t>
            </a:r>
            <a:endParaRPr sz="2400">
              <a:solidFill>
                <a:srgbClr val="7337D4"/>
              </a:solidFill>
            </a:endParaRPr>
          </a:p>
        </p:txBody>
      </p:sp>
      <p:sp>
        <p:nvSpPr>
          <p:cNvPr id="321" name="Google Shape;321;p34"/>
          <p:cNvSpPr txBox="1"/>
          <p:nvPr>
            <p:ph idx="2" type="ctrTitle"/>
          </p:nvPr>
        </p:nvSpPr>
        <p:spPr>
          <a:xfrm>
            <a:off x="3658325" y="3370000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5E2CAB"/>
                </a:solidFill>
              </a:rPr>
              <a:t>Jupiter</a:t>
            </a:r>
            <a:endParaRPr sz="2400">
              <a:solidFill>
                <a:srgbClr val="5E2CAB"/>
              </a:solidFill>
            </a:endParaRPr>
          </a:p>
        </p:txBody>
      </p:sp>
      <p:sp>
        <p:nvSpPr>
          <p:cNvPr id="322" name="Google Shape;322;p34"/>
          <p:cNvSpPr txBox="1"/>
          <p:nvPr>
            <p:ph type="ctrTitle"/>
          </p:nvPr>
        </p:nvSpPr>
        <p:spPr>
          <a:xfrm>
            <a:off x="1061550" y="3370000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4A2287"/>
                </a:solidFill>
              </a:rPr>
              <a:t>Mars</a:t>
            </a:r>
            <a:endParaRPr sz="2400">
              <a:solidFill>
                <a:srgbClr val="4A2287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26" name="Shape 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7" name="Google Shape;327;p35"/>
          <p:cNvPicPr preferRelativeResize="0"/>
          <p:nvPr/>
        </p:nvPicPr>
        <p:blipFill rotWithShape="1">
          <a:blip r:embed="rId3">
            <a:alphaModFix/>
          </a:blip>
          <a:srcRect b="26869" l="2400" r="28614" t="22086"/>
          <a:stretch/>
        </p:blipFill>
        <p:spPr>
          <a:xfrm>
            <a:off x="30" y="0"/>
            <a:ext cx="9143995" cy="5143502"/>
          </a:xfrm>
          <a:prstGeom prst="rect">
            <a:avLst/>
          </a:prstGeom>
          <a:noFill/>
          <a:ln>
            <a:noFill/>
          </a:ln>
        </p:spPr>
      </p:pic>
      <p:sp>
        <p:nvSpPr>
          <p:cNvPr id="328" name="Google Shape;328;p35"/>
          <p:cNvSpPr/>
          <p:nvPr/>
        </p:nvSpPr>
        <p:spPr>
          <a:xfrm rot="5400000">
            <a:off x="4886114" y="921225"/>
            <a:ext cx="5179136" cy="3336637"/>
          </a:xfrm>
          <a:custGeom>
            <a:rect b="b" l="l" r="r" t="t"/>
            <a:pathLst>
              <a:path extrusionOk="0" h="30217" w="59845">
                <a:moveTo>
                  <a:pt x="1" y="1"/>
                </a:moveTo>
                <a:lnTo>
                  <a:pt x="1" y="30217"/>
                </a:lnTo>
                <a:cubicBezTo>
                  <a:pt x="1" y="20415"/>
                  <a:pt x="1625" y="14563"/>
                  <a:pt x="11062" y="14563"/>
                </a:cubicBezTo>
                <a:cubicBezTo>
                  <a:pt x="11153" y="14564"/>
                  <a:pt x="11243" y="14565"/>
                  <a:pt x="11332" y="14565"/>
                </a:cubicBezTo>
                <a:cubicBezTo>
                  <a:pt x="19985" y="14565"/>
                  <a:pt x="22196" y="7891"/>
                  <a:pt x="26464" y="4537"/>
                </a:cubicBezTo>
                <a:cubicBezTo>
                  <a:pt x="27976" y="3383"/>
                  <a:pt x="29456" y="2918"/>
                  <a:pt x="30909" y="2918"/>
                </a:cubicBezTo>
                <a:cubicBezTo>
                  <a:pt x="36889" y="2918"/>
                  <a:pt x="42388" y="10793"/>
                  <a:pt x="47569" y="10793"/>
                </a:cubicBezTo>
                <a:cubicBezTo>
                  <a:pt x="48240" y="10793"/>
                  <a:pt x="48906" y="10661"/>
                  <a:pt x="49567" y="10362"/>
                </a:cubicBezTo>
                <a:cubicBezTo>
                  <a:pt x="56708" y="7338"/>
                  <a:pt x="52256" y="1149"/>
                  <a:pt x="59845" y="1"/>
                </a:cubicBez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14363" rotWithShape="0" algn="bl" dir="5400000" dist="123825">
              <a:srgbClr val="000000">
                <a:alpha val="81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" name="Google Shape;329;p35"/>
          <p:cNvSpPr/>
          <p:nvPr/>
        </p:nvSpPr>
        <p:spPr>
          <a:xfrm rot="5400000">
            <a:off x="7138343" y="667139"/>
            <a:ext cx="2694372" cy="1360143"/>
          </a:xfrm>
          <a:custGeom>
            <a:rect b="b" l="l" r="r" t="t"/>
            <a:pathLst>
              <a:path extrusionOk="0" h="30217" w="59845">
                <a:moveTo>
                  <a:pt x="1" y="1"/>
                </a:moveTo>
                <a:lnTo>
                  <a:pt x="1" y="30217"/>
                </a:lnTo>
                <a:cubicBezTo>
                  <a:pt x="1" y="20415"/>
                  <a:pt x="1625" y="14563"/>
                  <a:pt x="11062" y="14563"/>
                </a:cubicBezTo>
                <a:cubicBezTo>
                  <a:pt x="11153" y="14564"/>
                  <a:pt x="11243" y="14565"/>
                  <a:pt x="11332" y="14565"/>
                </a:cubicBezTo>
                <a:cubicBezTo>
                  <a:pt x="19985" y="14565"/>
                  <a:pt x="22196" y="7891"/>
                  <a:pt x="26464" y="4537"/>
                </a:cubicBezTo>
                <a:cubicBezTo>
                  <a:pt x="27976" y="3383"/>
                  <a:pt x="29456" y="2918"/>
                  <a:pt x="30909" y="2918"/>
                </a:cubicBezTo>
                <a:cubicBezTo>
                  <a:pt x="36889" y="2918"/>
                  <a:pt x="42388" y="10793"/>
                  <a:pt x="47569" y="10793"/>
                </a:cubicBezTo>
                <a:cubicBezTo>
                  <a:pt x="48240" y="10793"/>
                  <a:pt x="48906" y="10661"/>
                  <a:pt x="49567" y="10362"/>
                </a:cubicBezTo>
                <a:cubicBezTo>
                  <a:pt x="56708" y="7338"/>
                  <a:pt x="52256" y="1149"/>
                  <a:pt x="59845" y="1"/>
                </a:cubicBezTo>
                <a:close/>
              </a:path>
            </a:pathLst>
          </a:custGeom>
          <a:gradFill>
            <a:gsLst>
              <a:gs pos="0">
                <a:srgbClr val="2A144C"/>
              </a:gs>
              <a:gs pos="74000">
                <a:srgbClr val="160B27"/>
              </a:gs>
              <a:gs pos="100000">
                <a:srgbClr val="010101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14363" rotWithShape="0" algn="bl" dir="5400000" dist="123825">
              <a:srgbClr val="000000">
                <a:alpha val="81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" name="Google Shape;330;p35"/>
          <p:cNvSpPr/>
          <p:nvPr/>
        </p:nvSpPr>
        <p:spPr>
          <a:xfrm flipH="1" rot="-5400000">
            <a:off x="7498799" y="3471625"/>
            <a:ext cx="2073753" cy="1259753"/>
          </a:xfrm>
          <a:custGeom>
            <a:rect b="b" l="l" r="r" t="t"/>
            <a:pathLst>
              <a:path extrusionOk="0" h="41894" w="68947">
                <a:moveTo>
                  <a:pt x="68946" y="1"/>
                </a:moveTo>
                <a:cubicBezTo>
                  <a:pt x="66510" y="21003"/>
                  <a:pt x="56568" y="8766"/>
                  <a:pt x="49820" y="22767"/>
                </a:cubicBezTo>
                <a:cubicBezTo>
                  <a:pt x="47017" y="28576"/>
                  <a:pt x="43857" y="31157"/>
                  <a:pt x="40555" y="31157"/>
                </a:cubicBezTo>
                <a:cubicBezTo>
                  <a:pt x="36567" y="31157"/>
                  <a:pt x="32370" y="27392"/>
                  <a:pt x="28341" y="21003"/>
                </a:cubicBezTo>
                <a:cubicBezTo>
                  <a:pt x="25275" y="16136"/>
                  <a:pt x="21168" y="13747"/>
                  <a:pt x="17595" y="13747"/>
                </a:cubicBezTo>
                <a:cubicBezTo>
                  <a:pt x="12616" y="13747"/>
                  <a:pt x="8673" y="18384"/>
                  <a:pt x="10026" y="27416"/>
                </a:cubicBezTo>
                <a:cubicBezTo>
                  <a:pt x="12127" y="40970"/>
                  <a:pt x="1" y="41894"/>
                  <a:pt x="1" y="41894"/>
                </a:cubicBezTo>
                <a:lnTo>
                  <a:pt x="68946" y="41894"/>
                </a:lnTo>
                <a:lnTo>
                  <a:pt x="68946" y="1"/>
                </a:lnTo>
                <a:close/>
              </a:path>
            </a:pathLst>
          </a:custGeom>
          <a:gradFill>
            <a:gsLst>
              <a:gs pos="0">
                <a:srgbClr val="33185E"/>
              </a:gs>
              <a:gs pos="48000">
                <a:srgbClr val="2F1655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457200" rotWithShape="0" algn="bl" dist="9525">
              <a:srgbClr val="000000">
                <a:alpha val="8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" name="Google Shape;331;p35"/>
          <p:cNvSpPr/>
          <p:nvPr/>
        </p:nvSpPr>
        <p:spPr>
          <a:xfrm flipH="1" rot="10800000">
            <a:off x="6597979" y="-10"/>
            <a:ext cx="2559657" cy="1423558"/>
          </a:xfrm>
          <a:custGeom>
            <a:rect b="b" l="l" r="r" t="t"/>
            <a:pathLst>
              <a:path extrusionOk="0" h="41894" w="68947">
                <a:moveTo>
                  <a:pt x="68946" y="1"/>
                </a:moveTo>
                <a:cubicBezTo>
                  <a:pt x="66510" y="21003"/>
                  <a:pt x="56568" y="8766"/>
                  <a:pt x="49820" y="22767"/>
                </a:cubicBezTo>
                <a:cubicBezTo>
                  <a:pt x="47017" y="28576"/>
                  <a:pt x="43857" y="31157"/>
                  <a:pt x="40555" y="31157"/>
                </a:cubicBezTo>
                <a:cubicBezTo>
                  <a:pt x="36567" y="31157"/>
                  <a:pt x="32370" y="27392"/>
                  <a:pt x="28341" y="21003"/>
                </a:cubicBezTo>
                <a:cubicBezTo>
                  <a:pt x="25275" y="16136"/>
                  <a:pt x="21168" y="13747"/>
                  <a:pt x="17595" y="13747"/>
                </a:cubicBezTo>
                <a:cubicBezTo>
                  <a:pt x="12616" y="13747"/>
                  <a:pt x="8673" y="18384"/>
                  <a:pt x="10026" y="27416"/>
                </a:cubicBezTo>
                <a:cubicBezTo>
                  <a:pt x="12127" y="40970"/>
                  <a:pt x="1" y="41894"/>
                  <a:pt x="1" y="41894"/>
                </a:cubicBezTo>
                <a:lnTo>
                  <a:pt x="68946" y="41894"/>
                </a:lnTo>
                <a:lnTo>
                  <a:pt x="68946" y="1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71463" rotWithShape="0" algn="bl" dist="171450">
              <a:srgbClr val="000000">
                <a:alpha val="9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" name="Google Shape;332;p35"/>
          <p:cNvSpPr/>
          <p:nvPr/>
        </p:nvSpPr>
        <p:spPr>
          <a:xfrm rot="-5400000">
            <a:off x="6868262" y="559332"/>
            <a:ext cx="2848576" cy="1730005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5000">
                <a:srgbClr val="361A62"/>
              </a:gs>
              <a:gs pos="100000">
                <a:srgbClr val="2A144C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" name="Google Shape;333;p35"/>
          <p:cNvSpPr/>
          <p:nvPr/>
        </p:nvSpPr>
        <p:spPr>
          <a:xfrm>
            <a:off x="6586025" y="3606386"/>
            <a:ext cx="2559572" cy="1554463"/>
          </a:xfrm>
          <a:custGeom>
            <a:rect b="b" l="l" r="r" t="t"/>
            <a:pathLst>
              <a:path extrusionOk="0" h="44582" w="73398">
                <a:moveTo>
                  <a:pt x="69659" y="17597"/>
                </a:moveTo>
                <a:cubicBezTo>
                  <a:pt x="69848" y="17597"/>
                  <a:pt x="70047" y="17647"/>
                  <a:pt x="70261" y="17754"/>
                </a:cubicBezTo>
                <a:cubicBezTo>
                  <a:pt x="73398" y="19378"/>
                  <a:pt x="69673" y="36293"/>
                  <a:pt x="58584" y="38617"/>
                </a:cubicBezTo>
                <a:cubicBezTo>
                  <a:pt x="58063" y="38720"/>
                  <a:pt x="57569" y="38768"/>
                  <a:pt x="57102" y="38768"/>
                </a:cubicBezTo>
                <a:cubicBezTo>
                  <a:pt x="50563" y="38768"/>
                  <a:pt x="49504" y="29236"/>
                  <a:pt x="59620" y="25315"/>
                </a:cubicBezTo>
                <a:cubicBezTo>
                  <a:pt x="66746" y="22566"/>
                  <a:pt x="67766" y="17597"/>
                  <a:pt x="69659" y="17597"/>
                </a:cubicBezTo>
                <a:close/>
                <a:moveTo>
                  <a:pt x="12580" y="20660"/>
                </a:moveTo>
                <a:cubicBezTo>
                  <a:pt x="12624" y="20660"/>
                  <a:pt x="12669" y="20662"/>
                  <a:pt x="12714" y="20667"/>
                </a:cubicBezTo>
                <a:cubicBezTo>
                  <a:pt x="16802" y="21003"/>
                  <a:pt x="12154" y="28480"/>
                  <a:pt x="19379" y="31616"/>
                </a:cubicBezTo>
                <a:cubicBezTo>
                  <a:pt x="24103" y="33781"/>
                  <a:pt x="23228" y="39082"/>
                  <a:pt x="19545" y="39082"/>
                </a:cubicBezTo>
                <a:cubicBezTo>
                  <a:pt x="19036" y="39082"/>
                  <a:pt x="18474" y="38981"/>
                  <a:pt x="17866" y="38757"/>
                </a:cubicBezTo>
                <a:cubicBezTo>
                  <a:pt x="8184" y="35161"/>
                  <a:pt x="8968" y="20660"/>
                  <a:pt x="12580" y="20660"/>
                </a:cubicBezTo>
                <a:close/>
                <a:moveTo>
                  <a:pt x="73398" y="0"/>
                </a:moveTo>
                <a:cubicBezTo>
                  <a:pt x="70821" y="22291"/>
                  <a:pt x="57772" y="12602"/>
                  <a:pt x="50519" y="27416"/>
                </a:cubicBezTo>
                <a:cubicBezTo>
                  <a:pt x="47442" y="33912"/>
                  <a:pt x="43563" y="36878"/>
                  <a:pt x="39499" y="36878"/>
                </a:cubicBezTo>
                <a:cubicBezTo>
                  <a:pt x="34945" y="36878"/>
                  <a:pt x="30159" y="33151"/>
                  <a:pt x="26015" y="26491"/>
                </a:cubicBezTo>
                <a:cubicBezTo>
                  <a:pt x="22401" y="20765"/>
                  <a:pt x="17911" y="17916"/>
                  <a:pt x="14315" y="17916"/>
                </a:cubicBezTo>
                <a:cubicBezTo>
                  <a:pt x="10139" y="17916"/>
                  <a:pt x="7169" y="21759"/>
                  <a:pt x="8177" y="29404"/>
                </a:cubicBezTo>
                <a:cubicBezTo>
                  <a:pt x="10165" y="43770"/>
                  <a:pt x="0" y="44582"/>
                  <a:pt x="0" y="44582"/>
                </a:cubicBezTo>
                <a:lnTo>
                  <a:pt x="73398" y="44582"/>
                </a:lnTo>
                <a:lnTo>
                  <a:pt x="73398" y="0"/>
                </a:lnTo>
                <a:close/>
              </a:path>
            </a:pathLst>
          </a:custGeom>
          <a:gradFill>
            <a:gsLst>
              <a:gs pos="0">
                <a:srgbClr val="421F78"/>
              </a:gs>
              <a:gs pos="75000">
                <a:srgbClr val="3B1C6B"/>
              </a:gs>
              <a:gs pos="100000">
                <a:srgbClr val="33185E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657225" rotWithShape="0" algn="bl" dist="180975">
              <a:srgbClr val="000000">
                <a:alpha val="9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" name="Google Shape;334;p35"/>
          <p:cNvSpPr/>
          <p:nvPr/>
        </p:nvSpPr>
        <p:spPr>
          <a:xfrm rot="10800000">
            <a:off x="6989657" y="4307314"/>
            <a:ext cx="2167832" cy="836177"/>
          </a:xfrm>
          <a:custGeom>
            <a:rect b="b" l="l" r="r" t="t"/>
            <a:pathLst>
              <a:path extrusionOk="0" h="22105" w="57297">
                <a:moveTo>
                  <a:pt x="1" y="1"/>
                </a:moveTo>
                <a:lnTo>
                  <a:pt x="1" y="10726"/>
                </a:lnTo>
                <a:cubicBezTo>
                  <a:pt x="1152" y="10058"/>
                  <a:pt x="2235" y="9769"/>
                  <a:pt x="3261" y="9769"/>
                </a:cubicBezTo>
                <a:cubicBezTo>
                  <a:pt x="9423" y="9769"/>
                  <a:pt x="13558" y="20191"/>
                  <a:pt x="18455" y="21704"/>
                </a:cubicBezTo>
                <a:cubicBezTo>
                  <a:pt x="19418" y="21983"/>
                  <a:pt x="20283" y="22104"/>
                  <a:pt x="21075" y="22104"/>
                </a:cubicBezTo>
                <a:cubicBezTo>
                  <a:pt x="26363" y="22104"/>
                  <a:pt x="28427" y="16695"/>
                  <a:pt x="34952" y="16695"/>
                </a:cubicBezTo>
                <a:cubicBezTo>
                  <a:pt x="35979" y="16695"/>
                  <a:pt x="37116" y="16829"/>
                  <a:pt x="38394" y="17139"/>
                </a:cubicBezTo>
                <a:cubicBezTo>
                  <a:pt x="40341" y="17611"/>
                  <a:pt x="42003" y="17818"/>
                  <a:pt x="43425" y="17818"/>
                </a:cubicBezTo>
                <a:cubicBezTo>
                  <a:pt x="50449" y="17818"/>
                  <a:pt x="51608" y="12764"/>
                  <a:pt x="52284" y="9550"/>
                </a:cubicBezTo>
                <a:cubicBezTo>
                  <a:pt x="52984" y="5714"/>
                  <a:pt x="52508" y="1625"/>
                  <a:pt x="57296" y="1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214313" rotWithShape="0" algn="bl" dir="13800000" dist="28575">
              <a:srgbClr val="000000">
                <a:alpha val="9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" name="Google Shape;335;p35"/>
          <p:cNvSpPr/>
          <p:nvPr/>
        </p:nvSpPr>
        <p:spPr>
          <a:xfrm flipH="1">
            <a:off x="6976047" y="-28"/>
            <a:ext cx="2167822" cy="515943"/>
          </a:xfrm>
          <a:custGeom>
            <a:rect b="b" l="l" r="r" t="t"/>
            <a:pathLst>
              <a:path extrusionOk="0" h="20779" w="87289">
                <a:moveTo>
                  <a:pt x="1" y="0"/>
                </a:moveTo>
                <a:lnTo>
                  <a:pt x="1" y="20779"/>
                </a:lnTo>
                <a:cubicBezTo>
                  <a:pt x="1392" y="17028"/>
                  <a:pt x="6615" y="14295"/>
                  <a:pt x="13490" y="14295"/>
                </a:cubicBezTo>
                <a:cubicBezTo>
                  <a:pt x="17548" y="14295"/>
                  <a:pt x="22180" y="15247"/>
                  <a:pt x="26940" y="17502"/>
                </a:cubicBezTo>
                <a:cubicBezTo>
                  <a:pt x="29598" y="18781"/>
                  <a:pt x="32067" y="19328"/>
                  <a:pt x="34443" y="19328"/>
                </a:cubicBezTo>
                <a:cubicBezTo>
                  <a:pt x="48563" y="19328"/>
                  <a:pt x="59411" y="0"/>
                  <a:pt x="87288" y="0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" name="Google Shape;336;p35"/>
          <p:cNvSpPr/>
          <p:nvPr/>
        </p:nvSpPr>
        <p:spPr>
          <a:xfrm>
            <a:off x="5074885" y="-19"/>
            <a:ext cx="1075303" cy="155236"/>
          </a:xfrm>
          <a:custGeom>
            <a:rect b="b" l="l" r="r" t="t"/>
            <a:pathLst>
              <a:path extrusionOk="0" h="10869" w="75275">
                <a:moveTo>
                  <a:pt x="1" y="0"/>
                </a:moveTo>
                <a:cubicBezTo>
                  <a:pt x="9530" y="0"/>
                  <a:pt x="24740" y="10868"/>
                  <a:pt x="40464" y="10868"/>
                </a:cubicBezTo>
                <a:cubicBezTo>
                  <a:pt x="42299" y="10868"/>
                  <a:pt x="44142" y="10720"/>
                  <a:pt x="45983" y="10389"/>
                </a:cubicBezTo>
                <a:cubicBezTo>
                  <a:pt x="57549" y="8289"/>
                  <a:pt x="62785" y="0"/>
                  <a:pt x="75275" y="0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" name="Google Shape;337;p35"/>
          <p:cNvSpPr/>
          <p:nvPr/>
        </p:nvSpPr>
        <p:spPr>
          <a:xfrm rot="5400000">
            <a:off x="7484186" y="2487832"/>
            <a:ext cx="2924622" cy="422206"/>
          </a:xfrm>
          <a:custGeom>
            <a:rect b="b" l="l" r="r" t="t"/>
            <a:pathLst>
              <a:path extrusionOk="0" h="10869" w="75275">
                <a:moveTo>
                  <a:pt x="1" y="0"/>
                </a:moveTo>
                <a:cubicBezTo>
                  <a:pt x="9530" y="0"/>
                  <a:pt x="24740" y="10868"/>
                  <a:pt x="40464" y="10868"/>
                </a:cubicBezTo>
                <a:cubicBezTo>
                  <a:pt x="42299" y="10868"/>
                  <a:pt x="44142" y="10720"/>
                  <a:pt x="45983" y="10389"/>
                </a:cubicBezTo>
                <a:cubicBezTo>
                  <a:pt x="57549" y="8289"/>
                  <a:pt x="62785" y="0"/>
                  <a:pt x="75275" y="0"/>
                </a:cubicBezTo>
                <a:close/>
              </a:path>
            </a:pathLst>
          </a:custGeom>
          <a:gradFill>
            <a:gsLst>
              <a:gs pos="0">
                <a:srgbClr val="7337D4"/>
              </a:gs>
              <a:gs pos="100000">
                <a:srgbClr val="4A2287"/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  <a:effectLst>
            <a:outerShdw blurRad="171450" rotWithShape="0" algn="bl" dir="5160000" dist="57150">
              <a:srgbClr val="000000">
                <a:alpha val="8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8" name="Google Shape;338;p35"/>
          <p:cNvSpPr txBox="1"/>
          <p:nvPr>
            <p:ph idx="1" type="subTitle"/>
          </p:nvPr>
        </p:nvSpPr>
        <p:spPr>
          <a:xfrm flipH="1">
            <a:off x="684050" y="3174250"/>
            <a:ext cx="1646100" cy="113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Images reveal large amounts of data, so remember: use an image instead of long texts. Your audience will appreciate that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9" name="Google Shape;339;p35"/>
          <p:cNvSpPr txBox="1"/>
          <p:nvPr>
            <p:ph type="ctrTitle"/>
          </p:nvPr>
        </p:nvSpPr>
        <p:spPr>
          <a:xfrm>
            <a:off x="684000" y="1140825"/>
            <a:ext cx="1983000" cy="211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/>
              <a:t>A picture always reinforces the </a:t>
            </a:r>
            <a:r>
              <a:rPr lang="es" sz="2800">
                <a:solidFill>
                  <a:srgbClr val="7337D4"/>
                </a:solidFill>
              </a:rPr>
              <a:t>concept</a:t>
            </a:r>
            <a:endParaRPr>
              <a:solidFill>
                <a:srgbClr val="7337D4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43" name="Shape 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" name="Google Shape;344;p36"/>
          <p:cNvSpPr txBox="1"/>
          <p:nvPr>
            <p:ph type="ctrTitle"/>
          </p:nvPr>
        </p:nvSpPr>
        <p:spPr>
          <a:xfrm>
            <a:off x="550800" y="850575"/>
            <a:ext cx="8042400" cy="865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3000"/>
              <a:t>A </a:t>
            </a:r>
            <a:r>
              <a:rPr lang="es" sz="3000">
                <a:solidFill>
                  <a:srgbClr val="7337D4"/>
                </a:solidFill>
              </a:rPr>
              <a:t>picture </a:t>
            </a:r>
            <a:r>
              <a:rPr lang="es" sz="3000"/>
              <a:t>is worth a thousand words</a:t>
            </a:r>
            <a:endParaRPr sz="300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48" name="Shape 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" name="Google Shape;349;p37"/>
          <p:cNvSpPr txBox="1"/>
          <p:nvPr>
            <p:ph type="ctrTitle"/>
          </p:nvPr>
        </p:nvSpPr>
        <p:spPr>
          <a:xfrm>
            <a:off x="550800" y="2168684"/>
            <a:ext cx="8042400" cy="86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Awesome words</a:t>
            </a:r>
            <a:endParaRPr/>
          </a:p>
        </p:txBody>
      </p:sp>
      <p:sp>
        <p:nvSpPr>
          <p:cNvPr id="350" name="Google Shape;350;p37"/>
          <p:cNvSpPr txBox="1"/>
          <p:nvPr>
            <p:ph idx="1" type="subTitle"/>
          </p:nvPr>
        </p:nvSpPr>
        <p:spPr>
          <a:xfrm>
            <a:off x="2043050" y="2885900"/>
            <a:ext cx="50580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Because key words are great for catching your audience’s attention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54" name="Shape 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" name="Google Shape;355;p38"/>
          <p:cNvSpPr txBox="1"/>
          <p:nvPr>
            <p:ph type="ctrTitle"/>
          </p:nvPr>
        </p:nvSpPr>
        <p:spPr>
          <a:xfrm flipH="1">
            <a:off x="2012596" y="1442750"/>
            <a:ext cx="4198800" cy="139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Data analysis</a:t>
            </a:r>
            <a:endParaRPr/>
          </a:p>
        </p:txBody>
      </p:sp>
      <p:sp>
        <p:nvSpPr>
          <p:cNvPr id="356" name="Google Shape;356;p38"/>
          <p:cNvSpPr txBox="1"/>
          <p:nvPr>
            <p:ph idx="1" type="subTitle"/>
          </p:nvPr>
        </p:nvSpPr>
        <p:spPr>
          <a:xfrm flipH="1">
            <a:off x="1714406" y="2773813"/>
            <a:ext cx="4497000" cy="5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T</a:t>
            </a:r>
            <a:r>
              <a:rPr lang="es">
                <a:solidFill>
                  <a:schemeClr val="lt1"/>
                </a:solidFill>
              </a:rPr>
              <a:t>his is the subtitle that makes it comprehensible</a:t>
            </a:r>
            <a:endParaRPr/>
          </a:p>
        </p:txBody>
      </p:sp>
      <p:sp>
        <p:nvSpPr>
          <p:cNvPr id="357" name="Google Shape;357;p38"/>
          <p:cNvSpPr txBox="1"/>
          <p:nvPr>
            <p:ph idx="2" type="title"/>
          </p:nvPr>
        </p:nvSpPr>
        <p:spPr>
          <a:xfrm>
            <a:off x="6598954" y="2113516"/>
            <a:ext cx="1001400" cy="65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6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p39"/>
          <p:cNvSpPr txBox="1"/>
          <p:nvPr>
            <p:ph type="ctrTitle"/>
          </p:nvPr>
        </p:nvSpPr>
        <p:spPr>
          <a:xfrm flipH="1">
            <a:off x="954519" y="438150"/>
            <a:ext cx="4675800" cy="7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Reinforce the concept using </a:t>
            </a:r>
            <a:r>
              <a:rPr lang="es">
                <a:solidFill>
                  <a:srgbClr val="7337D4"/>
                </a:solidFill>
              </a:rPr>
              <a:t>infographics</a:t>
            </a:r>
            <a:r>
              <a:rPr lang="es"/>
              <a:t>!</a:t>
            </a:r>
            <a:endParaRPr/>
          </a:p>
        </p:txBody>
      </p:sp>
      <p:grpSp>
        <p:nvGrpSpPr>
          <p:cNvPr id="363" name="Google Shape;363;p39"/>
          <p:cNvGrpSpPr/>
          <p:nvPr/>
        </p:nvGrpSpPr>
        <p:grpSpPr>
          <a:xfrm>
            <a:off x="6095790" y="2084123"/>
            <a:ext cx="849273" cy="873561"/>
            <a:chOff x="5272127" y="2084123"/>
            <a:chExt cx="849273" cy="873561"/>
          </a:xfrm>
        </p:grpSpPr>
        <p:sp>
          <p:nvSpPr>
            <p:cNvPr id="364" name="Google Shape;364;p39"/>
            <p:cNvSpPr/>
            <p:nvPr/>
          </p:nvSpPr>
          <p:spPr>
            <a:xfrm>
              <a:off x="5369062" y="2205347"/>
              <a:ext cx="655364" cy="655400"/>
            </a:xfrm>
            <a:custGeom>
              <a:rect b="b" l="l" r="r" t="t"/>
              <a:pathLst>
                <a:path extrusionOk="0" h="17890" w="17889">
                  <a:moveTo>
                    <a:pt x="8952" y="1"/>
                  </a:moveTo>
                  <a:cubicBezTo>
                    <a:pt x="3962" y="1"/>
                    <a:pt x="0" y="3977"/>
                    <a:pt x="0" y="8952"/>
                  </a:cubicBezTo>
                  <a:cubicBezTo>
                    <a:pt x="0" y="13927"/>
                    <a:pt x="3962" y="17889"/>
                    <a:pt x="8952" y="17889"/>
                  </a:cubicBezTo>
                  <a:cubicBezTo>
                    <a:pt x="13927" y="17889"/>
                    <a:pt x="17889" y="13927"/>
                    <a:pt x="17889" y="8952"/>
                  </a:cubicBezTo>
                  <a:cubicBezTo>
                    <a:pt x="17889" y="3977"/>
                    <a:pt x="13927" y="1"/>
                    <a:pt x="8952" y="1"/>
                  </a:cubicBezTo>
                  <a:close/>
                </a:path>
              </a:pathLst>
            </a:custGeom>
            <a:solidFill>
              <a:srgbClr val="4A22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39"/>
            <p:cNvSpPr/>
            <p:nvPr/>
          </p:nvSpPr>
          <p:spPr>
            <a:xfrm>
              <a:off x="5272127" y="2108412"/>
              <a:ext cx="849273" cy="849273"/>
            </a:xfrm>
            <a:custGeom>
              <a:rect b="b" l="l" r="r" t="t"/>
              <a:pathLst>
                <a:path extrusionOk="0" h="23182" w="23182">
                  <a:moveTo>
                    <a:pt x="11598" y="257"/>
                  </a:moveTo>
                  <a:cubicBezTo>
                    <a:pt x="17828" y="257"/>
                    <a:pt x="22939" y="5293"/>
                    <a:pt x="22939" y="11598"/>
                  </a:cubicBezTo>
                  <a:cubicBezTo>
                    <a:pt x="22939" y="17828"/>
                    <a:pt x="17828" y="22939"/>
                    <a:pt x="11598" y="22939"/>
                  </a:cubicBezTo>
                  <a:cubicBezTo>
                    <a:pt x="5353" y="22939"/>
                    <a:pt x="257" y="17828"/>
                    <a:pt x="257" y="11598"/>
                  </a:cubicBezTo>
                  <a:cubicBezTo>
                    <a:pt x="257" y="5293"/>
                    <a:pt x="5353" y="257"/>
                    <a:pt x="11598" y="257"/>
                  </a:cubicBezTo>
                  <a:close/>
                  <a:moveTo>
                    <a:pt x="11598" y="0"/>
                  </a:moveTo>
                  <a:cubicBezTo>
                    <a:pt x="5232" y="0"/>
                    <a:pt x="0" y="5172"/>
                    <a:pt x="0" y="11598"/>
                  </a:cubicBezTo>
                  <a:cubicBezTo>
                    <a:pt x="0" y="17965"/>
                    <a:pt x="5232" y="23181"/>
                    <a:pt x="11598" y="23181"/>
                  </a:cubicBezTo>
                  <a:cubicBezTo>
                    <a:pt x="17949" y="23181"/>
                    <a:pt x="23181" y="17965"/>
                    <a:pt x="23181" y="11598"/>
                  </a:cubicBezTo>
                  <a:cubicBezTo>
                    <a:pt x="23181" y="5172"/>
                    <a:pt x="17949" y="0"/>
                    <a:pt x="11598" y="0"/>
                  </a:cubicBezTo>
                  <a:close/>
                </a:path>
              </a:pathLst>
            </a:custGeom>
            <a:solidFill>
              <a:srgbClr val="9382B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39"/>
            <p:cNvSpPr/>
            <p:nvPr/>
          </p:nvSpPr>
          <p:spPr>
            <a:xfrm>
              <a:off x="5276560" y="2084123"/>
              <a:ext cx="450391" cy="315171"/>
            </a:xfrm>
            <a:custGeom>
              <a:rect b="b" l="l" r="r" t="t"/>
              <a:pathLst>
                <a:path extrusionOk="0" h="8603" w="12294">
                  <a:moveTo>
                    <a:pt x="11455" y="0"/>
                  </a:moveTo>
                  <a:cubicBezTo>
                    <a:pt x="9018" y="0"/>
                    <a:pt x="6565" y="711"/>
                    <a:pt x="4476" y="2175"/>
                  </a:cubicBezTo>
                  <a:cubicBezTo>
                    <a:pt x="2329" y="3688"/>
                    <a:pt x="817" y="5699"/>
                    <a:pt x="0" y="7967"/>
                  </a:cubicBezTo>
                  <a:lnTo>
                    <a:pt x="1331" y="8602"/>
                  </a:lnTo>
                  <a:cubicBezTo>
                    <a:pt x="2087" y="6530"/>
                    <a:pt x="3402" y="4701"/>
                    <a:pt x="5293" y="3370"/>
                  </a:cubicBezTo>
                  <a:cubicBezTo>
                    <a:pt x="7157" y="2104"/>
                    <a:pt x="9328" y="1465"/>
                    <a:pt x="11429" y="1465"/>
                  </a:cubicBezTo>
                  <a:cubicBezTo>
                    <a:pt x="11612" y="1465"/>
                    <a:pt x="11795" y="1470"/>
                    <a:pt x="11976" y="1480"/>
                  </a:cubicBezTo>
                  <a:lnTo>
                    <a:pt x="12294" y="28"/>
                  </a:lnTo>
                  <a:cubicBezTo>
                    <a:pt x="12015" y="10"/>
                    <a:pt x="11735" y="0"/>
                    <a:pt x="11455" y="0"/>
                  </a:cubicBezTo>
                  <a:close/>
                </a:path>
              </a:pathLst>
            </a:custGeom>
            <a:solidFill>
              <a:srgbClr val="421F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39"/>
            <p:cNvSpPr/>
            <p:nvPr/>
          </p:nvSpPr>
          <p:spPr>
            <a:xfrm>
              <a:off x="5572111" y="2408703"/>
              <a:ext cx="249319" cy="248661"/>
            </a:xfrm>
            <a:custGeom>
              <a:rect b="b" l="l" r="r" t="t"/>
              <a:pathLst>
                <a:path extrusionOk="0" h="11721" w="11752">
                  <a:moveTo>
                    <a:pt x="6490" y="662"/>
                  </a:moveTo>
                  <a:cubicBezTo>
                    <a:pt x="6711" y="662"/>
                    <a:pt x="6868" y="820"/>
                    <a:pt x="6868" y="1009"/>
                  </a:cubicBezTo>
                  <a:lnTo>
                    <a:pt x="6868" y="1355"/>
                  </a:lnTo>
                  <a:lnTo>
                    <a:pt x="5167" y="1355"/>
                  </a:lnTo>
                  <a:cubicBezTo>
                    <a:pt x="4600" y="1355"/>
                    <a:pt x="4127" y="1828"/>
                    <a:pt x="4127" y="2395"/>
                  </a:cubicBezTo>
                  <a:lnTo>
                    <a:pt x="4127" y="2773"/>
                  </a:lnTo>
                  <a:lnTo>
                    <a:pt x="3088" y="2773"/>
                  </a:lnTo>
                  <a:cubicBezTo>
                    <a:pt x="2993" y="2773"/>
                    <a:pt x="2867" y="2836"/>
                    <a:pt x="2836" y="2899"/>
                  </a:cubicBezTo>
                  <a:lnTo>
                    <a:pt x="2048" y="3687"/>
                  </a:lnTo>
                  <a:lnTo>
                    <a:pt x="2048" y="3151"/>
                  </a:lnTo>
                  <a:cubicBezTo>
                    <a:pt x="2048" y="2931"/>
                    <a:pt x="1891" y="2773"/>
                    <a:pt x="1702" y="2773"/>
                  </a:cubicBezTo>
                  <a:lnTo>
                    <a:pt x="1040" y="2773"/>
                  </a:lnTo>
                  <a:cubicBezTo>
                    <a:pt x="819" y="2773"/>
                    <a:pt x="662" y="2616"/>
                    <a:pt x="662" y="2427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649" y="1986"/>
                  </a:moveTo>
                  <a:cubicBezTo>
                    <a:pt x="10838" y="1986"/>
                    <a:pt x="10995" y="2143"/>
                    <a:pt x="10995" y="2364"/>
                  </a:cubicBezTo>
                  <a:lnTo>
                    <a:pt x="10995" y="3781"/>
                  </a:lnTo>
                  <a:cubicBezTo>
                    <a:pt x="10995" y="3970"/>
                    <a:pt x="10838" y="4128"/>
                    <a:pt x="10649" y="4128"/>
                  </a:cubicBezTo>
                  <a:lnTo>
                    <a:pt x="8601" y="4128"/>
                  </a:lnTo>
                  <a:cubicBezTo>
                    <a:pt x="8412" y="4128"/>
                    <a:pt x="8255" y="4285"/>
                    <a:pt x="8255" y="4474"/>
                  </a:cubicBezTo>
                  <a:lnTo>
                    <a:pt x="8255" y="5041"/>
                  </a:lnTo>
                  <a:lnTo>
                    <a:pt x="7404" y="4191"/>
                  </a:lnTo>
                  <a:cubicBezTo>
                    <a:pt x="7372" y="4159"/>
                    <a:pt x="7246" y="4128"/>
                    <a:pt x="7183" y="4128"/>
                  </a:cubicBezTo>
                  <a:lnTo>
                    <a:pt x="5136" y="4128"/>
                  </a:lnTo>
                  <a:cubicBezTo>
                    <a:pt x="4947" y="4128"/>
                    <a:pt x="4789" y="3970"/>
                    <a:pt x="4789" y="3781"/>
                  </a:cubicBezTo>
                  <a:lnTo>
                    <a:pt x="4789" y="2364"/>
                  </a:lnTo>
                  <a:cubicBezTo>
                    <a:pt x="4789" y="2143"/>
                    <a:pt x="4947" y="1986"/>
                    <a:pt x="5136" y="1986"/>
                  </a:cubicBezTo>
                  <a:close/>
                  <a:moveTo>
                    <a:pt x="3088" y="6207"/>
                  </a:moveTo>
                  <a:cubicBezTo>
                    <a:pt x="3623" y="6207"/>
                    <a:pt x="4096" y="6680"/>
                    <a:pt x="4096" y="7247"/>
                  </a:cubicBezTo>
                  <a:cubicBezTo>
                    <a:pt x="4096" y="7782"/>
                    <a:pt x="3623" y="8255"/>
                    <a:pt x="3088" y="8255"/>
                  </a:cubicBezTo>
                  <a:cubicBezTo>
                    <a:pt x="2521" y="8255"/>
                    <a:pt x="2048" y="7782"/>
                    <a:pt x="2048" y="7247"/>
                  </a:cubicBezTo>
                  <a:cubicBezTo>
                    <a:pt x="2048" y="6648"/>
                    <a:pt x="2489" y="6207"/>
                    <a:pt x="3088" y="6207"/>
                  </a:cubicBezTo>
                  <a:close/>
                  <a:moveTo>
                    <a:pt x="8601" y="6207"/>
                  </a:moveTo>
                  <a:cubicBezTo>
                    <a:pt x="9137" y="6207"/>
                    <a:pt x="9609" y="6648"/>
                    <a:pt x="9609" y="7247"/>
                  </a:cubicBezTo>
                  <a:cubicBezTo>
                    <a:pt x="9609" y="7782"/>
                    <a:pt x="9137" y="8255"/>
                    <a:pt x="8601" y="8255"/>
                  </a:cubicBezTo>
                  <a:cubicBezTo>
                    <a:pt x="8003" y="8255"/>
                    <a:pt x="7530" y="7782"/>
                    <a:pt x="7530" y="7247"/>
                  </a:cubicBezTo>
                  <a:cubicBezTo>
                    <a:pt x="7530" y="6680"/>
                    <a:pt x="8003" y="6207"/>
                    <a:pt x="8601" y="6207"/>
                  </a:cubicBezTo>
                  <a:close/>
                  <a:moveTo>
                    <a:pt x="3749" y="8980"/>
                  </a:moveTo>
                  <a:cubicBezTo>
                    <a:pt x="4695" y="8980"/>
                    <a:pt x="5451" y="9704"/>
                    <a:pt x="5451" y="10649"/>
                  </a:cubicBezTo>
                  <a:lnTo>
                    <a:pt x="5451" y="11027"/>
                  </a:lnTo>
                  <a:lnTo>
                    <a:pt x="630" y="11027"/>
                  </a:lnTo>
                  <a:lnTo>
                    <a:pt x="630" y="10649"/>
                  </a:lnTo>
                  <a:lnTo>
                    <a:pt x="662" y="10649"/>
                  </a:lnTo>
                  <a:cubicBezTo>
                    <a:pt x="662" y="9704"/>
                    <a:pt x="1418" y="8980"/>
                    <a:pt x="2363" y="8980"/>
                  </a:cubicBezTo>
                  <a:close/>
                  <a:moveTo>
                    <a:pt x="9369" y="8976"/>
                  </a:moveTo>
                  <a:cubicBezTo>
                    <a:pt x="10266" y="8976"/>
                    <a:pt x="10995" y="9740"/>
                    <a:pt x="10995" y="10649"/>
                  </a:cubicBezTo>
                  <a:lnTo>
                    <a:pt x="10995" y="11027"/>
                  </a:lnTo>
                  <a:lnTo>
                    <a:pt x="6144" y="11027"/>
                  </a:lnTo>
                  <a:lnTo>
                    <a:pt x="6144" y="10649"/>
                  </a:lnTo>
                  <a:cubicBezTo>
                    <a:pt x="6144" y="9704"/>
                    <a:pt x="6900" y="8980"/>
                    <a:pt x="7845" y="8980"/>
                  </a:cubicBezTo>
                  <a:lnTo>
                    <a:pt x="9263" y="8980"/>
                  </a:lnTo>
                  <a:cubicBezTo>
                    <a:pt x="9298" y="8977"/>
                    <a:pt x="9334" y="8976"/>
                    <a:pt x="9369" y="8976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2427"/>
                  </a:lnTo>
                  <a:cubicBezTo>
                    <a:pt x="0" y="2994"/>
                    <a:pt x="473" y="3466"/>
                    <a:pt x="1040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88"/>
                    <a:pt x="1546" y="4829"/>
                    <a:pt x="1727" y="4829"/>
                  </a:cubicBezTo>
                  <a:cubicBezTo>
                    <a:pt x="1813" y="4829"/>
                    <a:pt x="1904" y="4797"/>
                    <a:pt x="1985" y="4726"/>
                  </a:cubicBezTo>
                  <a:lnTo>
                    <a:pt x="3245" y="3466"/>
                  </a:lnTo>
                  <a:lnTo>
                    <a:pt x="4096" y="3466"/>
                  </a:lnTo>
                  <a:lnTo>
                    <a:pt x="4096" y="3813"/>
                  </a:lnTo>
                  <a:cubicBezTo>
                    <a:pt x="4096" y="4348"/>
                    <a:pt x="4568" y="4821"/>
                    <a:pt x="5136" y="4821"/>
                  </a:cubicBezTo>
                  <a:lnTo>
                    <a:pt x="7057" y="4821"/>
                  </a:lnTo>
                  <a:lnTo>
                    <a:pt x="7908" y="5672"/>
                  </a:lnTo>
                  <a:cubicBezTo>
                    <a:pt x="7341" y="5924"/>
                    <a:pt x="6868" y="6522"/>
                    <a:pt x="6868" y="7247"/>
                  </a:cubicBezTo>
                  <a:cubicBezTo>
                    <a:pt x="6868" y="7625"/>
                    <a:pt x="7026" y="8034"/>
                    <a:pt x="7278" y="8349"/>
                  </a:cubicBezTo>
                  <a:cubicBezTo>
                    <a:pt x="6648" y="8507"/>
                    <a:pt x="6144" y="8885"/>
                    <a:pt x="5829" y="9452"/>
                  </a:cubicBezTo>
                  <a:cubicBezTo>
                    <a:pt x="5514" y="8917"/>
                    <a:pt x="5010" y="8539"/>
                    <a:pt x="4411" y="8381"/>
                  </a:cubicBezTo>
                  <a:cubicBezTo>
                    <a:pt x="4663" y="8066"/>
                    <a:pt x="4821" y="7719"/>
                    <a:pt x="4821" y="7278"/>
                  </a:cubicBezTo>
                  <a:cubicBezTo>
                    <a:pt x="4821" y="6333"/>
                    <a:pt x="4064" y="5577"/>
                    <a:pt x="3119" y="5577"/>
                  </a:cubicBezTo>
                  <a:cubicBezTo>
                    <a:pt x="2174" y="5577"/>
                    <a:pt x="1418" y="6333"/>
                    <a:pt x="1418" y="7278"/>
                  </a:cubicBezTo>
                  <a:cubicBezTo>
                    <a:pt x="1418" y="7719"/>
                    <a:pt x="1576" y="8097"/>
                    <a:pt x="1828" y="8381"/>
                  </a:cubicBezTo>
                  <a:cubicBezTo>
                    <a:pt x="788" y="8665"/>
                    <a:pt x="32" y="9610"/>
                    <a:pt x="32" y="10712"/>
                  </a:cubicBezTo>
                  <a:lnTo>
                    <a:pt x="32" y="11374"/>
                  </a:lnTo>
                  <a:cubicBezTo>
                    <a:pt x="32" y="11563"/>
                    <a:pt x="189" y="11721"/>
                    <a:pt x="410" y="11721"/>
                  </a:cubicBezTo>
                  <a:lnTo>
                    <a:pt x="11374" y="11721"/>
                  </a:lnTo>
                  <a:cubicBezTo>
                    <a:pt x="11594" y="11721"/>
                    <a:pt x="11752" y="11563"/>
                    <a:pt x="11752" y="11374"/>
                  </a:cubicBezTo>
                  <a:lnTo>
                    <a:pt x="11752" y="10712"/>
                  </a:lnTo>
                  <a:cubicBezTo>
                    <a:pt x="11752" y="9610"/>
                    <a:pt x="10995" y="8665"/>
                    <a:pt x="9956" y="8381"/>
                  </a:cubicBezTo>
                  <a:cubicBezTo>
                    <a:pt x="10208" y="8066"/>
                    <a:pt x="10365" y="7719"/>
                    <a:pt x="10365" y="7278"/>
                  </a:cubicBezTo>
                  <a:cubicBezTo>
                    <a:pt x="10365" y="6459"/>
                    <a:pt x="9767" y="5735"/>
                    <a:pt x="8979" y="5577"/>
                  </a:cubicBezTo>
                  <a:lnTo>
                    <a:pt x="8979" y="4884"/>
                  </a:lnTo>
                  <a:lnTo>
                    <a:pt x="10649" y="4884"/>
                  </a:lnTo>
                  <a:lnTo>
                    <a:pt x="10649" y="4821"/>
                  </a:lnTo>
                  <a:cubicBezTo>
                    <a:pt x="11185" y="4821"/>
                    <a:pt x="11657" y="4348"/>
                    <a:pt x="11657" y="3813"/>
                  </a:cubicBezTo>
                  <a:lnTo>
                    <a:pt x="11657" y="2395"/>
                  </a:lnTo>
                  <a:cubicBezTo>
                    <a:pt x="11657" y="1828"/>
                    <a:pt x="11185" y="1355"/>
                    <a:pt x="10649" y="1355"/>
                  </a:cubicBezTo>
                  <a:lnTo>
                    <a:pt x="7530" y="1355"/>
                  </a:lnTo>
                  <a:lnTo>
                    <a:pt x="7530" y="1009"/>
                  </a:lnTo>
                  <a:cubicBezTo>
                    <a:pt x="7530" y="473"/>
                    <a:pt x="7057" y="1"/>
                    <a:pt x="64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8" name="Google Shape;368;p39"/>
          <p:cNvGrpSpPr/>
          <p:nvPr/>
        </p:nvGrpSpPr>
        <p:grpSpPr>
          <a:xfrm>
            <a:off x="2057750" y="2084050"/>
            <a:ext cx="965039" cy="873635"/>
            <a:chOff x="2311838" y="2084050"/>
            <a:chExt cx="965039" cy="873635"/>
          </a:xfrm>
        </p:grpSpPr>
        <p:sp>
          <p:nvSpPr>
            <p:cNvPr id="369" name="Google Shape;369;p39"/>
            <p:cNvSpPr/>
            <p:nvPr/>
          </p:nvSpPr>
          <p:spPr>
            <a:xfrm>
              <a:off x="2494094" y="2205347"/>
              <a:ext cx="655913" cy="655400"/>
            </a:xfrm>
            <a:custGeom>
              <a:rect b="b" l="l" r="r" t="t"/>
              <a:pathLst>
                <a:path extrusionOk="0" h="17890" w="17904">
                  <a:moveTo>
                    <a:pt x="8952" y="1"/>
                  </a:moveTo>
                  <a:cubicBezTo>
                    <a:pt x="3977" y="1"/>
                    <a:pt x="0" y="3977"/>
                    <a:pt x="0" y="8952"/>
                  </a:cubicBezTo>
                  <a:cubicBezTo>
                    <a:pt x="0" y="13927"/>
                    <a:pt x="3977" y="17889"/>
                    <a:pt x="8952" y="17889"/>
                  </a:cubicBezTo>
                  <a:cubicBezTo>
                    <a:pt x="13927" y="17889"/>
                    <a:pt x="17904" y="13927"/>
                    <a:pt x="17904" y="8952"/>
                  </a:cubicBezTo>
                  <a:cubicBezTo>
                    <a:pt x="17904" y="3977"/>
                    <a:pt x="13927" y="1"/>
                    <a:pt x="8952" y="1"/>
                  </a:cubicBezTo>
                  <a:close/>
                </a:path>
              </a:pathLst>
            </a:custGeom>
            <a:solidFill>
              <a:srgbClr val="733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39"/>
            <p:cNvSpPr/>
            <p:nvPr/>
          </p:nvSpPr>
          <p:spPr>
            <a:xfrm>
              <a:off x="2397123" y="2108412"/>
              <a:ext cx="849859" cy="849273"/>
            </a:xfrm>
            <a:custGeom>
              <a:rect b="b" l="l" r="r" t="t"/>
              <a:pathLst>
                <a:path extrusionOk="0" h="23182" w="23198">
                  <a:moveTo>
                    <a:pt x="11599" y="257"/>
                  </a:moveTo>
                  <a:cubicBezTo>
                    <a:pt x="17829" y="257"/>
                    <a:pt x="22940" y="5293"/>
                    <a:pt x="22940" y="11598"/>
                  </a:cubicBezTo>
                  <a:cubicBezTo>
                    <a:pt x="22940" y="17828"/>
                    <a:pt x="17829" y="22939"/>
                    <a:pt x="11599" y="22939"/>
                  </a:cubicBezTo>
                  <a:cubicBezTo>
                    <a:pt x="5354" y="22939"/>
                    <a:pt x="258" y="17828"/>
                    <a:pt x="258" y="11598"/>
                  </a:cubicBezTo>
                  <a:cubicBezTo>
                    <a:pt x="258" y="5293"/>
                    <a:pt x="5354" y="257"/>
                    <a:pt x="11599" y="257"/>
                  </a:cubicBezTo>
                  <a:close/>
                  <a:moveTo>
                    <a:pt x="11599" y="0"/>
                  </a:moveTo>
                  <a:cubicBezTo>
                    <a:pt x="5233" y="0"/>
                    <a:pt x="1" y="5172"/>
                    <a:pt x="1" y="11598"/>
                  </a:cubicBezTo>
                  <a:cubicBezTo>
                    <a:pt x="1" y="17965"/>
                    <a:pt x="5233" y="23181"/>
                    <a:pt x="11599" y="23181"/>
                  </a:cubicBezTo>
                  <a:cubicBezTo>
                    <a:pt x="17965" y="23181"/>
                    <a:pt x="23197" y="17965"/>
                    <a:pt x="23197" y="11598"/>
                  </a:cubicBezTo>
                  <a:cubicBezTo>
                    <a:pt x="23197" y="5172"/>
                    <a:pt x="17965" y="0"/>
                    <a:pt x="11599" y="0"/>
                  </a:cubicBez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39"/>
            <p:cNvSpPr/>
            <p:nvPr/>
          </p:nvSpPr>
          <p:spPr>
            <a:xfrm>
              <a:off x="2311838" y="2084050"/>
              <a:ext cx="965039" cy="788312"/>
            </a:xfrm>
            <a:custGeom>
              <a:rect b="b" l="l" r="r" t="t"/>
              <a:pathLst>
                <a:path extrusionOk="0" h="21518" w="26342">
                  <a:moveTo>
                    <a:pt x="13902" y="1"/>
                  </a:moveTo>
                  <a:cubicBezTo>
                    <a:pt x="11692" y="1"/>
                    <a:pt x="9453" y="601"/>
                    <a:pt x="7440" y="1860"/>
                  </a:cubicBezTo>
                  <a:cubicBezTo>
                    <a:pt x="1769" y="5459"/>
                    <a:pt x="0" y="12959"/>
                    <a:pt x="3599" y="18690"/>
                  </a:cubicBezTo>
                  <a:cubicBezTo>
                    <a:pt x="4219" y="19764"/>
                    <a:pt x="5111" y="20762"/>
                    <a:pt x="6049" y="21518"/>
                  </a:cubicBezTo>
                  <a:lnTo>
                    <a:pt x="6865" y="20323"/>
                  </a:lnTo>
                  <a:cubicBezTo>
                    <a:pt x="6109" y="19628"/>
                    <a:pt x="5414" y="18811"/>
                    <a:pt x="4794" y="17934"/>
                  </a:cubicBezTo>
                  <a:cubicBezTo>
                    <a:pt x="1709" y="12883"/>
                    <a:pt x="3221" y="6275"/>
                    <a:pt x="8256" y="3130"/>
                  </a:cubicBezTo>
                  <a:cubicBezTo>
                    <a:pt x="10014" y="2013"/>
                    <a:pt x="11985" y="1480"/>
                    <a:pt x="13938" y="1480"/>
                  </a:cubicBezTo>
                  <a:cubicBezTo>
                    <a:pt x="17513" y="1480"/>
                    <a:pt x="21026" y="3266"/>
                    <a:pt x="23060" y="6532"/>
                  </a:cubicBezTo>
                  <a:cubicBezTo>
                    <a:pt x="24315" y="8665"/>
                    <a:pt x="24830" y="10993"/>
                    <a:pt x="24572" y="13337"/>
                  </a:cubicBezTo>
                  <a:lnTo>
                    <a:pt x="26024" y="13639"/>
                  </a:lnTo>
                  <a:cubicBezTo>
                    <a:pt x="26342" y="10993"/>
                    <a:pt x="25828" y="8226"/>
                    <a:pt x="24255" y="5776"/>
                  </a:cubicBezTo>
                  <a:cubicBezTo>
                    <a:pt x="21969" y="2049"/>
                    <a:pt x="17984" y="1"/>
                    <a:pt x="13902" y="1"/>
                  </a:cubicBezTo>
                  <a:close/>
                </a:path>
              </a:pathLst>
            </a:custGeom>
            <a:solidFill>
              <a:srgbClr val="733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39"/>
            <p:cNvSpPr/>
            <p:nvPr/>
          </p:nvSpPr>
          <p:spPr>
            <a:xfrm>
              <a:off x="2698065" y="2439125"/>
              <a:ext cx="247982" cy="187816"/>
            </a:xfrm>
            <a:custGeom>
              <a:rect b="b" l="l" r="r" t="t"/>
              <a:pathLst>
                <a:path extrusionOk="0" h="8853" w="11689">
                  <a:moveTo>
                    <a:pt x="1040" y="2709"/>
                  </a:moveTo>
                  <a:cubicBezTo>
                    <a:pt x="1229" y="2709"/>
                    <a:pt x="1386" y="2867"/>
                    <a:pt x="1386" y="3056"/>
                  </a:cubicBezTo>
                  <a:lnTo>
                    <a:pt x="1386" y="5828"/>
                  </a:lnTo>
                  <a:cubicBezTo>
                    <a:pt x="1386" y="6017"/>
                    <a:pt x="1229" y="6175"/>
                    <a:pt x="1040" y="6175"/>
                  </a:cubicBezTo>
                  <a:cubicBezTo>
                    <a:pt x="819" y="6175"/>
                    <a:pt x="662" y="6017"/>
                    <a:pt x="662" y="5828"/>
                  </a:cubicBezTo>
                  <a:lnTo>
                    <a:pt x="662" y="3056"/>
                  </a:lnTo>
                  <a:cubicBezTo>
                    <a:pt x="662" y="2867"/>
                    <a:pt x="819" y="2709"/>
                    <a:pt x="1040" y="2709"/>
                  </a:cubicBezTo>
                  <a:close/>
                  <a:moveTo>
                    <a:pt x="9641" y="1449"/>
                  </a:moveTo>
                  <a:lnTo>
                    <a:pt x="9641" y="7435"/>
                  </a:lnTo>
                  <a:lnTo>
                    <a:pt x="2079" y="5545"/>
                  </a:lnTo>
                  <a:lnTo>
                    <a:pt x="2079" y="3340"/>
                  </a:lnTo>
                  <a:lnTo>
                    <a:pt x="9641" y="1449"/>
                  </a:lnTo>
                  <a:close/>
                  <a:moveTo>
                    <a:pt x="3466" y="6616"/>
                  </a:moveTo>
                  <a:lnTo>
                    <a:pt x="6112" y="7278"/>
                  </a:lnTo>
                  <a:cubicBezTo>
                    <a:pt x="5954" y="7845"/>
                    <a:pt x="5450" y="8223"/>
                    <a:pt x="4820" y="8223"/>
                  </a:cubicBezTo>
                  <a:cubicBezTo>
                    <a:pt x="4064" y="8223"/>
                    <a:pt x="3434" y="7593"/>
                    <a:pt x="3434" y="6837"/>
                  </a:cubicBezTo>
                  <a:cubicBezTo>
                    <a:pt x="3434" y="6774"/>
                    <a:pt x="3434" y="6679"/>
                    <a:pt x="3466" y="6616"/>
                  </a:cubicBezTo>
                  <a:close/>
                  <a:moveTo>
                    <a:pt x="10680" y="662"/>
                  </a:moveTo>
                  <a:cubicBezTo>
                    <a:pt x="10869" y="662"/>
                    <a:pt x="11027" y="819"/>
                    <a:pt x="11027" y="1008"/>
                  </a:cubicBezTo>
                  <a:lnTo>
                    <a:pt x="11027" y="7876"/>
                  </a:lnTo>
                  <a:cubicBezTo>
                    <a:pt x="11027" y="8065"/>
                    <a:pt x="10869" y="8223"/>
                    <a:pt x="10680" y="8223"/>
                  </a:cubicBezTo>
                  <a:cubicBezTo>
                    <a:pt x="10491" y="8223"/>
                    <a:pt x="10334" y="8065"/>
                    <a:pt x="10334" y="7876"/>
                  </a:cubicBezTo>
                  <a:lnTo>
                    <a:pt x="10334" y="1008"/>
                  </a:lnTo>
                  <a:cubicBezTo>
                    <a:pt x="10334" y="819"/>
                    <a:pt x="10491" y="662"/>
                    <a:pt x="10680" y="662"/>
                  </a:cubicBezTo>
                  <a:close/>
                  <a:moveTo>
                    <a:pt x="10680" y="0"/>
                  </a:moveTo>
                  <a:cubicBezTo>
                    <a:pt x="10208" y="0"/>
                    <a:pt x="9798" y="315"/>
                    <a:pt x="9704" y="756"/>
                  </a:cubicBezTo>
                  <a:lnTo>
                    <a:pt x="1985" y="2678"/>
                  </a:lnTo>
                  <a:cubicBezTo>
                    <a:pt x="1827" y="2331"/>
                    <a:pt x="1449" y="2048"/>
                    <a:pt x="1040" y="2048"/>
                  </a:cubicBezTo>
                  <a:cubicBezTo>
                    <a:pt x="473" y="2048"/>
                    <a:pt x="0" y="2520"/>
                    <a:pt x="0" y="3056"/>
                  </a:cubicBezTo>
                  <a:lnTo>
                    <a:pt x="0" y="5828"/>
                  </a:lnTo>
                  <a:cubicBezTo>
                    <a:pt x="0" y="6364"/>
                    <a:pt x="473" y="6837"/>
                    <a:pt x="1040" y="6837"/>
                  </a:cubicBezTo>
                  <a:cubicBezTo>
                    <a:pt x="1449" y="6837"/>
                    <a:pt x="1827" y="6616"/>
                    <a:pt x="1985" y="6206"/>
                  </a:cubicBezTo>
                  <a:lnTo>
                    <a:pt x="2804" y="6427"/>
                  </a:lnTo>
                  <a:cubicBezTo>
                    <a:pt x="2772" y="6522"/>
                    <a:pt x="2772" y="6679"/>
                    <a:pt x="2772" y="6805"/>
                  </a:cubicBezTo>
                  <a:cubicBezTo>
                    <a:pt x="2772" y="7939"/>
                    <a:pt x="3655" y="8853"/>
                    <a:pt x="4820" y="8853"/>
                  </a:cubicBezTo>
                  <a:cubicBezTo>
                    <a:pt x="5324" y="8853"/>
                    <a:pt x="5828" y="8664"/>
                    <a:pt x="6175" y="8317"/>
                  </a:cubicBezTo>
                  <a:cubicBezTo>
                    <a:pt x="6459" y="8065"/>
                    <a:pt x="6648" y="7719"/>
                    <a:pt x="6774" y="7341"/>
                  </a:cubicBezTo>
                  <a:lnTo>
                    <a:pt x="9704" y="8065"/>
                  </a:lnTo>
                  <a:cubicBezTo>
                    <a:pt x="9798" y="8506"/>
                    <a:pt x="10208" y="8821"/>
                    <a:pt x="10680" y="8821"/>
                  </a:cubicBezTo>
                  <a:cubicBezTo>
                    <a:pt x="11216" y="8821"/>
                    <a:pt x="11688" y="8349"/>
                    <a:pt x="11688" y="7782"/>
                  </a:cubicBezTo>
                  <a:lnTo>
                    <a:pt x="11688" y="945"/>
                  </a:lnTo>
                  <a:cubicBezTo>
                    <a:pt x="11688" y="473"/>
                    <a:pt x="11279" y="0"/>
                    <a:pt x="106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3" name="Google Shape;373;p39"/>
          <p:cNvGrpSpPr/>
          <p:nvPr/>
        </p:nvGrpSpPr>
        <p:grpSpPr>
          <a:xfrm>
            <a:off x="4113863" y="2108412"/>
            <a:ext cx="890853" cy="871507"/>
            <a:chOff x="3808301" y="2108412"/>
            <a:chExt cx="890853" cy="871507"/>
          </a:xfrm>
        </p:grpSpPr>
        <p:sp>
          <p:nvSpPr>
            <p:cNvPr id="374" name="Google Shape;374;p39"/>
            <p:cNvSpPr/>
            <p:nvPr/>
          </p:nvSpPr>
          <p:spPr>
            <a:xfrm>
              <a:off x="3946816" y="2205347"/>
              <a:ext cx="655364" cy="655400"/>
            </a:xfrm>
            <a:custGeom>
              <a:rect b="b" l="l" r="r" t="t"/>
              <a:pathLst>
                <a:path extrusionOk="0" h="17890" w="17889">
                  <a:moveTo>
                    <a:pt x="8952" y="1"/>
                  </a:moveTo>
                  <a:cubicBezTo>
                    <a:pt x="3977" y="1"/>
                    <a:pt x="0" y="3977"/>
                    <a:pt x="0" y="8952"/>
                  </a:cubicBezTo>
                  <a:cubicBezTo>
                    <a:pt x="0" y="13927"/>
                    <a:pt x="3977" y="17889"/>
                    <a:pt x="8952" y="17889"/>
                  </a:cubicBezTo>
                  <a:cubicBezTo>
                    <a:pt x="13927" y="17889"/>
                    <a:pt x="17889" y="13927"/>
                    <a:pt x="17889" y="8952"/>
                  </a:cubicBezTo>
                  <a:cubicBezTo>
                    <a:pt x="17889" y="3977"/>
                    <a:pt x="13927" y="1"/>
                    <a:pt x="8952" y="1"/>
                  </a:cubicBezTo>
                  <a:close/>
                </a:path>
              </a:pathLst>
            </a:custGeom>
            <a:solidFill>
              <a:srgbClr val="5E2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39"/>
            <p:cNvSpPr/>
            <p:nvPr/>
          </p:nvSpPr>
          <p:spPr>
            <a:xfrm>
              <a:off x="3849844" y="2108412"/>
              <a:ext cx="849309" cy="849273"/>
            </a:xfrm>
            <a:custGeom>
              <a:rect b="b" l="l" r="r" t="t"/>
              <a:pathLst>
                <a:path extrusionOk="0" h="23182" w="23183">
                  <a:moveTo>
                    <a:pt x="11599" y="257"/>
                  </a:moveTo>
                  <a:cubicBezTo>
                    <a:pt x="17829" y="257"/>
                    <a:pt x="22940" y="5293"/>
                    <a:pt x="22940" y="11598"/>
                  </a:cubicBezTo>
                  <a:cubicBezTo>
                    <a:pt x="22940" y="17828"/>
                    <a:pt x="17829" y="22939"/>
                    <a:pt x="11599" y="22939"/>
                  </a:cubicBezTo>
                  <a:cubicBezTo>
                    <a:pt x="5354" y="22939"/>
                    <a:pt x="258" y="17828"/>
                    <a:pt x="258" y="11598"/>
                  </a:cubicBezTo>
                  <a:cubicBezTo>
                    <a:pt x="258" y="5293"/>
                    <a:pt x="5354" y="257"/>
                    <a:pt x="11599" y="257"/>
                  </a:cubicBezTo>
                  <a:close/>
                  <a:moveTo>
                    <a:pt x="11599" y="0"/>
                  </a:moveTo>
                  <a:cubicBezTo>
                    <a:pt x="5233" y="0"/>
                    <a:pt x="1" y="5172"/>
                    <a:pt x="1" y="11598"/>
                  </a:cubicBezTo>
                  <a:cubicBezTo>
                    <a:pt x="1" y="17965"/>
                    <a:pt x="5233" y="23181"/>
                    <a:pt x="11599" y="23181"/>
                  </a:cubicBezTo>
                  <a:cubicBezTo>
                    <a:pt x="17965" y="23181"/>
                    <a:pt x="23182" y="17965"/>
                    <a:pt x="23182" y="11598"/>
                  </a:cubicBezTo>
                  <a:cubicBezTo>
                    <a:pt x="23182" y="5172"/>
                    <a:pt x="17965" y="0"/>
                    <a:pt x="11599" y="0"/>
                  </a:cubicBezTo>
                  <a:close/>
                </a:path>
              </a:pathLst>
            </a:custGeom>
            <a:solidFill>
              <a:srgbClr val="9382B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39"/>
            <p:cNvSpPr/>
            <p:nvPr/>
          </p:nvSpPr>
          <p:spPr>
            <a:xfrm>
              <a:off x="3808301" y="2408670"/>
              <a:ext cx="817144" cy="571250"/>
            </a:xfrm>
            <a:custGeom>
              <a:rect b="b" l="l" r="r" t="t"/>
              <a:pathLst>
                <a:path extrusionOk="0" h="15593" w="22305">
                  <a:moveTo>
                    <a:pt x="953" y="0"/>
                  </a:moveTo>
                  <a:cubicBezTo>
                    <a:pt x="1" y="3402"/>
                    <a:pt x="439" y="7243"/>
                    <a:pt x="2647" y="10389"/>
                  </a:cubicBezTo>
                  <a:cubicBezTo>
                    <a:pt x="5014" y="13771"/>
                    <a:pt x="8817" y="15592"/>
                    <a:pt x="12686" y="15592"/>
                  </a:cubicBezTo>
                  <a:cubicBezTo>
                    <a:pt x="15095" y="15592"/>
                    <a:pt x="17529" y="14886"/>
                    <a:pt x="19659" y="13413"/>
                  </a:cubicBezTo>
                  <a:cubicBezTo>
                    <a:pt x="20672" y="12717"/>
                    <a:pt x="21549" y="11840"/>
                    <a:pt x="22305" y="10963"/>
                  </a:cubicBezTo>
                  <a:cubicBezTo>
                    <a:pt x="22048" y="10767"/>
                    <a:pt x="21866" y="10585"/>
                    <a:pt x="21609" y="10449"/>
                  </a:cubicBezTo>
                  <a:cubicBezTo>
                    <a:pt x="21609" y="10389"/>
                    <a:pt x="21549" y="10389"/>
                    <a:pt x="21549" y="10328"/>
                  </a:cubicBezTo>
                  <a:cubicBezTo>
                    <a:pt x="21367" y="10268"/>
                    <a:pt x="21231" y="10147"/>
                    <a:pt x="21171" y="10010"/>
                  </a:cubicBezTo>
                  <a:cubicBezTo>
                    <a:pt x="20475" y="10827"/>
                    <a:pt x="19719" y="11583"/>
                    <a:pt x="18842" y="12218"/>
                  </a:cubicBezTo>
                  <a:cubicBezTo>
                    <a:pt x="16986" y="13496"/>
                    <a:pt x="14853" y="14111"/>
                    <a:pt x="12736" y="14111"/>
                  </a:cubicBezTo>
                  <a:cubicBezTo>
                    <a:pt x="9318" y="14111"/>
                    <a:pt x="5943" y="12509"/>
                    <a:pt x="3842" y="9511"/>
                  </a:cubicBezTo>
                  <a:cubicBezTo>
                    <a:pt x="1951" y="6744"/>
                    <a:pt x="1513" y="3402"/>
                    <a:pt x="2390" y="378"/>
                  </a:cubicBezTo>
                  <a:cubicBezTo>
                    <a:pt x="2209" y="318"/>
                    <a:pt x="2012" y="242"/>
                    <a:pt x="1831" y="182"/>
                  </a:cubicBezTo>
                  <a:lnTo>
                    <a:pt x="1770" y="182"/>
                  </a:lnTo>
                  <a:cubicBezTo>
                    <a:pt x="1513" y="121"/>
                    <a:pt x="1195" y="61"/>
                    <a:pt x="953" y="0"/>
                  </a:cubicBezTo>
                  <a:close/>
                </a:path>
              </a:pathLst>
            </a:custGeom>
            <a:solidFill>
              <a:srgbClr val="5E2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7" name="Google Shape;377;p39"/>
            <p:cNvGrpSpPr/>
            <p:nvPr/>
          </p:nvGrpSpPr>
          <p:grpSpPr>
            <a:xfrm>
              <a:off x="4135561" y="2409386"/>
              <a:ext cx="247982" cy="247324"/>
              <a:chOff x="-937025" y="2064750"/>
              <a:chExt cx="292225" cy="291450"/>
            </a:xfrm>
          </p:grpSpPr>
          <p:sp>
            <p:nvSpPr>
              <p:cNvPr id="378" name="Google Shape;378;p39"/>
              <p:cNvSpPr/>
              <p:nvPr/>
            </p:nvSpPr>
            <p:spPr>
              <a:xfrm>
                <a:off x="-834625" y="2134850"/>
                <a:ext cx="86650" cy="85075"/>
              </a:xfrm>
              <a:custGeom>
                <a:rect b="b" l="l" r="r" t="t"/>
                <a:pathLst>
                  <a:path extrusionOk="0" h="3403" w="3466">
                    <a:moveTo>
                      <a:pt x="1702" y="599"/>
                    </a:moveTo>
                    <a:cubicBezTo>
                      <a:pt x="1922" y="599"/>
                      <a:pt x="2080" y="788"/>
                      <a:pt x="2080" y="977"/>
                    </a:cubicBezTo>
                    <a:cubicBezTo>
                      <a:pt x="2080" y="1166"/>
                      <a:pt x="1922" y="1324"/>
                      <a:pt x="1702" y="1324"/>
                    </a:cubicBezTo>
                    <a:cubicBezTo>
                      <a:pt x="1512" y="1324"/>
                      <a:pt x="1355" y="1166"/>
                      <a:pt x="1355" y="977"/>
                    </a:cubicBezTo>
                    <a:cubicBezTo>
                      <a:pt x="1355" y="788"/>
                      <a:pt x="1512" y="599"/>
                      <a:pt x="1702" y="599"/>
                    </a:cubicBezTo>
                    <a:close/>
                    <a:moveTo>
                      <a:pt x="1765" y="2048"/>
                    </a:moveTo>
                    <a:cubicBezTo>
                      <a:pt x="2174" y="2048"/>
                      <a:pt x="2584" y="2300"/>
                      <a:pt x="2741" y="2710"/>
                    </a:cubicBezTo>
                    <a:lnTo>
                      <a:pt x="756" y="2710"/>
                    </a:lnTo>
                    <a:cubicBezTo>
                      <a:pt x="914" y="2300"/>
                      <a:pt x="1292" y="2048"/>
                      <a:pt x="1765" y="2048"/>
                    </a:cubicBezTo>
                    <a:close/>
                    <a:moveTo>
                      <a:pt x="1702" y="0"/>
                    </a:moveTo>
                    <a:cubicBezTo>
                      <a:pt x="1166" y="0"/>
                      <a:pt x="693" y="441"/>
                      <a:pt x="693" y="1009"/>
                    </a:cubicBezTo>
                    <a:cubicBezTo>
                      <a:pt x="693" y="1198"/>
                      <a:pt x="788" y="1387"/>
                      <a:pt x="851" y="1576"/>
                    </a:cubicBezTo>
                    <a:cubicBezTo>
                      <a:pt x="347" y="1891"/>
                      <a:pt x="0" y="2426"/>
                      <a:pt x="0" y="3056"/>
                    </a:cubicBezTo>
                    <a:cubicBezTo>
                      <a:pt x="0" y="3245"/>
                      <a:pt x="158" y="3403"/>
                      <a:pt x="347" y="3403"/>
                    </a:cubicBezTo>
                    <a:lnTo>
                      <a:pt x="3088" y="3403"/>
                    </a:lnTo>
                    <a:cubicBezTo>
                      <a:pt x="3308" y="3403"/>
                      <a:pt x="3466" y="3245"/>
                      <a:pt x="3466" y="3056"/>
                    </a:cubicBezTo>
                    <a:cubicBezTo>
                      <a:pt x="3434" y="2426"/>
                      <a:pt x="3088" y="1828"/>
                      <a:pt x="2584" y="1576"/>
                    </a:cubicBezTo>
                    <a:cubicBezTo>
                      <a:pt x="2710" y="1387"/>
                      <a:pt x="2741" y="1198"/>
                      <a:pt x="2741" y="1009"/>
                    </a:cubicBezTo>
                    <a:cubicBezTo>
                      <a:pt x="2741" y="441"/>
                      <a:pt x="2269" y="0"/>
                      <a:pt x="17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" name="Google Shape;379;p39"/>
              <p:cNvSpPr/>
              <p:nvPr/>
            </p:nvSpPr>
            <p:spPr>
              <a:xfrm>
                <a:off x="-936225" y="2304975"/>
                <a:ext cx="289850" cy="51225"/>
              </a:xfrm>
              <a:custGeom>
                <a:rect b="b" l="l" r="r" t="t"/>
                <a:pathLst>
                  <a:path extrusionOk="0" h="2049" w="11594">
                    <a:moveTo>
                      <a:pt x="3056" y="662"/>
                    </a:moveTo>
                    <a:cubicBezTo>
                      <a:pt x="3277" y="662"/>
                      <a:pt x="3434" y="820"/>
                      <a:pt x="3434" y="1009"/>
                    </a:cubicBezTo>
                    <a:cubicBezTo>
                      <a:pt x="3434" y="1229"/>
                      <a:pt x="3277" y="1387"/>
                      <a:pt x="3056" y="1387"/>
                    </a:cubicBezTo>
                    <a:lnTo>
                      <a:pt x="1008" y="1387"/>
                    </a:lnTo>
                    <a:cubicBezTo>
                      <a:pt x="819" y="1387"/>
                      <a:pt x="662" y="1229"/>
                      <a:pt x="662" y="1009"/>
                    </a:cubicBezTo>
                    <a:cubicBezTo>
                      <a:pt x="662" y="820"/>
                      <a:pt x="819" y="662"/>
                      <a:pt x="1008" y="662"/>
                    </a:cubicBezTo>
                    <a:close/>
                    <a:moveTo>
                      <a:pt x="10586" y="693"/>
                    </a:moveTo>
                    <a:cubicBezTo>
                      <a:pt x="10775" y="693"/>
                      <a:pt x="10932" y="851"/>
                      <a:pt x="10932" y="1072"/>
                    </a:cubicBezTo>
                    <a:cubicBezTo>
                      <a:pt x="10901" y="1229"/>
                      <a:pt x="10775" y="1387"/>
                      <a:pt x="10586" y="1387"/>
                    </a:cubicBezTo>
                    <a:lnTo>
                      <a:pt x="4001" y="1387"/>
                    </a:lnTo>
                    <a:cubicBezTo>
                      <a:pt x="4096" y="1166"/>
                      <a:pt x="4096" y="914"/>
                      <a:pt x="4001" y="693"/>
                    </a:cubicBezTo>
                    <a:close/>
                    <a:moveTo>
                      <a:pt x="1008" y="0"/>
                    </a:moveTo>
                    <a:cubicBezTo>
                      <a:pt x="473" y="0"/>
                      <a:pt x="0" y="473"/>
                      <a:pt x="0" y="1009"/>
                    </a:cubicBezTo>
                    <a:cubicBezTo>
                      <a:pt x="0" y="1576"/>
                      <a:pt x="473" y="2048"/>
                      <a:pt x="1008" y="2048"/>
                    </a:cubicBezTo>
                    <a:lnTo>
                      <a:pt x="10586" y="2048"/>
                    </a:lnTo>
                    <a:cubicBezTo>
                      <a:pt x="11121" y="2048"/>
                      <a:pt x="11594" y="1576"/>
                      <a:pt x="11594" y="1009"/>
                    </a:cubicBezTo>
                    <a:cubicBezTo>
                      <a:pt x="11594" y="473"/>
                      <a:pt x="11121" y="0"/>
                      <a:pt x="105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" name="Google Shape;380;p39"/>
              <p:cNvSpPr/>
              <p:nvPr/>
            </p:nvSpPr>
            <p:spPr>
              <a:xfrm>
                <a:off x="-937025" y="2064750"/>
                <a:ext cx="292225" cy="223125"/>
              </a:xfrm>
              <a:custGeom>
                <a:rect b="b" l="l" r="r" t="t"/>
                <a:pathLst>
                  <a:path extrusionOk="0" h="8925" w="11689">
                    <a:moveTo>
                      <a:pt x="3813" y="662"/>
                    </a:moveTo>
                    <a:cubicBezTo>
                      <a:pt x="4002" y="662"/>
                      <a:pt x="4159" y="820"/>
                      <a:pt x="4159" y="1009"/>
                    </a:cubicBezTo>
                    <a:lnTo>
                      <a:pt x="4159" y="1355"/>
                    </a:lnTo>
                    <a:lnTo>
                      <a:pt x="3813" y="1355"/>
                    </a:lnTo>
                    <a:cubicBezTo>
                      <a:pt x="3246" y="1355"/>
                      <a:pt x="2773" y="1828"/>
                      <a:pt x="2773" y="2395"/>
                    </a:cubicBezTo>
                    <a:lnTo>
                      <a:pt x="2773" y="4978"/>
                    </a:lnTo>
                    <a:lnTo>
                      <a:pt x="2080" y="5703"/>
                    </a:lnTo>
                    <a:lnTo>
                      <a:pt x="2080" y="5199"/>
                    </a:lnTo>
                    <a:cubicBezTo>
                      <a:pt x="2080" y="4978"/>
                      <a:pt x="1922" y="4821"/>
                      <a:pt x="1702" y="4821"/>
                    </a:cubicBezTo>
                    <a:lnTo>
                      <a:pt x="1040" y="4821"/>
                    </a:lnTo>
                    <a:cubicBezTo>
                      <a:pt x="851" y="4821"/>
                      <a:pt x="694" y="4663"/>
                      <a:pt x="694" y="4474"/>
                    </a:cubicBezTo>
                    <a:lnTo>
                      <a:pt x="694" y="1009"/>
                    </a:lnTo>
                    <a:cubicBezTo>
                      <a:pt x="694" y="820"/>
                      <a:pt x="851" y="662"/>
                      <a:pt x="1040" y="662"/>
                    </a:cubicBezTo>
                    <a:close/>
                    <a:moveTo>
                      <a:pt x="10649" y="662"/>
                    </a:moveTo>
                    <a:cubicBezTo>
                      <a:pt x="10838" y="662"/>
                      <a:pt x="10996" y="820"/>
                      <a:pt x="10996" y="1009"/>
                    </a:cubicBezTo>
                    <a:lnTo>
                      <a:pt x="10996" y="4474"/>
                    </a:lnTo>
                    <a:cubicBezTo>
                      <a:pt x="10996" y="4695"/>
                      <a:pt x="10838" y="4852"/>
                      <a:pt x="10649" y="4852"/>
                    </a:cubicBezTo>
                    <a:lnTo>
                      <a:pt x="9893" y="4852"/>
                    </a:lnTo>
                    <a:cubicBezTo>
                      <a:pt x="9704" y="4852"/>
                      <a:pt x="9547" y="5010"/>
                      <a:pt x="9547" y="5199"/>
                    </a:cubicBezTo>
                    <a:lnTo>
                      <a:pt x="9547" y="5703"/>
                    </a:lnTo>
                    <a:lnTo>
                      <a:pt x="8885" y="5010"/>
                    </a:lnTo>
                    <a:lnTo>
                      <a:pt x="8885" y="2395"/>
                    </a:lnTo>
                    <a:cubicBezTo>
                      <a:pt x="8885" y="1859"/>
                      <a:pt x="8412" y="1387"/>
                      <a:pt x="7845" y="1387"/>
                    </a:cubicBezTo>
                    <a:lnTo>
                      <a:pt x="7499" y="1387"/>
                    </a:lnTo>
                    <a:lnTo>
                      <a:pt x="7499" y="1009"/>
                    </a:lnTo>
                    <a:cubicBezTo>
                      <a:pt x="7499" y="820"/>
                      <a:pt x="7656" y="662"/>
                      <a:pt x="7845" y="662"/>
                    </a:cubicBezTo>
                    <a:close/>
                    <a:moveTo>
                      <a:pt x="7845" y="2048"/>
                    </a:moveTo>
                    <a:cubicBezTo>
                      <a:pt x="8066" y="2048"/>
                      <a:pt x="8223" y="2206"/>
                      <a:pt x="8223" y="2395"/>
                    </a:cubicBezTo>
                    <a:lnTo>
                      <a:pt x="8223" y="6522"/>
                    </a:lnTo>
                    <a:cubicBezTo>
                      <a:pt x="8223" y="6742"/>
                      <a:pt x="8066" y="6900"/>
                      <a:pt x="7845" y="6900"/>
                    </a:cubicBezTo>
                    <a:lnTo>
                      <a:pt x="6711" y="6900"/>
                    </a:lnTo>
                    <a:cubicBezTo>
                      <a:pt x="6585" y="6900"/>
                      <a:pt x="6491" y="6931"/>
                      <a:pt x="6428" y="7057"/>
                    </a:cubicBezTo>
                    <a:lnTo>
                      <a:pt x="5798" y="8003"/>
                    </a:lnTo>
                    <a:lnTo>
                      <a:pt x="5167" y="7057"/>
                    </a:lnTo>
                    <a:cubicBezTo>
                      <a:pt x="5104" y="6963"/>
                      <a:pt x="5010" y="6900"/>
                      <a:pt x="4915" y="6900"/>
                    </a:cubicBezTo>
                    <a:lnTo>
                      <a:pt x="3750" y="6900"/>
                    </a:lnTo>
                    <a:cubicBezTo>
                      <a:pt x="3561" y="6900"/>
                      <a:pt x="3403" y="6742"/>
                      <a:pt x="3403" y="6522"/>
                    </a:cubicBezTo>
                    <a:lnTo>
                      <a:pt x="3403" y="2395"/>
                    </a:lnTo>
                    <a:cubicBezTo>
                      <a:pt x="3403" y="2206"/>
                      <a:pt x="3561" y="2048"/>
                      <a:pt x="3750" y="2048"/>
                    </a:cubicBezTo>
                    <a:close/>
                    <a:moveTo>
                      <a:pt x="1009" y="0"/>
                    </a:moveTo>
                    <a:cubicBezTo>
                      <a:pt x="473" y="0"/>
                      <a:pt x="1" y="473"/>
                      <a:pt x="1" y="1009"/>
                    </a:cubicBezTo>
                    <a:lnTo>
                      <a:pt x="1" y="4474"/>
                    </a:lnTo>
                    <a:cubicBezTo>
                      <a:pt x="1" y="5041"/>
                      <a:pt x="473" y="5514"/>
                      <a:pt x="1009" y="5514"/>
                    </a:cubicBezTo>
                    <a:lnTo>
                      <a:pt x="1355" y="5514"/>
                    </a:lnTo>
                    <a:lnTo>
                      <a:pt x="1355" y="6522"/>
                    </a:lnTo>
                    <a:cubicBezTo>
                      <a:pt x="1355" y="6736"/>
                      <a:pt x="1544" y="6877"/>
                      <a:pt x="1724" y="6877"/>
                    </a:cubicBezTo>
                    <a:cubicBezTo>
                      <a:pt x="1809" y="6877"/>
                      <a:pt x="1893" y="6845"/>
                      <a:pt x="1954" y="6774"/>
                    </a:cubicBezTo>
                    <a:lnTo>
                      <a:pt x="2742" y="5986"/>
                    </a:lnTo>
                    <a:lnTo>
                      <a:pt x="2742" y="6522"/>
                    </a:lnTo>
                    <a:cubicBezTo>
                      <a:pt x="2742" y="7089"/>
                      <a:pt x="3214" y="7562"/>
                      <a:pt x="3781" y="7562"/>
                    </a:cubicBezTo>
                    <a:lnTo>
                      <a:pt x="4726" y="7562"/>
                    </a:lnTo>
                    <a:lnTo>
                      <a:pt x="5545" y="8759"/>
                    </a:lnTo>
                    <a:cubicBezTo>
                      <a:pt x="5608" y="8869"/>
                      <a:pt x="5719" y="8924"/>
                      <a:pt x="5825" y="8924"/>
                    </a:cubicBezTo>
                    <a:cubicBezTo>
                      <a:pt x="5931" y="8924"/>
                      <a:pt x="6034" y="8869"/>
                      <a:pt x="6081" y="8759"/>
                    </a:cubicBezTo>
                    <a:lnTo>
                      <a:pt x="6932" y="7562"/>
                    </a:lnTo>
                    <a:lnTo>
                      <a:pt x="7877" y="7562"/>
                    </a:lnTo>
                    <a:cubicBezTo>
                      <a:pt x="8412" y="7562"/>
                      <a:pt x="8885" y="7089"/>
                      <a:pt x="8885" y="6522"/>
                    </a:cubicBezTo>
                    <a:lnTo>
                      <a:pt x="8885" y="5986"/>
                    </a:lnTo>
                    <a:lnTo>
                      <a:pt x="9673" y="6774"/>
                    </a:lnTo>
                    <a:cubicBezTo>
                      <a:pt x="9733" y="6845"/>
                      <a:pt x="9817" y="6877"/>
                      <a:pt x="9903" y="6877"/>
                    </a:cubicBezTo>
                    <a:cubicBezTo>
                      <a:pt x="10083" y="6877"/>
                      <a:pt x="10271" y="6736"/>
                      <a:pt x="10271" y="6522"/>
                    </a:cubicBezTo>
                    <a:lnTo>
                      <a:pt x="10271" y="5514"/>
                    </a:lnTo>
                    <a:lnTo>
                      <a:pt x="10649" y="5514"/>
                    </a:lnTo>
                    <a:cubicBezTo>
                      <a:pt x="11216" y="5514"/>
                      <a:pt x="11689" y="5041"/>
                      <a:pt x="11689" y="4474"/>
                    </a:cubicBezTo>
                    <a:lnTo>
                      <a:pt x="11689" y="1009"/>
                    </a:lnTo>
                    <a:cubicBezTo>
                      <a:pt x="11689" y="441"/>
                      <a:pt x="11216" y="0"/>
                      <a:pt x="10649" y="0"/>
                    </a:cubicBezTo>
                    <a:lnTo>
                      <a:pt x="7845" y="0"/>
                    </a:lnTo>
                    <a:cubicBezTo>
                      <a:pt x="7310" y="0"/>
                      <a:pt x="6837" y="473"/>
                      <a:pt x="6837" y="1009"/>
                    </a:cubicBezTo>
                    <a:lnTo>
                      <a:pt x="6837" y="1387"/>
                    </a:lnTo>
                    <a:lnTo>
                      <a:pt x="4789" y="1387"/>
                    </a:lnTo>
                    <a:lnTo>
                      <a:pt x="4789" y="1009"/>
                    </a:lnTo>
                    <a:cubicBezTo>
                      <a:pt x="4789" y="473"/>
                      <a:pt x="4317" y="0"/>
                      <a:pt x="378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81" name="Google Shape;381;p39"/>
          <p:cNvSpPr txBox="1"/>
          <p:nvPr/>
        </p:nvSpPr>
        <p:spPr>
          <a:xfrm>
            <a:off x="5903538" y="3322875"/>
            <a:ext cx="1233600" cy="71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JUPITER</a:t>
            </a:r>
            <a:endParaRPr sz="1200"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It’s the biggest planet in our Solar System and the fourth-brightest object in the sky</a:t>
            </a: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82" name="Google Shape;382;p39"/>
          <p:cNvSpPr txBox="1"/>
          <p:nvPr/>
        </p:nvSpPr>
        <p:spPr>
          <a:xfrm>
            <a:off x="2006863" y="3288363"/>
            <a:ext cx="1066800" cy="71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VENUS</a:t>
            </a:r>
            <a:endParaRPr sz="1200"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spcBef>
                <a:spcPts val="10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Venus has a beautiful name, but it’s terribly hot, even hotter than Mercury</a:t>
            </a:r>
            <a:b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</a:b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83" name="Google Shape;383;p39"/>
          <p:cNvSpPr txBox="1"/>
          <p:nvPr/>
        </p:nvSpPr>
        <p:spPr>
          <a:xfrm>
            <a:off x="4038600" y="3288375"/>
            <a:ext cx="1066800" cy="564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MARS</a:t>
            </a:r>
            <a:endParaRPr sz="1200"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Despite being red, Mars is a cold place, not hot. It’s full of iron oxide dust</a:t>
            </a: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7" name="Shape 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" name="Google Shape;388;p40"/>
          <p:cNvSpPr txBox="1"/>
          <p:nvPr>
            <p:ph type="ctrTitle"/>
          </p:nvPr>
        </p:nvSpPr>
        <p:spPr>
          <a:xfrm>
            <a:off x="3420290" y="438150"/>
            <a:ext cx="4675800" cy="7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337D4"/>
                </a:solidFill>
              </a:rPr>
              <a:t>Infographics</a:t>
            </a:r>
            <a:r>
              <a:rPr lang="es">
                <a:solidFill>
                  <a:srgbClr val="42FFB7"/>
                </a:solidFill>
              </a:rPr>
              <a:t> </a:t>
            </a:r>
            <a:r>
              <a:rPr lang="es"/>
              <a:t>make your idea understandable…</a:t>
            </a:r>
            <a:endParaRPr/>
          </a:p>
        </p:txBody>
      </p:sp>
      <p:sp>
        <p:nvSpPr>
          <p:cNvPr id="389" name="Google Shape;389;p40"/>
          <p:cNvSpPr txBox="1"/>
          <p:nvPr/>
        </p:nvSpPr>
        <p:spPr>
          <a:xfrm>
            <a:off x="5129425" y="3366525"/>
            <a:ext cx="2151600" cy="464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JUPITER</a:t>
            </a:r>
            <a:endParaRPr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It’s a gas giant and the biggest planet in our Solar System</a:t>
            </a: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90" name="Google Shape;390;p40"/>
          <p:cNvSpPr txBox="1"/>
          <p:nvPr/>
        </p:nvSpPr>
        <p:spPr>
          <a:xfrm>
            <a:off x="5129425" y="2173465"/>
            <a:ext cx="2151600" cy="52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VENUS</a:t>
            </a:r>
            <a:endParaRPr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Venus has a beautiful name, but it’s terribly hot, even hotter than Mercury</a:t>
            </a:r>
            <a:b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</a:b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91" name="Google Shape;391;p40"/>
          <p:cNvSpPr txBox="1"/>
          <p:nvPr/>
        </p:nvSpPr>
        <p:spPr>
          <a:xfrm>
            <a:off x="5141725" y="1577225"/>
            <a:ext cx="2127000" cy="464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MERCURY</a:t>
            </a:r>
            <a:endParaRPr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Mercury is the closest planet to the Sun and is only a bit larger than our Moon</a:t>
            </a: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392" name="Google Shape;392;p40"/>
          <p:cNvSpPr txBox="1"/>
          <p:nvPr/>
        </p:nvSpPr>
        <p:spPr>
          <a:xfrm>
            <a:off x="5141725" y="2790585"/>
            <a:ext cx="2151600" cy="4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MARS</a:t>
            </a:r>
            <a:endParaRPr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Despite being red, Mars is a cold place, not hot</a:t>
            </a: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grpSp>
        <p:nvGrpSpPr>
          <p:cNvPr id="393" name="Google Shape;393;p40"/>
          <p:cNvGrpSpPr/>
          <p:nvPr/>
        </p:nvGrpSpPr>
        <p:grpSpPr>
          <a:xfrm>
            <a:off x="3210448" y="1680550"/>
            <a:ext cx="1141935" cy="2059038"/>
            <a:chOff x="3210448" y="1680550"/>
            <a:chExt cx="1141935" cy="2059038"/>
          </a:xfrm>
        </p:grpSpPr>
        <p:grpSp>
          <p:nvGrpSpPr>
            <p:cNvPr id="394" name="Google Shape;394;p40"/>
            <p:cNvGrpSpPr/>
            <p:nvPr/>
          </p:nvGrpSpPr>
          <p:grpSpPr>
            <a:xfrm>
              <a:off x="3212610" y="1680550"/>
              <a:ext cx="1139773" cy="281744"/>
              <a:chOff x="3212610" y="1680550"/>
              <a:chExt cx="1139773" cy="281744"/>
            </a:xfrm>
          </p:grpSpPr>
          <p:sp>
            <p:nvSpPr>
              <p:cNvPr id="395" name="Google Shape;395;p40"/>
              <p:cNvSpPr/>
              <p:nvPr/>
            </p:nvSpPr>
            <p:spPr>
              <a:xfrm>
                <a:off x="3262675" y="1725150"/>
                <a:ext cx="10353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3D1D6F">
                  <a:alpha val="5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" name="Google Shape;396;p40"/>
              <p:cNvSpPr/>
              <p:nvPr/>
            </p:nvSpPr>
            <p:spPr>
              <a:xfrm>
                <a:off x="3212610" y="1680550"/>
                <a:ext cx="1139773" cy="281744"/>
              </a:xfrm>
              <a:custGeom>
                <a:rect b="b" l="l" r="r" t="t"/>
                <a:pathLst>
                  <a:path extrusionOk="0" h="24709" w="90548">
                    <a:moveTo>
                      <a:pt x="86646" y="514"/>
                    </a:moveTo>
                    <a:cubicBezTo>
                      <a:pt x="88537" y="514"/>
                      <a:pt x="90049" y="2027"/>
                      <a:pt x="90049" y="3841"/>
                    </a:cubicBezTo>
                    <a:lnTo>
                      <a:pt x="90049" y="20792"/>
                    </a:lnTo>
                    <a:cubicBezTo>
                      <a:pt x="90049" y="22682"/>
                      <a:pt x="88537" y="24195"/>
                      <a:pt x="86646" y="24195"/>
                    </a:cubicBezTo>
                    <a:lnTo>
                      <a:pt x="3917" y="24195"/>
                    </a:lnTo>
                    <a:cubicBezTo>
                      <a:pt x="2027" y="24195"/>
                      <a:pt x="515" y="22682"/>
                      <a:pt x="515" y="20792"/>
                    </a:cubicBezTo>
                    <a:lnTo>
                      <a:pt x="515" y="3841"/>
                    </a:lnTo>
                    <a:cubicBezTo>
                      <a:pt x="515" y="2027"/>
                      <a:pt x="2027" y="514"/>
                      <a:pt x="3917" y="514"/>
                    </a:cubicBezTo>
                    <a:close/>
                    <a:moveTo>
                      <a:pt x="3917" y="0"/>
                    </a:moveTo>
                    <a:cubicBezTo>
                      <a:pt x="1770" y="0"/>
                      <a:pt x="1" y="1709"/>
                      <a:pt x="1" y="3841"/>
                    </a:cubicBezTo>
                    <a:lnTo>
                      <a:pt x="1" y="20792"/>
                    </a:lnTo>
                    <a:cubicBezTo>
                      <a:pt x="1" y="22939"/>
                      <a:pt x="1770" y="24709"/>
                      <a:pt x="3917" y="24709"/>
                    </a:cubicBezTo>
                    <a:lnTo>
                      <a:pt x="86646" y="24709"/>
                    </a:lnTo>
                    <a:cubicBezTo>
                      <a:pt x="88779" y="24709"/>
                      <a:pt x="90548" y="22939"/>
                      <a:pt x="90548" y="20792"/>
                    </a:cubicBezTo>
                    <a:lnTo>
                      <a:pt x="90548" y="3841"/>
                    </a:lnTo>
                    <a:cubicBezTo>
                      <a:pt x="90548" y="1709"/>
                      <a:pt x="88779" y="0"/>
                      <a:pt x="866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" name="Google Shape;397;p40"/>
              <p:cNvSpPr/>
              <p:nvPr/>
            </p:nvSpPr>
            <p:spPr>
              <a:xfrm>
                <a:off x="3262675" y="1725150"/>
                <a:ext cx="8793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3519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8" name="Google Shape;398;p40"/>
            <p:cNvGrpSpPr/>
            <p:nvPr/>
          </p:nvGrpSpPr>
          <p:grpSpPr>
            <a:xfrm>
              <a:off x="3212610" y="2275940"/>
              <a:ext cx="1139773" cy="281744"/>
              <a:chOff x="3212610" y="2275940"/>
              <a:chExt cx="1139773" cy="281744"/>
            </a:xfrm>
          </p:grpSpPr>
          <p:sp>
            <p:nvSpPr>
              <p:cNvPr id="399" name="Google Shape;399;p40"/>
              <p:cNvSpPr/>
              <p:nvPr/>
            </p:nvSpPr>
            <p:spPr>
              <a:xfrm>
                <a:off x="3262675" y="2320540"/>
                <a:ext cx="10353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4A2287">
                  <a:alpha val="4807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" name="Google Shape;400;p40"/>
              <p:cNvSpPr/>
              <p:nvPr/>
            </p:nvSpPr>
            <p:spPr>
              <a:xfrm>
                <a:off x="3212610" y="2275940"/>
                <a:ext cx="1139773" cy="281744"/>
              </a:xfrm>
              <a:custGeom>
                <a:rect b="b" l="l" r="r" t="t"/>
                <a:pathLst>
                  <a:path extrusionOk="0" h="24709" w="90548">
                    <a:moveTo>
                      <a:pt x="86646" y="514"/>
                    </a:moveTo>
                    <a:cubicBezTo>
                      <a:pt x="88537" y="514"/>
                      <a:pt x="90049" y="2027"/>
                      <a:pt x="90049" y="3841"/>
                    </a:cubicBezTo>
                    <a:lnTo>
                      <a:pt x="90049" y="20792"/>
                    </a:lnTo>
                    <a:cubicBezTo>
                      <a:pt x="90049" y="22682"/>
                      <a:pt x="88537" y="24195"/>
                      <a:pt x="86646" y="24195"/>
                    </a:cubicBezTo>
                    <a:lnTo>
                      <a:pt x="3917" y="24195"/>
                    </a:lnTo>
                    <a:cubicBezTo>
                      <a:pt x="2027" y="24195"/>
                      <a:pt x="515" y="22682"/>
                      <a:pt x="515" y="20792"/>
                    </a:cubicBezTo>
                    <a:lnTo>
                      <a:pt x="515" y="3841"/>
                    </a:lnTo>
                    <a:cubicBezTo>
                      <a:pt x="515" y="2027"/>
                      <a:pt x="2027" y="514"/>
                      <a:pt x="3917" y="514"/>
                    </a:cubicBezTo>
                    <a:close/>
                    <a:moveTo>
                      <a:pt x="3917" y="0"/>
                    </a:moveTo>
                    <a:cubicBezTo>
                      <a:pt x="1770" y="0"/>
                      <a:pt x="1" y="1709"/>
                      <a:pt x="1" y="3841"/>
                    </a:cubicBezTo>
                    <a:lnTo>
                      <a:pt x="1" y="20792"/>
                    </a:lnTo>
                    <a:cubicBezTo>
                      <a:pt x="1" y="22939"/>
                      <a:pt x="1770" y="24709"/>
                      <a:pt x="3917" y="24709"/>
                    </a:cubicBezTo>
                    <a:lnTo>
                      <a:pt x="86646" y="24709"/>
                    </a:lnTo>
                    <a:cubicBezTo>
                      <a:pt x="88779" y="24709"/>
                      <a:pt x="90548" y="22939"/>
                      <a:pt x="90548" y="20792"/>
                    </a:cubicBezTo>
                    <a:lnTo>
                      <a:pt x="90548" y="3841"/>
                    </a:lnTo>
                    <a:cubicBezTo>
                      <a:pt x="90548" y="1709"/>
                      <a:pt x="88779" y="0"/>
                      <a:pt x="866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" name="Google Shape;401;p40"/>
              <p:cNvSpPr/>
              <p:nvPr/>
            </p:nvSpPr>
            <p:spPr>
              <a:xfrm>
                <a:off x="3262676" y="2320540"/>
                <a:ext cx="6645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2" name="Google Shape;402;p40"/>
            <p:cNvGrpSpPr/>
            <p:nvPr/>
          </p:nvGrpSpPr>
          <p:grpSpPr>
            <a:xfrm>
              <a:off x="3210448" y="3457844"/>
              <a:ext cx="1139773" cy="281744"/>
              <a:chOff x="3210448" y="3457844"/>
              <a:chExt cx="1139773" cy="281744"/>
            </a:xfrm>
          </p:grpSpPr>
          <p:sp>
            <p:nvSpPr>
              <p:cNvPr id="403" name="Google Shape;403;p40"/>
              <p:cNvSpPr/>
              <p:nvPr/>
            </p:nvSpPr>
            <p:spPr>
              <a:xfrm>
                <a:off x="3260512" y="3502837"/>
                <a:ext cx="10353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7337D4">
                  <a:alpha val="5115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" name="Google Shape;404;p40"/>
              <p:cNvSpPr/>
              <p:nvPr/>
            </p:nvSpPr>
            <p:spPr>
              <a:xfrm>
                <a:off x="3210448" y="3457844"/>
                <a:ext cx="1139773" cy="281744"/>
              </a:xfrm>
              <a:custGeom>
                <a:rect b="b" l="l" r="r" t="t"/>
                <a:pathLst>
                  <a:path extrusionOk="0" h="24709" w="90548">
                    <a:moveTo>
                      <a:pt x="86646" y="514"/>
                    </a:moveTo>
                    <a:cubicBezTo>
                      <a:pt x="88537" y="514"/>
                      <a:pt x="90049" y="2027"/>
                      <a:pt x="90049" y="3841"/>
                    </a:cubicBezTo>
                    <a:lnTo>
                      <a:pt x="90049" y="20792"/>
                    </a:lnTo>
                    <a:cubicBezTo>
                      <a:pt x="90049" y="22682"/>
                      <a:pt x="88537" y="24195"/>
                      <a:pt x="86646" y="24195"/>
                    </a:cubicBezTo>
                    <a:lnTo>
                      <a:pt x="3917" y="24195"/>
                    </a:lnTo>
                    <a:cubicBezTo>
                      <a:pt x="2027" y="24195"/>
                      <a:pt x="515" y="22682"/>
                      <a:pt x="515" y="20792"/>
                    </a:cubicBezTo>
                    <a:lnTo>
                      <a:pt x="515" y="3841"/>
                    </a:lnTo>
                    <a:cubicBezTo>
                      <a:pt x="515" y="2027"/>
                      <a:pt x="2027" y="514"/>
                      <a:pt x="3917" y="514"/>
                    </a:cubicBezTo>
                    <a:close/>
                    <a:moveTo>
                      <a:pt x="3917" y="0"/>
                    </a:moveTo>
                    <a:cubicBezTo>
                      <a:pt x="1770" y="0"/>
                      <a:pt x="1" y="1709"/>
                      <a:pt x="1" y="3841"/>
                    </a:cubicBezTo>
                    <a:lnTo>
                      <a:pt x="1" y="20792"/>
                    </a:lnTo>
                    <a:cubicBezTo>
                      <a:pt x="1" y="22939"/>
                      <a:pt x="1770" y="24709"/>
                      <a:pt x="3917" y="24709"/>
                    </a:cubicBezTo>
                    <a:lnTo>
                      <a:pt x="86646" y="24709"/>
                    </a:lnTo>
                    <a:cubicBezTo>
                      <a:pt x="88779" y="24709"/>
                      <a:pt x="90548" y="22939"/>
                      <a:pt x="90548" y="20792"/>
                    </a:cubicBezTo>
                    <a:lnTo>
                      <a:pt x="90548" y="3841"/>
                    </a:lnTo>
                    <a:cubicBezTo>
                      <a:pt x="90548" y="1709"/>
                      <a:pt x="88779" y="0"/>
                      <a:pt x="866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" name="Google Shape;405;p40"/>
              <p:cNvSpPr/>
              <p:nvPr/>
            </p:nvSpPr>
            <p:spPr>
              <a:xfrm>
                <a:off x="3260493" y="3508750"/>
                <a:ext cx="293646" cy="190365"/>
              </a:xfrm>
              <a:custGeom>
                <a:rect b="b" l="l" r="r" t="t"/>
                <a:pathLst>
                  <a:path extrusionOk="0" h="16695" w="20672">
                    <a:moveTo>
                      <a:pt x="2647" y="0"/>
                    </a:moveTo>
                    <a:cubicBezTo>
                      <a:pt x="1195" y="0"/>
                      <a:pt x="1" y="1195"/>
                      <a:pt x="1" y="2646"/>
                    </a:cubicBezTo>
                    <a:lnTo>
                      <a:pt x="1" y="14109"/>
                    </a:lnTo>
                    <a:cubicBezTo>
                      <a:pt x="1" y="15560"/>
                      <a:pt x="1195" y="16694"/>
                      <a:pt x="2647" y="16694"/>
                    </a:cubicBezTo>
                    <a:lnTo>
                      <a:pt x="18025" y="16694"/>
                    </a:lnTo>
                    <a:cubicBezTo>
                      <a:pt x="19462" y="16694"/>
                      <a:pt x="20672" y="15560"/>
                      <a:pt x="20672" y="14109"/>
                    </a:cubicBezTo>
                    <a:lnTo>
                      <a:pt x="20672" y="2646"/>
                    </a:lnTo>
                    <a:cubicBezTo>
                      <a:pt x="20672" y="1195"/>
                      <a:pt x="19462" y="0"/>
                      <a:pt x="18025" y="0"/>
                    </a:cubicBezTo>
                    <a:close/>
                  </a:path>
                </a:pathLst>
              </a:cu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7337D4"/>
                  </a:solidFill>
                </a:endParaRPr>
              </a:p>
            </p:txBody>
          </p:sp>
        </p:grpSp>
        <p:grpSp>
          <p:nvGrpSpPr>
            <p:cNvPr id="406" name="Google Shape;406;p40"/>
            <p:cNvGrpSpPr/>
            <p:nvPr/>
          </p:nvGrpSpPr>
          <p:grpSpPr>
            <a:xfrm>
              <a:off x="3212610" y="2869329"/>
              <a:ext cx="1139773" cy="281744"/>
              <a:chOff x="3212610" y="2869329"/>
              <a:chExt cx="1139773" cy="281744"/>
            </a:xfrm>
          </p:grpSpPr>
          <p:sp>
            <p:nvSpPr>
              <p:cNvPr id="407" name="Google Shape;407;p40"/>
              <p:cNvSpPr/>
              <p:nvPr/>
            </p:nvSpPr>
            <p:spPr>
              <a:xfrm>
                <a:off x="3262675" y="2914660"/>
                <a:ext cx="10353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5E2CAB">
                  <a:alpha val="5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" name="Google Shape;408;p40"/>
              <p:cNvSpPr/>
              <p:nvPr/>
            </p:nvSpPr>
            <p:spPr>
              <a:xfrm>
                <a:off x="3212610" y="2869329"/>
                <a:ext cx="1139773" cy="281744"/>
              </a:xfrm>
              <a:custGeom>
                <a:rect b="b" l="l" r="r" t="t"/>
                <a:pathLst>
                  <a:path extrusionOk="0" h="24709" w="90548">
                    <a:moveTo>
                      <a:pt x="86646" y="514"/>
                    </a:moveTo>
                    <a:cubicBezTo>
                      <a:pt x="88537" y="514"/>
                      <a:pt x="90049" y="2027"/>
                      <a:pt x="90049" y="3841"/>
                    </a:cubicBezTo>
                    <a:lnTo>
                      <a:pt x="90049" y="20792"/>
                    </a:lnTo>
                    <a:cubicBezTo>
                      <a:pt x="90049" y="22682"/>
                      <a:pt x="88537" y="24195"/>
                      <a:pt x="86646" y="24195"/>
                    </a:cubicBezTo>
                    <a:lnTo>
                      <a:pt x="3917" y="24195"/>
                    </a:lnTo>
                    <a:cubicBezTo>
                      <a:pt x="2027" y="24195"/>
                      <a:pt x="515" y="22682"/>
                      <a:pt x="515" y="20792"/>
                    </a:cubicBezTo>
                    <a:lnTo>
                      <a:pt x="515" y="3841"/>
                    </a:lnTo>
                    <a:cubicBezTo>
                      <a:pt x="515" y="2027"/>
                      <a:pt x="2027" y="514"/>
                      <a:pt x="3917" y="514"/>
                    </a:cubicBezTo>
                    <a:close/>
                    <a:moveTo>
                      <a:pt x="3917" y="0"/>
                    </a:moveTo>
                    <a:cubicBezTo>
                      <a:pt x="1770" y="0"/>
                      <a:pt x="1" y="1709"/>
                      <a:pt x="1" y="3841"/>
                    </a:cubicBezTo>
                    <a:lnTo>
                      <a:pt x="1" y="20792"/>
                    </a:lnTo>
                    <a:cubicBezTo>
                      <a:pt x="1" y="22939"/>
                      <a:pt x="1770" y="24709"/>
                      <a:pt x="3917" y="24709"/>
                    </a:cubicBezTo>
                    <a:lnTo>
                      <a:pt x="86646" y="24709"/>
                    </a:lnTo>
                    <a:cubicBezTo>
                      <a:pt x="88779" y="24709"/>
                      <a:pt x="90548" y="22939"/>
                      <a:pt x="90548" y="20792"/>
                    </a:cubicBezTo>
                    <a:lnTo>
                      <a:pt x="90548" y="3841"/>
                    </a:lnTo>
                    <a:cubicBezTo>
                      <a:pt x="90548" y="1709"/>
                      <a:pt x="88779" y="0"/>
                      <a:pt x="866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" name="Google Shape;409;p40"/>
              <p:cNvSpPr/>
              <p:nvPr/>
            </p:nvSpPr>
            <p:spPr>
              <a:xfrm>
                <a:off x="3262650" y="2917375"/>
                <a:ext cx="5304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5E2CA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10" name="Google Shape;410;p40"/>
          <p:cNvGrpSpPr/>
          <p:nvPr/>
        </p:nvGrpSpPr>
        <p:grpSpPr>
          <a:xfrm>
            <a:off x="4519950" y="1564925"/>
            <a:ext cx="479700" cy="2290300"/>
            <a:chOff x="4671225" y="1412525"/>
            <a:chExt cx="479700" cy="2290300"/>
          </a:xfrm>
        </p:grpSpPr>
        <p:cxnSp>
          <p:nvCxnSpPr>
            <p:cNvPr id="411" name="Google Shape;411;p40"/>
            <p:cNvCxnSpPr/>
            <p:nvPr/>
          </p:nvCxnSpPr>
          <p:spPr>
            <a:xfrm>
              <a:off x="4671350" y="1517700"/>
              <a:ext cx="0" cy="3012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2" name="Google Shape;412;p40"/>
            <p:cNvCxnSpPr/>
            <p:nvPr/>
          </p:nvCxnSpPr>
          <p:spPr>
            <a:xfrm>
              <a:off x="5150925" y="1412525"/>
              <a:ext cx="0" cy="5130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3" name="Google Shape;413;p40"/>
            <p:cNvCxnSpPr/>
            <p:nvPr/>
          </p:nvCxnSpPr>
          <p:spPr>
            <a:xfrm>
              <a:off x="4671350" y="2113090"/>
              <a:ext cx="0" cy="3012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4" name="Google Shape;414;p40"/>
            <p:cNvCxnSpPr/>
            <p:nvPr/>
          </p:nvCxnSpPr>
          <p:spPr>
            <a:xfrm>
              <a:off x="5150925" y="2007915"/>
              <a:ext cx="0" cy="5130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5" name="Google Shape;415;p40"/>
            <p:cNvCxnSpPr/>
            <p:nvPr/>
          </p:nvCxnSpPr>
          <p:spPr>
            <a:xfrm>
              <a:off x="4671350" y="2706485"/>
              <a:ext cx="0" cy="3012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6" name="Google Shape;416;p40"/>
            <p:cNvCxnSpPr/>
            <p:nvPr/>
          </p:nvCxnSpPr>
          <p:spPr>
            <a:xfrm>
              <a:off x="5150925" y="2601310"/>
              <a:ext cx="0" cy="5130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7" name="Google Shape;417;p40"/>
            <p:cNvCxnSpPr/>
            <p:nvPr/>
          </p:nvCxnSpPr>
          <p:spPr>
            <a:xfrm>
              <a:off x="4671350" y="3295000"/>
              <a:ext cx="0" cy="3012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8" name="Google Shape;418;p40"/>
            <p:cNvCxnSpPr/>
            <p:nvPr/>
          </p:nvCxnSpPr>
          <p:spPr>
            <a:xfrm>
              <a:off x="5150925" y="3189825"/>
              <a:ext cx="0" cy="5130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9" name="Google Shape;419;p40"/>
            <p:cNvCxnSpPr/>
            <p:nvPr/>
          </p:nvCxnSpPr>
          <p:spPr>
            <a:xfrm rot="10800000">
              <a:off x="4671225" y="1674150"/>
              <a:ext cx="4797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0" name="Google Shape;420;p40"/>
            <p:cNvCxnSpPr/>
            <p:nvPr/>
          </p:nvCxnSpPr>
          <p:spPr>
            <a:xfrm rot="10800000">
              <a:off x="4671225" y="2263700"/>
              <a:ext cx="4797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1" name="Google Shape;421;p40"/>
            <p:cNvCxnSpPr/>
            <p:nvPr/>
          </p:nvCxnSpPr>
          <p:spPr>
            <a:xfrm rot="10800000">
              <a:off x="4671225" y="2884625"/>
              <a:ext cx="4797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2" name="Google Shape;422;p40"/>
            <p:cNvCxnSpPr/>
            <p:nvPr/>
          </p:nvCxnSpPr>
          <p:spPr>
            <a:xfrm rot="10800000">
              <a:off x="4671225" y="3446325"/>
              <a:ext cx="4797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23" name="Google Shape;423;p40"/>
          <p:cNvGrpSpPr/>
          <p:nvPr/>
        </p:nvGrpSpPr>
        <p:grpSpPr>
          <a:xfrm>
            <a:off x="2804304" y="1705561"/>
            <a:ext cx="240727" cy="2015935"/>
            <a:chOff x="2804304" y="1705561"/>
            <a:chExt cx="240727" cy="2015935"/>
          </a:xfrm>
        </p:grpSpPr>
        <p:sp>
          <p:nvSpPr>
            <p:cNvPr id="424" name="Google Shape;424;p40"/>
            <p:cNvSpPr/>
            <p:nvPr/>
          </p:nvSpPr>
          <p:spPr>
            <a:xfrm>
              <a:off x="2807346" y="2891669"/>
              <a:ext cx="237684" cy="237057"/>
            </a:xfrm>
            <a:custGeom>
              <a:rect b="b" l="l" r="r" t="t"/>
              <a:pathLst>
                <a:path extrusionOk="0" h="11721" w="11752">
                  <a:moveTo>
                    <a:pt x="6490" y="662"/>
                  </a:moveTo>
                  <a:cubicBezTo>
                    <a:pt x="6711" y="662"/>
                    <a:pt x="6868" y="820"/>
                    <a:pt x="6868" y="1009"/>
                  </a:cubicBezTo>
                  <a:lnTo>
                    <a:pt x="6868" y="1355"/>
                  </a:lnTo>
                  <a:lnTo>
                    <a:pt x="5167" y="1355"/>
                  </a:lnTo>
                  <a:cubicBezTo>
                    <a:pt x="4600" y="1355"/>
                    <a:pt x="4127" y="1828"/>
                    <a:pt x="4127" y="2395"/>
                  </a:cubicBezTo>
                  <a:lnTo>
                    <a:pt x="4127" y="2773"/>
                  </a:lnTo>
                  <a:lnTo>
                    <a:pt x="3088" y="2773"/>
                  </a:lnTo>
                  <a:cubicBezTo>
                    <a:pt x="2993" y="2773"/>
                    <a:pt x="2867" y="2836"/>
                    <a:pt x="2836" y="2899"/>
                  </a:cubicBezTo>
                  <a:lnTo>
                    <a:pt x="2048" y="3687"/>
                  </a:lnTo>
                  <a:lnTo>
                    <a:pt x="2048" y="3151"/>
                  </a:lnTo>
                  <a:cubicBezTo>
                    <a:pt x="2048" y="2931"/>
                    <a:pt x="1891" y="2773"/>
                    <a:pt x="1702" y="2773"/>
                  </a:cubicBezTo>
                  <a:lnTo>
                    <a:pt x="1040" y="2773"/>
                  </a:lnTo>
                  <a:cubicBezTo>
                    <a:pt x="819" y="2773"/>
                    <a:pt x="662" y="2616"/>
                    <a:pt x="662" y="2427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649" y="1986"/>
                  </a:moveTo>
                  <a:cubicBezTo>
                    <a:pt x="10838" y="1986"/>
                    <a:pt x="10995" y="2143"/>
                    <a:pt x="10995" y="2364"/>
                  </a:cubicBezTo>
                  <a:lnTo>
                    <a:pt x="10995" y="3781"/>
                  </a:lnTo>
                  <a:cubicBezTo>
                    <a:pt x="10995" y="3970"/>
                    <a:pt x="10838" y="4128"/>
                    <a:pt x="10649" y="4128"/>
                  </a:cubicBezTo>
                  <a:lnTo>
                    <a:pt x="8601" y="4128"/>
                  </a:lnTo>
                  <a:cubicBezTo>
                    <a:pt x="8412" y="4128"/>
                    <a:pt x="8255" y="4285"/>
                    <a:pt x="8255" y="4474"/>
                  </a:cubicBezTo>
                  <a:lnTo>
                    <a:pt x="8255" y="5041"/>
                  </a:lnTo>
                  <a:lnTo>
                    <a:pt x="7404" y="4191"/>
                  </a:lnTo>
                  <a:cubicBezTo>
                    <a:pt x="7372" y="4159"/>
                    <a:pt x="7246" y="4128"/>
                    <a:pt x="7183" y="4128"/>
                  </a:cubicBezTo>
                  <a:lnTo>
                    <a:pt x="5136" y="4128"/>
                  </a:lnTo>
                  <a:cubicBezTo>
                    <a:pt x="4947" y="4128"/>
                    <a:pt x="4789" y="3970"/>
                    <a:pt x="4789" y="3781"/>
                  </a:cubicBezTo>
                  <a:lnTo>
                    <a:pt x="4789" y="2364"/>
                  </a:lnTo>
                  <a:cubicBezTo>
                    <a:pt x="4789" y="2143"/>
                    <a:pt x="4947" y="1986"/>
                    <a:pt x="5136" y="1986"/>
                  </a:cubicBezTo>
                  <a:close/>
                  <a:moveTo>
                    <a:pt x="3088" y="6207"/>
                  </a:moveTo>
                  <a:cubicBezTo>
                    <a:pt x="3623" y="6207"/>
                    <a:pt x="4096" y="6680"/>
                    <a:pt x="4096" y="7247"/>
                  </a:cubicBezTo>
                  <a:cubicBezTo>
                    <a:pt x="4096" y="7782"/>
                    <a:pt x="3623" y="8255"/>
                    <a:pt x="3088" y="8255"/>
                  </a:cubicBezTo>
                  <a:cubicBezTo>
                    <a:pt x="2521" y="8255"/>
                    <a:pt x="2048" y="7782"/>
                    <a:pt x="2048" y="7247"/>
                  </a:cubicBezTo>
                  <a:cubicBezTo>
                    <a:pt x="2048" y="6648"/>
                    <a:pt x="2489" y="6207"/>
                    <a:pt x="3088" y="6207"/>
                  </a:cubicBezTo>
                  <a:close/>
                  <a:moveTo>
                    <a:pt x="8601" y="6207"/>
                  </a:moveTo>
                  <a:cubicBezTo>
                    <a:pt x="9137" y="6207"/>
                    <a:pt x="9609" y="6648"/>
                    <a:pt x="9609" y="7247"/>
                  </a:cubicBezTo>
                  <a:cubicBezTo>
                    <a:pt x="9609" y="7782"/>
                    <a:pt x="9137" y="8255"/>
                    <a:pt x="8601" y="8255"/>
                  </a:cubicBezTo>
                  <a:cubicBezTo>
                    <a:pt x="8003" y="8255"/>
                    <a:pt x="7530" y="7782"/>
                    <a:pt x="7530" y="7247"/>
                  </a:cubicBezTo>
                  <a:cubicBezTo>
                    <a:pt x="7530" y="6680"/>
                    <a:pt x="8003" y="6207"/>
                    <a:pt x="8601" y="6207"/>
                  </a:cubicBezTo>
                  <a:close/>
                  <a:moveTo>
                    <a:pt x="3749" y="8980"/>
                  </a:moveTo>
                  <a:cubicBezTo>
                    <a:pt x="4695" y="8980"/>
                    <a:pt x="5451" y="9704"/>
                    <a:pt x="5451" y="10649"/>
                  </a:cubicBezTo>
                  <a:lnTo>
                    <a:pt x="5451" y="11027"/>
                  </a:lnTo>
                  <a:lnTo>
                    <a:pt x="630" y="11027"/>
                  </a:lnTo>
                  <a:lnTo>
                    <a:pt x="630" y="10649"/>
                  </a:lnTo>
                  <a:lnTo>
                    <a:pt x="662" y="10649"/>
                  </a:lnTo>
                  <a:cubicBezTo>
                    <a:pt x="662" y="9704"/>
                    <a:pt x="1418" y="8980"/>
                    <a:pt x="2363" y="8980"/>
                  </a:cubicBezTo>
                  <a:close/>
                  <a:moveTo>
                    <a:pt x="9369" y="8976"/>
                  </a:moveTo>
                  <a:cubicBezTo>
                    <a:pt x="10266" y="8976"/>
                    <a:pt x="10995" y="9740"/>
                    <a:pt x="10995" y="10649"/>
                  </a:cubicBezTo>
                  <a:lnTo>
                    <a:pt x="10995" y="11027"/>
                  </a:lnTo>
                  <a:lnTo>
                    <a:pt x="6144" y="11027"/>
                  </a:lnTo>
                  <a:lnTo>
                    <a:pt x="6144" y="10649"/>
                  </a:lnTo>
                  <a:cubicBezTo>
                    <a:pt x="6144" y="9704"/>
                    <a:pt x="6900" y="8980"/>
                    <a:pt x="7845" y="8980"/>
                  </a:cubicBezTo>
                  <a:lnTo>
                    <a:pt x="9263" y="8980"/>
                  </a:lnTo>
                  <a:cubicBezTo>
                    <a:pt x="9298" y="8977"/>
                    <a:pt x="9334" y="8976"/>
                    <a:pt x="9369" y="8976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2427"/>
                  </a:lnTo>
                  <a:cubicBezTo>
                    <a:pt x="0" y="2994"/>
                    <a:pt x="473" y="3466"/>
                    <a:pt x="1040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88"/>
                    <a:pt x="1546" y="4829"/>
                    <a:pt x="1727" y="4829"/>
                  </a:cubicBezTo>
                  <a:cubicBezTo>
                    <a:pt x="1813" y="4829"/>
                    <a:pt x="1904" y="4797"/>
                    <a:pt x="1985" y="4726"/>
                  </a:cubicBezTo>
                  <a:lnTo>
                    <a:pt x="3245" y="3466"/>
                  </a:lnTo>
                  <a:lnTo>
                    <a:pt x="4096" y="3466"/>
                  </a:lnTo>
                  <a:lnTo>
                    <a:pt x="4096" y="3813"/>
                  </a:lnTo>
                  <a:cubicBezTo>
                    <a:pt x="4096" y="4348"/>
                    <a:pt x="4568" y="4821"/>
                    <a:pt x="5136" y="4821"/>
                  </a:cubicBezTo>
                  <a:lnTo>
                    <a:pt x="7057" y="4821"/>
                  </a:lnTo>
                  <a:lnTo>
                    <a:pt x="7908" y="5672"/>
                  </a:lnTo>
                  <a:cubicBezTo>
                    <a:pt x="7341" y="5924"/>
                    <a:pt x="6868" y="6522"/>
                    <a:pt x="6868" y="7247"/>
                  </a:cubicBezTo>
                  <a:cubicBezTo>
                    <a:pt x="6868" y="7625"/>
                    <a:pt x="7026" y="8034"/>
                    <a:pt x="7278" y="8349"/>
                  </a:cubicBezTo>
                  <a:cubicBezTo>
                    <a:pt x="6648" y="8507"/>
                    <a:pt x="6144" y="8885"/>
                    <a:pt x="5829" y="9452"/>
                  </a:cubicBezTo>
                  <a:cubicBezTo>
                    <a:pt x="5514" y="8917"/>
                    <a:pt x="5010" y="8539"/>
                    <a:pt x="4411" y="8381"/>
                  </a:cubicBezTo>
                  <a:cubicBezTo>
                    <a:pt x="4663" y="8066"/>
                    <a:pt x="4821" y="7719"/>
                    <a:pt x="4821" y="7278"/>
                  </a:cubicBezTo>
                  <a:cubicBezTo>
                    <a:pt x="4821" y="6333"/>
                    <a:pt x="4064" y="5577"/>
                    <a:pt x="3119" y="5577"/>
                  </a:cubicBezTo>
                  <a:cubicBezTo>
                    <a:pt x="2174" y="5577"/>
                    <a:pt x="1418" y="6333"/>
                    <a:pt x="1418" y="7278"/>
                  </a:cubicBezTo>
                  <a:cubicBezTo>
                    <a:pt x="1418" y="7719"/>
                    <a:pt x="1576" y="8097"/>
                    <a:pt x="1828" y="8381"/>
                  </a:cubicBezTo>
                  <a:cubicBezTo>
                    <a:pt x="788" y="8665"/>
                    <a:pt x="32" y="9610"/>
                    <a:pt x="32" y="10712"/>
                  </a:cubicBezTo>
                  <a:lnTo>
                    <a:pt x="32" y="11374"/>
                  </a:lnTo>
                  <a:cubicBezTo>
                    <a:pt x="32" y="11563"/>
                    <a:pt x="189" y="11721"/>
                    <a:pt x="410" y="11721"/>
                  </a:cubicBezTo>
                  <a:lnTo>
                    <a:pt x="11374" y="11721"/>
                  </a:lnTo>
                  <a:cubicBezTo>
                    <a:pt x="11594" y="11721"/>
                    <a:pt x="11752" y="11563"/>
                    <a:pt x="11752" y="11374"/>
                  </a:cubicBezTo>
                  <a:lnTo>
                    <a:pt x="11752" y="10712"/>
                  </a:lnTo>
                  <a:cubicBezTo>
                    <a:pt x="11752" y="9610"/>
                    <a:pt x="10995" y="8665"/>
                    <a:pt x="9956" y="8381"/>
                  </a:cubicBezTo>
                  <a:cubicBezTo>
                    <a:pt x="10208" y="8066"/>
                    <a:pt x="10365" y="7719"/>
                    <a:pt x="10365" y="7278"/>
                  </a:cubicBezTo>
                  <a:cubicBezTo>
                    <a:pt x="10365" y="6459"/>
                    <a:pt x="9767" y="5735"/>
                    <a:pt x="8979" y="5577"/>
                  </a:cubicBezTo>
                  <a:lnTo>
                    <a:pt x="8979" y="4884"/>
                  </a:lnTo>
                  <a:lnTo>
                    <a:pt x="10649" y="4884"/>
                  </a:lnTo>
                  <a:lnTo>
                    <a:pt x="10649" y="4821"/>
                  </a:lnTo>
                  <a:cubicBezTo>
                    <a:pt x="11185" y="4821"/>
                    <a:pt x="11657" y="4348"/>
                    <a:pt x="11657" y="3813"/>
                  </a:cubicBezTo>
                  <a:lnTo>
                    <a:pt x="11657" y="2395"/>
                  </a:lnTo>
                  <a:cubicBezTo>
                    <a:pt x="11657" y="1828"/>
                    <a:pt x="11185" y="1355"/>
                    <a:pt x="10649" y="1355"/>
                  </a:cubicBezTo>
                  <a:lnTo>
                    <a:pt x="7530" y="1355"/>
                  </a:lnTo>
                  <a:lnTo>
                    <a:pt x="7530" y="1009"/>
                  </a:lnTo>
                  <a:cubicBezTo>
                    <a:pt x="7530" y="473"/>
                    <a:pt x="7057" y="1"/>
                    <a:pt x="64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grpSp>
          <p:nvGrpSpPr>
            <p:cNvPr id="425" name="Google Shape;425;p40"/>
            <p:cNvGrpSpPr/>
            <p:nvPr/>
          </p:nvGrpSpPr>
          <p:grpSpPr>
            <a:xfrm>
              <a:off x="2804304" y="3485713"/>
              <a:ext cx="236410" cy="235783"/>
              <a:chOff x="-937025" y="2064750"/>
              <a:chExt cx="292225" cy="291450"/>
            </a:xfrm>
          </p:grpSpPr>
          <p:sp>
            <p:nvSpPr>
              <p:cNvPr id="426" name="Google Shape;426;p40"/>
              <p:cNvSpPr/>
              <p:nvPr/>
            </p:nvSpPr>
            <p:spPr>
              <a:xfrm>
                <a:off x="-834625" y="2134850"/>
                <a:ext cx="86650" cy="85075"/>
              </a:xfrm>
              <a:custGeom>
                <a:rect b="b" l="l" r="r" t="t"/>
                <a:pathLst>
                  <a:path extrusionOk="0" h="3403" w="3466">
                    <a:moveTo>
                      <a:pt x="1702" y="599"/>
                    </a:moveTo>
                    <a:cubicBezTo>
                      <a:pt x="1922" y="599"/>
                      <a:pt x="2080" y="788"/>
                      <a:pt x="2080" y="977"/>
                    </a:cubicBezTo>
                    <a:cubicBezTo>
                      <a:pt x="2080" y="1166"/>
                      <a:pt x="1922" y="1324"/>
                      <a:pt x="1702" y="1324"/>
                    </a:cubicBezTo>
                    <a:cubicBezTo>
                      <a:pt x="1512" y="1324"/>
                      <a:pt x="1355" y="1166"/>
                      <a:pt x="1355" y="977"/>
                    </a:cubicBezTo>
                    <a:cubicBezTo>
                      <a:pt x="1355" y="788"/>
                      <a:pt x="1512" y="599"/>
                      <a:pt x="1702" y="599"/>
                    </a:cubicBezTo>
                    <a:close/>
                    <a:moveTo>
                      <a:pt x="1765" y="2048"/>
                    </a:moveTo>
                    <a:cubicBezTo>
                      <a:pt x="2174" y="2048"/>
                      <a:pt x="2584" y="2300"/>
                      <a:pt x="2741" y="2710"/>
                    </a:cubicBezTo>
                    <a:lnTo>
                      <a:pt x="756" y="2710"/>
                    </a:lnTo>
                    <a:cubicBezTo>
                      <a:pt x="914" y="2300"/>
                      <a:pt x="1292" y="2048"/>
                      <a:pt x="1765" y="2048"/>
                    </a:cubicBezTo>
                    <a:close/>
                    <a:moveTo>
                      <a:pt x="1702" y="0"/>
                    </a:moveTo>
                    <a:cubicBezTo>
                      <a:pt x="1166" y="0"/>
                      <a:pt x="693" y="441"/>
                      <a:pt x="693" y="1009"/>
                    </a:cubicBezTo>
                    <a:cubicBezTo>
                      <a:pt x="693" y="1198"/>
                      <a:pt x="788" y="1387"/>
                      <a:pt x="851" y="1576"/>
                    </a:cubicBezTo>
                    <a:cubicBezTo>
                      <a:pt x="347" y="1891"/>
                      <a:pt x="0" y="2426"/>
                      <a:pt x="0" y="3056"/>
                    </a:cubicBezTo>
                    <a:cubicBezTo>
                      <a:pt x="0" y="3245"/>
                      <a:pt x="158" y="3403"/>
                      <a:pt x="347" y="3403"/>
                    </a:cubicBezTo>
                    <a:lnTo>
                      <a:pt x="3088" y="3403"/>
                    </a:lnTo>
                    <a:cubicBezTo>
                      <a:pt x="3308" y="3403"/>
                      <a:pt x="3466" y="3245"/>
                      <a:pt x="3466" y="3056"/>
                    </a:cubicBezTo>
                    <a:cubicBezTo>
                      <a:pt x="3434" y="2426"/>
                      <a:pt x="3088" y="1828"/>
                      <a:pt x="2584" y="1576"/>
                    </a:cubicBezTo>
                    <a:cubicBezTo>
                      <a:pt x="2710" y="1387"/>
                      <a:pt x="2741" y="1198"/>
                      <a:pt x="2741" y="1009"/>
                    </a:cubicBezTo>
                    <a:cubicBezTo>
                      <a:pt x="2741" y="441"/>
                      <a:pt x="2269" y="0"/>
                      <a:pt x="17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FFFF"/>
                  </a:solidFill>
                </a:endParaRPr>
              </a:p>
            </p:txBody>
          </p:sp>
          <p:sp>
            <p:nvSpPr>
              <p:cNvPr id="427" name="Google Shape;427;p40"/>
              <p:cNvSpPr/>
              <p:nvPr/>
            </p:nvSpPr>
            <p:spPr>
              <a:xfrm>
                <a:off x="-936225" y="2304975"/>
                <a:ext cx="289850" cy="51225"/>
              </a:xfrm>
              <a:custGeom>
                <a:rect b="b" l="l" r="r" t="t"/>
                <a:pathLst>
                  <a:path extrusionOk="0" h="2049" w="11594">
                    <a:moveTo>
                      <a:pt x="3056" y="662"/>
                    </a:moveTo>
                    <a:cubicBezTo>
                      <a:pt x="3277" y="662"/>
                      <a:pt x="3434" y="820"/>
                      <a:pt x="3434" y="1009"/>
                    </a:cubicBezTo>
                    <a:cubicBezTo>
                      <a:pt x="3434" y="1229"/>
                      <a:pt x="3277" y="1387"/>
                      <a:pt x="3056" y="1387"/>
                    </a:cubicBezTo>
                    <a:lnTo>
                      <a:pt x="1008" y="1387"/>
                    </a:lnTo>
                    <a:cubicBezTo>
                      <a:pt x="819" y="1387"/>
                      <a:pt x="662" y="1229"/>
                      <a:pt x="662" y="1009"/>
                    </a:cubicBezTo>
                    <a:cubicBezTo>
                      <a:pt x="662" y="820"/>
                      <a:pt x="819" y="662"/>
                      <a:pt x="1008" y="662"/>
                    </a:cubicBezTo>
                    <a:close/>
                    <a:moveTo>
                      <a:pt x="10586" y="693"/>
                    </a:moveTo>
                    <a:cubicBezTo>
                      <a:pt x="10775" y="693"/>
                      <a:pt x="10932" y="851"/>
                      <a:pt x="10932" y="1072"/>
                    </a:cubicBezTo>
                    <a:cubicBezTo>
                      <a:pt x="10901" y="1229"/>
                      <a:pt x="10775" y="1387"/>
                      <a:pt x="10586" y="1387"/>
                    </a:cubicBezTo>
                    <a:lnTo>
                      <a:pt x="4001" y="1387"/>
                    </a:lnTo>
                    <a:cubicBezTo>
                      <a:pt x="4096" y="1166"/>
                      <a:pt x="4096" y="914"/>
                      <a:pt x="4001" y="693"/>
                    </a:cubicBezTo>
                    <a:close/>
                    <a:moveTo>
                      <a:pt x="1008" y="0"/>
                    </a:moveTo>
                    <a:cubicBezTo>
                      <a:pt x="473" y="0"/>
                      <a:pt x="0" y="473"/>
                      <a:pt x="0" y="1009"/>
                    </a:cubicBezTo>
                    <a:cubicBezTo>
                      <a:pt x="0" y="1576"/>
                      <a:pt x="473" y="2048"/>
                      <a:pt x="1008" y="2048"/>
                    </a:cubicBezTo>
                    <a:lnTo>
                      <a:pt x="10586" y="2048"/>
                    </a:lnTo>
                    <a:cubicBezTo>
                      <a:pt x="11121" y="2048"/>
                      <a:pt x="11594" y="1576"/>
                      <a:pt x="11594" y="1009"/>
                    </a:cubicBezTo>
                    <a:cubicBezTo>
                      <a:pt x="11594" y="473"/>
                      <a:pt x="11121" y="0"/>
                      <a:pt x="105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FFFF"/>
                  </a:solidFill>
                </a:endParaRPr>
              </a:p>
            </p:txBody>
          </p:sp>
          <p:sp>
            <p:nvSpPr>
              <p:cNvPr id="428" name="Google Shape;428;p40"/>
              <p:cNvSpPr/>
              <p:nvPr/>
            </p:nvSpPr>
            <p:spPr>
              <a:xfrm>
                <a:off x="-937025" y="2064750"/>
                <a:ext cx="292225" cy="223125"/>
              </a:xfrm>
              <a:custGeom>
                <a:rect b="b" l="l" r="r" t="t"/>
                <a:pathLst>
                  <a:path extrusionOk="0" h="8925" w="11689">
                    <a:moveTo>
                      <a:pt x="3813" y="662"/>
                    </a:moveTo>
                    <a:cubicBezTo>
                      <a:pt x="4002" y="662"/>
                      <a:pt x="4159" y="820"/>
                      <a:pt x="4159" y="1009"/>
                    </a:cubicBezTo>
                    <a:lnTo>
                      <a:pt x="4159" y="1355"/>
                    </a:lnTo>
                    <a:lnTo>
                      <a:pt x="3813" y="1355"/>
                    </a:lnTo>
                    <a:cubicBezTo>
                      <a:pt x="3246" y="1355"/>
                      <a:pt x="2773" y="1828"/>
                      <a:pt x="2773" y="2395"/>
                    </a:cubicBezTo>
                    <a:lnTo>
                      <a:pt x="2773" y="4978"/>
                    </a:lnTo>
                    <a:lnTo>
                      <a:pt x="2080" y="5703"/>
                    </a:lnTo>
                    <a:lnTo>
                      <a:pt x="2080" y="5199"/>
                    </a:lnTo>
                    <a:cubicBezTo>
                      <a:pt x="2080" y="4978"/>
                      <a:pt x="1922" y="4821"/>
                      <a:pt x="1702" y="4821"/>
                    </a:cubicBezTo>
                    <a:lnTo>
                      <a:pt x="1040" y="4821"/>
                    </a:lnTo>
                    <a:cubicBezTo>
                      <a:pt x="851" y="4821"/>
                      <a:pt x="694" y="4663"/>
                      <a:pt x="694" y="4474"/>
                    </a:cubicBezTo>
                    <a:lnTo>
                      <a:pt x="694" y="1009"/>
                    </a:lnTo>
                    <a:cubicBezTo>
                      <a:pt x="694" y="820"/>
                      <a:pt x="851" y="662"/>
                      <a:pt x="1040" y="662"/>
                    </a:cubicBezTo>
                    <a:close/>
                    <a:moveTo>
                      <a:pt x="10649" y="662"/>
                    </a:moveTo>
                    <a:cubicBezTo>
                      <a:pt x="10838" y="662"/>
                      <a:pt x="10996" y="820"/>
                      <a:pt x="10996" y="1009"/>
                    </a:cubicBezTo>
                    <a:lnTo>
                      <a:pt x="10996" y="4474"/>
                    </a:lnTo>
                    <a:cubicBezTo>
                      <a:pt x="10996" y="4695"/>
                      <a:pt x="10838" y="4852"/>
                      <a:pt x="10649" y="4852"/>
                    </a:cubicBezTo>
                    <a:lnTo>
                      <a:pt x="9893" y="4852"/>
                    </a:lnTo>
                    <a:cubicBezTo>
                      <a:pt x="9704" y="4852"/>
                      <a:pt x="9547" y="5010"/>
                      <a:pt x="9547" y="5199"/>
                    </a:cubicBezTo>
                    <a:lnTo>
                      <a:pt x="9547" y="5703"/>
                    </a:lnTo>
                    <a:lnTo>
                      <a:pt x="8885" y="5010"/>
                    </a:lnTo>
                    <a:lnTo>
                      <a:pt x="8885" y="2395"/>
                    </a:lnTo>
                    <a:cubicBezTo>
                      <a:pt x="8885" y="1859"/>
                      <a:pt x="8412" y="1387"/>
                      <a:pt x="7845" y="1387"/>
                    </a:cubicBezTo>
                    <a:lnTo>
                      <a:pt x="7499" y="1387"/>
                    </a:lnTo>
                    <a:lnTo>
                      <a:pt x="7499" y="1009"/>
                    </a:lnTo>
                    <a:cubicBezTo>
                      <a:pt x="7499" y="820"/>
                      <a:pt x="7656" y="662"/>
                      <a:pt x="7845" y="662"/>
                    </a:cubicBezTo>
                    <a:close/>
                    <a:moveTo>
                      <a:pt x="7845" y="2048"/>
                    </a:moveTo>
                    <a:cubicBezTo>
                      <a:pt x="8066" y="2048"/>
                      <a:pt x="8223" y="2206"/>
                      <a:pt x="8223" y="2395"/>
                    </a:cubicBezTo>
                    <a:lnTo>
                      <a:pt x="8223" y="6522"/>
                    </a:lnTo>
                    <a:cubicBezTo>
                      <a:pt x="8223" y="6742"/>
                      <a:pt x="8066" y="6900"/>
                      <a:pt x="7845" y="6900"/>
                    </a:cubicBezTo>
                    <a:lnTo>
                      <a:pt x="6711" y="6900"/>
                    </a:lnTo>
                    <a:cubicBezTo>
                      <a:pt x="6585" y="6900"/>
                      <a:pt x="6491" y="6931"/>
                      <a:pt x="6428" y="7057"/>
                    </a:cubicBezTo>
                    <a:lnTo>
                      <a:pt x="5798" y="8003"/>
                    </a:lnTo>
                    <a:lnTo>
                      <a:pt x="5167" y="7057"/>
                    </a:lnTo>
                    <a:cubicBezTo>
                      <a:pt x="5104" y="6963"/>
                      <a:pt x="5010" y="6900"/>
                      <a:pt x="4915" y="6900"/>
                    </a:cubicBezTo>
                    <a:lnTo>
                      <a:pt x="3750" y="6900"/>
                    </a:lnTo>
                    <a:cubicBezTo>
                      <a:pt x="3561" y="6900"/>
                      <a:pt x="3403" y="6742"/>
                      <a:pt x="3403" y="6522"/>
                    </a:cubicBezTo>
                    <a:lnTo>
                      <a:pt x="3403" y="2395"/>
                    </a:lnTo>
                    <a:cubicBezTo>
                      <a:pt x="3403" y="2206"/>
                      <a:pt x="3561" y="2048"/>
                      <a:pt x="3750" y="2048"/>
                    </a:cubicBezTo>
                    <a:close/>
                    <a:moveTo>
                      <a:pt x="1009" y="0"/>
                    </a:moveTo>
                    <a:cubicBezTo>
                      <a:pt x="473" y="0"/>
                      <a:pt x="1" y="473"/>
                      <a:pt x="1" y="1009"/>
                    </a:cubicBezTo>
                    <a:lnTo>
                      <a:pt x="1" y="4474"/>
                    </a:lnTo>
                    <a:cubicBezTo>
                      <a:pt x="1" y="5041"/>
                      <a:pt x="473" y="5514"/>
                      <a:pt x="1009" y="5514"/>
                    </a:cubicBezTo>
                    <a:lnTo>
                      <a:pt x="1355" y="5514"/>
                    </a:lnTo>
                    <a:lnTo>
                      <a:pt x="1355" y="6522"/>
                    </a:lnTo>
                    <a:cubicBezTo>
                      <a:pt x="1355" y="6736"/>
                      <a:pt x="1544" y="6877"/>
                      <a:pt x="1724" y="6877"/>
                    </a:cubicBezTo>
                    <a:cubicBezTo>
                      <a:pt x="1809" y="6877"/>
                      <a:pt x="1893" y="6845"/>
                      <a:pt x="1954" y="6774"/>
                    </a:cubicBezTo>
                    <a:lnTo>
                      <a:pt x="2742" y="5986"/>
                    </a:lnTo>
                    <a:lnTo>
                      <a:pt x="2742" y="6522"/>
                    </a:lnTo>
                    <a:cubicBezTo>
                      <a:pt x="2742" y="7089"/>
                      <a:pt x="3214" y="7562"/>
                      <a:pt x="3781" y="7562"/>
                    </a:cubicBezTo>
                    <a:lnTo>
                      <a:pt x="4726" y="7562"/>
                    </a:lnTo>
                    <a:lnTo>
                      <a:pt x="5545" y="8759"/>
                    </a:lnTo>
                    <a:cubicBezTo>
                      <a:pt x="5608" y="8869"/>
                      <a:pt x="5719" y="8924"/>
                      <a:pt x="5825" y="8924"/>
                    </a:cubicBezTo>
                    <a:cubicBezTo>
                      <a:pt x="5931" y="8924"/>
                      <a:pt x="6034" y="8869"/>
                      <a:pt x="6081" y="8759"/>
                    </a:cubicBezTo>
                    <a:lnTo>
                      <a:pt x="6932" y="7562"/>
                    </a:lnTo>
                    <a:lnTo>
                      <a:pt x="7877" y="7562"/>
                    </a:lnTo>
                    <a:cubicBezTo>
                      <a:pt x="8412" y="7562"/>
                      <a:pt x="8885" y="7089"/>
                      <a:pt x="8885" y="6522"/>
                    </a:cubicBezTo>
                    <a:lnTo>
                      <a:pt x="8885" y="5986"/>
                    </a:lnTo>
                    <a:lnTo>
                      <a:pt x="9673" y="6774"/>
                    </a:lnTo>
                    <a:cubicBezTo>
                      <a:pt x="9733" y="6845"/>
                      <a:pt x="9817" y="6877"/>
                      <a:pt x="9903" y="6877"/>
                    </a:cubicBezTo>
                    <a:cubicBezTo>
                      <a:pt x="10083" y="6877"/>
                      <a:pt x="10271" y="6736"/>
                      <a:pt x="10271" y="6522"/>
                    </a:cubicBezTo>
                    <a:lnTo>
                      <a:pt x="10271" y="5514"/>
                    </a:lnTo>
                    <a:lnTo>
                      <a:pt x="10649" y="5514"/>
                    </a:lnTo>
                    <a:cubicBezTo>
                      <a:pt x="11216" y="5514"/>
                      <a:pt x="11689" y="5041"/>
                      <a:pt x="11689" y="4474"/>
                    </a:cubicBezTo>
                    <a:lnTo>
                      <a:pt x="11689" y="1009"/>
                    </a:lnTo>
                    <a:cubicBezTo>
                      <a:pt x="11689" y="441"/>
                      <a:pt x="11216" y="0"/>
                      <a:pt x="10649" y="0"/>
                    </a:cubicBezTo>
                    <a:lnTo>
                      <a:pt x="7845" y="0"/>
                    </a:lnTo>
                    <a:cubicBezTo>
                      <a:pt x="7310" y="0"/>
                      <a:pt x="6837" y="473"/>
                      <a:pt x="6837" y="1009"/>
                    </a:cubicBezTo>
                    <a:lnTo>
                      <a:pt x="6837" y="1387"/>
                    </a:lnTo>
                    <a:lnTo>
                      <a:pt x="4789" y="1387"/>
                    </a:lnTo>
                    <a:lnTo>
                      <a:pt x="4789" y="1009"/>
                    </a:lnTo>
                    <a:cubicBezTo>
                      <a:pt x="4789" y="473"/>
                      <a:pt x="4317" y="0"/>
                      <a:pt x="378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429" name="Google Shape;429;p40"/>
            <p:cNvGrpSpPr/>
            <p:nvPr/>
          </p:nvGrpSpPr>
          <p:grpSpPr>
            <a:xfrm>
              <a:off x="2809234" y="1705561"/>
              <a:ext cx="235783" cy="207731"/>
              <a:chOff x="-3137650" y="2067900"/>
              <a:chExt cx="291450" cy="256775"/>
            </a:xfrm>
          </p:grpSpPr>
          <p:sp>
            <p:nvSpPr>
              <p:cNvPr id="430" name="Google Shape;430;p40"/>
              <p:cNvSpPr/>
              <p:nvPr/>
            </p:nvSpPr>
            <p:spPr>
              <a:xfrm>
                <a:off x="-3137650" y="2067900"/>
                <a:ext cx="291450" cy="187475"/>
              </a:xfrm>
              <a:custGeom>
                <a:rect b="b" l="l" r="r" t="t"/>
                <a:pathLst>
                  <a:path extrusionOk="0" h="7499" w="11658">
                    <a:moveTo>
                      <a:pt x="10618" y="694"/>
                    </a:moveTo>
                    <a:cubicBezTo>
                      <a:pt x="10838" y="694"/>
                      <a:pt x="10964" y="851"/>
                      <a:pt x="10964" y="1040"/>
                    </a:cubicBezTo>
                    <a:lnTo>
                      <a:pt x="10964" y="6522"/>
                    </a:lnTo>
                    <a:cubicBezTo>
                      <a:pt x="10964" y="6711"/>
                      <a:pt x="10838" y="6868"/>
                      <a:pt x="10618" y="6868"/>
                    </a:cubicBezTo>
                    <a:lnTo>
                      <a:pt x="1009" y="6868"/>
                    </a:lnTo>
                    <a:cubicBezTo>
                      <a:pt x="820" y="6868"/>
                      <a:pt x="662" y="6711"/>
                      <a:pt x="662" y="6522"/>
                    </a:cubicBezTo>
                    <a:lnTo>
                      <a:pt x="662" y="1040"/>
                    </a:lnTo>
                    <a:cubicBezTo>
                      <a:pt x="662" y="851"/>
                      <a:pt x="820" y="694"/>
                      <a:pt x="1009" y="694"/>
                    </a:cubicBezTo>
                    <a:close/>
                    <a:moveTo>
                      <a:pt x="1009" y="0"/>
                    </a:moveTo>
                    <a:cubicBezTo>
                      <a:pt x="473" y="0"/>
                      <a:pt x="1" y="473"/>
                      <a:pt x="1" y="1009"/>
                    </a:cubicBezTo>
                    <a:lnTo>
                      <a:pt x="1" y="6490"/>
                    </a:lnTo>
                    <a:cubicBezTo>
                      <a:pt x="1" y="7026"/>
                      <a:pt x="473" y="7499"/>
                      <a:pt x="1009" y="7499"/>
                    </a:cubicBezTo>
                    <a:lnTo>
                      <a:pt x="10618" y="7499"/>
                    </a:lnTo>
                    <a:cubicBezTo>
                      <a:pt x="11185" y="7499"/>
                      <a:pt x="11658" y="7026"/>
                      <a:pt x="11658" y="6490"/>
                    </a:cubicBezTo>
                    <a:lnTo>
                      <a:pt x="11658" y="1009"/>
                    </a:lnTo>
                    <a:cubicBezTo>
                      <a:pt x="11658" y="473"/>
                      <a:pt x="11217" y="0"/>
                      <a:pt x="106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FFFF"/>
                  </a:solidFill>
                </a:endParaRPr>
              </a:p>
            </p:txBody>
          </p:sp>
          <p:sp>
            <p:nvSpPr>
              <p:cNvPr id="431" name="Google Shape;431;p40"/>
              <p:cNvSpPr/>
              <p:nvPr/>
            </p:nvSpPr>
            <p:spPr>
              <a:xfrm>
                <a:off x="-3137650" y="2273475"/>
                <a:ext cx="291450" cy="51200"/>
              </a:xfrm>
              <a:custGeom>
                <a:rect b="b" l="l" r="r" t="t"/>
                <a:pathLst>
                  <a:path extrusionOk="0" h="2048" w="11658">
                    <a:moveTo>
                      <a:pt x="10618" y="662"/>
                    </a:moveTo>
                    <a:cubicBezTo>
                      <a:pt x="10838" y="662"/>
                      <a:pt x="10964" y="819"/>
                      <a:pt x="10964" y="1008"/>
                    </a:cubicBezTo>
                    <a:cubicBezTo>
                      <a:pt x="10964" y="1197"/>
                      <a:pt x="10838" y="1355"/>
                      <a:pt x="10618" y="1355"/>
                    </a:cubicBezTo>
                    <a:lnTo>
                      <a:pt x="6050" y="1355"/>
                    </a:lnTo>
                    <a:cubicBezTo>
                      <a:pt x="6113" y="1260"/>
                      <a:pt x="6113" y="1134"/>
                      <a:pt x="6113" y="1008"/>
                    </a:cubicBezTo>
                    <a:cubicBezTo>
                      <a:pt x="6113" y="882"/>
                      <a:pt x="6050" y="788"/>
                      <a:pt x="6050" y="662"/>
                    </a:cubicBezTo>
                    <a:close/>
                    <a:moveTo>
                      <a:pt x="5105" y="662"/>
                    </a:moveTo>
                    <a:cubicBezTo>
                      <a:pt x="5294" y="662"/>
                      <a:pt x="5451" y="819"/>
                      <a:pt x="5451" y="1008"/>
                    </a:cubicBezTo>
                    <a:cubicBezTo>
                      <a:pt x="5451" y="1229"/>
                      <a:pt x="5294" y="1386"/>
                      <a:pt x="5105" y="1386"/>
                    </a:cubicBezTo>
                    <a:lnTo>
                      <a:pt x="1009" y="1386"/>
                    </a:lnTo>
                    <a:cubicBezTo>
                      <a:pt x="820" y="1355"/>
                      <a:pt x="662" y="1229"/>
                      <a:pt x="662" y="1008"/>
                    </a:cubicBezTo>
                    <a:cubicBezTo>
                      <a:pt x="662" y="819"/>
                      <a:pt x="820" y="662"/>
                      <a:pt x="1009" y="662"/>
                    </a:cubicBezTo>
                    <a:close/>
                    <a:moveTo>
                      <a:pt x="1009" y="0"/>
                    </a:moveTo>
                    <a:cubicBezTo>
                      <a:pt x="473" y="0"/>
                      <a:pt x="1" y="473"/>
                      <a:pt x="1" y="1008"/>
                    </a:cubicBezTo>
                    <a:cubicBezTo>
                      <a:pt x="1" y="1575"/>
                      <a:pt x="473" y="2048"/>
                      <a:pt x="1009" y="2048"/>
                    </a:cubicBezTo>
                    <a:lnTo>
                      <a:pt x="10618" y="2048"/>
                    </a:lnTo>
                    <a:cubicBezTo>
                      <a:pt x="11185" y="2048"/>
                      <a:pt x="11658" y="1575"/>
                      <a:pt x="11658" y="1008"/>
                    </a:cubicBezTo>
                    <a:cubicBezTo>
                      <a:pt x="11658" y="473"/>
                      <a:pt x="11217" y="0"/>
                      <a:pt x="106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FFFF"/>
                  </a:solidFill>
                </a:endParaRPr>
              </a:p>
            </p:txBody>
          </p:sp>
          <p:sp>
            <p:nvSpPr>
              <p:cNvPr id="432" name="Google Shape;432;p40"/>
              <p:cNvSpPr/>
              <p:nvPr/>
            </p:nvSpPr>
            <p:spPr>
              <a:xfrm>
                <a:off x="-3035250" y="2103000"/>
                <a:ext cx="104000" cy="118500"/>
              </a:xfrm>
              <a:custGeom>
                <a:rect b="b" l="l" r="r" t="t"/>
                <a:pathLst>
                  <a:path extrusionOk="0" h="4740" w="4160">
                    <a:moveTo>
                      <a:pt x="662" y="896"/>
                    </a:moveTo>
                    <a:lnTo>
                      <a:pt x="3056" y="2346"/>
                    </a:lnTo>
                    <a:lnTo>
                      <a:pt x="662" y="3826"/>
                    </a:lnTo>
                    <a:lnTo>
                      <a:pt x="662" y="896"/>
                    </a:lnTo>
                    <a:close/>
                    <a:moveTo>
                      <a:pt x="322" y="1"/>
                    </a:moveTo>
                    <a:cubicBezTo>
                      <a:pt x="144" y="1"/>
                      <a:pt x="0" y="131"/>
                      <a:pt x="0" y="298"/>
                    </a:cubicBezTo>
                    <a:lnTo>
                      <a:pt x="0" y="4425"/>
                    </a:lnTo>
                    <a:cubicBezTo>
                      <a:pt x="0" y="4607"/>
                      <a:pt x="132" y="4740"/>
                      <a:pt x="301" y="4740"/>
                    </a:cubicBezTo>
                    <a:cubicBezTo>
                      <a:pt x="365" y="4740"/>
                      <a:pt x="435" y="4720"/>
                      <a:pt x="504" y="4677"/>
                    </a:cubicBezTo>
                    <a:lnTo>
                      <a:pt x="3939" y="2629"/>
                    </a:lnTo>
                    <a:cubicBezTo>
                      <a:pt x="4159" y="2535"/>
                      <a:pt x="4159" y="2219"/>
                      <a:pt x="3939" y="2093"/>
                    </a:cubicBezTo>
                    <a:lnTo>
                      <a:pt x="504" y="46"/>
                    </a:lnTo>
                    <a:cubicBezTo>
                      <a:pt x="443" y="15"/>
                      <a:pt x="381" y="1"/>
                      <a:pt x="3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FFFF"/>
                  </a:solidFill>
                </a:endParaRPr>
              </a:p>
            </p:txBody>
          </p:sp>
        </p:grpSp>
        <p:sp>
          <p:nvSpPr>
            <p:cNvPr id="433" name="Google Shape;433;p40"/>
            <p:cNvSpPr/>
            <p:nvPr/>
          </p:nvSpPr>
          <p:spPr>
            <a:xfrm>
              <a:off x="2808611" y="2298933"/>
              <a:ext cx="236410" cy="235763"/>
            </a:xfrm>
            <a:custGeom>
              <a:rect b="b" l="l" r="r" t="t"/>
              <a:pathLst>
                <a:path extrusionOk="0" h="11657" w="11689">
                  <a:moveTo>
                    <a:pt x="5860" y="662"/>
                  </a:moveTo>
                  <a:cubicBezTo>
                    <a:pt x="6080" y="662"/>
                    <a:pt x="6238" y="851"/>
                    <a:pt x="6238" y="1040"/>
                  </a:cubicBezTo>
                  <a:lnTo>
                    <a:pt x="6238" y="1386"/>
                  </a:lnTo>
                  <a:lnTo>
                    <a:pt x="756" y="1386"/>
                  </a:lnTo>
                  <a:lnTo>
                    <a:pt x="756" y="1040"/>
                  </a:lnTo>
                  <a:cubicBezTo>
                    <a:pt x="725" y="851"/>
                    <a:pt x="882" y="662"/>
                    <a:pt x="1071" y="662"/>
                  </a:cubicBezTo>
                  <a:close/>
                  <a:moveTo>
                    <a:pt x="6175" y="2048"/>
                  </a:moveTo>
                  <a:lnTo>
                    <a:pt x="6175" y="3686"/>
                  </a:lnTo>
                  <a:cubicBezTo>
                    <a:pt x="5639" y="3686"/>
                    <a:pt x="5198" y="4096"/>
                    <a:pt x="5198" y="4663"/>
                  </a:cubicBezTo>
                  <a:cubicBezTo>
                    <a:pt x="4820" y="4694"/>
                    <a:pt x="4505" y="4883"/>
                    <a:pt x="4348" y="5261"/>
                  </a:cubicBezTo>
                  <a:lnTo>
                    <a:pt x="3592" y="4505"/>
                  </a:lnTo>
                  <a:cubicBezTo>
                    <a:pt x="3403" y="4300"/>
                    <a:pt x="3135" y="4198"/>
                    <a:pt x="2867" y="4198"/>
                  </a:cubicBezTo>
                  <a:cubicBezTo>
                    <a:pt x="2599" y="4198"/>
                    <a:pt x="2331" y="4300"/>
                    <a:pt x="2142" y="4505"/>
                  </a:cubicBezTo>
                  <a:cubicBezTo>
                    <a:pt x="1733" y="4883"/>
                    <a:pt x="1733" y="5576"/>
                    <a:pt x="2142" y="5954"/>
                  </a:cubicBezTo>
                  <a:lnTo>
                    <a:pt x="4505" y="8317"/>
                  </a:lnTo>
                  <a:lnTo>
                    <a:pt x="4316" y="8317"/>
                  </a:lnTo>
                  <a:cubicBezTo>
                    <a:pt x="3875" y="8317"/>
                    <a:pt x="3466" y="8601"/>
                    <a:pt x="3308" y="9042"/>
                  </a:cubicBezTo>
                  <a:lnTo>
                    <a:pt x="725" y="9042"/>
                  </a:lnTo>
                  <a:lnTo>
                    <a:pt x="725" y="8979"/>
                  </a:lnTo>
                  <a:lnTo>
                    <a:pt x="725" y="2048"/>
                  </a:lnTo>
                  <a:close/>
                  <a:moveTo>
                    <a:pt x="7640" y="3907"/>
                  </a:moveTo>
                  <a:cubicBezTo>
                    <a:pt x="7727" y="3907"/>
                    <a:pt x="7813" y="3938"/>
                    <a:pt x="7876" y="4001"/>
                  </a:cubicBezTo>
                  <a:lnTo>
                    <a:pt x="8664" y="4789"/>
                  </a:lnTo>
                  <a:cubicBezTo>
                    <a:pt x="9325" y="5450"/>
                    <a:pt x="9861" y="6238"/>
                    <a:pt x="10113" y="7026"/>
                  </a:cubicBezTo>
                  <a:lnTo>
                    <a:pt x="7530" y="9609"/>
                  </a:lnTo>
                  <a:lnTo>
                    <a:pt x="4222" y="9609"/>
                  </a:lnTo>
                  <a:cubicBezTo>
                    <a:pt x="4033" y="9609"/>
                    <a:pt x="3875" y="9451"/>
                    <a:pt x="3875" y="9262"/>
                  </a:cubicBezTo>
                  <a:cubicBezTo>
                    <a:pt x="3875" y="9073"/>
                    <a:pt x="4033" y="8916"/>
                    <a:pt x="4222" y="8916"/>
                  </a:cubicBezTo>
                  <a:lnTo>
                    <a:pt x="5230" y="8916"/>
                  </a:lnTo>
                  <a:cubicBezTo>
                    <a:pt x="5387" y="8916"/>
                    <a:pt x="5513" y="8821"/>
                    <a:pt x="5545" y="8695"/>
                  </a:cubicBezTo>
                  <a:cubicBezTo>
                    <a:pt x="5608" y="8601"/>
                    <a:pt x="5608" y="8443"/>
                    <a:pt x="5482" y="8349"/>
                  </a:cubicBezTo>
                  <a:lnTo>
                    <a:pt x="2520" y="5387"/>
                  </a:lnTo>
                  <a:cubicBezTo>
                    <a:pt x="2394" y="5293"/>
                    <a:pt x="2394" y="5041"/>
                    <a:pt x="2520" y="4915"/>
                  </a:cubicBezTo>
                  <a:cubicBezTo>
                    <a:pt x="2583" y="4868"/>
                    <a:pt x="2670" y="4844"/>
                    <a:pt x="2757" y="4844"/>
                  </a:cubicBezTo>
                  <a:cubicBezTo>
                    <a:pt x="2843" y="4844"/>
                    <a:pt x="2930" y="4868"/>
                    <a:pt x="2993" y="4915"/>
                  </a:cubicBezTo>
                  <a:lnTo>
                    <a:pt x="4442" y="6395"/>
                  </a:lnTo>
                  <a:lnTo>
                    <a:pt x="5450" y="7372"/>
                  </a:lnTo>
                  <a:cubicBezTo>
                    <a:pt x="5498" y="7435"/>
                    <a:pt x="5584" y="7467"/>
                    <a:pt x="5675" y="7467"/>
                  </a:cubicBezTo>
                  <a:cubicBezTo>
                    <a:pt x="5765" y="7467"/>
                    <a:pt x="5860" y="7435"/>
                    <a:pt x="5923" y="7372"/>
                  </a:cubicBezTo>
                  <a:cubicBezTo>
                    <a:pt x="6017" y="7246"/>
                    <a:pt x="6017" y="7026"/>
                    <a:pt x="5923" y="6900"/>
                  </a:cubicBezTo>
                  <a:lnTo>
                    <a:pt x="4915" y="5923"/>
                  </a:lnTo>
                  <a:cubicBezTo>
                    <a:pt x="4820" y="5797"/>
                    <a:pt x="4820" y="5545"/>
                    <a:pt x="4915" y="5450"/>
                  </a:cubicBezTo>
                  <a:cubicBezTo>
                    <a:pt x="4978" y="5387"/>
                    <a:pt x="5072" y="5356"/>
                    <a:pt x="5163" y="5356"/>
                  </a:cubicBezTo>
                  <a:cubicBezTo>
                    <a:pt x="5253" y="5356"/>
                    <a:pt x="5340" y="5387"/>
                    <a:pt x="5387" y="5450"/>
                  </a:cubicBezTo>
                  <a:lnTo>
                    <a:pt x="6396" y="6427"/>
                  </a:lnTo>
                  <a:cubicBezTo>
                    <a:pt x="6443" y="6490"/>
                    <a:pt x="6529" y="6522"/>
                    <a:pt x="6620" y="6522"/>
                  </a:cubicBezTo>
                  <a:cubicBezTo>
                    <a:pt x="6711" y="6522"/>
                    <a:pt x="6805" y="6490"/>
                    <a:pt x="6868" y="6427"/>
                  </a:cubicBezTo>
                  <a:cubicBezTo>
                    <a:pt x="6963" y="6301"/>
                    <a:pt x="6963" y="6080"/>
                    <a:pt x="6868" y="5954"/>
                  </a:cubicBezTo>
                  <a:lnTo>
                    <a:pt x="5860" y="4978"/>
                  </a:lnTo>
                  <a:cubicBezTo>
                    <a:pt x="5765" y="4852"/>
                    <a:pt x="5765" y="4631"/>
                    <a:pt x="5860" y="4505"/>
                  </a:cubicBezTo>
                  <a:cubicBezTo>
                    <a:pt x="5923" y="4442"/>
                    <a:pt x="6017" y="4411"/>
                    <a:pt x="6108" y="4411"/>
                  </a:cubicBezTo>
                  <a:cubicBezTo>
                    <a:pt x="6199" y="4411"/>
                    <a:pt x="6285" y="4442"/>
                    <a:pt x="6333" y="4505"/>
                  </a:cubicBezTo>
                  <a:lnTo>
                    <a:pt x="7341" y="5482"/>
                  </a:lnTo>
                  <a:cubicBezTo>
                    <a:pt x="7388" y="5545"/>
                    <a:pt x="7475" y="5576"/>
                    <a:pt x="7565" y="5576"/>
                  </a:cubicBezTo>
                  <a:cubicBezTo>
                    <a:pt x="7656" y="5576"/>
                    <a:pt x="7750" y="5545"/>
                    <a:pt x="7813" y="5482"/>
                  </a:cubicBezTo>
                  <a:cubicBezTo>
                    <a:pt x="7908" y="5356"/>
                    <a:pt x="7908" y="5135"/>
                    <a:pt x="7813" y="5009"/>
                  </a:cubicBezTo>
                  <a:lnTo>
                    <a:pt x="7341" y="4537"/>
                  </a:lnTo>
                  <a:cubicBezTo>
                    <a:pt x="7278" y="4348"/>
                    <a:pt x="7278" y="4096"/>
                    <a:pt x="7404" y="4001"/>
                  </a:cubicBezTo>
                  <a:cubicBezTo>
                    <a:pt x="7467" y="3938"/>
                    <a:pt x="7553" y="3907"/>
                    <a:pt x="7640" y="3907"/>
                  </a:cubicBezTo>
                  <a:close/>
                  <a:moveTo>
                    <a:pt x="10554" y="7624"/>
                  </a:moveTo>
                  <a:lnTo>
                    <a:pt x="10806" y="7845"/>
                  </a:lnTo>
                  <a:cubicBezTo>
                    <a:pt x="10964" y="8002"/>
                    <a:pt x="10964" y="8191"/>
                    <a:pt x="10806" y="8317"/>
                  </a:cubicBezTo>
                  <a:lnTo>
                    <a:pt x="8853" y="10239"/>
                  </a:lnTo>
                  <a:cubicBezTo>
                    <a:pt x="8806" y="10302"/>
                    <a:pt x="8719" y="10334"/>
                    <a:pt x="8628" y="10334"/>
                  </a:cubicBezTo>
                  <a:cubicBezTo>
                    <a:pt x="8538" y="10334"/>
                    <a:pt x="8443" y="10302"/>
                    <a:pt x="8380" y="10239"/>
                  </a:cubicBezTo>
                  <a:lnTo>
                    <a:pt x="8160" y="10019"/>
                  </a:lnTo>
                  <a:lnTo>
                    <a:pt x="10554" y="7624"/>
                  </a:lnTo>
                  <a:close/>
                  <a:moveTo>
                    <a:pt x="3277" y="9672"/>
                  </a:moveTo>
                  <a:cubicBezTo>
                    <a:pt x="3434" y="10050"/>
                    <a:pt x="3781" y="10334"/>
                    <a:pt x="4222" y="10334"/>
                  </a:cubicBezTo>
                  <a:lnTo>
                    <a:pt x="6143" y="10334"/>
                  </a:lnTo>
                  <a:lnTo>
                    <a:pt x="6143" y="10680"/>
                  </a:lnTo>
                  <a:lnTo>
                    <a:pt x="6175" y="10680"/>
                  </a:lnTo>
                  <a:cubicBezTo>
                    <a:pt x="6175" y="10869"/>
                    <a:pt x="6017" y="11027"/>
                    <a:pt x="5828" y="11027"/>
                  </a:cubicBezTo>
                  <a:lnTo>
                    <a:pt x="1040" y="11027"/>
                  </a:lnTo>
                  <a:cubicBezTo>
                    <a:pt x="819" y="11027"/>
                    <a:pt x="662" y="10869"/>
                    <a:pt x="662" y="10680"/>
                  </a:cubicBezTo>
                  <a:lnTo>
                    <a:pt x="662" y="9672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40" y="11657"/>
                  </a:cubicBezTo>
                  <a:lnTo>
                    <a:pt x="5828" y="11657"/>
                  </a:lnTo>
                  <a:cubicBezTo>
                    <a:pt x="6396" y="11657"/>
                    <a:pt x="6868" y="11184"/>
                    <a:pt x="6868" y="10649"/>
                  </a:cubicBezTo>
                  <a:lnTo>
                    <a:pt x="6868" y="10334"/>
                  </a:lnTo>
                  <a:lnTo>
                    <a:pt x="7467" y="10334"/>
                  </a:lnTo>
                  <a:lnTo>
                    <a:pt x="7876" y="10775"/>
                  </a:lnTo>
                  <a:cubicBezTo>
                    <a:pt x="8081" y="10964"/>
                    <a:pt x="8349" y="11058"/>
                    <a:pt x="8613" y="11058"/>
                  </a:cubicBezTo>
                  <a:cubicBezTo>
                    <a:pt x="8877" y="11058"/>
                    <a:pt x="9136" y="10964"/>
                    <a:pt x="9325" y="10775"/>
                  </a:cubicBezTo>
                  <a:lnTo>
                    <a:pt x="11279" y="8821"/>
                  </a:lnTo>
                  <a:cubicBezTo>
                    <a:pt x="11688" y="8443"/>
                    <a:pt x="11688" y="7782"/>
                    <a:pt x="11310" y="7372"/>
                  </a:cubicBezTo>
                  <a:lnTo>
                    <a:pt x="10869" y="6931"/>
                  </a:lnTo>
                  <a:cubicBezTo>
                    <a:pt x="10554" y="6080"/>
                    <a:pt x="10082" y="5261"/>
                    <a:pt x="9420" y="4505"/>
                  </a:cubicBezTo>
                  <a:lnTo>
                    <a:pt x="8380" y="3466"/>
                  </a:lnTo>
                  <a:cubicBezTo>
                    <a:pt x="8191" y="3277"/>
                    <a:pt x="7931" y="3182"/>
                    <a:pt x="7668" y="3182"/>
                  </a:cubicBezTo>
                  <a:cubicBezTo>
                    <a:pt x="7404" y="3182"/>
                    <a:pt x="7136" y="3277"/>
                    <a:pt x="6931" y="3466"/>
                  </a:cubicBezTo>
                  <a:lnTo>
                    <a:pt x="6868" y="3560"/>
                  </a:lnTo>
                  <a:lnTo>
                    <a:pt x="6868" y="1040"/>
                  </a:lnTo>
                  <a:cubicBezTo>
                    <a:pt x="6868" y="473"/>
                    <a:pt x="6396" y="0"/>
                    <a:pt x="58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37" name="Shape 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" name="Google Shape;438;p41"/>
          <p:cNvSpPr txBox="1"/>
          <p:nvPr>
            <p:ph type="ctrTitle"/>
          </p:nvPr>
        </p:nvSpPr>
        <p:spPr>
          <a:xfrm flipH="1">
            <a:off x="954519" y="438150"/>
            <a:ext cx="4675800" cy="7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 and the same goes for </a:t>
            </a:r>
            <a:r>
              <a:rPr lang="es">
                <a:solidFill>
                  <a:srgbClr val="7337D4"/>
                </a:solidFill>
              </a:rPr>
              <a:t>tables</a:t>
            </a:r>
            <a:endParaRPr>
              <a:solidFill>
                <a:srgbClr val="7337D4"/>
              </a:solidFill>
            </a:endParaRPr>
          </a:p>
        </p:txBody>
      </p:sp>
      <p:graphicFrame>
        <p:nvGraphicFramePr>
          <p:cNvPr id="439" name="Google Shape;439;p41"/>
          <p:cNvGraphicFramePr/>
          <p:nvPr/>
        </p:nvGraphicFramePr>
        <p:xfrm>
          <a:off x="2314450" y="1603921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{06C06024-A677-4046-9E4F-513B140EAFEF}</a:tableStyleId>
              </a:tblPr>
              <a:tblGrid>
                <a:gridCol w="882600"/>
                <a:gridCol w="1212625"/>
                <a:gridCol w="1146025"/>
                <a:gridCol w="1273850"/>
              </a:tblGrid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300" u="none" cap="none" strike="noStrike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28575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MASS</a:t>
                      </a:r>
                      <a:endParaRPr sz="10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(earths)</a:t>
                      </a:r>
                      <a:endParaRPr sz="10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116525" marB="0" marR="0" marL="0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DIAMETER</a:t>
                      </a:r>
                      <a:endParaRPr sz="10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(earths)</a:t>
                      </a:r>
                      <a:endParaRPr sz="10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116525" marB="0" marR="0" marL="0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SURFACE GRAVITY</a:t>
                      </a:r>
                      <a:endParaRPr sz="10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(earths)</a:t>
                      </a:r>
                      <a:endParaRPr sz="10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116525" marB="0" marR="0" marL="0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50175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MERCURY</a:t>
                      </a:r>
                      <a:endParaRPr sz="10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3350" marB="0" marR="0" marL="0" anchor="ctr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39674" rtl="0" algn="ctr">
                        <a:lnSpc>
                          <a:spcPct val="115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0,06</a:t>
                      </a:r>
                      <a:endParaRPr sz="10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15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0,38</a:t>
                      </a:r>
                      <a:endParaRPr sz="10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1125" rtl="0" algn="ctr">
                        <a:lnSpc>
                          <a:spcPct val="115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0,38</a:t>
                      </a:r>
                      <a:endParaRPr sz="10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50175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MARS</a:t>
                      </a:r>
                      <a:endParaRPr sz="10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3350" marB="0" marR="0" marL="0" anchor="ctr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39674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0,11</a:t>
                      </a:r>
                      <a:endParaRPr sz="10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0,53</a:t>
                      </a:r>
                      <a:endParaRPr sz="10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112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0,38</a:t>
                      </a:r>
                      <a:endParaRPr sz="10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50175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SATURN</a:t>
                      </a:r>
                      <a:endParaRPr sz="10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3350" marB="0" marR="0" marL="0" anchor="ctr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39674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95,2</a:t>
                      </a:r>
                      <a:endParaRPr sz="10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9,4</a:t>
                      </a:r>
                      <a:endParaRPr sz="10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112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1,16</a:t>
                      </a:r>
                      <a:endParaRPr sz="10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43" name="Shape 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" name="Google Shape;444;p42"/>
          <p:cNvSpPr txBox="1"/>
          <p:nvPr>
            <p:ph type="ctrTitle"/>
          </p:nvPr>
        </p:nvSpPr>
        <p:spPr>
          <a:xfrm>
            <a:off x="3160400" y="438150"/>
            <a:ext cx="4935600" cy="7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If you want to modify </a:t>
            </a:r>
            <a:r>
              <a:rPr lang="es" u="sng">
                <a:solidFill>
                  <a:srgbClr val="7337D4"/>
                </a:solidFill>
              </a:rPr>
              <a:t>this graph</a:t>
            </a:r>
            <a:r>
              <a:rPr lang="es"/>
              <a:t>, click on it, follow the link, change the data and replace it</a:t>
            </a:r>
            <a:endParaRPr/>
          </a:p>
        </p:txBody>
      </p:sp>
      <p:pic>
        <p:nvPicPr>
          <p:cNvPr id="445" name="Google Shape;445;p42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438500" y="1298025"/>
            <a:ext cx="4980801" cy="28376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49" name="Shape 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" name="Google Shape;450;p43"/>
          <p:cNvSpPr/>
          <p:nvPr/>
        </p:nvSpPr>
        <p:spPr>
          <a:xfrm>
            <a:off x="2154550" y="1818000"/>
            <a:ext cx="1507500" cy="15075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2FFB7"/>
              </a:solidFill>
            </a:endParaRPr>
          </a:p>
        </p:txBody>
      </p:sp>
      <p:sp>
        <p:nvSpPr>
          <p:cNvPr id="451" name="Google Shape;451;p43"/>
          <p:cNvSpPr/>
          <p:nvPr/>
        </p:nvSpPr>
        <p:spPr>
          <a:xfrm>
            <a:off x="3818250" y="1818000"/>
            <a:ext cx="1507500" cy="15075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2FFB7"/>
              </a:solidFill>
            </a:endParaRPr>
          </a:p>
        </p:txBody>
      </p:sp>
      <p:sp>
        <p:nvSpPr>
          <p:cNvPr id="452" name="Google Shape;452;p43"/>
          <p:cNvSpPr/>
          <p:nvPr/>
        </p:nvSpPr>
        <p:spPr>
          <a:xfrm>
            <a:off x="5481950" y="1818000"/>
            <a:ext cx="1507500" cy="15075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2FFB7"/>
              </a:solidFill>
            </a:endParaRPr>
          </a:p>
        </p:txBody>
      </p:sp>
      <p:sp>
        <p:nvSpPr>
          <p:cNvPr id="453" name="Google Shape;453;p43"/>
          <p:cNvSpPr txBox="1"/>
          <p:nvPr>
            <p:ph type="ctrTitle"/>
          </p:nvPr>
        </p:nvSpPr>
        <p:spPr>
          <a:xfrm flipH="1">
            <a:off x="954519" y="438150"/>
            <a:ext cx="4675800" cy="7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Clients</a:t>
            </a:r>
            <a:endParaRPr/>
          </a:p>
        </p:txBody>
      </p:sp>
      <p:sp>
        <p:nvSpPr>
          <p:cNvPr id="454" name="Google Shape;454;p43"/>
          <p:cNvSpPr txBox="1"/>
          <p:nvPr>
            <p:ph idx="4294967295" type="ctrTitle"/>
          </p:nvPr>
        </p:nvSpPr>
        <p:spPr>
          <a:xfrm>
            <a:off x="2666650" y="2352875"/>
            <a:ext cx="483300" cy="31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</a:rPr>
              <a:t>01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455" name="Google Shape;455;p43"/>
          <p:cNvSpPr txBox="1"/>
          <p:nvPr>
            <p:ph idx="4294967295" type="subTitle"/>
          </p:nvPr>
        </p:nvSpPr>
        <p:spPr>
          <a:xfrm>
            <a:off x="2317750" y="2640050"/>
            <a:ext cx="1181100" cy="41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>
                <a:solidFill>
                  <a:srgbClr val="FFFFFF"/>
                </a:solidFill>
              </a:rPr>
              <a:t>Here you could talk about this person</a:t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456" name="Google Shape;456;p43"/>
          <p:cNvSpPr txBox="1"/>
          <p:nvPr>
            <p:ph idx="4294967295" type="ctrTitle"/>
          </p:nvPr>
        </p:nvSpPr>
        <p:spPr>
          <a:xfrm>
            <a:off x="4330350" y="2352875"/>
            <a:ext cx="483300" cy="31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</a:rPr>
              <a:t>02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457" name="Google Shape;457;p43"/>
          <p:cNvSpPr txBox="1"/>
          <p:nvPr>
            <p:ph idx="4294967295" type="subTitle"/>
          </p:nvPr>
        </p:nvSpPr>
        <p:spPr>
          <a:xfrm>
            <a:off x="3981450" y="2640050"/>
            <a:ext cx="1181100" cy="41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>
                <a:solidFill>
                  <a:srgbClr val="FFFFFF"/>
                </a:solidFill>
              </a:rPr>
              <a:t>Here you could talk about this person</a:t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458" name="Google Shape;458;p43"/>
          <p:cNvSpPr txBox="1"/>
          <p:nvPr>
            <p:ph idx="4294967295" type="ctrTitle"/>
          </p:nvPr>
        </p:nvSpPr>
        <p:spPr>
          <a:xfrm>
            <a:off x="6010175" y="2352875"/>
            <a:ext cx="483300" cy="31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</a:rPr>
              <a:t>03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459" name="Google Shape;459;p43"/>
          <p:cNvSpPr txBox="1"/>
          <p:nvPr>
            <p:ph idx="4294967295" type="subTitle"/>
          </p:nvPr>
        </p:nvSpPr>
        <p:spPr>
          <a:xfrm>
            <a:off x="5661275" y="2640050"/>
            <a:ext cx="1181100" cy="41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>
                <a:solidFill>
                  <a:srgbClr val="FFFFFF"/>
                </a:solidFill>
              </a:rPr>
              <a:t>Here you could talk about this person</a:t>
            </a:r>
            <a:endParaRPr sz="900">
              <a:solidFill>
                <a:srgbClr val="FFFFFF"/>
              </a:solidFill>
            </a:endParaRPr>
          </a:p>
        </p:txBody>
      </p:sp>
      <p:grpSp>
        <p:nvGrpSpPr>
          <p:cNvPr id="460" name="Google Shape;460;p43"/>
          <p:cNvGrpSpPr/>
          <p:nvPr/>
        </p:nvGrpSpPr>
        <p:grpSpPr>
          <a:xfrm>
            <a:off x="2740545" y="2017362"/>
            <a:ext cx="335513" cy="335513"/>
            <a:chOff x="-55987225" y="3198925"/>
            <a:chExt cx="317450" cy="317450"/>
          </a:xfrm>
        </p:grpSpPr>
        <p:sp>
          <p:nvSpPr>
            <p:cNvPr id="461" name="Google Shape;461;p43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43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43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43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" name="Google Shape;465;p43"/>
          <p:cNvGrpSpPr/>
          <p:nvPr/>
        </p:nvGrpSpPr>
        <p:grpSpPr>
          <a:xfrm>
            <a:off x="6083225" y="2016528"/>
            <a:ext cx="337178" cy="337178"/>
            <a:chOff x="-55988800" y="3982600"/>
            <a:chExt cx="319025" cy="319025"/>
          </a:xfrm>
        </p:grpSpPr>
        <p:sp>
          <p:nvSpPr>
            <p:cNvPr id="466" name="Google Shape;466;p43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43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43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43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43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" name="Google Shape;471;p43"/>
          <p:cNvGrpSpPr/>
          <p:nvPr/>
        </p:nvGrpSpPr>
        <p:grpSpPr>
          <a:xfrm>
            <a:off x="4424231" y="2016953"/>
            <a:ext cx="295536" cy="336332"/>
            <a:chOff x="-52832000" y="3192625"/>
            <a:chExt cx="279625" cy="318225"/>
          </a:xfrm>
        </p:grpSpPr>
        <p:sp>
          <p:nvSpPr>
            <p:cNvPr id="472" name="Google Shape;472;p43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43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43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43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43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43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43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43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83" name="Shape 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" name="Google Shape;484;p44"/>
          <p:cNvSpPr txBox="1"/>
          <p:nvPr>
            <p:ph type="ctrTitle"/>
          </p:nvPr>
        </p:nvSpPr>
        <p:spPr>
          <a:xfrm>
            <a:off x="3420290" y="438150"/>
            <a:ext cx="4675800" cy="7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Other </a:t>
            </a:r>
            <a:r>
              <a:rPr lang="es">
                <a:solidFill>
                  <a:srgbClr val="7337D4"/>
                </a:solidFill>
              </a:rPr>
              <a:t>companies</a:t>
            </a:r>
            <a:r>
              <a:rPr lang="es">
                <a:solidFill>
                  <a:srgbClr val="42FFB7"/>
                </a:solidFill>
              </a:rPr>
              <a:t> </a:t>
            </a:r>
            <a:r>
              <a:rPr lang="es"/>
              <a:t>in the sector</a:t>
            </a:r>
            <a:endParaRPr>
              <a:solidFill>
                <a:srgbClr val="42FFB7"/>
              </a:solidFill>
            </a:endParaRPr>
          </a:p>
        </p:txBody>
      </p:sp>
      <p:sp>
        <p:nvSpPr>
          <p:cNvPr id="485" name="Google Shape;485;p44"/>
          <p:cNvSpPr/>
          <p:nvPr/>
        </p:nvSpPr>
        <p:spPr>
          <a:xfrm>
            <a:off x="-3738937" y="587625"/>
            <a:ext cx="3197476" cy="617725"/>
          </a:xfrm>
          <a:custGeom>
            <a:rect b="b" l="l" r="r" t="t"/>
            <a:pathLst>
              <a:path extrusionOk="0" h="24709" w="90548">
                <a:moveTo>
                  <a:pt x="86646" y="514"/>
                </a:moveTo>
                <a:cubicBezTo>
                  <a:pt x="88537" y="514"/>
                  <a:pt x="90049" y="2027"/>
                  <a:pt x="90049" y="3841"/>
                </a:cubicBezTo>
                <a:lnTo>
                  <a:pt x="90049" y="20792"/>
                </a:lnTo>
                <a:cubicBezTo>
                  <a:pt x="90049" y="22682"/>
                  <a:pt x="88537" y="24195"/>
                  <a:pt x="86646" y="24195"/>
                </a:cubicBezTo>
                <a:lnTo>
                  <a:pt x="3917" y="24195"/>
                </a:lnTo>
                <a:cubicBezTo>
                  <a:pt x="2027" y="24195"/>
                  <a:pt x="515" y="22682"/>
                  <a:pt x="515" y="20792"/>
                </a:cubicBezTo>
                <a:lnTo>
                  <a:pt x="515" y="3841"/>
                </a:lnTo>
                <a:cubicBezTo>
                  <a:pt x="515" y="2027"/>
                  <a:pt x="2027" y="514"/>
                  <a:pt x="3917" y="514"/>
                </a:cubicBezTo>
                <a:close/>
                <a:moveTo>
                  <a:pt x="3917" y="0"/>
                </a:moveTo>
                <a:cubicBezTo>
                  <a:pt x="1770" y="0"/>
                  <a:pt x="1" y="1709"/>
                  <a:pt x="1" y="3841"/>
                </a:cubicBezTo>
                <a:lnTo>
                  <a:pt x="1" y="20792"/>
                </a:lnTo>
                <a:cubicBezTo>
                  <a:pt x="1" y="22939"/>
                  <a:pt x="1770" y="24709"/>
                  <a:pt x="3917" y="24709"/>
                </a:cubicBezTo>
                <a:lnTo>
                  <a:pt x="86646" y="24709"/>
                </a:lnTo>
                <a:cubicBezTo>
                  <a:pt x="88779" y="24709"/>
                  <a:pt x="90548" y="22939"/>
                  <a:pt x="90548" y="20792"/>
                </a:cubicBezTo>
                <a:lnTo>
                  <a:pt x="90548" y="3841"/>
                </a:lnTo>
                <a:cubicBezTo>
                  <a:pt x="90548" y="1709"/>
                  <a:pt x="88779" y="0"/>
                  <a:pt x="8664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6" name="Google Shape;486;p44"/>
          <p:cNvSpPr/>
          <p:nvPr/>
        </p:nvSpPr>
        <p:spPr>
          <a:xfrm>
            <a:off x="-3639512" y="687050"/>
            <a:ext cx="516800" cy="417375"/>
          </a:xfrm>
          <a:custGeom>
            <a:rect b="b" l="l" r="r" t="t"/>
            <a:pathLst>
              <a:path extrusionOk="0" h="16695" w="20672">
                <a:moveTo>
                  <a:pt x="2647" y="0"/>
                </a:moveTo>
                <a:cubicBezTo>
                  <a:pt x="1195" y="0"/>
                  <a:pt x="1" y="1195"/>
                  <a:pt x="1" y="2646"/>
                </a:cubicBezTo>
                <a:lnTo>
                  <a:pt x="1" y="14109"/>
                </a:lnTo>
                <a:cubicBezTo>
                  <a:pt x="1" y="15560"/>
                  <a:pt x="1195" y="16694"/>
                  <a:pt x="2647" y="16694"/>
                </a:cubicBezTo>
                <a:lnTo>
                  <a:pt x="18025" y="16694"/>
                </a:lnTo>
                <a:cubicBezTo>
                  <a:pt x="19462" y="16694"/>
                  <a:pt x="20672" y="15560"/>
                  <a:pt x="20672" y="14109"/>
                </a:cubicBezTo>
                <a:lnTo>
                  <a:pt x="20672" y="2646"/>
                </a:lnTo>
                <a:cubicBezTo>
                  <a:pt x="20672" y="1195"/>
                  <a:pt x="19462" y="0"/>
                  <a:pt x="18025" y="0"/>
                </a:cubicBezTo>
                <a:close/>
              </a:path>
            </a:pathLst>
          </a:custGeom>
          <a:solidFill>
            <a:srgbClr val="421F7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" name="Google Shape;487;p44"/>
          <p:cNvSpPr/>
          <p:nvPr/>
        </p:nvSpPr>
        <p:spPr>
          <a:xfrm>
            <a:off x="-3738937" y="1407475"/>
            <a:ext cx="3197476" cy="617725"/>
          </a:xfrm>
          <a:custGeom>
            <a:rect b="b" l="l" r="r" t="t"/>
            <a:pathLst>
              <a:path extrusionOk="0" h="24709" w="90548">
                <a:moveTo>
                  <a:pt x="86646" y="514"/>
                </a:moveTo>
                <a:cubicBezTo>
                  <a:pt x="88537" y="514"/>
                  <a:pt x="90049" y="2027"/>
                  <a:pt x="90049" y="3841"/>
                </a:cubicBezTo>
                <a:lnTo>
                  <a:pt x="90049" y="20792"/>
                </a:lnTo>
                <a:cubicBezTo>
                  <a:pt x="90049" y="22682"/>
                  <a:pt x="88537" y="24195"/>
                  <a:pt x="86646" y="24195"/>
                </a:cubicBezTo>
                <a:lnTo>
                  <a:pt x="3917" y="24195"/>
                </a:lnTo>
                <a:cubicBezTo>
                  <a:pt x="2027" y="24195"/>
                  <a:pt x="515" y="22682"/>
                  <a:pt x="515" y="20792"/>
                </a:cubicBezTo>
                <a:lnTo>
                  <a:pt x="515" y="3841"/>
                </a:lnTo>
                <a:cubicBezTo>
                  <a:pt x="515" y="2027"/>
                  <a:pt x="2027" y="514"/>
                  <a:pt x="3917" y="514"/>
                </a:cubicBezTo>
                <a:close/>
                <a:moveTo>
                  <a:pt x="3917" y="0"/>
                </a:moveTo>
                <a:cubicBezTo>
                  <a:pt x="1770" y="0"/>
                  <a:pt x="1" y="1709"/>
                  <a:pt x="1" y="3841"/>
                </a:cubicBezTo>
                <a:lnTo>
                  <a:pt x="1" y="20792"/>
                </a:lnTo>
                <a:cubicBezTo>
                  <a:pt x="1" y="22939"/>
                  <a:pt x="1770" y="24709"/>
                  <a:pt x="3917" y="24709"/>
                </a:cubicBezTo>
                <a:lnTo>
                  <a:pt x="86646" y="24709"/>
                </a:lnTo>
                <a:cubicBezTo>
                  <a:pt x="88779" y="24709"/>
                  <a:pt x="90548" y="22939"/>
                  <a:pt x="90548" y="20792"/>
                </a:cubicBezTo>
                <a:lnTo>
                  <a:pt x="90548" y="3841"/>
                </a:lnTo>
                <a:cubicBezTo>
                  <a:pt x="90548" y="1709"/>
                  <a:pt x="88779" y="0"/>
                  <a:pt x="8664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" name="Google Shape;488;p44"/>
          <p:cNvSpPr/>
          <p:nvPr/>
        </p:nvSpPr>
        <p:spPr>
          <a:xfrm>
            <a:off x="-3639512" y="1506900"/>
            <a:ext cx="516800" cy="417375"/>
          </a:xfrm>
          <a:custGeom>
            <a:rect b="b" l="l" r="r" t="t"/>
            <a:pathLst>
              <a:path extrusionOk="0" h="16695" w="20672">
                <a:moveTo>
                  <a:pt x="2647" y="0"/>
                </a:moveTo>
                <a:cubicBezTo>
                  <a:pt x="1195" y="0"/>
                  <a:pt x="1" y="1195"/>
                  <a:pt x="1" y="2646"/>
                </a:cubicBezTo>
                <a:lnTo>
                  <a:pt x="1" y="14109"/>
                </a:lnTo>
                <a:cubicBezTo>
                  <a:pt x="1" y="15560"/>
                  <a:pt x="1195" y="16694"/>
                  <a:pt x="2647" y="16694"/>
                </a:cubicBezTo>
                <a:lnTo>
                  <a:pt x="18025" y="16694"/>
                </a:lnTo>
                <a:cubicBezTo>
                  <a:pt x="19462" y="16694"/>
                  <a:pt x="20672" y="15560"/>
                  <a:pt x="20672" y="14109"/>
                </a:cubicBezTo>
                <a:lnTo>
                  <a:pt x="20672" y="2646"/>
                </a:lnTo>
                <a:cubicBezTo>
                  <a:pt x="20672" y="1195"/>
                  <a:pt x="19462" y="0"/>
                  <a:pt x="18025" y="0"/>
                </a:cubicBezTo>
                <a:close/>
              </a:path>
            </a:pathLst>
          </a:custGeom>
          <a:solidFill>
            <a:srgbClr val="5E2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" name="Google Shape;489;p44"/>
          <p:cNvSpPr/>
          <p:nvPr/>
        </p:nvSpPr>
        <p:spPr>
          <a:xfrm>
            <a:off x="-3738937" y="2227325"/>
            <a:ext cx="3197476" cy="617725"/>
          </a:xfrm>
          <a:custGeom>
            <a:rect b="b" l="l" r="r" t="t"/>
            <a:pathLst>
              <a:path extrusionOk="0" h="24709" w="90548">
                <a:moveTo>
                  <a:pt x="86646" y="514"/>
                </a:moveTo>
                <a:cubicBezTo>
                  <a:pt x="88537" y="514"/>
                  <a:pt x="90049" y="2027"/>
                  <a:pt x="90049" y="3841"/>
                </a:cubicBezTo>
                <a:lnTo>
                  <a:pt x="90049" y="20792"/>
                </a:lnTo>
                <a:cubicBezTo>
                  <a:pt x="90049" y="22682"/>
                  <a:pt x="88537" y="24195"/>
                  <a:pt x="86646" y="24195"/>
                </a:cubicBezTo>
                <a:lnTo>
                  <a:pt x="3917" y="24195"/>
                </a:lnTo>
                <a:cubicBezTo>
                  <a:pt x="2027" y="24195"/>
                  <a:pt x="515" y="22682"/>
                  <a:pt x="515" y="20792"/>
                </a:cubicBezTo>
                <a:lnTo>
                  <a:pt x="515" y="3841"/>
                </a:lnTo>
                <a:cubicBezTo>
                  <a:pt x="515" y="2027"/>
                  <a:pt x="2027" y="514"/>
                  <a:pt x="3917" y="514"/>
                </a:cubicBezTo>
                <a:close/>
                <a:moveTo>
                  <a:pt x="3917" y="0"/>
                </a:moveTo>
                <a:cubicBezTo>
                  <a:pt x="1770" y="0"/>
                  <a:pt x="1" y="1709"/>
                  <a:pt x="1" y="3841"/>
                </a:cubicBezTo>
                <a:lnTo>
                  <a:pt x="1" y="20792"/>
                </a:lnTo>
                <a:cubicBezTo>
                  <a:pt x="1" y="22939"/>
                  <a:pt x="1770" y="24709"/>
                  <a:pt x="3917" y="24709"/>
                </a:cubicBezTo>
                <a:lnTo>
                  <a:pt x="86646" y="24709"/>
                </a:lnTo>
                <a:cubicBezTo>
                  <a:pt x="88779" y="24709"/>
                  <a:pt x="90548" y="22939"/>
                  <a:pt x="90548" y="20792"/>
                </a:cubicBezTo>
                <a:lnTo>
                  <a:pt x="90548" y="3841"/>
                </a:lnTo>
                <a:cubicBezTo>
                  <a:pt x="90548" y="1709"/>
                  <a:pt x="88779" y="0"/>
                  <a:pt x="8664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0" name="Google Shape;490;p44"/>
          <p:cNvSpPr/>
          <p:nvPr/>
        </p:nvSpPr>
        <p:spPr>
          <a:xfrm>
            <a:off x="-3639512" y="2326750"/>
            <a:ext cx="516800" cy="417375"/>
          </a:xfrm>
          <a:custGeom>
            <a:rect b="b" l="l" r="r" t="t"/>
            <a:pathLst>
              <a:path extrusionOk="0" h="16695" w="20672">
                <a:moveTo>
                  <a:pt x="2647" y="0"/>
                </a:moveTo>
                <a:cubicBezTo>
                  <a:pt x="1195" y="0"/>
                  <a:pt x="1" y="1195"/>
                  <a:pt x="1" y="2646"/>
                </a:cubicBezTo>
                <a:lnTo>
                  <a:pt x="1" y="14109"/>
                </a:lnTo>
                <a:cubicBezTo>
                  <a:pt x="1" y="15560"/>
                  <a:pt x="1195" y="16694"/>
                  <a:pt x="2647" y="16694"/>
                </a:cubicBezTo>
                <a:lnTo>
                  <a:pt x="18025" y="16694"/>
                </a:lnTo>
                <a:cubicBezTo>
                  <a:pt x="19462" y="16694"/>
                  <a:pt x="20672" y="15560"/>
                  <a:pt x="20672" y="14109"/>
                </a:cubicBezTo>
                <a:lnTo>
                  <a:pt x="20672" y="2646"/>
                </a:lnTo>
                <a:cubicBezTo>
                  <a:pt x="20672" y="1195"/>
                  <a:pt x="19462" y="0"/>
                  <a:pt x="18025" y="0"/>
                </a:cubicBezTo>
                <a:close/>
              </a:path>
            </a:pathLst>
          </a:custGeom>
          <a:solidFill>
            <a:srgbClr val="7337D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" name="Google Shape;491;p44"/>
          <p:cNvSpPr txBox="1"/>
          <p:nvPr/>
        </p:nvSpPr>
        <p:spPr>
          <a:xfrm>
            <a:off x="4066938" y="2288438"/>
            <a:ext cx="1010100" cy="295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JUPITER</a:t>
            </a: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492" name="Google Shape;492;p44"/>
          <p:cNvSpPr txBox="1"/>
          <p:nvPr/>
        </p:nvSpPr>
        <p:spPr>
          <a:xfrm>
            <a:off x="4066938" y="3059763"/>
            <a:ext cx="1010100" cy="255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VENUS</a:t>
            </a: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493" name="Google Shape;493;p44"/>
          <p:cNvSpPr txBox="1"/>
          <p:nvPr/>
        </p:nvSpPr>
        <p:spPr>
          <a:xfrm>
            <a:off x="4066938" y="1556188"/>
            <a:ext cx="1010100" cy="255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MERCURY</a:t>
            </a:r>
            <a:endParaRPr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494" name="Google Shape;494;p44"/>
          <p:cNvSpPr txBox="1"/>
          <p:nvPr/>
        </p:nvSpPr>
        <p:spPr>
          <a:xfrm>
            <a:off x="4066938" y="3791475"/>
            <a:ext cx="1010100" cy="295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MARS</a:t>
            </a: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495" name="Google Shape;495;p44"/>
          <p:cNvSpPr/>
          <p:nvPr/>
        </p:nvSpPr>
        <p:spPr>
          <a:xfrm>
            <a:off x="3524813" y="1466025"/>
            <a:ext cx="2094375" cy="436979"/>
          </a:xfrm>
          <a:custGeom>
            <a:rect b="b" l="l" r="r" t="t"/>
            <a:pathLst>
              <a:path extrusionOk="0" h="24709" w="90548">
                <a:moveTo>
                  <a:pt x="86646" y="514"/>
                </a:moveTo>
                <a:cubicBezTo>
                  <a:pt x="88537" y="514"/>
                  <a:pt x="90049" y="2027"/>
                  <a:pt x="90049" y="3841"/>
                </a:cubicBezTo>
                <a:lnTo>
                  <a:pt x="90049" y="20792"/>
                </a:lnTo>
                <a:cubicBezTo>
                  <a:pt x="90049" y="22682"/>
                  <a:pt x="88537" y="24195"/>
                  <a:pt x="86646" y="24195"/>
                </a:cubicBezTo>
                <a:lnTo>
                  <a:pt x="3917" y="24195"/>
                </a:lnTo>
                <a:cubicBezTo>
                  <a:pt x="2027" y="24195"/>
                  <a:pt x="515" y="22682"/>
                  <a:pt x="515" y="20792"/>
                </a:cubicBezTo>
                <a:lnTo>
                  <a:pt x="515" y="3841"/>
                </a:lnTo>
                <a:cubicBezTo>
                  <a:pt x="515" y="2027"/>
                  <a:pt x="2027" y="514"/>
                  <a:pt x="3917" y="514"/>
                </a:cubicBezTo>
                <a:close/>
                <a:moveTo>
                  <a:pt x="3917" y="0"/>
                </a:moveTo>
                <a:cubicBezTo>
                  <a:pt x="1770" y="0"/>
                  <a:pt x="1" y="1709"/>
                  <a:pt x="1" y="3841"/>
                </a:cubicBezTo>
                <a:lnTo>
                  <a:pt x="1" y="20792"/>
                </a:lnTo>
                <a:cubicBezTo>
                  <a:pt x="1" y="22939"/>
                  <a:pt x="1770" y="24709"/>
                  <a:pt x="3917" y="24709"/>
                </a:cubicBezTo>
                <a:lnTo>
                  <a:pt x="86646" y="24709"/>
                </a:lnTo>
                <a:cubicBezTo>
                  <a:pt x="88779" y="24709"/>
                  <a:pt x="90548" y="22939"/>
                  <a:pt x="90548" y="20792"/>
                </a:cubicBezTo>
                <a:lnTo>
                  <a:pt x="90548" y="3841"/>
                </a:lnTo>
                <a:cubicBezTo>
                  <a:pt x="90548" y="1709"/>
                  <a:pt x="88779" y="0"/>
                  <a:pt x="86646" y="0"/>
                </a:cubicBezTo>
                <a:close/>
              </a:path>
            </a:pathLst>
          </a:custGeom>
          <a:solidFill>
            <a:srgbClr val="FFFFFF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6" name="Google Shape;496;p44"/>
          <p:cNvSpPr/>
          <p:nvPr/>
        </p:nvSpPr>
        <p:spPr>
          <a:xfrm>
            <a:off x="3595149" y="1536362"/>
            <a:ext cx="365584" cy="295251"/>
          </a:xfrm>
          <a:custGeom>
            <a:rect b="b" l="l" r="r" t="t"/>
            <a:pathLst>
              <a:path extrusionOk="0" h="16695" w="20672">
                <a:moveTo>
                  <a:pt x="2647" y="0"/>
                </a:moveTo>
                <a:cubicBezTo>
                  <a:pt x="1195" y="0"/>
                  <a:pt x="1" y="1195"/>
                  <a:pt x="1" y="2646"/>
                </a:cubicBezTo>
                <a:lnTo>
                  <a:pt x="1" y="14109"/>
                </a:lnTo>
                <a:cubicBezTo>
                  <a:pt x="1" y="15560"/>
                  <a:pt x="1195" y="16694"/>
                  <a:pt x="2647" y="16694"/>
                </a:cubicBezTo>
                <a:lnTo>
                  <a:pt x="18025" y="16694"/>
                </a:lnTo>
                <a:cubicBezTo>
                  <a:pt x="19462" y="16694"/>
                  <a:pt x="20672" y="15560"/>
                  <a:pt x="20672" y="14109"/>
                </a:cubicBezTo>
                <a:lnTo>
                  <a:pt x="20672" y="2646"/>
                </a:lnTo>
                <a:cubicBezTo>
                  <a:pt x="20672" y="1195"/>
                  <a:pt x="19462" y="0"/>
                  <a:pt x="18025" y="0"/>
                </a:cubicBezTo>
                <a:close/>
              </a:path>
            </a:pathLst>
          </a:custGeom>
          <a:solidFill>
            <a:srgbClr val="FFFFFF"/>
          </a:solidFill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" name="Google Shape;497;p44"/>
          <p:cNvSpPr/>
          <p:nvPr/>
        </p:nvSpPr>
        <p:spPr>
          <a:xfrm rot="10800000">
            <a:off x="3524813" y="3720600"/>
            <a:ext cx="2094375" cy="436979"/>
          </a:xfrm>
          <a:custGeom>
            <a:rect b="b" l="l" r="r" t="t"/>
            <a:pathLst>
              <a:path extrusionOk="0" h="24709" w="90548">
                <a:moveTo>
                  <a:pt x="86646" y="514"/>
                </a:moveTo>
                <a:cubicBezTo>
                  <a:pt x="88537" y="514"/>
                  <a:pt x="90049" y="2027"/>
                  <a:pt x="90049" y="3841"/>
                </a:cubicBezTo>
                <a:lnTo>
                  <a:pt x="90049" y="20792"/>
                </a:lnTo>
                <a:cubicBezTo>
                  <a:pt x="90049" y="22682"/>
                  <a:pt x="88537" y="24195"/>
                  <a:pt x="86646" y="24195"/>
                </a:cubicBezTo>
                <a:lnTo>
                  <a:pt x="3917" y="24195"/>
                </a:lnTo>
                <a:cubicBezTo>
                  <a:pt x="2027" y="24195"/>
                  <a:pt x="515" y="22682"/>
                  <a:pt x="515" y="20792"/>
                </a:cubicBezTo>
                <a:lnTo>
                  <a:pt x="515" y="3841"/>
                </a:lnTo>
                <a:cubicBezTo>
                  <a:pt x="515" y="2027"/>
                  <a:pt x="2027" y="514"/>
                  <a:pt x="3917" y="514"/>
                </a:cubicBezTo>
                <a:close/>
                <a:moveTo>
                  <a:pt x="3917" y="0"/>
                </a:moveTo>
                <a:cubicBezTo>
                  <a:pt x="1770" y="0"/>
                  <a:pt x="1" y="1709"/>
                  <a:pt x="1" y="3841"/>
                </a:cubicBezTo>
                <a:lnTo>
                  <a:pt x="1" y="20792"/>
                </a:lnTo>
                <a:cubicBezTo>
                  <a:pt x="1" y="22939"/>
                  <a:pt x="1770" y="24709"/>
                  <a:pt x="3917" y="24709"/>
                </a:cubicBezTo>
                <a:lnTo>
                  <a:pt x="86646" y="24709"/>
                </a:lnTo>
                <a:cubicBezTo>
                  <a:pt x="88779" y="24709"/>
                  <a:pt x="90548" y="22939"/>
                  <a:pt x="90548" y="20792"/>
                </a:cubicBezTo>
                <a:lnTo>
                  <a:pt x="90548" y="3841"/>
                </a:lnTo>
                <a:cubicBezTo>
                  <a:pt x="90548" y="1709"/>
                  <a:pt x="88779" y="0"/>
                  <a:pt x="86646" y="0"/>
                </a:cubicBezTo>
                <a:close/>
              </a:path>
            </a:pathLst>
          </a:custGeom>
          <a:solidFill>
            <a:srgbClr val="FFFFFF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" name="Google Shape;498;p44"/>
          <p:cNvSpPr/>
          <p:nvPr/>
        </p:nvSpPr>
        <p:spPr>
          <a:xfrm rot="10800000">
            <a:off x="5183267" y="3791991"/>
            <a:ext cx="365584" cy="295251"/>
          </a:xfrm>
          <a:custGeom>
            <a:rect b="b" l="l" r="r" t="t"/>
            <a:pathLst>
              <a:path extrusionOk="0" h="16695" w="20672">
                <a:moveTo>
                  <a:pt x="2647" y="0"/>
                </a:moveTo>
                <a:cubicBezTo>
                  <a:pt x="1195" y="0"/>
                  <a:pt x="1" y="1195"/>
                  <a:pt x="1" y="2646"/>
                </a:cubicBezTo>
                <a:lnTo>
                  <a:pt x="1" y="14109"/>
                </a:lnTo>
                <a:cubicBezTo>
                  <a:pt x="1" y="15560"/>
                  <a:pt x="1195" y="16694"/>
                  <a:pt x="2647" y="16694"/>
                </a:cubicBezTo>
                <a:lnTo>
                  <a:pt x="18025" y="16694"/>
                </a:lnTo>
                <a:cubicBezTo>
                  <a:pt x="19462" y="16694"/>
                  <a:pt x="20672" y="15560"/>
                  <a:pt x="20672" y="14109"/>
                </a:cubicBezTo>
                <a:lnTo>
                  <a:pt x="20672" y="2646"/>
                </a:lnTo>
                <a:cubicBezTo>
                  <a:pt x="20672" y="1195"/>
                  <a:pt x="19462" y="0"/>
                  <a:pt x="18025" y="0"/>
                </a:cubicBezTo>
                <a:close/>
              </a:path>
            </a:pathLst>
          </a:custGeom>
          <a:solidFill>
            <a:srgbClr val="FFFFFF"/>
          </a:solidFill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" name="Google Shape;499;p44"/>
          <p:cNvSpPr/>
          <p:nvPr/>
        </p:nvSpPr>
        <p:spPr>
          <a:xfrm>
            <a:off x="3524813" y="2969075"/>
            <a:ext cx="2094375" cy="436979"/>
          </a:xfrm>
          <a:custGeom>
            <a:rect b="b" l="l" r="r" t="t"/>
            <a:pathLst>
              <a:path extrusionOk="0" h="24709" w="90548">
                <a:moveTo>
                  <a:pt x="86646" y="514"/>
                </a:moveTo>
                <a:cubicBezTo>
                  <a:pt x="88537" y="514"/>
                  <a:pt x="90049" y="2027"/>
                  <a:pt x="90049" y="3841"/>
                </a:cubicBezTo>
                <a:lnTo>
                  <a:pt x="90049" y="20792"/>
                </a:lnTo>
                <a:cubicBezTo>
                  <a:pt x="90049" y="22682"/>
                  <a:pt x="88537" y="24195"/>
                  <a:pt x="86646" y="24195"/>
                </a:cubicBezTo>
                <a:lnTo>
                  <a:pt x="3917" y="24195"/>
                </a:lnTo>
                <a:cubicBezTo>
                  <a:pt x="2027" y="24195"/>
                  <a:pt x="515" y="22682"/>
                  <a:pt x="515" y="20792"/>
                </a:cubicBezTo>
                <a:lnTo>
                  <a:pt x="515" y="3841"/>
                </a:lnTo>
                <a:cubicBezTo>
                  <a:pt x="515" y="2027"/>
                  <a:pt x="2027" y="514"/>
                  <a:pt x="3917" y="514"/>
                </a:cubicBezTo>
                <a:close/>
                <a:moveTo>
                  <a:pt x="3917" y="0"/>
                </a:moveTo>
                <a:cubicBezTo>
                  <a:pt x="1770" y="0"/>
                  <a:pt x="1" y="1709"/>
                  <a:pt x="1" y="3841"/>
                </a:cubicBezTo>
                <a:lnTo>
                  <a:pt x="1" y="20792"/>
                </a:lnTo>
                <a:cubicBezTo>
                  <a:pt x="1" y="22939"/>
                  <a:pt x="1770" y="24709"/>
                  <a:pt x="3917" y="24709"/>
                </a:cubicBezTo>
                <a:lnTo>
                  <a:pt x="86646" y="24709"/>
                </a:lnTo>
                <a:cubicBezTo>
                  <a:pt x="88779" y="24709"/>
                  <a:pt x="90548" y="22939"/>
                  <a:pt x="90548" y="20792"/>
                </a:cubicBezTo>
                <a:lnTo>
                  <a:pt x="90548" y="3841"/>
                </a:lnTo>
                <a:cubicBezTo>
                  <a:pt x="90548" y="1709"/>
                  <a:pt x="88779" y="0"/>
                  <a:pt x="86646" y="0"/>
                </a:cubicBezTo>
                <a:close/>
              </a:path>
            </a:pathLst>
          </a:custGeom>
          <a:solidFill>
            <a:srgbClr val="FFFFFF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" name="Google Shape;500;p44"/>
          <p:cNvSpPr/>
          <p:nvPr/>
        </p:nvSpPr>
        <p:spPr>
          <a:xfrm>
            <a:off x="3595149" y="3039412"/>
            <a:ext cx="365584" cy="295251"/>
          </a:xfrm>
          <a:custGeom>
            <a:rect b="b" l="l" r="r" t="t"/>
            <a:pathLst>
              <a:path extrusionOk="0" h="16695" w="20672">
                <a:moveTo>
                  <a:pt x="2647" y="0"/>
                </a:moveTo>
                <a:cubicBezTo>
                  <a:pt x="1195" y="0"/>
                  <a:pt x="1" y="1195"/>
                  <a:pt x="1" y="2646"/>
                </a:cubicBezTo>
                <a:lnTo>
                  <a:pt x="1" y="14109"/>
                </a:lnTo>
                <a:cubicBezTo>
                  <a:pt x="1" y="15560"/>
                  <a:pt x="1195" y="16694"/>
                  <a:pt x="2647" y="16694"/>
                </a:cubicBezTo>
                <a:lnTo>
                  <a:pt x="18025" y="16694"/>
                </a:lnTo>
                <a:cubicBezTo>
                  <a:pt x="19462" y="16694"/>
                  <a:pt x="20672" y="15560"/>
                  <a:pt x="20672" y="14109"/>
                </a:cubicBezTo>
                <a:lnTo>
                  <a:pt x="20672" y="2646"/>
                </a:lnTo>
                <a:cubicBezTo>
                  <a:pt x="20672" y="1195"/>
                  <a:pt x="19462" y="0"/>
                  <a:pt x="18025" y="0"/>
                </a:cubicBezTo>
                <a:close/>
              </a:path>
            </a:pathLst>
          </a:custGeom>
          <a:solidFill>
            <a:srgbClr val="FFFFFF"/>
          </a:solidFill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" name="Google Shape;501;p44"/>
          <p:cNvSpPr/>
          <p:nvPr/>
        </p:nvSpPr>
        <p:spPr>
          <a:xfrm rot="10800000">
            <a:off x="3524813" y="2217550"/>
            <a:ext cx="2094375" cy="436979"/>
          </a:xfrm>
          <a:custGeom>
            <a:rect b="b" l="l" r="r" t="t"/>
            <a:pathLst>
              <a:path extrusionOk="0" h="24709" w="90548">
                <a:moveTo>
                  <a:pt x="86646" y="514"/>
                </a:moveTo>
                <a:cubicBezTo>
                  <a:pt x="88537" y="514"/>
                  <a:pt x="90049" y="2027"/>
                  <a:pt x="90049" y="3841"/>
                </a:cubicBezTo>
                <a:lnTo>
                  <a:pt x="90049" y="20792"/>
                </a:lnTo>
                <a:cubicBezTo>
                  <a:pt x="90049" y="22682"/>
                  <a:pt x="88537" y="24195"/>
                  <a:pt x="86646" y="24195"/>
                </a:cubicBezTo>
                <a:lnTo>
                  <a:pt x="3917" y="24195"/>
                </a:lnTo>
                <a:cubicBezTo>
                  <a:pt x="2027" y="24195"/>
                  <a:pt x="515" y="22682"/>
                  <a:pt x="515" y="20792"/>
                </a:cubicBezTo>
                <a:lnTo>
                  <a:pt x="515" y="3841"/>
                </a:lnTo>
                <a:cubicBezTo>
                  <a:pt x="515" y="2027"/>
                  <a:pt x="2027" y="514"/>
                  <a:pt x="3917" y="514"/>
                </a:cubicBezTo>
                <a:close/>
                <a:moveTo>
                  <a:pt x="3917" y="0"/>
                </a:moveTo>
                <a:cubicBezTo>
                  <a:pt x="1770" y="0"/>
                  <a:pt x="1" y="1709"/>
                  <a:pt x="1" y="3841"/>
                </a:cubicBezTo>
                <a:lnTo>
                  <a:pt x="1" y="20792"/>
                </a:lnTo>
                <a:cubicBezTo>
                  <a:pt x="1" y="22939"/>
                  <a:pt x="1770" y="24709"/>
                  <a:pt x="3917" y="24709"/>
                </a:cubicBezTo>
                <a:lnTo>
                  <a:pt x="86646" y="24709"/>
                </a:lnTo>
                <a:cubicBezTo>
                  <a:pt x="88779" y="24709"/>
                  <a:pt x="90548" y="22939"/>
                  <a:pt x="90548" y="20792"/>
                </a:cubicBezTo>
                <a:lnTo>
                  <a:pt x="90548" y="3841"/>
                </a:lnTo>
                <a:cubicBezTo>
                  <a:pt x="90548" y="1709"/>
                  <a:pt x="88779" y="0"/>
                  <a:pt x="86646" y="0"/>
                </a:cubicBezTo>
                <a:close/>
              </a:path>
            </a:pathLst>
          </a:custGeom>
          <a:solidFill>
            <a:srgbClr val="FFFFFF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2" name="Google Shape;502;p44"/>
          <p:cNvSpPr/>
          <p:nvPr/>
        </p:nvSpPr>
        <p:spPr>
          <a:xfrm rot="10800000">
            <a:off x="5183267" y="2288941"/>
            <a:ext cx="365584" cy="295251"/>
          </a:xfrm>
          <a:custGeom>
            <a:rect b="b" l="l" r="r" t="t"/>
            <a:pathLst>
              <a:path extrusionOk="0" h="16695" w="20672">
                <a:moveTo>
                  <a:pt x="2647" y="0"/>
                </a:moveTo>
                <a:cubicBezTo>
                  <a:pt x="1195" y="0"/>
                  <a:pt x="1" y="1195"/>
                  <a:pt x="1" y="2646"/>
                </a:cubicBezTo>
                <a:lnTo>
                  <a:pt x="1" y="14109"/>
                </a:lnTo>
                <a:cubicBezTo>
                  <a:pt x="1" y="15560"/>
                  <a:pt x="1195" y="16694"/>
                  <a:pt x="2647" y="16694"/>
                </a:cubicBezTo>
                <a:lnTo>
                  <a:pt x="18025" y="16694"/>
                </a:lnTo>
                <a:cubicBezTo>
                  <a:pt x="19462" y="16694"/>
                  <a:pt x="20672" y="15560"/>
                  <a:pt x="20672" y="14109"/>
                </a:cubicBezTo>
                <a:lnTo>
                  <a:pt x="20672" y="2646"/>
                </a:lnTo>
                <a:cubicBezTo>
                  <a:pt x="20672" y="1195"/>
                  <a:pt x="19462" y="0"/>
                  <a:pt x="18025" y="0"/>
                </a:cubicBezTo>
                <a:close/>
              </a:path>
            </a:pathLst>
          </a:custGeom>
          <a:solidFill>
            <a:srgbClr val="FFFFFF"/>
          </a:solidFill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" name="Google Shape;503;p44"/>
          <p:cNvSpPr txBox="1"/>
          <p:nvPr/>
        </p:nvSpPr>
        <p:spPr>
          <a:xfrm>
            <a:off x="3272875" y="1556188"/>
            <a:ext cx="1010100" cy="255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2A144C"/>
                </a:solidFill>
                <a:latin typeface="Unica One"/>
                <a:ea typeface="Unica One"/>
                <a:cs typeface="Unica One"/>
                <a:sym typeface="Unica One"/>
              </a:rPr>
              <a:t>1</a:t>
            </a:r>
            <a:endParaRPr b="1">
              <a:solidFill>
                <a:srgbClr val="2A144C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900">
              <a:solidFill>
                <a:srgbClr val="2A144C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504" name="Google Shape;504;p44"/>
          <p:cNvSpPr txBox="1"/>
          <p:nvPr/>
        </p:nvSpPr>
        <p:spPr>
          <a:xfrm>
            <a:off x="4861013" y="2312952"/>
            <a:ext cx="1010100" cy="255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2A144C"/>
                </a:solidFill>
                <a:latin typeface="Unica One"/>
                <a:ea typeface="Unica One"/>
                <a:cs typeface="Unica One"/>
                <a:sym typeface="Unica One"/>
              </a:rPr>
              <a:t>2</a:t>
            </a:r>
            <a:endParaRPr b="1">
              <a:solidFill>
                <a:srgbClr val="2A144C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900">
              <a:solidFill>
                <a:srgbClr val="2A144C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505" name="Google Shape;505;p44"/>
          <p:cNvSpPr txBox="1"/>
          <p:nvPr/>
        </p:nvSpPr>
        <p:spPr>
          <a:xfrm>
            <a:off x="3272875" y="3059765"/>
            <a:ext cx="1010100" cy="255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2A144C"/>
                </a:solidFill>
                <a:latin typeface="Unica One"/>
                <a:ea typeface="Unica One"/>
                <a:cs typeface="Unica One"/>
                <a:sym typeface="Unica One"/>
              </a:rPr>
              <a:t>3</a:t>
            </a:r>
            <a:endParaRPr b="1">
              <a:solidFill>
                <a:srgbClr val="2A144C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900">
              <a:solidFill>
                <a:srgbClr val="2A144C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506" name="Google Shape;506;p44"/>
          <p:cNvSpPr txBox="1"/>
          <p:nvPr/>
        </p:nvSpPr>
        <p:spPr>
          <a:xfrm>
            <a:off x="4861013" y="3811815"/>
            <a:ext cx="1010100" cy="255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2A144C"/>
                </a:solidFill>
                <a:latin typeface="Unica One"/>
                <a:ea typeface="Unica One"/>
                <a:cs typeface="Unica One"/>
                <a:sym typeface="Unica One"/>
              </a:rPr>
              <a:t>4</a:t>
            </a:r>
            <a:endParaRPr b="1">
              <a:solidFill>
                <a:srgbClr val="2A144C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900">
              <a:solidFill>
                <a:srgbClr val="2A144C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cxnSp>
        <p:nvCxnSpPr>
          <p:cNvPr id="507" name="Google Shape;507;p44"/>
          <p:cNvCxnSpPr/>
          <p:nvPr/>
        </p:nvCxnSpPr>
        <p:spPr>
          <a:xfrm>
            <a:off x="4587300" y="1898600"/>
            <a:ext cx="0" cy="3171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8" name="Google Shape;508;p44"/>
          <p:cNvCxnSpPr/>
          <p:nvPr/>
        </p:nvCxnSpPr>
        <p:spPr>
          <a:xfrm>
            <a:off x="4587300" y="2653500"/>
            <a:ext cx="0" cy="3171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9" name="Google Shape;509;p44"/>
          <p:cNvCxnSpPr/>
          <p:nvPr/>
        </p:nvCxnSpPr>
        <p:spPr>
          <a:xfrm>
            <a:off x="4587300" y="3404550"/>
            <a:ext cx="0" cy="3171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13" name="Shape 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" name="Google Shape;514;p45"/>
          <p:cNvSpPr txBox="1"/>
          <p:nvPr>
            <p:ph type="ctrTitle"/>
          </p:nvPr>
        </p:nvSpPr>
        <p:spPr>
          <a:xfrm flipH="1">
            <a:off x="954519" y="438150"/>
            <a:ext cx="4675800" cy="7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7337D4"/>
                </a:solidFill>
              </a:rPr>
              <a:t>timeline</a:t>
            </a:r>
            <a:r>
              <a:rPr lang="es">
                <a:solidFill>
                  <a:srgbClr val="42FFB7"/>
                </a:solidFill>
              </a:rPr>
              <a:t> </a:t>
            </a:r>
            <a:r>
              <a:rPr lang="es"/>
              <a:t>always works fine</a:t>
            </a:r>
            <a:endParaRPr/>
          </a:p>
        </p:txBody>
      </p:sp>
      <p:sp>
        <p:nvSpPr>
          <p:cNvPr id="515" name="Google Shape;515;p45"/>
          <p:cNvSpPr/>
          <p:nvPr/>
        </p:nvSpPr>
        <p:spPr>
          <a:xfrm>
            <a:off x="1962025" y="2282925"/>
            <a:ext cx="4919281" cy="1111828"/>
          </a:xfrm>
          <a:custGeom>
            <a:rect b="b" l="l" r="r" t="t"/>
            <a:pathLst>
              <a:path extrusionOk="0" h="25390" w="112338">
                <a:moveTo>
                  <a:pt x="12672" y="0"/>
                </a:moveTo>
                <a:cubicBezTo>
                  <a:pt x="5671" y="0"/>
                  <a:pt x="0" y="5671"/>
                  <a:pt x="0" y="12672"/>
                </a:cubicBezTo>
                <a:cubicBezTo>
                  <a:pt x="0" y="13670"/>
                  <a:pt x="817" y="14486"/>
                  <a:pt x="1830" y="14486"/>
                </a:cubicBezTo>
                <a:cubicBezTo>
                  <a:pt x="2843" y="14486"/>
                  <a:pt x="3660" y="13670"/>
                  <a:pt x="3660" y="12672"/>
                </a:cubicBezTo>
                <a:cubicBezTo>
                  <a:pt x="3660" y="7682"/>
                  <a:pt x="7697" y="3599"/>
                  <a:pt x="12672" y="3599"/>
                </a:cubicBezTo>
                <a:cubicBezTo>
                  <a:pt x="17707" y="3599"/>
                  <a:pt x="21745" y="7682"/>
                  <a:pt x="21745" y="12672"/>
                </a:cubicBezTo>
                <a:cubicBezTo>
                  <a:pt x="21745" y="19658"/>
                  <a:pt x="27415" y="25389"/>
                  <a:pt x="34402" y="25389"/>
                </a:cubicBezTo>
                <a:cubicBezTo>
                  <a:pt x="41463" y="25389"/>
                  <a:pt x="47134" y="19658"/>
                  <a:pt x="47134" y="12672"/>
                </a:cubicBezTo>
                <a:cubicBezTo>
                  <a:pt x="47134" y="7682"/>
                  <a:pt x="51171" y="3599"/>
                  <a:pt x="56207" y="3599"/>
                </a:cubicBezTo>
                <a:cubicBezTo>
                  <a:pt x="61182" y="3599"/>
                  <a:pt x="65219" y="7682"/>
                  <a:pt x="65219" y="12672"/>
                </a:cubicBezTo>
                <a:cubicBezTo>
                  <a:pt x="65219" y="19658"/>
                  <a:pt x="70950" y="25389"/>
                  <a:pt x="77936" y="25389"/>
                </a:cubicBezTo>
                <a:cubicBezTo>
                  <a:pt x="84937" y="25389"/>
                  <a:pt x="90608" y="19658"/>
                  <a:pt x="90608" y="12672"/>
                </a:cubicBezTo>
                <a:cubicBezTo>
                  <a:pt x="90608" y="7682"/>
                  <a:pt x="94706" y="3599"/>
                  <a:pt x="99681" y="3599"/>
                </a:cubicBezTo>
                <a:cubicBezTo>
                  <a:pt x="104656" y="3599"/>
                  <a:pt x="108754" y="7682"/>
                  <a:pt x="108754" y="12672"/>
                </a:cubicBezTo>
                <a:cubicBezTo>
                  <a:pt x="108754" y="13670"/>
                  <a:pt x="109570" y="14486"/>
                  <a:pt x="110583" y="14486"/>
                </a:cubicBezTo>
                <a:cubicBezTo>
                  <a:pt x="111521" y="14486"/>
                  <a:pt x="112337" y="13670"/>
                  <a:pt x="112337" y="12672"/>
                </a:cubicBezTo>
                <a:cubicBezTo>
                  <a:pt x="112337" y="5671"/>
                  <a:pt x="106667" y="0"/>
                  <a:pt x="99681" y="0"/>
                </a:cubicBezTo>
                <a:cubicBezTo>
                  <a:pt x="92680" y="0"/>
                  <a:pt x="87009" y="5671"/>
                  <a:pt x="87009" y="12672"/>
                </a:cubicBezTo>
                <a:cubicBezTo>
                  <a:pt x="87009" y="17707"/>
                  <a:pt x="82926" y="21745"/>
                  <a:pt x="77936" y="21745"/>
                </a:cubicBezTo>
                <a:cubicBezTo>
                  <a:pt x="72901" y="21745"/>
                  <a:pt x="68863" y="17707"/>
                  <a:pt x="68863" y="12672"/>
                </a:cubicBezTo>
                <a:cubicBezTo>
                  <a:pt x="68863" y="5671"/>
                  <a:pt x="63193" y="0"/>
                  <a:pt x="56207" y="0"/>
                </a:cubicBezTo>
                <a:cubicBezTo>
                  <a:pt x="49205" y="0"/>
                  <a:pt x="43474" y="5671"/>
                  <a:pt x="43474" y="12672"/>
                </a:cubicBezTo>
                <a:cubicBezTo>
                  <a:pt x="43474" y="17707"/>
                  <a:pt x="39452" y="21745"/>
                  <a:pt x="34402" y="21745"/>
                </a:cubicBezTo>
                <a:cubicBezTo>
                  <a:pt x="29427" y="21745"/>
                  <a:pt x="25389" y="17707"/>
                  <a:pt x="25389" y="12672"/>
                </a:cubicBezTo>
                <a:cubicBezTo>
                  <a:pt x="25389" y="5671"/>
                  <a:pt x="19658" y="0"/>
                  <a:pt x="12672" y="0"/>
                </a:cubicBezTo>
                <a:close/>
              </a:path>
            </a:pathLst>
          </a:custGeom>
          <a:gradFill>
            <a:gsLst>
              <a:gs pos="0">
                <a:srgbClr val="5E2CAB"/>
              </a:gs>
              <a:gs pos="100000">
                <a:srgbClr val="4A2287"/>
              </a:gs>
            </a:gsLst>
            <a:lin ang="5400700" scaled="0"/>
          </a:gradFill>
          <a:ln>
            <a:noFill/>
          </a:ln>
          <a:effectLst>
            <a:outerShdw blurRad="528638" rotWithShape="0" algn="bl" dir="5160000" dist="57150">
              <a:srgbClr val="000000">
                <a:alpha val="78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6" name="Google Shape;516;p45"/>
          <p:cNvGrpSpPr/>
          <p:nvPr/>
        </p:nvGrpSpPr>
        <p:grpSpPr>
          <a:xfrm>
            <a:off x="2083850" y="2045600"/>
            <a:ext cx="4675633" cy="1605075"/>
            <a:chOff x="2083850" y="1840650"/>
            <a:chExt cx="4675633" cy="1605075"/>
          </a:xfrm>
        </p:grpSpPr>
        <p:cxnSp>
          <p:nvCxnSpPr>
            <p:cNvPr id="517" name="Google Shape;517;p45"/>
            <p:cNvCxnSpPr/>
            <p:nvPr/>
          </p:nvCxnSpPr>
          <p:spPr>
            <a:xfrm>
              <a:off x="2507925" y="3051525"/>
              <a:ext cx="0" cy="394200"/>
            </a:xfrm>
            <a:prstGeom prst="straightConnector1">
              <a:avLst/>
            </a:prstGeom>
            <a:noFill/>
            <a:ln cap="flat" cmpd="sng" w="9525">
              <a:solidFill>
                <a:srgbClr val="FFFFFF"/>
              </a:solidFill>
              <a:prstDash val="solid"/>
              <a:round/>
              <a:headEnd len="med" w="med" type="none"/>
              <a:tailEnd len="med" w="med" type="oval"/>
            </a:ln>
            <a:effectLst>
              <a:outerShdw blurRad="357188" rotWithShape="0" algn="bl" dir="5400000" dist="19050">
                <a:srgbClr val="000000">
                  <a:alpha val="73000"/>
                </a:srgbClr>
              </a:outerShdw>
            </a:effectLst>
          </p:spPr>
        </p:cxnSp>
        <p:cxnSp>
          <p:nvCxnSpPr>
            <p:cNvPr id="518" name="Google Shape;518;p45"/>
            <p:cNvCxnSpPr/>
            <p:nvPr/>
          </p:nvCxnSpPr>
          <p:spPr>
            <a:xfrm>
              <a:off x="4421669" y="3051525"/>
              <a:ext cx="0" cy="394200"/>
            </a:xfrm>
            <a:prstGeom prst="straightConnector1">
              <a:avLst/>
            </a:prstGeom>
            <a:noFill/>
            <a:ln cap="flat" cmpd="sng" w="9525">
              <a:solidFill>
                <a:srgbClr val="FFFFFF"/>
              </a:solidFill>
              <a:prstDash val="solid"/>
              <a:round/>
              <a:headEnd len="med" w="med" type="none"/>
              <a:tailEnd len="med" w="med" type="oval"/>
            </a:ln>
            <a:effectLst>
              <a:outerShdw blurRad="357188" rotWithShape="0" algn="bl" dir="5400000" dist="19050">
                <a:srgbClr val="000000">
                  <a:alpha val="73000"/>
                </a:srgbClr>
              </a:outerShdw>
            </a:effectLst>
          </p:spPr>
        </p:cxnSp>
        <p:cxnSp>
          <p:nvCxnSpPr>
            <p:cNvPr id="519" name="Google Shape;519;p45"/>
            <p:cNvCxnSpPr/>
            <p:nvPr/>
          </p:nvCxnSpPr>
          <p:spPr>
            <a:xfrm>
              <a:off x="6345975" y="3051525"/>
              <a:ext cx="0" cy="394200"/>
            </a:xfrm>
            <a:prstGeom prst="straightConnector1">
              <a:avLst/>
            </a:prstGeom>
            <a:noFill/>
            <a:ln cap="flat" cmpd="sng" w="9525">
              <a:solidFill>
                <a:srgbClr val="FFFFFF"/>
              </a:solidFill>
              <a:prstDash val="solid"/>
              <a:round/>
              <a:headEnd len="med" w="med" type="none"/>
              <a:tailEnd len="med" w="med" type="oval"/>
            </a:ln>
            <a:effectLst>
              <a:outerShdw blurRad="357188" rotWithShape="0" algn="bl" dir="5400000" dist="19050">
                <a:srgbClr val="000000">
                  <a:alpha val="73000"/>
                </a:srgbClr>
              </a:outerShdw>
            </a:effectLst>
          </p:spPr>
        </p:cxnSp>
        <p:cxnSp>
          <p:nvCxnSpPr>
            <p:cNvPr id="520" name="Google Shape;520;p45"/>
            <p:cNvCxnSpPr/>
            <p:nvPr/>
          </p:nvCxnSpPr>
          <p:spPr>
            <a:xfrm rot="10800000">
              <a:off x="5383800" y="1840650"/>
              <a:ext cx="0" cy="375600"/>
            </a:xfrm>
            <a:prstGeom prst="straightConnector1">
              <a:avLst/>
            </a:prstGeom>
            <a:noFill/>
            <a:ln cap="flat" cmpd="sng" w="9525">
              <a:solidFill>
                <a:srgbClr val="FFFFFF"/>
              </a:solidFill>
              <a:prstDash val="solid"/>
              <a:round/>
              <a:headEnd len="med" w="med" type="none"/>
              <a:tailEnd len="med" w="med" type="oval"/>
            </a:ln>
            <a:effectLst>
              <a:outerShdw blurRad="357188" rotWithShape="0" algn="bl" dir="5400000" dist="19050">
                <a:srgbClr val="000000">
                  <a:alpha val="73000"/>
                </a:srgbClr>
              </a:outerShdw>
            </a:effectLst>
          </p:spPr>
        </p:cxnSp>
        <p:cxnSp>
          <p:nvCxnSpPr>
            <p:cNvPr id="521" name="Google Shape;521;p45"/>
            <p:cNvCxnSpPr/>
            <p:nvPr/>
          </p:nvCxnSpPr>
          <p:spPr>
            <a:xfrm rot="10800000">
              <a:off x="3459500" y="1840650"/>
              <a:ext cx="0" cy="375600"/>
            </a:xfrm>
            <a:prstGeom prst="straightConnector1">
              <a:avLst/>
            </a:prstGeom>
            <a:noFill/>
            <a:ln cap="flat" cmpd="sng" w="9525">
              <a:solidFill>
                <a:srgbClr val="FFFFFF"/>
              </a:solidFill>
              <a:prstDash val="solid"/>
              <a:round/>
              <a:headEnd len="med" w="med" type="none"/>
              <a:tailEnd len="med" w="med" type="oval"/>
            </a:ln>
            <a:effectLst>
              <a:outerShdw blurRad="357188" rotWithShape="0" algn="bl" dir="5400000" dist="19050">
                <a:srgbClr val="000000">
                  <a:alpha val="73000"/>
                </a:srgbClr>
              </a:outerShdw>
            </a:effectLst>
          </p:spPr>
        </p:cxnSp>
        <p:grpSp>
          <p:nvGrpSpPr>
            <p:cNvPr id="522" name="Google Shape;522;p45"/>
            <p:cNvGrpSpPr/>
            <p:nvPr/>
          </p:nvGrpSpPr>
          <p:grpSpPr>
            <a:xfrm>
              <a:off x="2083850" y="2216250"/>
              <a:ext cx="4675633" cy="835284"/>
              <a:chOff x="2083850" y="2216250"/>
              <a:chExt cx="4675633" cy="835284"/>
            </a:xfrm>
          </p:grpSpPr>
          <p:sp>
            <p:nvSpPr>
              <p:cNvPr id="523" name="Google Shape;523;p45"/>
              <p:cNvSpPr/>
              <p:nvPr/>
            </p:nvSpPr>
            <p:spPr>
              <a:xfrm>
                <a:off x="2083850" y="2216250"/>
                <a:ext cx="835983" cy="835284"/>
              </a:xfrm>
              <a:custGeom>
                <a:rect b="b" l="l" r="r" t="t"/>
                <a:pathLst>
                  <a:path extrusionOk="0" h="17890" w="17904">
                    <a:moveTo>
                      <a:pt x="8952" y="1"/>
                    </a:moveTo>
                    <a:cubicBezTo>
                      <a:pt x="3977" y="1"/>
                      <a:pt x="0" y="3977"/>
                      <a:pt x="0" y="8952"/>
                    </a:cubicBezTo>
                    <a:cubicBezTo>
                      <a:pt x="0" y="13927"/>
                      <a:pt x="3977" y="17889"/>
                      <a:pt x="8952" y="17889"/>
                    </a:cubicBezTo>
                    <a:cubicBezTo>
                      <a:pt x="13927" y="17889"/>
                      <a:pt x="17904" y="13927"/>
                      <a:pt x="17904" y="8952"/>
                    </a:cubicBezTo>
                    <a:cubicBezTo>
                      <a:pt x="17904" y="3977"/>
                      <a:pt x="13927" y="1"/>
                      <a:pt x="8952" y="1"/>
                    </a:cubicBezTo>
                    <a:close/>
                  </a:path>
                </a:pathLst>
              </a:custGeom>
              <a:noFill/>
              <a:ln cap="flat" cmpd="sng" w="381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  <a:effectLst>
                <a:outerShdw blurRad="57150" rotWithShape="0" algn="bl" dir="15960000" dist="47625">
                  <a:srgbClr val="000000">
                    <a:alpha val="47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" name="Google Shape;524;p45"/>
              <p:cNvSpPr/>
              <p:nvPr/>
            </p:nvSpPr>
            <p:spPr>
              <a:xfrm>
                <a:off x="4003675" y="2216250"/>
                <a:ext cx="835983" cy="835284"/>
              </a:xfrm>
              <a:custGeom>
                <a:rect b="b" l="l" r="r" t="t"/>
                <a:pathLst>
                  <a:path extrusionOk="0" h="17890" w="17904">
                    <a:moveTo>
                      <a:pt x="8952" y="1"/>
                    </a:moveTo>
                    <a:cubicBezTo>
                      <a:pt x="3977" y="1"/>
                      <a:pt x="0" y="3977"/>
                      <a:pt x="0" y="8952"/>
                    </a:cubicBezTo>
                    <a:cubicBezTo>
                      <a:pt x="0" y="13927"/>
                      <a:pt x="3977" y="17889"/>
                      <a:pt x="8952" y="17889"/>
                    </a:cubicBezTo>
                    <a:cubicBezTo>
                      <a:pt x="13927" y="17889"/>
                      <a:pt x="17904" y="13927"/>
                      <a:pt x="17904" y="8952"/>
                    </a:cubicBezTo>
                    <a:cubicBezTo>
                      <a:pt x="17904" y="3977"/>
                      <a:pt x="13927" y="1"/>
                      <a:pt x="8952" y="1"/>
                    </a:cubicBezTo>
                    <a:close/>
                  </a:path>
                </a:pathLst>
              </a:custGeom>
              <a:noFill/>
              <a:ln cap="flat" cmpd="sng" w="381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  <a:effectLst>
                <a:outerShdw blurRad="57150" rotWithShape="0" algn="bl" dir="15960000" dist="47625">
                  <a:srgbClr val="000000">
                    <a:alpha val="47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" name="Google Shape;525;p45"/>
              <p:cNvSpPr/>
              <p:nvPr/>
            </p:nvSpPr>
            <p:spPr>
              <a:xfrm>
                <a:off x="5923500" y="2216250"/>
                <a:ext cx="835983" cy="835284"/>
              </a:xfrm>
              <a:custGeom>
                <a:rect b="b" l="l" r="r" t="t"/>
                <a:pathLst>
                  <a:path extrusionOk="0" h="17890" w="17904">
                    <a:moveTo>
                      <a:pt x="8952" y="1"/>
                    </a:moveTo>
                    <a:cubicBezTo>
                      <a:pt x="3977" y="1"/>
                      <a:pt x="0" y="3977"/>
                      <a:pt x="0" y="8952"/>
                    </a:cubicBezTo>
                    <a:cubicBezTo>
                      <a:pt x="0" y="13927"/>
                      <a:pt x="3977" y="17889"/>
                      <a:pt x="8952" y="17889"/>
                    </a:cubicBezTo>
                    <a:cubicBezTo>
                      <a:pt x="13927" y="17889"/>
                      <a:pt x="17904" y="13927"/>
                      <a:pt x="17904" y="8952"/>
                    </a:cubicBezTo>
                    <a:cubicBezTo>
                      <a:pt x="17904" y="3977"/>
                      <a:pt x="13927" y="1"/>
                      <a:pt x="8952" y="1"/>
                    </a:cubicBezTo>
                    <a:close/>
                  </a:path>
                </a:pathLst>
              </a:custGeom>
              <a:noFill/>
              <a:ln cap="flat" cmpd="sng" w="381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  <a:effectLst>
                <a:outerShdw blurRad="57150" rotWithShape="0" algn="bl" dir="15960000" dist="47625">
                  <a:srgbClr val="000000">
                    <a:alpha val="47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" name="Google Shape;526;p45"/>
              <p:cNvSpPr/>
              <p:nvPr/>
            </p:nvSpPr>
            <p:spPr>
              <a:xfrm rot="10800000">
                <a:off x="3043763" y="2216250"/>
                <a:ext cx="835983" cy="835284"/>
              </a:xfrm>
              <a:custGeom>
                <a:rect b="b" l="l" r="r" t="t"/>
                <a:pathLst>
                  <a:path extrusionOk="0" h="17890" w="17904">
                    <a:moveTo>
                      <a:pt x="8952" y="1"/>
                    </a:moveTo>
                    <a:cubicBezTo>
                      <a:pt x="3977" y="1"/>
                      <a:pt x="0" y="3977"/>
                      <a:pt x="0" y="8952"/>
                    </a:cubicBezTo>
                    <a:cubicBezTo>
                      <a:pt x="0" y="13927"/>
                      <a:pt x="3977" y="17889"/>
                      <a:pt x="8952" y="17889"/>
                    </a:cubicBezTo>
                    <a:cubicBezTo>
                      <a:pt x="13927" y="17889"/>
                      <a:pt x="17904" y="13927"/>
                      <a:pt x="17904" y="8952"/>
                    </a:cubicBezTo>
                    <a:cubicBezTo>
                      <a:pt x="17904" y="3977"/>
                      <a:pt x="13927" y="1"/>
                      <a:pt x="8952" y="1"/>
                    </a:cubicBezTo>
                    <a:close/>
                  </a:path>
                </a:pathLst>
              </a:custGeom>
              <a:noFill/>
              <a:ln cap="flat" cmpd="sng" w="381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  <a:effectLst>
                <a:outerShdw blurRad="85725" rotWithShape="0" algn="bl" dir="5280000" dist="57150">
                  <a:srgbClr val="000000">
                    <a:alpha val="75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" name="Google Shape;527;p45"/>
              <p:cNvSpPr/>
              <p:nvPr/>
            </p:nvSpPr>
            <p:spPr>
              <a:xfrm rot="10800000">
                <a:off x="4963588" y="2216250"/>
                <a:ext cx="835983" cy="835284"/>
              </a:xfrm>
              <a:custGeom>
                <a:rect b="b" l="l" r="r" t="t"/>
                <a:pathLst>
                  <a:path extrusionOk="0" h="17890" w="17904">
                    <a:moveTo>
                      <a:pt x="8952" y="1"/>
                    </a:moveTo>
                    <a:cubicBezTo>
                      <a:pt x="3977" y="1"/>
                      <a:pt x="0" y="3977"/>
                      <a:pt x="0" y="8952"/>
                    </a:cubicBezTo>
                    <a:cubicBezTo>
                      <a:pt x="0" y="13927"/>
                      <a:pt x="3977" y="17889"/>
                      <a:pt x="8952" y="17889"/>
                    </a:cubicBezTo>
                    <a:cubicBezTo>
                      <a:pt x="13927" y="17889"/>
                      <a:pt x="17904" y="13927"/>
                      <a:pt x="17904" y="8952"/>
                    </a:cubicBezTo>
                    <a:cubicBezTo>
                      <a:pt x="17904" y="3977"/>
                      <a:pt x="13927" y="1"/>
                      <a:pt x="8952" y="1"/>
                    </a:cubicBezTo>
                    <a:close/>
                  </a:path>
                </a:pathLst>
              </a:custGeom>
              <a:noFill/>
              <a:ln cap="flat" cmpd="sng" w="381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  <a:effectLst>
                <a:outerShdw blurRad="42863" rotWithShape="0" algn="bl" dir="5160000" dist="38100">
                  <a:srgbClr val="000000">
                    <a:alpha val="47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28" name="Google Shape;528;p45"/>
          <p:cNvSpPr txBox="1"/>
          <p:nvPr>
            <p:ph type="ctrTitle"/>
          </p:nvPr>
        </p:nvSpPr>
        <p:spPr>
          <a:xfrm flipH="1">
            <a:off x="2198775" y="2618950"/>
            <a:ext cx="618300" cy="43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day 1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529" name="Google Shape;529;p45"/>
          <p:cNvSpPr txBox="1"/>
          <p:nvPr>
            <p:ph type="ctrTitle"/>
          </p:nvPr>
        </p:nvSpPr>
        <p:spPr>
          <a:xfrm flipH="1">
            <a:off x="3150375" y="2618950"/>
            <a:ext cx="618300" cy="43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day 2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530" name="Google Shape;530;p45"/>
          <p:cNvSpPr txBox="1"/>
          <p:nvPr>
            <p:ph type="ctrTitle"/>
          </p:nvPr>
        </p:nvSpPr>
        <p:spPr>
          <a:xfrm flipH="1">
            <a:off x="4112513" y="2618950"/>
            <a:ext cx="618300" cy="43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day 3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531" name="Google Shape;531;p45"/>
          <p:cNvSpPr txBox="1"/>
          <p:nvPr>
            <p:ph type="ctrTitle"/>
          </p:nvPr>
        </p:nvSpPr>
        <p:spPr>
          <a:xfrm flipH="1">
            <a:off x="5074663" y="2618950"/>
            <a:ext cx="618300" cy="43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day 4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532" name="Google Shape;532;p45"/>
          <p:cNvSpPr txBox="1"/>
          <p:nvPr>
            <p:ph type="ctrTitle"/>
          </p:nvPr>
        </p:nvSpPr>
        <p:spPr>
          <a:xfrm flipH="1">
            <a:off x="6036813" y="2618950"/>
            <a:ext cx="618300" cy="43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</a:rPr>
              <a:t>day 5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533" name="Google Shape;533;p45"/>
          <p:cNvSpPr txBox="1"/>
          <p:nvPr/>
        </p:nvSpPr>
        <p:spPr>
          <a:xfrm>
            <a:off x="2809125" y="1434825"/>
            <a:ext cx="1300800" cy="426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Jupiter is the biggest planet in our Solar System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534" name="Google Shape;534;p45"/>
          <p:cNvSpPr txBox="1"/>
          <p:nvPr/>
        </p:nvSpPr>
        <p:spPr>
          <a:xfrm>
            <a:off x="4733425" y="1434825"/>
            <a:ext cx="13008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The Sun is the star at the center of the  Solar System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535" name="Google Shape;535;p45"/>
          <p:cNvSpPr txBox="1"/>
          <p:nvPr/>
        </p:nvSpPr>
        <p:spPr>
          <a:xfrm>
            <a:off x="1646125" y="3821625"/>
            <a:ext cx="1723500" cy="640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 planet to the Sun and is only a bit larger than our Moon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536" name="Google Shape;536;p45"/>
          <p:cNvSpPr txBox="1"/>
          <p:nvPr/>
        </p:nvSpPr>
        <p:spPr>
          <a:xfrm>
            <a:off x="3771263" y="3821625"/>
            <a:ext cx="13008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 Mars is a cold place, not hot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537" name="Google Shape;537;p45"/>
          <p:cNvSpPr txBox="1"/>
          <p:nvPr/>
        </p:nvSpPr>
        <p:spPr>
          <a:xfrm>
            <a:off x="5695563" y="3821625"/>
            <a:ext cx="13008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Neptune is the farthest planet from the Sun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41" name="Shape 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2" name="Google Shape;542;p46"/>
          <p:cNvGrpSpPr/>
          <p:nvPr/>
        </p:nvGrpSpPr>
        <p:grpSpPr>
          <a:xfrm>
            <a:off x="2254663" y="1355750"/>
            <a:ext cx="3208800" cy="2656394"/>
            <a:chOff x="2254663" y="1355750"/>
            <a:chExt cx="3208800" cy="2656394"/>
          </a:xfrm>
        </p:grpSpPr>
        <p:cxnSp>
          <p:nvCxnSpPr>
            <p:cNvPr id="543" name="Google Shape;543;p46"/>
            <p:cNvCxnSpPr/>
            <p:nvPr/>
          </p:nvCxnSpPr>
          <p:spPr>
            <a:xfrm>
              <a:off x="4736038" y="2679425"/>
              <a:ext cx="6978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544" name="Google Shape;544;p46"/>
            <p:cNvCxnSpPr/>
            <p:nvPr/>
          </p:nvCxnSpPr>
          <p:spPr>
            <a:xfrm flipH="1" rot="10800000">
              <a:off x="4145563" y="3478500"/>
              <a:ext cx="1317900" cy="1770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545" name="Google Shape;545;p46"/>
            <p:cNvCxnSpPr/>
            <p:nvPr/>
          </p:nvCxnSpPr>
          <p:spPr>
            <a:xfrm>
              <a:off x="4145563" y="1664375"/>
              <a:ext cx="1317900" cy="1770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sp>
          <p:nvSpPr>
            <p:cNvPr id="546" name="Google Shape;546;p46"/>
            <p:cNvSpPr/>
            <p:nvPr/>
          </p:nvSpPr>
          <p:spPr>
            <a:xfrm>
              <a:off x="2254663" y="1355750"/>
              <a:ext cx="2656394" cy="2656394"/>
            </a:xfrm>
            <a:custGeom>
              <a:rect b="b" l="l" r="r" t="t"/>
              <a:pathLst>
                <a:path extrusionOk="0" h="82670" w="82670">
                  <a:moveTo>
                    <a:pt x="41343" y="500"/>
                  </a:moveTo>
                  <a:cubicBezTo>
                    <a:pt x="63828" y="500"/>
                    <a:pt x="82170" y="18842"/>
                    <a:pt x="82170" y="41328"/>
                  </a:cubicBezTo>
                  <a:cubicBezTo>
                    <a:pt x="82170" y="63889"/>
                    <a:pt x="63828" y="82155"/>
                    <a:pt x="41343" y="82155"/>
                  </a:cubicBezTo>
                  <a:cubicBezTo>
                    <a:pt x="18842" y="82155"/>
                    <a:pt x="515" y="63889"/>
                    <a:pt x="515" y="41328"/>
                  </a:cubicBezTo>
                  <a:cubicBezTo>
                    <a:pt x="515" y="18842"/>
                    <a:pt x="18842" y="500"/>
                    <a:pt x="41343" y="500"/>
                  </a:cubicBezTo>
                  <a:close/>
                  <a:moveTo>
                    <a:pt x="41343" y="1"/>
                  </a:moveTo>
                  <a:cubicBezTo>
                    <a:pt x="18524" y="1"/>
                    <a:pt x="0" y="18525"/>
                    <a:pt x="0" y="41328"/>
                  </a:cubicBezTo>
                  <a:cubicBezTo>
                    <a:pt x="0" y="64146"/>
                    <a:pt x="18524" y="82669"/>
                    <a:pt x="41343" y="82669"/>
                  </a:cubicBezTo>
                  <a:cubicBezTo>
                    <a:pt x="64146" y="82669"/>
                    <a:pt x="82669" y="64146"/>
                    <a:pt x="82669" y="41328"/>
                  </a:cubicBezTo>
                  <a:cubicBezTo>
                    <a:pt x="82669" y="18525"/>
                    <a:pt x="64146" y="1"/>
                    <a:pt x="413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46"/>
            <p:cNvSpPr/>
            <p:nvPr/>
          </p:nvSpPr>
          <p:spPr>
            <a:xfrm>
              <a:off x="2611292" y="1711897"/>
              <a:ext cx="1943599" cy="1943599"/>
            </a:xfrm>
            <a:custGeom>
              <a:rect b="b" l="l" r="r" t="t"/>
              <a:pathLst>
                <a:path extrusionOk="0" h="60487" w="60487">
                  <a:moveTo>
                    <a:pt x="30244" y="515"/>
                  </a:moveTo>
                  <a:cubicBezTo>
                    <a:pt x="46620" y="515"/>
                    <a:pt x="59972" y="13867"/>
                    <a:pt x="59972" y="30244"/>
                  </a:cubicBezTo>
                  <a:cubicBezTo>
                    <a:pt x="59972" y="46635"/>
                    <a:pt x="46620" y="59987"/>
                    <a:pt x="30244" y="59987"/>
                  </a:cubicBezTo>
                  <a:cubicBezTo>
                    <a:pt x="13852" y="59987"/>
                    <a:pt x="500" y="46635"/>
                    <a:pt x="500" y="30244"/>
                  </a:cubicBezTo>
                  <a:cubicBezTo>
                    <a:pt x="500" y="13867"/>
                    <a:pt x="13852" y="515"/>
                    <a:pt x="30244" y="515"/>
                  </a:cubicBezTo>
                  <a:close/>
                  <a:moveTo>
                    <a:pt x="30244" y="1"/>
                  </a:moveTo>
                  <a:cubicBezTo>
                    <a:pt x="13549" y="1"/>
                    <a:pt x="1" y="13610"/>
                    <a:pt x="1" y="30244"/>
                  </a:cubicBezTo>
                  <a:cubicBezTo>
                    <a:pt x="1" y="46938"/>
                    <a:pt x="13549" y="60486"/>
                    <a:pt x="30244" y="60486"/>
                  </a:cubicBezTo>
                  <a:cubicBezTo>
                    <a:pt x="46938" y="60486"/>
                    <a:pt x="60486" y="46938"/>
                    <a:pt x="60486" y="30244"/>
                  </a:cubicBezTo>
                  <a:cubicBezTo>
                    <a:pt x="60486" y="13610"/>
                    <a:pt x="46938" y="1"/>
                    <a:pt x="30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8" name="Google Shape;548;p46"/>
          <p:cNvSpPr/>
          <p:nvPr/>
        </p:nvSpPr>
        <p:spPr>
          <a:xfrm rot="8115509">
            <a:off x="2400527" y="1501553"/>
            <a:ext cx="2364764" cy="2364764"/>
          </a:xfrm>
          <a:custGeom>
            <a:rect b="b" l="l" r="r" t="t"/>
            <a:pathLst>
              <a:path extrusionOk="0" h="73597" w="73597">
                <a:moveTo>
                  <a:pt x="36807" y="2525"/>
                </a:moveTo>
                <a:cubicBezTo>
                  <a:pt x="55708" y="2525"/>
                  <a:pt x="71072" y="17889"/>
                  <a:pt x="71072" y="36791"/>
                </a:cubicBezTo>
                <a:cubicBezTo>
                  <a:pt x="71072" y="55692"/>
                  <a:pt x="55708" y="71071"/>
                  <a:pt x="36807" y="71071"/>
                </a:cubicBezTo>
                <a:cubicBezTo>
                  <a:pt x="17905" y="71071"/>
                  <a:pt x="2526" y="55692"/>
                  <a:pt x="2526" y="36791"/>
                </a:cubicBezTo>
                <a:cubicBezTo>
                  <a:pt x="2526" y="17889"/>
                  <a:pt x="17905" y="2525"/>
                  <a:pt x="36807" y="2525"/>
                </a:cubicBezTo>
                <a:close/>
                <a:moveTo>
                  <a:pt x="36807" y="0"/>
                </a:moveTo>
                <a:cubicBezTo>
                  <a:pt x="16514" y="0"/>
                  <a:pt x="1" y="16513"/>
                  <a:pt x="1" y="36791"/>
                </a:cubicBezTo>
                <a:cubicBezTo>
                  <a:pt x="1" y="57083"/>
                  <a:pt x="16514" y="73596"/>
                  <a:pt x="36807" y="73596"/>
                </a:cubicBezTo>
                <a:cubicBezTo>
                  <a:pt x="57084" y="73596"/>
                  <a:pt x="73597" y="57083"/>
                  <a:pt x="73597" y="36791"/>
                </a:cubicBezTo>
                <a:cubicBezTo>
                  <a:pt x="73597" y="16513"/>
                  <a:pt x="57084" y="0"/>
                  <a:pt x="36807" y="0"/>
                </a:cubicBezTo>
                <a:close/>
              </a:path>
            </a:pathLst>
          </a:custGeom>
          <a:solidFill>
            <a:srgbClr val="421F7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" name="Google Shape;549;p46"/>
          <p:cNvSpPr txBox="1"/>
          <p:nvPr>
            <p:ph type="ctrTitle"/>
          </p:nvPr>
        </p:nvSpPr>
        <p:spPr>
          <a:xfrm>
            <a:off x="3420290" y="438150"/>
            <a:ext cx="4675800" cy="7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337D4"/>
                </a:solidFill>
              </a:rPr>
              <a:t>Market</a:t>
            </a:r>
            <a:r>
              <a:rPr lang="es"/>
              <a:t> share</a:t>
            </a:r>
            <a:endParaRPr/>
          </a:p>
        </p:txBody>
      </p:sp>
      <p:sp>
        <p:nvSpPr>
          <p:cNvPr id="550" name="Google Shape;550;p46"/>
          <p:cNvSpPr txBox="1"/>
          <p:nvPr/>
        </p:nvSpPr>
        <p:spPr>
          <a:xfrm>
            <a:off x="5569727" y="1485500"/>
            <a:ext cx="1663500" cy="6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JUPITER</a:t>
            </a:r>
            <a:endParaRPr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It’s a gas giant and the biggest planet in our Solar System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551" name="Google Shape;551;p46"/>
          <p:cNvSpPr txBox="1"/>
          <p:nvPr/>
        </p:nvSpPr>
        <p:spPr>
          <a:xfrm>
            <a:off x="5569713" y="2341150"/>
            <a:ext cx="1663500" cy="6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VENUS</a:t>
            </a:r>
            <a:endParaRPr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Venus has a beautiful name, but it’s terribly hot, even hotter than Mercury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552" name="Google Shape;552;p46"/>
          <p:cNvSpPr txBox="1"/>
          <p:nvPr/>
        </p:nvSpPr>
        <p:spPr>
          <a:xfrm>
            <a:off x="5569727" y="3196800"/>
            <a:ext cx="1663500" cy="45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MARS</a:t>
            </a:r>
            <a:endParaRPr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Despite being red, Mars is a cold place, not hot. It’s full of iron oxide dust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553" name="Google Shape;553;p46"/>
          <p:cNvSpPr/>
          <p:nvPr/>
        </p:nvSpPr>
        <p:spPr>
          <a:xfrm rot="8115509">
            <a:off x="2816757" y="2512867"/>
            <a:ext cx="2364764" cy="1182141"/>
          </a:xfrm>
          <a:custGeom>
            <a:rect b="b" l="l" r="r" t="t"/>
            <a:pathLst>
              <a:path extrusionOk="0" h="36791" w="73597">
                <a:moveTo>
                  <a:pt x="36807" y="0"/>
                </a:moveTo>
                <a:cubicBezTo>
                  <a:pt x="16514" y="0"/>
                  <a:pt x="1" y="16513"/>
                  <a:pt x="1" y="36791"/>
                </a:cubicBezTo>
                <a:lnTo>
                  <a:pt x="2526" y="36791"/>
                </a:lnTo>
                <a:cubicBezTo>
                  <a:pt x="2526" y="17889"/>
                  <a:pt x="17905" y="2525"/>
                  <a:pt x="36807" y="2525"/>
                </a:cubicBezTo>
                <a:cubicBezTo>
                  <a:pt x="55708" y="2525"/>
                  <a:pt x="71072" y="17889"/>
                  <a:pt x="71072" y="36791"/>
                </a:cubicBezTo>
                <a:lnTo>
                  <a:pt x="73597" y="36791"/>
                </a:lnTo>
                <a:cubicBezTo>
                  <a:pt x="73597" y="16513"/>
                  <a:pt x="57084" y="0"/>
                  <a:pt x="36807" y="0"/>
                </a:cubicBezTo>
                <a:close/>
              </a:path>
            </a:pathLst>
          </a:custGeom>
          <a:solidFill>
            <a:srgbClr val="5E2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" name="Google Shape;554;p46"/>
          <p:cNvSpPr/>
          <p:nvPr/>
        </p:nvSpPr>
        <p:spPr>
          <a:xfrm rot="8115509">
            <a:off x="2988071" y="2929123"/>
            <a:ext cx="1182141" cy="1182141"/>
          </a:xfrm>
          <a:custGeom>
            <a:rect b="b" l="l" r="r" t="t"/>
            <a:pathLst>
              <a:path extrusionOk="0" h="36791" w="36791">
                <a:moveTo>
                  <a:pt x="1" y="0"/>
                </a:moveTo>
                <a:lnTo>
                  <a:pt x="1" y="2525"/>
                </a:lnTo>
                <a:cubicBezTo>
                  <a:pt x="9451" y="2525"/>
                  <a:pt x="18010" y="6366"/>
                  <a:pt x="24255" y="12596"/>
                </a:cubicBezTo>
                <a:cubicBezTo>
                  <a:pt x="30425" y="18781"/>
                  <a:pt x="34266" y="27340"/>
                  <a:pt x="34266" y="36791"/>
                </a:cubicBezTo>
                <a:lnTo>
                  <a:pt x="36791" y="36791"/>
                </a:lnTo>
                <a:cubicBezTo>
                  <a:pt x="36791" y="26644"/>
                  <a:pt x="32693" y="17450"/>
                  <a:pt x="26025" y="10767"/>
                </a:cubicBezTo>
                <a:cubicBezTo>
                  <a:pt x="19341" y="4159"/>
                  <a:pt x="10147" y="0"/>
                  <a:pt x="1" y="0"/>
                </a:cubicBezTo>
                <a:close/>
              </a:path>
            </a:pathLst>
          </a:custGeom>
          <a:solidFill>
            <a:srgbClr val="7337D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" name="Google Shape;555;p46"/>
          <p:cNvSpPr/>
          <p:nvPr/>
        </p:nvSpPr>
        <p:spPr>
          <a:xfrm>
            <a:off x="4145573" y="2536652"/>
            <a:ext cx="274497" cy="273773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556" name="Google Shape;556;p46"/>
          <p:cNvGrpSpPr/>
          <p:nvPr/>
        </p:nvGrpSpPr>
        <p:grpSpPr>
          <a:xfrm>
            <a:off x="2963806" y="2092422"/>
            <a:ext cx="273026" cy="272302"/>
            <a:chOff x="-937025" y="2064750"/>
            <a:chExt cx="292225" cy="291450"/>
          </a:xfrm>
        </p:grpSpPr>
        <p:sp>
          <p:nvSpPr>
            <p:cNvPr id="557" name="Google Shape;557;p46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58" name="Google Shape;558;p46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59" name="Google Shape;559;p46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sp>
        <p:nvSpPr>
          <p:cNvPr id="560" name="Google Shape;560;p46"/>
          <p:cNvSpPr/>
          <p:nvPr/>
        </p:nvSpPr>
        <p:spPr>
          <a:xfrm>
            <a:off x="3480724" y="3228684"/>
            <a:ext cx="273026" cy="272278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64" name="Shape 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" name="Google Shape;565;p47"/>
          <p:cNvSpPr txBox="1"/>
          <p:nvPr>
            <p:ph type="ctrTitle"/>
          </p:nvPr>
        </p:nvSpPr>
        <p:spPr>
          <a:xfrm>
            <a:off x="3373150" y="1565825"/>
            <a:ext cx="2418300" cy="139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 solutions</a:t>
            </a:r>
            <a:endParaRPr/>
          </a:p>
        </p:txBody>
      </p:sp>
      <p:sp>
        <p:nvSpPr>
          <p:cNvPr id="566" name="Google Shape;566;p47"/>
          <p:cNvSpPr txBox="1"/>
          <p:nvPr>
            <p:ph idx="1" type="subTitle"/>
          </p:nvPr>
        </p:nvSpPr>
        <p:spPr>
          <a:xfrm>
            <a:off x="2689000" y="2896900"/>
            <a:ext cx="3765900" cy="5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T</a:t>
            </a:r>
            <a:r>
              <a:rPr lang="es">
                <a:solidFill>
                  <a:schemeClr val="lt1"/>
                </a:solidFill>
              </a:rPr>
              <a:t>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70" name="Shape 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" name="Google Shape;571;p48"/>
          <p:cNvSpPr txBox="1"/>
          <p:nvPr>
            <p:ph type="ctrTitle"/>
          </p:nvPr>
        </p:nvSpPr>
        <p:spPr>
          <a:xfrm flipH="1">
            <a:off x="954519" y="438150"/>
            <a:ext cx="4675800" cy="7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 </a:t>
            </a:r>
            <a:r>
              <a:rPr lang="es">
                <a:solidFill>
                  <a:srgbClr val="7337D4"/>
                </a:solidFill>
              </a:rPr>
              <a:t>map</a:t>
            </a:r>
            <a:endParaRPr>
              <a:solidFill>
                <a:srgbClr val="7337D4"/>
              </a:solidFill>
            </a:endParaRPr>
          </a:p>
        </p:txBody>
      </p:sp>
      <p:sp>
        <p:nvSpPr>
          <p:cNvPr id="572" name="Google Shape;572;p48"/>
          <p:cNvSpPr txBox="1"/>
          <p:nvPr/>
        </p:nvSpPr>
        <p:spPr>
          <a:xfrm>
            <a:off x="1038375" y="1380575"/>
            <a:ext cx="1670100" cy="532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JUPITER</a:t>
            </a:r>
            <a:endParaRPr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Jupiter is a gas giant and </a:t>
            </a:r>
            <a: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the biggest planet in our Solar System</a:t>
            </a: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573" name="Google Shape;573;p48"/>
          <p:cNvSpPr txBox="1"/>
          <p:nvPr/>
        </p:nvSpPr>
        <p:spPr>
          <a:xfrm>
            <a:off x="1038375" y="3816950"/>
            <a:ext cx="1670100" cy="6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VENUS</a:t>
            </a:r>
            <a:endParaRPr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Venus has a beautiful name, but it’s terribly hot, even hotter than Mercury</a:t>
            </a:r>
            <a:b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</a:b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574" name="Google Shape;574;p48"/>
          <p:cNvSpPr txBox="1"/>
          <p:nvPr/>
        </p:nvSpPr>
        <p:spPr>
          <a:xfrm>
            <a:off x="1038375" y="2161600"/>
            <a:ext cx="1670100" cy="6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MERCURY</a:t>
            </a:r>
            <a:endParaRPr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Mercury is the closest planet to the Sun and is only a bit larger than our Moon</a:t>
            </a: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575" name="Google Shape;575;p48"/>
          <p:cNvSpPr txBox="1"/>
          <p:nvPr/>
        </p:nvSpPr>
        <p:spPr>
          <a:xfrm>
            <a:off x="1038375" y="2986075"/>
            <a:ext cx="1670100" cy="4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MARS</a:t>
            </a:r>
            <a:endParaRPr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Despite being red, Mars is a cold place, not hot. It’s full of iron oxide dust</a:t>
            </a: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grpSp>
        <p:nvGrpSpPr>
          <p:cNvPr id="576" name="Google Shape;576;p48"/>
          <p:cNvGrpSpPr/>
          <p:nvPr/>
        </p:nvGrpSpPr>
        <p:grpSpPr>
          <a:xfrm>
            <a:off x="3222793" y="1672655"/>
            <a:ext cx="4711352" cy="2430973"/>
            <a:chOff x="4758945" y="2591412"/>
            <a:chExt cx="1114585" cy="575011"/>
          </a:xfrm>
        </p:grpSpPr>
        <p:grpSp>
          <p:nvGrpSpPr>
            <p:cNvPr id="577" name="Google Shape;577;p48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578" name="Google Shape;578;p48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" name="Google Shape;579;p48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" name="Google Shape;580;p48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" name="Google Shape;581;p48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" name="Google Shape;582;p48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" name="Google Shape;583;p48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" name="Google Shape;584;p48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" name="Google Shape;585;p48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" name="Google Shape;586;p48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" name="Google Shape;587;p48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" name="Google Shape;588;p48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" name="Google Shape;589;p48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" name="Google Shape;590;p48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" name="Google Shape;591;p48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" name="Google Shape;592;p48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" name="Google Shape;593;p48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4" name="Google Shape;594;p48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595" name="Google Shape;595;p48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596" name="Google Shape;596;p48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597" name="Google Shape;597;p48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598" name="Google Shape;598;p48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599" name="Google Shape;599;p48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" name="Google Shape;600;p48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" name="Google Shape;601;p48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" name="Google Shape;602;p48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" name="Google Shape;603;p48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604" name="Google Shape;604;p48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" name="Google Shape;605;p48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" name="Google Shape;606;p48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607" name="Google Shape;607;p48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608" name="Google Shape;608;p48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" name="Google Shape;609;p48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610" name="Google Shape;610;p48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" name="Google Shape;611;p48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" name="Google Shape;612;p48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48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48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48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" name="Google Shape;616;p48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" name="Google Shape;617;p48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48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48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620" name="Google Shape;620;p48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" name="Google Shape;621;p48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622" name="Google Shape;622;p48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48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624" name="Google Shape;624;p48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" name="Google Shape;625;p48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" name="Google Shape;626;p48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627" name="Google Shape;627;p48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" name="Google Shape;628;p48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" name="Google Shape;629;p48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630" name="Google Shape;630;p48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631" name="Google Shape;631;p48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632" name="Google Shape;632;p48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" name="Google Shape;633;p48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634" name="Google Shape;634;p48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48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" name="Google Shape;636;p48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" name="Google Shape;637;p48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" name="Google Shape;638;p48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" name="Google Shape;639;p48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" name="Google Shape;640;p48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" name="Google Shape;641;p48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" name="Google Shape;642;p48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" name="Google Shape;643;p48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" name="Google Shape;644;p48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645" name="Google Shape;645;p48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646" name="Google Shape;646;p48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" name="Google Shape;647;p48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" name="Google Shape;648;p48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" name="Google Shape;649;p48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" name="Google Shape;650;p48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" name="Google Shape;651;p48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" name="Google Shape;652;p48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" name="Google Shape;653;p48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" name="Google Shape;654;p48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" name="Google Shape;655;p48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" name="Google Shape;656;p48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" name="Google Shape;657;p48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658" name="Google Shape;658;p48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" name="Google Shape;659;p48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" name="Google Shape;660;p48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" name="Google Shape;661;p48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" name="Google Shape;662;p48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" name="Google Shape;663;p48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664" name="Google Shape;664;p48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" name="Google Shape;665;p48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" name="Google Shape;666;p48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667" name="Google Shape;667;p48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" name="Google Shape;668;p48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" name="Google Shape;669;p48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" name="Google Shape;670;p48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" name="Google Shape;671;p48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" name="Google Shape;672;p48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" name="Google Shape;673;p48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" name="Google Shape;674;p48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675" name="Google Shape;675;p48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" name="Google Shape;676;p48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" name="Google Shape;677;p48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" name="Google Shape;678;p48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" name="Google Shape;679;p48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" name="Google Shape;680;p48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" name="Google Shape;681;p48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" name="Google Shape;682;p48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" name="Google Shape;683;p48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" name="Google Shape;684;p48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" name="Google Shape;685;p48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" name="Google Shape;686;p48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" name="Google Shape;687;p48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" name="Google Shape;688;p48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" name="Google Shape;689;p48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48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" name="Google Shape;691;p48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" name="Google Shape;692;p48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" name="Google Shape;693;p48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694" name="Google Shape;694;p48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" name="Google Shape;695;p48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" name="Google Shape;696;p48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697" name="Google Shape;697;p48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" name="Google Shape;698;p48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" name="Google Shape;699;p48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" name="Google Shape;700;p48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" name="Google Shape;701;p48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" name="Google Shape;702;p48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" name="Google Shape;703;p48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" name="Google Shape;704;p48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705" name="Google Shape;705;p48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48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48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708" name="Google Shape;708;p48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" name="Google Shape;709;p48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48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711" name="Google Shape;711;p48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712" name="Google Shape;712;p48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48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714" name="Google Shape;714;p48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" name="Google Shape;715;p48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" name="Google Shape;716;p48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48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48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48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720" name="Google Shape;720;p48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721" name="Google Shape;721;p48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" name="Google Shape;722;p48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" name="Google Shape;723;p48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" name="Google Shape;724;p48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" name="Google Shape;725;p48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" name="Google Shape;726;p48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" name="Google Shape;727;p48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" name="Google Shape;728;p48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" name="Google Shape;729;p48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" name="Google Shape;730;p48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" name="Google Shape;731;p48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" name="Google Shape;732;p48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48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" name="Google Shape;734;p48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" name="Google Shape;735;p48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" name="Google Shape;736;p48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" name="Google Shape;737;p48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" name="Google Shape;738;p48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" name="Google Shape;739;p48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" name="Google Shape;740;p48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741" name="Google Shape;741;p48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" name="Google Shape;742;p48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" name="Google Shape;743;p48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" name="Google Shape;744;p48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48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746" name="Google Shape;746;p48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747" name="Google Shape;747;p48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" name="Google Shape;748;p48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" name="Google Shape;749;p48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" name="Google Shape;750;p48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" name="Google Shape;751;p48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" name="Google Shape;752;p48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" name="Google Shape;753;p48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754" name="Google Shape;754;p48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755" name="Google Shape;755;p48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" name="Google Shape;756;p48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757" name="Google Shape;757;p48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758" name="Google Shape;758;p48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" name="Google Shape;759;p48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" name="Google Shape;760;p48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" name="Google Shape;761;p48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" name="Google Shape;762;p48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" name="Google Shape;763;p48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" name="Google Shape;764;p48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765" name="Google Shape;765;p48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" name="Google Shape;766;p48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" name="Google Shape;767;p48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768" name="Google Shape;768;p48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" name="Google Shape;769;p48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" name="Google Shape;770;p48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" name="Google Shape;771;p48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772" name="Google Shape;772;p48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773" name="Google Shape;773;p48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774" name="Google Shape;774;p48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775" name="Google Shape;775;p48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776" name="Google Shape;776;p48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" name="Google Shape;777;p48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778" name="Google Shape;778;p48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779" name="Google Shape;779;p48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" name="Google Shape;780;p48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781" name="Google Shape;781;p48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" name="Google Shape;782;p48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" name="Google Shape;783;p48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" name="Google Shape;784;p48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" name="Google Shape;785;p48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" name="Google Shape;786;p48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" name="Google Shape;787;p48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" name="Google Shape;788;p48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" name="Google Shape;789;p48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" name="Google Shape;790;p48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" name="Google Shape;791;p48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" name="Google Shape;792;p48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" name="Google Shape;793;p48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" name="Google Shape;794;p48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795" name="Google Shape;795;p48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" name="Google Shape;796;p48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797" name="Google Shape;797;p48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" name="Google Shape;798;p48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799" name="Google Shape;799;p48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" name="Google Shape;800;p48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" name="Google Shape;801;p48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802" name="Google Shape;802;p48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" name="Google Shape;803;p48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804" name="Google Shape;804;p48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" name="Google Shape;805;p48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" name="Google Shape;806;p48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" name="Google Shape;807;p48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" name="Google Shape;808;p48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" name="Google Shape;809;p48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" name="Google Shape;810;p48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" name="Google Shape;811;p48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" name="Google Shape;812;p48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" name="Google Shape;813;p48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814" name="Google Shape;814;p48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" name="Google Shape;815;p48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" name="Google Shape;816;p48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" name="Google Shape;817;p48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" name="Google Shape;818;p48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" name="Google Shape;819;p48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820" name="Google Shape;820;p48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" name="Google Shape;821;p48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" name="Google Shape;822;p48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" name="Google Shape;823;p48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" name="Google Shape;824;p48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" name="Google Shape;825;p48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" name="Google Shape;826;p48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827" name="Google Shape;827;p48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" name="Google Shape;828;p48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" name="Google Shape;829;p48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" name="Google Shape;830;p48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" name="Google Shape;831;p48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" name="Google Shape;832;p48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833" name="Google Shape;833;p48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834" name="Google Shape;834;p48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835" name="Google Shape;835;p48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" name="Google Shape;836;p48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" name="Google Shape;837;p48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" name="Google Shape;838;p48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" name="Google Shape;839;p48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" name="Google Shape;840;p48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" name="Google Shape;841;p48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842" name="Google Shape;842;p48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" name="Google Shape;843;p48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" name="Google Shape;844;p48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" name="Google Shape;845;p48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" name="Google Shape;846;p48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" name="Google Shape;847;p48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" name="Google Shape;848;p48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" name="Google Shape;849;p48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" name="Google Shape;850;p48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" name="Google Shape;851;p48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" name="Google Shape;852;p48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" name="Google Shape;853;p48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854" name="Google Shape;854;p48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855" name="Google Shape;855;p48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" name="Google Shape;856;p48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857" name="Google Shape;857;p48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858" name="Google Shape;858;p48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859" name="Google Shape;859;p48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860" name="Google Shape;860;p48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" name="Google Shape;861;p48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" name="Google Shape;862;p48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" name="Google Shape;863;p48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864" name="Google Shape;864;p48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2A14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A2287"/>
                  </a:solidFill>
                </a:endParaRPr>
              </a:p>
            </p:txBody>
          </p:sp>
          <p:sp>
            <p:nvSpPr>
              <p:cNvPr id="865" name="Google Shape;865;p48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" name="Google Shape;866;p48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" name="Google Shape;867;p48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" name="Google Shape;868;p48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" name="Google Shape;869;p48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" name="Google Shape;870;p48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" name="Google Shape;871;p48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" name="Google Shape;872;p48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" name="Google Shape;873;p48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" name="Google Shape;874;p48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" name="Google Shape;875;p48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" name="Google Shape;876;p48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" name="Google Shape;877;p48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" name="Google Shape;878;p48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" name="Google Shape;879;p48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" name="Google Shape;880;p48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" name="Google Shape;881;p48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" name="Google Shape;882;p48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" name="Google Shape;883;p48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" name="Google Shape;884;p48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" name="Google Shape;885;p48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" name="Google Shape;886;p48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" name="Google Shape;887;p48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" name="Google Shape;888;p48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889" name="Google Shape;889;p48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" name="Google Shape;890;p48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" name="Google Shape;891;p48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" name="Google Shape;892;p48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" name="Google Shape;893;p48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" name="Google Shape;894;p48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895" name="Google Shape;895;p48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" name="Google Shape;896;p48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" name="Google Shape;897;p48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" name="Google Shape;898;p48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" name="Google Shape;899;p48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900" name="Google Shape;900;p48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4A228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21F78"/>
                  </a:solidFill>
                </a:endParaRPr>
              </a:p>
            </p:txBody>
          </p:sp>
          <p:sp>
            <p:nvSpPr>
              <p:cNvPr id="901" name="Google Shape;901;p48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" name="Google Shape;902;p48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7337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" name="Google Shape;903;p48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" name="Google Shape;904;p48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" name="Google Shape;905;p48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" name="Google Shape;906;p48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" name="Google Shape;907;p48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08" name="Google Shape;908;p48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9" name="Google Shape;909;p48"/>
          <p:cNvSpPr/>
          <p:nvPr/>
        </p:nvSpPr>
        <p:spPr>
          <a:xfrm flipH="1">
            <a:off x="788650" y="1464300"/>
            <a:ext cx="95100" cy="95100"/>
          </a:xfrm>
          <a:prstGeom prst="roundRect">
            <a:avLst>
              <a:gd fmla="val 16667" name="adj"/>
            </a:avLst>
          </a:prstGeom>
          <a:solidFill>
            <a:srgbClr val="7337D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" name="Google Shape;910;p48"/>
          <p:cNvSpPr/>
          <p:nvPr/>
        </p:nvSpPr>
        <p:spPr>
          <a:xfrm flipH="1">
            <a:off x="788650" y="2240900"/>
            <a:ext cx="95100" cy="95100"/>
          </a:xfrm>
          <a:prstGeom prst="roundRect">
            <a:avLst>
              <a:gd fmla="val 16667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1" name="Google Shape;911;p48"/>
          <p:cNvSpPr/>
          <p:nvPr/>
        </p:nvSpPr>
        <p:spPr>
          <a:xfrm flipH="1">
            <a:off x="788650" y="3067815"/>
            <a:ext cx="95100" cy="95100"/>
          </a:xfrm>
          <a:prstGeom prst="roundRect">
            <a:avLst>
              <a:gd fmla="val 16667" name="adj"/>
            </a:avLst>
          </a:prstGeom>
          <a:solidFill>
            <a:srgbClr val="5E2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2" name="Google Shape;912;p48"/>
          <p:cNvSpPr/>
          <p:nvPr/>
        </p:nvSpPr>
        <p:spPr>
          <a:xfrm flipH="1">
            <a:off x="788650" y="3897524"/>
            <a:ext cx="95100" cy="95100"/>
          </a:xfrm>
          <a:prstGeom prst="roundRect">
            <a:avLst>
              <a:gd fmla="val 16667" name="adj"/>
            </a:avLst>
          </a:prstGeom>
          <a:solidFill>
            <a:srgbClr val="4A228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16" name="Shape 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" name="Google Shape;917;p49"/>
          <p:cNvSpPr txBox="1"/>
          <p:nvPr>
            <p:ph type="title"/>
          </p:nvPr>
        </p:nvSpPr>
        <p:spPr>
          <a:xfrm>
            <a:off x="311700" y="1206225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7200">
                <a:solidFill>
                  <a:srgbClr val="FFFFFF"/>
                </a:solidFill>
              </a:rPr>
              <a:t>4,498,300,000</a:t>
            </a:r>
            <a:endParaRPr sz="7200">
              <a:solidFill>
                <a:srgbClr val="FFFFFF"/>
              </a:solidFill>
            </a:endParaRPr>
          </a:p>
        </p:txBody>
      </p:sp>
      <p:sp>
        <p:nvSpPr>
          <p:cNvPr id="918" name="Google Shape;918;p49"/>
          <p:cNvSpPr txBox="1"/>
          <p:nvPr>
            <p:ph idx="1" type="subTitle"/>
          </p:nvPr>
        </p:nvSpPr>
        <p:spPr>
          <a:xfrm>
            <a:off x="2403150" y="2910620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Big numbers catch your audience’s attention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22" name="Shape 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3" name="Google Shape;923;p50"/>
          <p:cNvSpPr txBox="1"/>
          <p:nvPr>
            <p:ph type="title"/>
          </p:nvPr>
        </p:nvSpPr>
        <p:spPr>
          <a:xfrm>
            <a:off x="1363025" y="1244275"/>
            <a:ext cx="6417900" cy="86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333,000.00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24" name="Google Shape;924;p50"/>
          <p:cNvSpPr txBox="1"/>
          <p:nvPr>
            <p:ph idx="1" type="subTitle"/>
          </p:nvPr>
        </p:nvSpPr>
        <p:spPr>
          <a:xfrm>
            <a:off x="2403150" y="1891770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earths is the Sun’s mass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5" name="Google Shape;925;p50"/>
          <p:cNvSpPr txBox="1"/>
          <p:nvPr>
            <p:ph idx="2" type="title"/>
          </p:nvPr>
        </p:nvSpPr>
        <p:spPr>
          <a:xfrm>
            <a:off x="1363025" y="2134625"/>
            <a:ext cx="6417900" cy="86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24h 37m 23s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26" name="Google Shape;926;p50"/>
          <p:cNvSpPr txBox="1"/>
          <p:nvPr>
            <p:ph idx="3" type="subTitle"/>
          </p:nvPr>
        </p:nvSpPr>
        <p:spPr>
          <a:xfrm>
            <a:off x="2403150" y="2782125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is Jupiter’s rotation period</a:t>
            </a:r>
            <a:endParaRPr/>
          </a:p>
        </p:txBody>
      </p:sp>
      <p:sp>
        <p:nvSpPr>
          <p:cNvPr id="927" name="Google Shape;927;p50"/>
          <p:cNvSpPr txBox="1"/>
          <p:nvPr>
            <p:ph idx="4" type="title"/>
          </p:nvPr>
        </p:nvSpPr>
        <p:spPr>
          <a:xfrm>
            <a:off x="1363025" y="2980451"/>
            <a:ext cx="6417900" cy="86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386,000 km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28" name="Google Shape;928;p50"/>
          <p:cNvSpPr txBox="1"/>
          <p:nvPr>
            <p:ph idx="5" type="subTitle"/>
          </p:nvPr>
        </p:nvSpPr>
        <p:spPr>
          <a:xfrm>
            <a:off x="2403150" y="3627955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is the distance between the Earth and the Moon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32" name="Shape 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" name="Google Shape;933;p51"/>
          <p:cNvSpPr txBox="1"/>
          <p:nvPr>
            <p:ph type="ctrTitle"/>
          </p:nvPr>
        </p:nvSpPr>
        <p:spPr>
          <a:xfrm>
            <a:off x="79825" y="438150"/>
            <a:ext cx="8005200" cy="7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Sometimes, reviewing </a:t>
            </a:r>
            <a:r>
              <a:rPr lang="es">
                <a:solidFill>
                  <a:srgbClr val="7337D4"/>
                </a:solidFill>
              </a:rPr>
              <a:t>concepts </a:t>
            </a:r>
            <a:r>
              <a:rPr lang="es"/>
              <a:t>is a good idea</a:t>
            </a:r>
            <a:endParaRPr>
              <a:solidFill>
                <a:srgbClr val="7337D4"/>
              </a:solidFill>
            </a:endParaRPr>
          </a:p>
        </p:txBody>
      </p:sp>
      <p:sp>
        <p:nvSpPr>
          <p:cNvPr id="934" name="Google Shape;934;p51"/>
          <p:cNvSpPr txBox="1"/>
          <p:nvPr/>
        </p:nvSpPr>
        <p:spPr>
          <a:xfrm>
            <a:off x="6797238" y="1581188"/>
            <a:ext cx="939900" cy="71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JUPITER</a:t>
            </a:r>
            <a:endParaRPr sz="1200"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It’s a gas giant and the biggest planet in our Solar System</a:t>
            </a: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935" name="Google Shape;935;p51"/>
          <p:cNvSpPr txBox="1"/>
          <p:nvPr/>
        </p:nvSpPr>
        <p:spPr>
          <a:xfrm>
            <a:off x="3365150" y="1581188"/>
            <a:ext cx="1066800" cy="71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VENUS</a:t>
            </a:r>
            <a:endParaRPr sz="1200"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spcBef>
                <a:spcPts val="10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Venus has a beautiful name, but it’s terribly hot, even hotter than Mercury</a:t>
            </a:r>
            <a:b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</a:b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936" name="Google Shape;936;p51"/>
          <p:cNvSpPr txBox="1"/>
          <p:nvPr/>
        </p:nvSpPr>
        <p:spPr>
          <a:xfrm>
            <a:off x="1747725" y="3288376"/>
            <a:ext cx="939900" cy="818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SATURN</a:t>
            </a:r>
            <a:endParaRPr sz="1200"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Saturn is composed mostly of hydrogen and helium</a:t>
            </a: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937" name="Google Shape;937;p51"/>
          <p:cNvSpPr txBox="1"/>
          <p:nvPr/>
        </p:nvSpPr>
        <p:spPr>
          <a:xfrm>
            <a:off x="5107850" y="3288375"/>
            <a:ext cx="939900" cy="564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MARS</a:t>
            </a:r>
            <a:endParaRPr sz="1200"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Despite being red, Mars is a cold place. It’s full of iron oxide dust</a:t>
            </a: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938" name="Google Shape;938;p51"/>
          <p:cNvSpPr/>
          <p:nvPr/>
        </p:nvSpPr>
        <p:spPr>
          <a:xfrm>
            <a:off x="5415509" y="1773689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939" name="Google Shape;939;p51"/>
          <p:cNvGrpSpPr/>
          <p:nvPr/>
        </p:nvGrpSpPr>
        <p:grpSpPr>
          <a:xfrm>
            <a:off x="2053768" y="1794084"/>
            <a:ext cx="327823" cy="288821"/>
            <a:chOff x="-3137650" y="2067900"/>
            <a:chExt cx="291450" cy="256775"/>
          </a:xfrm>
        </p:grpSpPr>
        <p:sp>
          <p:nvSpPr>
            <p:cNvPr id="940" name="Google Shape;940;p51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41" name="Google Shape;941;p51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42" name="Google Shape;942;p51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sp>
        <p:nvSpPr>
          <p:cNvPr id="943" name="Google Shape;943;p51"/>
          <p:cNvSpPr/>
          <p:nvPr/>
        </p:nvSpPr>
        <p:spPr>
          <a:xfrm>
            <a:off x="3812276" y="34064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944" name="Google Shape;944;p51"/>
          <p:cNvGrpSpPr/>
          <p:nvPr/>
        </p:nvGrpSpPr>
        <p:grpSpPr>
          <a:xfrm>
            <a:off x="7102843" y="3406458"/>
            <a:ext cx="328695" cy="327823"/>
            <a:chOff x="-937025" y="2064750"/>
            <a:chExt cx="292225" cy="291450"/>
          </a:xfrm>
        </p:grpSpPr>
        <p:sp>
          <p:nvSpPr>
            <p:cNvPr id="945" name="Google Shape;945;p51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51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51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51" name="Shape 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" name="Google Shape;952;p52"/>
          <p:cNvSpPr txBox="1"/>
          <p:nvPr>
            <p:ph type="ctrTitle"/>
          </p:nvPr>
        </p:nvSpPr>
        <p:spPr>
          <a:xfrm flipH="1">
            <a:off x="954519" y="438150"/>
            <a:ext cx="4675800" cy="7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Creative </a:t>
            </a:r>
            <a:r>
              <a:rPr lang="es">
                <a:solidFill>
                  <a:srgbClr val="7337D4"/>
                </a:solidFill>
              </a:rPr>
              <a:t>info</a:t>
            </a:r>
            <a:endParaRPr>
              <a:solidFill>
                <a:srgbClr val="7337D4"/>
              </a:solidFill>
            </a:endParaRPr>
          </a:p>
        </p:txBody>
      </p:sp>
      <p:grpSp>
        <p:nvGrpSpPr>
          <p:cNvPr id="953" name="Google Shape;953;p52"/>
          <p:cNvGrpSpPr/>
          <p:nvPr/>
        </p:nvGrpSpPr>
        <p:grpSpPr>
          <a:xfrm>
            <a:off x="2271158" y="1371334"/>
            <a:ext cx="955800" cy="956100"/>
            <a:chOff x="2290658" y="1371334"/>
            <a:chExt cx="955800" cy="956100"/>
          </a:xfrm>
        </p:grpSpPr>
        <p:sp>
          <p:nvSpPr>
            <p:cNvPr id="954" name="Google Shape;954;p52"/>
            <p:cNvSpPr/>
            <p:nvPr/>
          </p:nvSpPr>
          <p:spPr>
            <a:xfrm>
              <a:off x="2290658" y="1371334"/>
              <a:ext cx="955800" cy="956100"/>
            </a:xfrm>
            <a:prstGeom prst="rect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228600" rotWithShape="0" algn="bl" dir="5400000" dist="104775">
                <a:srgbClr val="000000">
                  <a:alpha val="7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52"/>
            <p:cNvSpPr/>
            <p:nvPr/>
          </p:nvSpPr>
          <p:spPr>
            <a:xfrm>
              <a:off x="2603334" y="1684576"/>
              <a:ext cx="330466" cy="329595"/>
            </a:xfrm>
            <a:custGeom>
              <a:rect b="b" l="l" r="r" t="t"/>
              <a:pathLst>
                <a:path extrusionOk="0" h="11721" w="11752">
                  <a:moveTo>
                    <a:pt x="6490" y="662"/>
                  </a:moveTo>
                  <a:cubicBezTo>
                    <a:pt x="6711" y="662"/>
                    <a:pt x="6868" y="820"/>
                    <a:pt x="6868" y="1009"/>
                  </a:cubicBezTo>
                  <a:lnTo>
                    <a:pt x="6868" y="1355"/>
                  </a:lnTo>
                  <a:lnTo>
                    <a:pt x="5167" y="1355"/>
                  </a:lnTo>
                  <a:cubicBezTo>
                    <a:pt x="4600" y="1355"/>
                    <a:pt x="4127" y="1828"/>
                    <a:pt x="4127" y="2395"/>
                  </a:cubicBezTo>
                  <a:lnTo>
                    <a:pt x="4127" y="2773"/>
                  </a:lnTo>
                  <a:lnTo>
                    <a:pt x="3088" y="2773"/>
                  </a:lnTo>
                  <a:cubicBezTo>
                    <a:pt x="2993" y="2773"/>
                    <a:pt x="2867" y="2836"/>
                    <a:pt x="2836" y="2899"/>
                  </a:cubicBezTo>
                  <a:lnTo>
                    <a:pt x="2048" y="3687"/>
                  </a:lnTo>
                  <a:lnTo>
                    <a:pt x="2048" y="3151"/>
                  </a:lnTo>
                  <a:cubicBezTo>
                    <a:pt x="2048" y="2931"/>
                    <a:pt x="1891" y="2773"/>
                    <a:pt x="1702" y="2773"/>
                  </a:cubicBezTo>
                  <a:lnTo>
                    <a:pt x="1040" y="2773"/>
                  </a:lnTo>
                  <a:cubicBezTo>
                    <a:pt x="819" y="2773"/>
                    <a:pt x="662" y="2616"/>
                    <a:pt x="662" y="2427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649" y="1986"/>
                  </a:moveTo>
                  <a:cubicBezTo>
                    <a:pt x="10838" y="1986"/>
                    <a:pt x="10995" y="2143"/>
                    <a:pt x="10995" y="2364"/>
                  </a:cubicBezTo>
                  <a:lnTo>
                    <a:pt x="10995" y="3781"/>
                  </a:lnTo>
                  <a:cubicBezTo>
                    <a:pt x="10995" y="3970"/>
                    <a:pt x="10838" y="4128"/>
                    <a:pt x="10649" y="4128"/>
                  </a:cubicBezTo>
                  <a:lnTo>
                    <a:pt x="8601" y="4128"/>
                  </a:lnTo>
                  <a:cubicBezTo>
                    <a:pt x="8412" y="4128"/>
                    <a:pt x="8255" y="4285"/>
                    <a:pt x="8255" y="4474"/>
                  </a:cubicBezTo>
                  <a:lnTo>
                    <a:pt x="8255" y="5041"/>
                  </a:lnTo>
                  <a:lnTo>
                    <a:pt x="7404" y="4191"/>
                  </a:lnTo>
                  <a:cubicBezTo>
                    <a:pt x="7372" y="4159"/>
                    <a:pt x="7246" y="4128"/>
                    <a:pt x="7183" y="4128"/>
                  </a:cubicBezTo>
                  <a:lnTo>
                    <a:pt x="5136" y="4128"/>
                  </a:lnTo>
                  <a:cubicBezTo>
                    <a:pt x="4947" y="4128"/>
                    <a:pt x="4789" y="3970"/>
                    <a:pt x="4789" y="3781"/>
                  </a:cubicBezTo>
                  <a:lnTo>
                    <a:pt x="4789" y="2364"/>
                  </a:lnTo>
                  <a:cubicBezTo>
                    <a:pt x="4789" y="2143"/>
                    <a:pt x="4947" y="1986"/>
                    <a:pt x="5136" y="1986"/>
                  </a:cubicBezTo>
                  <a:close/>
                  <a:moveTo>
                    <a:pt x="3088" y="6207"/>
                  </a:moveTo>
                  <a:cubicBezTo>
                    <a:pt x="3623" y="6207"/>
                    <a:pt x="4096" y="6680"/>
                    <a:pt x="4096" y="7247"/>
                  </a:cubicBezTo>
                  <a:cubicBezTo>
                    <a:pt x="4096" y="7782"/>
                    <a:pt x="3623" y="8255"/>
                    <a:pt x="3088" y="8255"/>
                  </a:cubicBezTo>
                  <a:cubicBezTo>
                    <a:pt x="2521" y="8255"/>
                    <a:pt x="2048" y="7782"/>
                    <a:pt x="2048" y="7247"/>
                  </a:cubicBezTo>
                  <a:cubicBezTo>
                    <a:pt x="2048" y="6648"/>
                    <a:pt x="2489" y="6207"/>
                    <a:pt x="3088" y="6207"/>
                  </a:cubicBezTo>
                  <a:close/>
                  <a:moveTo>
                    <a:pt x="8601" y="6207"/>
                  </a:moveTo>
                  <a:cubicBezTo>
                    <a:pt x="9137" y="6207"/>
                    <a:pt x="9609" y="6648"/>
                    <a:pt x="9609" y="7247"/>
                  </a:cubicBezTo>
                  <a:cubicBezTo>
                    <a:pt x="9609" y="7782"/>
                    <a:pt x="9137" y="8255"/>
                    <a:pt x="8601" y="8255"/>
                  </a:cubicBezTo>
                  <a:cubicBezTo>
                    <a:pt x="8003" y="8255"/>
                    <a:pt x="7530" y="7782"/>
                    <a:pt x="7530" y="7247"/>
                  </a:cubicBezTo>
                  <a:cubicBezTo>
                    <a:pt x="7530" y="6680"/>
                    <a:pt x="8003" y="6207"/>
                    <a:pt x="8601" y="6207"/>
                  </a:cubicBezTo>
                  <a:close/>
                  <a:moveTo>
                    <a:pt x="3749" y="8980"/>
                  </a:moveTo>
                  <a:cubicBezTo>
                    <a:pt x="4695" y="8980"/>
                    <a:pt x="5451" y="9704"/>
                    <a:pt x="5451" y="10649"/>
                  </a:cubicBezTo>
                  <a:lnTo>
                    <a:pt x="5451" y="11027"/>
                  </a:lnTo>
                  <a:lnTo>
                    <a:pt x="630" y="11027"/>
                  </a:lnTo>
                  <a:lnTo>
                    <a:pt x="630" y="10649"/>
                  </a:lnTo>
                  <a:lnTo>
                    <a:pt x="662" y="10649"/>
                  </a:lnTo>
                  <a:cubicBezTo>
                    <a:pt x="662" y="9704"/>
                    <a:pt x="1418" y="8980"/>
                    <a:pt x="2363" y="8980"/>
                  </a:cubicBezTo>
                  <a:close/>
                  <a:moveTo>
                    <a:pt x="9369" y="8976"/>
                  </a:moveTo>
                  <a:cubicBezTo>
                    <a:pt x="10266" y="8976"/>
                    <a:pt x="10995" y="9740"/>
                    <a:pt x="10995" y="10649"/>
                  </a:cubicBezTo>
                  <a:lnTo>
                    <a:pt x="10995" y="11027"/>
                  </a:lnTo>
                  <a:lnTo>
                    <a:pt x="6144" y="11027"/>
                  </a:lnTo>
                  <a:lnTo>
                    <a:pt x="6144" y="10649"/>
                  </a:lnTo>
                  <a:cubicBezTo>
                    <a:pt x="6144" y="9704"/>
                    <a:pt x="6900" y="8980"/>
                    <a:pt x="7845" y="8980"/>
                  </a:cubicBezTo>
                  <a:lnTo>
                    <a:pt x="9263" y="8980"/>
                  </a:lnTo>
                  <a:cubicBezTo>
                    <a:pt x="9298" y="8977"/>
                    <a:pt x="9334" y="8976"/>
                    <a:pt x="9369" y="8976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2427"/>
                  </a:lnTo>
                  <a:cubicBezTo>
                    <a:pt x="0" y="2994"/>
                    <a:pt x="473" y="3466"/>
                    <a:pt x="1040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88"/>
                    <a:pt x="1546" y="4829"/>
                    <a:pt x="1727" y="4829"/>
                  </a:cubicBezTo>
                  <a:cubicBezTo>
                    <a:pt x="1813" y="4829"/>
                    <a:pt x="1904" y="4797"/>
                    <a:pt x="1985" y="4726"/>
                  </a:cubicBezTo>
                  <a:lnTo>
                    <a:pt x="3245" y="3466"/>
                  </a:lnTo>
                  <a:lnTo>
                    <a:pt x="4096" y="3466"/>
                  </a:lnTo>
                  <a:lnTo>
                    <a:pt x="4096" y="3813"/>
                  </a:lnTo>
                  <a:cubicBezTo>
                    <a:pt x="4096" y="4348"/>
                    <a:pt x="4568" y="4821"/>
                    <a:pt x="5136" y="4821"/>
                  </a:cubicBezTo>
                  <a:lnTo>
                    <a:pt x="7057" y="4821"/>
                  </a:lnTo>
                  <a:lnTo>
                    <a:pt x="7908" y="5672"/>
                  </a:lnTo>
                  <a:cubicBezTo>
                    <a:pt x="7341" y="5924"/>
                    <a:pt x="6868" y="6522"/>
                    <a:pt x="6868" y="7247"/>
                  </a:cubicBezTo>
                  <a:cubicBezTo>
                    <a:pt x="6868" y="7625"/>
                    <a:pt x="7026" y="8034"/>
                    <a:pt x="7278" y="8349"/>
                  </a:cubicBezTo>
                  <a:cubicBezTo>
                    <a:pt x="6648" y="8507"/>
                    <a:pt x="6144" y="8885"/>
                    <a:pt x="5829" y="9452"/>
                  </a:cubicBezTo>
                  <a:cubicBezTo>
                    <a:pt x="5514" y="8917"/>
                    <a:pt x="5010" y="8539"/>
                    <a:pt x="4411" y="8381"/>
                  </a:cubicBezTo>
                  <a:cubicBezTo>
                    <a:pt x="4663" y="8066"/>
                    <a:pt x="4821" y="7719"/>
                    <a:pt x="4821" y="7278"/>
                  </a:cubicBezTo>
                  <a:cubicBezTo>
                    <a:pt x="4821" y="6333"/>
                    <a:pt x="4064" y="5577"/>
                    <a:pt x="3119" y="5577"/>
                  </a:cubicBezTo>
                  <a:cubicBezTo>
                    <a:pt x="2174" y="5577"/>
                    <a:pt x="1418" y="6333"/>
                    <a:pt x="1418" y="7278"/>
                  </a:cubicBezTo>
                  <a:cubicBezTo>
                    <a:pt x="1418" y="7719"/>
                    <a:pt x="1576" y="8097"/>
                    <a:pt x="1828" y="8381"/>
                  </a:cubicBezTo>
                  <a:cubicBezTo>
                    <a:pt x="788" y="8665"/>
                    <a:pt x="32" y="9610"/>
                    <a:pt x="32" y="10712"/>
                  </a:cubicBezTo>
                  <a:lnTo>
                    <a:pt x="32" y="11374"/>
                  </a:lnTo>
                  <a:cubicBezTo>
                    <a:pt x="32" y="11563"/>
                    <a:pt x="189" y="11721"/>
                    <a:pt x="410" y="11721"/>
                  </a:cubicBezTo>
                  <a:lnTo>
                    <a:pt x="11374" y="11721"/>
                  </a:lnTo>
                  <a:cubicBezTo>
                    <a:pt x="11594" y="11721"/>
                    <a:pt x="11752" y="11563"/>
                    <a:pt x="11752" y="11374"/>
                  </a:cubicBezTo>
                  <a:lnTo>
                    <a:pt x="11752" y="10712"/>
                  </a:lnTo>
                  <a:cubicBezTo>
                    <a:pt x="11752" y="9610"/>
                    <a:pt x="10995" y="8665"/>
                    <a:pt x="9956" y="8381"/>
                  </a:cubicBezTo>
                  <a:cubicBezTo>
                    <a:pt x="10208" y="8066"/>
                    <a:pt x="10365" y="7719"/>
                    <a:pt x="10365" y="7278"/>
                  </a:cubicBezTo>
                  <a:cubicBezTo>
                    <a:pt x="10365" y="6459"/>
                    <a:pt x="9767" y="5735"/>
                    <a:pt x="8979" y="5577"/>
                  </a:cubicBezTo>
                  <a:lnTo>
                    <a:pt x="8979" y="4884"/>
                  </a:lnTo>
                  <a:lnTo>
                    <a:pt x="10649" y="4884"/>
                  </a:lnTo>
                  <a:lnTo>
                    <a:pt x="10649" y="4821"/>
                  </a:lnTo>
                  <a:cubicBezTo>
                    <a:pt x="11185" y="4821"/>
                    <a:pt x="11657" y="4348"/>
                    <a:pt x="11657" y="3813"/>
                  </a:cubicBezTo>
                  <a:lnTo>
                    <a:pt x="11657" y="2395"/>
                  </a:lnTo>
                  <a:cubicBezTo>
                    <a:pt x="11657" y="1828"/>
                    <a:pt x="11185" y="1355"/>
                    <a:pt x="10649" y="1355"/>
                  </a:cubicBezTo>
                  <a:lnTo>
                    <a:pt x="7530" y="1355"/>
                  </a:lnTo>
                  <a:lnTo>
                    <a:pt x="7530" y="1009"/>
                  </a:lnTo>
                  <a:cubicBezTo>
                    <a:pt x="7530" y="473"/>
                    <a:pt x="7057" y="1"/>
                    <a:pt x="64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956" name="Google Shape;956;p52"/>
          <p:cNvGrpSpPr/>
          <p:nvPr/>
        </p:nvGrpSpPr>
        <p:grpSpPr>
          <a:xfrm>
            <a:off x="5868608" y="2444934"/>
            <a:ext cx="955800" cy="956100"/>
            <a:chOff x="2290658" y="2444934"/>
            <a:chExt cx="955800" cy="956100"/>
          </a:xfrm>
        </p:grpSpPr>
        <p:sp>
          <p:nvSpPr>
            <p:cNvPr id="957" name="Google Shape;957;p52"/>
            <p:cNvSpPr/>
            <p:nvPr/>
          </p:nvSpPr>
          <p:spPr>
            <a:xfrm>
              <a:off x="2290658" y="2444934"/>
              <a:ext cx="955800" cy="956100"/>
            </a:xfrm>
            <a:prstGeom prst="rect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228600" rotWithShape="0" algn="bl" dir="5400000" dist="104775">
                <a:srgbClr val="000000">
                  <a:alpha val="7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52"/>
            <p:cNvSpPr/>
            <p:nvPr/>
          </p:nvSpPr>
          <p:spPr>
            <a:xfrm>
              <a:off x="2604226" y="2759074"/>
              <a:ext cx="328695" cy="327795"/>
            </a:xfrm>
            <a:custGeom>
              <a:rect b="b" l="l" r="r" t="t"/>
              <a:pathLst>
                <a:path extrusionOk="0" h="11657" w="11689">
                  <a:moveTo>
                    <a:pt x="5860" y="662"/>
                  </a:moveTo>
                  <a:cubicBezTo>
                    <a:pt x="6080" y="662"/>
                    <a:pt x="6238" y="851"/>
                    <a:pt x="6238" y="1040"/>
                  </a:cubicBezTo>
                  <a:lnTo>
                    <a:pt x="6238" y="1386"/>
                  </a:lnTo>
                  <a:lnTo>
                    <a:pt x="756" y="1386"/>
                  </a:lnTo>
                  <a:lnTo>
                    <a:pt x="756" y="1040"/>
                  </a:lnTo>
                  <a:cubicBezTo>
                    <a:pt x="725" y="851"/>
                    <a:pt x="882" y="662"/>
                    <a:pt x="1071" y="662"/>
                  </a:cubicBezTo>
                  <a:close/>
                  <a:moveTo>
                    <a:pt x="6175" y="2048"/>
                  </a:moveTo>
                  <a:lnTo>
                    <a:pt x="6175" y="3686"/>
                  </a:lnTo>
                  <a:cubicBezTo>
                    <a:pt x="5639" y="3686"/>
                    <a:pt x="5198" y="4096"/>
                    <a:pt x="5198" y="4663"/>
                  </a:cubicBezTo>
                  <a:cubicBezTo>
                    <a:pt x="4820" y="4694"/>
                    <a:pt x="4505" y="4883"/>
                    <a:pt x="4348" y="5261"/>
                  </a:cubicBezTo>
                  <a:lnTo>
                    <a:pt x="3592" y="4505"/>
                  </a:lnTo>
                  <a:cubicBezTo>
                    <a:pt x="3403" y="4300"/>
                    <a:pt x="3135" y="4198"/>
                    <a:pt x="2867" y="4198"/>
                  </a:cubicBezTo>
                  <a:cubicBezTo>
                    <a:pt x="2599" y="4198"/>
                    <a:pt x="2331" y="4300"/>
                    <a:pt x="2142" y="4505"/>
                  </a:cubicBezTo>
                  <a:cubicBezTo>
                    <a:pt x="1733" y="4883"/>
                    <a:pt x="1733" y="5576"/>
                    <a:pt x="2142" y="5954"/>
                  </a:cubicBezTo>
                  <a:lnTo>
                    <a:pt x="4505" y="8317"/>
                  </a:lnTo>
                  <a:lnTo>
                    <a:pt x="4316" y="8317"/>
                  </a:lnTo>
                  <a:cubicBezTo>
                    <a:pt x="3875" y="8317"/>
                    <a:pt x="3466" y="8601"/>
                    <a:pt x="3308" y="9042"/>
                  </a:cubicBezTo>
                  <a:lnTo>
                    <a:pt x="725" y="9042"/>
                  </a:lnTo>
                  <a:lnTo>
                    <a:pt x="725" y="8979"/>
                  </a:lnTo>
                  <a:lnTo>
                    <a:pt x="725" y="2048"/>
                  </a:lnTo>
                  <a:close/>
                  <a:moveTo>
                    <a:pt x="7640" y="3907"/>
                  </a:moveTo>
                  <a:cubicBezTo>
                    <a:pt x="7727" y="3907"/>
                    <a:pt x="7813" y="3938"/>
                    <a:pt x="7876" y="4001"/>
                  </a:cubicBezTo>
                  <a:lnTo>
                    <a:pt x="8664" y="4789"/>
                  </a:lnTo>
                  <a:cubicBezTo>
                    <a:pt x="9325" y="5450"/>
                    <a:pt x="9861" y="6238"/>
                    <a:pt x="10113" y="7026"/>
                  </a:cubicBezTo>
                  <a:lnTo>
                    <a:pt x="7530" y="9609"/>
                  </a:lnTo>
                  <a:lnTo>
                    <a:pt x="4222" y="9609"/>
                  </a:lnTo>
                  <a:cubicBezTo>
                    <a:pt x="4033" y="9609"/>
                    <a:pt x="3875" y="9451"/>
                    <a:pt x="3875" y="9262"/>
                  </a:cubicBezTo>
                  <a:cubicBezTo>
                    <a:pt x="3875" y="9073"/>
                    <a:pt x="4033" y="8916"/>
                    <a:pt x="4222" y="8916"/>
                  </a:cubicBezTo>
                  <a:lnTo>
                    <a:pt x="5230" y="8916"/>
                  </a:lnTo>
                  <a:cubicBezTo>
                    <a:pt x="5387" y="8916"/>
                    <a:pt x="5513" y="8821"/>
                    <a:pt x="5545" y="8695"/>
                  </a:cubicBezTo>
                  <a:cubicBezTo>
                    <a:pt x="5608" y="8601"/>
                    <a:pt x="5608" y="8443"/>
                    <a:pt x="5482" y="8349"/>
                  </a:cubicBezTo>
                  <a:lnTo>
                    <a:pt x="2520" y="5387"/>
                  </a:lnTo>
                  <a:cubicBezTo>
                    <a:pt x="2394" y="5293"/>
                    <a:pt x="2394" y="5041"/>
                    <a:pt x="2520" y="4915"/>
                  </a:cubicBezTo>
                  <a:cubicBezTo>
                    <a:pt x="2583" y="4868"/>
                    <a:pt x="2670" y="4844"/>
                    <a:pt x="2757" y="4844"/>
                  </a:cubicBezTo>
                  <a:cubicBezTo>
                    <a:pt x="2843" y="4844"/>
                    <a:pt x="2930" y="4868"/>
                    <a:pt x="2993" y="4915"/>
                  </a:cubicBezTo>
                  <a:lnTo>
                    <a:pt x="4442" y="6395"/>
                  </a:lnTo>
                  <a:lnTo>
                    <a:pt x="5450" y="7372"/>
                  </a:lnTo>
                  <a:cubicBezTo>
                    <a:pt x="5498" y="7435"/>
                    <a:pt x="5584" y="7467"/>
                    <a:pt x="5675" y="7467"/>
                  </a:cubicBezTo>
                  <a:cubicBezTo>
                    <a:pt x="5765" y="7467"/>
                    <a:pt x="5860" y="7435"/>
                    <a:pt x="5923" y="7372"/>
                  </a:cubicBezTo>
                  <a:cubicBezTo>
                    <a:pt x="6017" y="7246"/>
                    <a:pt x="6017" y="7026"/>
                    <a:pt x="5923" y="6900"/>
                  </a:cubicBezTo>
                  <a:lnTo>
                    <a:pt x="4915" y="5923"/>
                  </a:lnTo>
                  <a:cubicBezTo>
                    <a:pt x="4820" y="5797"/>
                    <a:pt x="4820" y="5545"/>
                    <a:pt x="4915" y="5450"/>
                  </a:cubicBezTo>
                  <a:cubicBezTo>
                    <a:pt x="4978" y="5387"/>
                    <a:pt x="5072" y="5356"/>
                    <a:pt x="5163" y="5356"/>
                  </a:cubicBezTo>
                  <a:cubicBezTo>
                    <a:pt x="5253" y="5356"/>
                    <a:pt x="5340" y="5387"/>
                    <a:pt x="5387" y="5450"/>
                  </a:cubicBezTo>
                  <a:lnTo>
                    <a:pt x="6396" y="6427"/>
                  </a:lnTo>
                  <a:cubicBezTo>
                    <a:pt x="6443" y="6490"/>
                    <a:pt x="6529" y="6522"/>
                    <a:pt x="6620" y="6522"/>
                  </a:cubicBezTo>
                  <a:cubicBezTo>
                    <a:pt x="6711" y="6522"/>
                    <a:pt x="6805" y="6490"/>
                    <a:pt x="6868" y="6427"/>
                  </a:cubicBezTo>
                  <a:cubicBezTo>
                    <a:pt x="6963" y="6301"/>
                    <a:pt x="6963" y="6080"/>
                    <a:pt x="6868" y="5954"/>
                  </a:cubicBezTo>
                  <a:lnTo>
                    <a:pt x="5860" y="4978"/>
                  </a:lnTo>
                  <a:cubicBezTo>
                    <a:pt x="5765" y="4852"/>
                    <a:pt x="5765" y="4631"/>
                    <a:pt x="5860" y="4505"/>
                  </a:cubicBezTo>
                  <a:cubicBezTo>
                    <a:pt x="5923" y="4442"/>
                    <a:pt x="6017" y="4411"/>
                    <a:pt x="6108" y="4411"/>
                  </a:cubicBezTo>
                  <a:cubicBezTo>
                    <a:pt x="6199" y="4411"/>
                    <a:pt x="6285" y="4442"/>
                    <a:pt x="6333" y="4505"/>
                  </a:cubicBezTo>
                  <a:lnTo>
                    <a:pt x="7341" y="5482"/>
                  </a:lnTo>
                  <a:cubicBezTo>
                    <a:pt x="7388" y="5545"/>
                    <a:pt x="7475" y="5576"/>
                    <a:pt x="7565" y="5576"/>
                  </a:cubicBezTo>
                  <a:cubicBezTo>
                    <a:pt x="7656" y="5576"/>
                    <a:pt x="7750" y="5545"/>
                    <a:pt x="7813" y="5482"/>
                  </a:cubicBezTo>
                  <a:cubicBezTo>
                    <a:pt x="7908" y="5356"/>
                    <a:pt x="7908" y="5135"/>
                    <a:pt x="7813" y="5009"/>
                  </a:cubicBezTo>
                  <a:lnTo>
                    <a:pt x="7341" y="4537"/>
                  </a:lnTo>
                  <a:cubicBezTo>
                    <a:pt x="7278" y="4348"/>
                    <a:pt x="7278" y="4096"/>
                    <a:pt x="7404" y="4001"/>
                  </a:cubicBezTo>
                  <a:cubicBezTo>
                    <a:pt x="7467" y="3938"/>
                    <a:pt x="7553" y="3907"/>
                    <a:pt x="7640" y="3907"/>
                  </a:cubicBezTo>
                  <a:close/>
                  <a:moveTo>
                    <a:pt x="10554" y="7624"/>
                  </a:moveTo>
                  <a:lnTo>
                    <a:pt x="10806" y="7845"/>
                  </a:lnTo>
                  <a:cubicBezTo>
                    <a:pt x="10964" y="8002"/>
                    <a:pt x="10964" y="8191"/>
                    <a:pt x="10806" y="8317"/>
                  </a:cubicBezTo>
                  <a:lnTo>
                    <a:pt x="8853" y="10239"/>
                  </a:lnTo>
                  <a:cubicBezTo>
                    <a:pt x="8806" y="10302"/>
                    <a:pt x="8719" y="10334"/>
                    <a:pt x="8628" y="10334"/>
                  </a:cubicBezTo>
                  <a:cubicBezTo>
                    <a:pt x="8538" y="10334"/>
                    <a:pt x="8443" y="10302"/>
                    <a:pt x="8380" y="10239"/>
                  </a:cubicBezTo>
                  <a:lnTo>
                    <a:pt x="8160" y="10019"/>
                  </a:lnTo>
                  <a:lnTo>
                    <a:pt x="10554" y="7624"/>
                  </a:lnTo>
                  <a:close/>
                  <a:moveTo>
                    <a:pt x="3277" y="9672"/>
                  </a:moveTo>
                  <a:cubicBezTo>
                    <a:pt x="3434" y="10050"/>
                    <a:pt x="3781" y="10334"/>
                    <a:pt x="4222" y="10334"/>
                  </a:cubicBezTo>
                  <a:lnTo>
                    <a:pt x="6143" y="10334"/>
                  </a:lnTo>
                  <a:lnTo>
                    <a:pt x="6143" y="10680"/>
                  </a:lnTo>
                  <a:lnTo>
                    <a:pt x="6175" y="10680"/>
                  </a:lnTo>
                  <a:cubicBezTo>
                    <a:pt x="6175" y="10869"/>
                    <a:pt x="6017" y="11027"/>
                    <a:pt x="5828" y="11027"/>
                  </a:cubicBezTo>
                  <a:lnTo>
                    <a:pt x="1040" y="11027"/>
                  </a:lnTo>
                  <a:cubicBezTo>
                    <a:pt x="819" y="11027"/>
                    <a:pt x="662" y="10869"/>
                    <a:pt x="662" y="10680"/>
                  </a:cubicBezTo>
                  <a:lnTo>
                    <a:pt x="662" y="9672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40" y="11657"/>
                  </a:cubicBezTo>
                  <a:lnTo>
                    <a:pt x="5828" y="11657"/>
                  </a:lnTo>
                  <a:cubicBezTo>
                    <a:pt x="6396" y="11657"/>
                    <a:pt x="6868" y="11184"/>
                    <a:pt x="6868" y="10649"/>
                  </a:cubicBezTo>
                  <a:lnTo>
                    <a:pt x="6868" y="10334"/>
                  </a:lnTo>
                  <a:lnTo>
                    <a:pt x="7467" y="10334"/>
                  </a:lnTo>
                  <a:lnTo>
                    <a:pt x="7876" y="10775"/>
                  </a:lnTo>
                  <a:cubicBezTo>
                    <a:pt x="8081" y="10964"/>
                    <a:pt x="8349" y="11058"/>
                    <a:pt x="8613" y="11058"/>
                  </a:cubicBezTo>
                  <a:cubicBezTo>
                    <a:pt x="8877" y="11058"/>
                    <a:pt x="9136" y="10964"/>
                    <a:pt x="9325" y="10775"/>
                  </a:cubicBezTo>
                  <a:lnTo>
                    <a:pt x="11279" y="8821"/>
                  </a:lnTo>
                  <a:cubicBezTo>
                    <a:pt x="11688" y="8443"/>
                    <a:pt x="11688" y="7782"/>
                    <a:pt x="11310" y="7372"/>
                  </a:cubicBezTo>
                  <a:lnTo>
                    <a:pt x="10869" y="6931"/>
                  </a:lnTo>
                  <a:cubicBezTo>
                    <a:pt x="10554" y="6080"/>
                    <a:pt x="10082" y="5261"/>
                    <a:pt x="9420" y="4505"/>
                  </a:cubicBezTo>
                  <a:lnTo>
                    <a:pt x="8380" y="3466"/>
                  </a:lnTo>
                  <a:cubicBezTo>
                    <a:pt x="8191" y="3277"/>
                    <a:pt x="7931" y="3182"/>
                    <a:pt x="7668" y="3182"/>
                  </a:cubicBezTo>
                  <a:cubicBezTo>
                    <a:pt x="7404" y="3182"/>
                    <a:pt x="7136" y="3277"/>
                    <a:pt x="6931" y="3466"/>
                  </a:cubicBezTo>
                  <a:lnTo>
                    <a:pt x="6868" y="3560"/>
                  </a:lnTo>
                  <a:lnTo>
                    <a:pt x="6868" y="1040"/>
                  </a:lnTo>
                  <a:cubicBezTo>
                    <a:pt x="6868" y="473"/>
                    <a:pt x="6396" y="0"/>
                    <a:pt x="58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959" name="Google Shape;959;p52"/>
          <p:cNvGrpSpPr/>
          <p:nvPr/>
        </p:nvGrpSpPr>
        <p:grpSpPr>
          <a:xfrm>
            <a:off x="2271158" y="3518534"/>
            <a:ext cx="955800" cy="956100"/>
            <a:chOff x="2290658" y="3518534"/>
            <a:chExt cx="955800" cy="956100"/>
          </a:xfrm>
        </p:grpSpPr>
        <p:sp>
          <p:nvSpPr>
            <p:cNvPr id="960" name="Google Shape;960;p52"/>
            <p:cNvSpPr/>
            <p:nvPr/>
          </p:nvSpPr>
          <p:spPr>
            <a:xfrm>
              <a:off x="2290658" y="3518534"/>
              <a:ext cx="955800" cy="956100"/>
            </a:xfrm>
            <a:prstGeom prst="rect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228600" rotWithShape="0" algn="bl" dir="5400000" dist="104775">
                <a:srgbClr val="000000">
                  <a:alpha val="7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61" name="Google Shape;961;p52"/>
            <p:cNvGrpSpPr/>
            <p:nvPr/>
          </p:nvGrpSpPr>
          <p:grpSpPr>
            <a:xfrm>
              <a:off x="2604218" y="3831783"/>
              <a:ext cx="328695" cy="327823"/>
              <a:chOff x="-937025" y="2064750"/>
              <a:chExt cx="292225" cy="291450"/>
            </a:xfrm>
          </p:grpSpPr>
          <p:sp>
            <p:nvSpPr>
              <p:cNvPr id="962" name="Google Shape;962;p52"/>
              <p:cNvSpPr/>
              <p:nvPr/>
            </p:nvSpPr>
            <p:spPr>
              <a:xfrm>
                <a:off x="-834625" y="2134850"/>
                <a:ext cx="86650" cy="85075"/>
              </a:xfrm>
              <a:custGeom>
                <a:rect b="b" l="l" r="r" t="t"/>
                <a:pathLst>
                  <a:path extrusionOk="0" h="3403" w="3466">
                    <a:moveTo>
                      <a:pt x="1702" y="599"/>
                    </a:moveTo>
                    <a:cubicBezTo>
                      <a:pt x="1922" y="599"/>
                      <a:pt x="2080" y="788"/>
                      <a:pt x="2080" y="977"/>
                    </a:cubicBezTo>
                    <a:cubicBezTo>
                      <a:pt x="2080" y="1166"/>
                      <a:pt x="1922" y="1324"/>
                      <a:pt x="1702" y="1324"/>
                    </a:cubicBezTo>
                    <a:cubicBezTo>
                      <a:pt x="1512" y="1324"/>
                      <a:pt x="1355" y="1166"/>
                      <a:pt x="1355" y="977"/>
                    </a:cubicBezTo>
                    <a:cubicBezTo>
                      <a:pt x="1355" y="788"/>
                      <a:pt x="1512" y="599"/>
                      <a:pt x="1702" y="599"/>
                    </a:cubicBezTo>
                    <a:close/>
                    <a:moveTo>
                      <a:pt x="1765" y="2048"/>
                    </a:moveTo>
                    <a:cubicBezTo>
                      <a:pt x="2174" y="2048"/>
                      <a:pt x="2584" y="2300"/>
                      <a:pt x="2741" y="2710"/>
                    </a:cubicBezTo>
                    <a:lnTo>
                      <a:pt x="756" y="2710"/>
                    </a:lnTo>
                    <a:cubicBezTo>
                      <a:pt x="914" y="2300"/>
                      <a:pt x="1292" y="2048"/>
                      <a:pt x="1765" y="2048"/>
                    </a:cubicBezTo>
                    <a:close/>
                    <a:moveTo>
                      <a:pt x="1702" y="0"/>
                    </a:moveTo>
                    <a:cubicBezTo>
                      <a:pt x="1166" y="0"/>
                      <a:pt x="693" y="441"/>
                      <a:pt x="693" y="1009"/>
                    </a:cubicBezTo>
                    <a:cubicBezTo>
                      <a:pt x="693" y="1198"/>
                      <a:pt x="788" y="1387"/>
                      <a:pt x="851" y="1576"/>
                    </a:cubicBezTo>
                    <a:cubicBezTo>
                      <a:pt x="347" y="1891"/>
                      <a:pt x="0" y="2426"/>
                      <a:pt x="0" y="3056"/>
                    </a:cubicBezTo>
                    <a:cubicBezTo>
                      <a:pt x="0" y="3245"/>
                      <a:pt x="158" y="3403"/>
                      <a:pt x="347" y="3403"/>
                    </a:cubicBezTo>
                    <a:lnTo>
                      <a:pt x="3088" y="3403"/>
                    </a:lnTo>
                    <a:cubicBezTo>
                      <a:pt x="3308" y="3403"/>
                      <a:pt x="3466" y="3245"/>
                      <a:pt x="3466" y="3056"/>
                    </a:cubicBezTo>
                    <a:cubicBezTo>
                      <a:pt x="3434" y="2426"/>
                      <a:pt x="3088" y="1828"/>
                      <a:pt x="2584" y="1576"/>
                    </a:cubicBezTo>
                    <a:cubicBezTo>
                      <a:pt x="2710" y="1387"/>
                      <a:pt x="2741" y="1198"/>
                      <a:pt x="2741" y="1009"/>
                    </a:cubicBezTo>
                    <a:cubicBezTo>
                      <a:pt x="2741" y="441"/>
                      <a:pt x="2269" y="0"/>
                      <a:pt x="17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" name="Google Shape;963;p52"/>
              <p:cNvSpPr/>
              <p:nvPr/>
            </p:nvSpPr>
            <p:spPr>
              <a:xfrm>
                <a:off x="-936225" y="2304975"/>
                <a:ext cx="289850" cy="51225"/>
              </a:xfrm>
              <a:custGeom>
                <a:rect b="b" l="l" r="r" t="t"/>
                <a:pathLst>
                  <a:path extrusionOk="0" h="2049" w="11594">
                    <a:moveTo>
                      <a:pt x="3056" y="662"/>
                    </a:moveTo>
                    <a:cubicBezTo>
                      <a:pt x="3277" y="662"/>
                      <a:pt x="3434" y="820"/>
                      <a:pt x="3434" y="1009"/>
                    </a:cubicBezTo>
                    <a:cubicBezTo>
                      <a:pt x="3434" y="1229"/>
                      <a:pt x="3277" y="1387"/>
                      <a:pt x="3056" y="1387"/>
                    </a:cubicBezTo>
                    <a:lnTo>
                      <a:pt x="1008" y="1387"/>
                    </a:lnTo>
                    <a:cubicBezTo>
                      <a:pt x="819" y="1387"/>
                      <a:pt x="662" y="1229"/>
                      <a:pt x="662" y="1009"/>
                    </a:cubicBezTo>
                    <a:cubicBezTo>
                      <a:pt x="662" y="820"/>
                      <a:pt x="819" y="662"/>
                      <a:pt x="1008" y="662"/>
                    </a:cubicBezTo>
                    <a:close/>
                    <a:moveTo>
                      <a:pt x="10586" y="693"/>
                    </a:moveTo>
                    <a:cubicBezTo>
                      <a:pt x="10775" y="693"/>
                      <a:pt x="10932" y="851"/>
                      <a:pt x="10932" y="1072"/>
                    </a:cubicBezTo>
                    <a:cubicBezTo>
                      <a:pt x="10901" y="1229"/>
                      <a:pt x="10775" y="1387"/>
                      <a:pt x="10586" y="1387"/>
                    </a:cubicBezTo>
                    <a:lnTo>
                      <a:pt x="4001" y="1387"/>
                    </a:lnTo>
                    <a:cubicBezTo>
                      <a:pt x="4096" y="1166"/>
                      <a:pt x="4096" y="914"/>
                      <a:pt x="4001" y="693"/>
                    </a:cubicBezTo>
                    <a:close/>
                    <a:moveTo>
                      <a:pt x="1008" y="0"/>
                    </a:moveTo>
                    <a:cubicBezTo>
                      <a:pt x="473" y="0"/>
                      <a:pt x="0" y="473"/>
                      <a:pt x="0" y="1009"/>
                    </a:cubicBezTo>
                    <a:cubicBezTo>
                      <a:pt x="0" y="1576"/>
                      <a:pt x="473" y="2048"/>
                      <a:pt x="1008" y="2048"/>
                    </a:cubicBezTo>
                    <a:lnTo>
                      <a:pt x="10586" y="2048"/>
                    </a:lnTo>
                    <a:cubicBezTo>
                      <a:pt x="11121" y="2048"/>
                      <a:pt x="11594" y="1576"/>
                      <a:pt x="11594" y="1009"/>
                    </a:cubicBezTo>
                    <a:cubicBezTo>
                      <a:pt x="11594" y="473"/>
                      <a:pt x="11121" y="0"/>
                      <a:pt x="105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" name="Google Shape;964;p52"/>
              <p:cNvSpPr/>
              <p:nvPr/>
            </p:nvSpPr>
            <p:spPr>
              <a:xfrm>
                <a:off x="-937025" y="2064750"/>
                <a:ext cx="292225" cy="223125"/>
              </a:xfrm>
              <a:custGeom>
                <a:rect b="b" l="l" r="r" t="t"/>
                <a:pathLst>
                  <a:path extrusionOk="0" h="8925" w="11689">
                    <a:moveTo>
                      <a:pt x="3813" y="662"/>
                    </a:moveTo>
                    <a:cubicBezTo>
                      <a:pt x="4002" y="662"/>
                      <a:pt x="4159" y="820"/>
                      <a:pt x="4159" y="1009"/>
                    </a:cubicBezTo>
                    <a:lnTo>
                      <a:pt x="4159" y="1355"/>
                    </a:lnTo>
                    <a:lnTo>
                      <a:pt x="3813" y="1355"/>
                    </a:lnTo>
                    <a:cubicBezTo>
                      <a:pt x="3246" y="1355"/>
                      <a:pt x="2773" y="1828"/>
                      <a:pt x="2773" y="2395"/>
                    </a:cubicBezTo>
                    <a:lnTo>
                      <a:pt x="2773" y="4978"/>
                    </a:lnTo>
                    <a:lnTo>
                      <a:pt x="2080" y="5703"/>
                    </a:lnTo>
                    <a:lnTo>
                      <a:pt x="2080" y="5199"/>
                    </a:lnTo>
                    <a:cubicBezTo>
                      <a:pt x="2080" y="4978"/>
                      <a:pt x="1922" y="4821"/>
                      <a:pt x="1702" y="4821"/>
                    </a:cubicBezTo>
                    <a:lnTo>
                      <a:pt x="1040" y="4821"/>
                    </a:lnTo>
                    <a:cubicBezTo>
                      <a:pt x="851" y="4821"/>
                      <a:pt x="694" y="4663"/>
                      <a:pt x="694" y="4474"/>
                    </a:cubicBezTo>
                    <a:lnTo>
                      <a:pt x="694" y="1009"/>
                    </a:lnTo>
                    <a:cubicBezTo>
                      <a:pt x="694" y="820"/>
                      <a:pt x="851" y="662"/>
                      <a:pt x="1040" y="662"/>
                    </a:cubicBezTo>
                    <a:close/>
                    <a:moveTo>
                      <a:pt x="10649" y="662"/>
                    </a:moveTo>
                    <a:cubicBezTo>
                      <a:pt x="10838" y="662"/>
                      <a:pt x="10996" y="820"/>
                      <a:pt x="10996" y="1009"/>
                    </a:cubicBezTo>
                    <a:lnTo>
                      <a:pt x="10996" y="4474"/>
                    </a:lnTo>
                    <a:cubicBezTo>
                      <a:pt x="10996" y="4695"/>
                      <a:pt x="10838" y="4852"/>
                      <a:pt x="10649" y="4852"/>
                    </a:cubicBezTo>
                    <a:lnTo>
                      <a:pt x="9893" y="4852"/>
                    </a:lnTo>
                    <a:cubicBezTo>
                      <a:pt x="9704" y="4852"/>
                      <a:pt x="9547" y="5010"/>
                      <a:pt x="9547" y="5199"/>
                    </a:cubicBezTo>
                    <a:lnTo>
                      <a:pt x="9547" y="5703"/>
                    </a:lnTo>
                    <a:lnTo>
                      <a:pt x="8885" y="5010"/>
                    </a:lnTo>
                    <a:lnTo>
                      <a:pt x="8885" y="2395"/>
                    </a:lnTo>
                    <a:cubicBezTo>
                      <a:pt x="8885" y="1859"/>
                      <a:pt x="8412" y="1387"/>
                      <a:pt x="7845" y="1387"/>
                    </a:cubicBezTo>
                    <a:lnTo>
                      <a:pt x="7499" y="1387"/>
                    </a:lnTo>
                    <a:lnTo>
                      <a:pt x="7499" y="1009"/>
                    </a:lnTo>
                    <a:cubicBezTo>
                      <a:pt x="7499" y="820"/>
                      <a:pt x="7656" y="662"/>
                      <a:pt x="7845" y="662"/>
                    </a:cubicBezTo>
                    <a:close/>
                    <a:moveTo>
                      <a:pt x="7845" y="2048"/>
                    </a:moveTo>
                    <a:cubicBezTo>
                      <a:pt x="8066" y="2048"/>
                      <a:pt x="8223" y="2206"/>
                      <a:pt x="8223" y="2395"/>
                    </a:cubicBezTo>
                    <a:lnTo>
                      <a:pt x="8223" y="6522"/>
                    </a:lnTo>
                    <a:cubicBezTo>
                      <a:pt x="8223" y="6742"/>
                      <a:pt x="8066" y="6900"/>
                      <a:pt x="7845" y="6900"/>
                    </a:cubicBezTo>
                    <a:lnTo>
                      <a:pt x="6711" y="6900"/>
                    </a:lnTo>
                    <a:cubicBezTo>
                      <a:pt x="6585" y="6900"/>
                      <a:pt x="6491" y="6931"/>
                      <a:pt x="6428" y="7057"/>
                    </a:cubicBezTo>
                    <a:lnTo>
                      <a:pt x="5798" y="8003"/>
                    </a:lnTo>
                    <a:lnTo>
                      <a:pt x="5167" y="7057"/>
                    </a:lnTo>
                    <a:cubicBezTo>
                      <a:pt x="5104" y="6963"/>
                      <a:pt x="5010" y="6900"/>
                      <a:pt x="4915" y="6900"/>
                    </a:cubicBezTo>
                    <a:lnTo>
                      <a:pt x="3750" y="6900"/>
                    </a:lnTo>
                    <a:cubicBezTo>
                      <a:pt x="3561" y="6900"/>
                      <a:pt x="3403" y="6742"/>
                      <a:pt x="3403" y="6522"/>
                    </a:cubicBezTo>
                    <a:lnTo>
                      <a:pt x="3403" y="2395"/>
                    </a:lnTo>
                    <a:cubicBezTo>
                      <a:pt x="3403" y="2206"/>
                      <a:pt x="3561" y="2048"/>
                      <a:pt x="3750" y="2048"/>
                    </a:cubicBezTo>
                    <a:close/>
                    <a:moveTo>
                      <a:pt x="1009" y="0"/>
                    </a:moveTo>
                    <a:cubicBezTo>
                      <a:pt x="473" y="0"/>
                      <a:pt x="1" y="473"/>
                      <a:pt x="1" y="1009"/>
                    </a:cubicBezTo>
                    <a:lnTo>
                      <a:pt x="1" y="4474"/>
                    </a:lnTo>
                    <a:cubicBezTo>
                      <a:pt x="1" y="5041"/>
                      <a:pt x="473" y="5514"/>
                      <a:pt x="1009" y="5514"/>
                    </a:cubicBezTo>
                    <a:lnTo>
                      <a:pt x="1355" y="5514"/>
                    </a:lnTo>
                    <a:lnTo>
                      <a:pt x="1355" y="6522"/>
                    </a:lnTo>
                    <a:cubicBezTo>
                      <a:pt x="1355" y="6736"/>
                      <a:pt x="1544" y="6877"/>
                      <a:pt x="1724" y="6877"/>
                    </a:cubicBezTo>
                    <a:cubicBezTo>
                      <a:pt x="1809" y="6877"/>
                      <a:pt x="1893" y="6845"/>
                      <a:pt x="1954" y="6774"/>
                    </a:cubicBezTo>
                    <a:lnTo>
                      <a:pt x="2742" y="5986"/>
                    </a:lnTo>
                    <a:lnTo>
                      <a:pt x="2742" y="6522"/>
                    </a:lnTo>
                    <a:cubicBezTo>
                      <a:pt x="2742" y="7089"/>
                      <a:pt x="3214" y="7562"/>
                      <a:pt x="3781" y="7562"/>
                    </a:cubicBezTo>
                    <a:lnTo>
                      <a:pt x="4726" y="7562"/>
                    </a:lnTo>
                    <a:lnTo>
                      <a:pt x="5545" y="8759"/>
                    </a:lnTo>
                    <a:cubicBezTo>
                      <a:pt x="5608" y="8869"/>
                      <a:pt x="5719" y="8924"/>
                      <a:pt x="5825" y="8924"/>
                    </a:cubicBezTo>
                    <a:cubicBezTo>
                      <a:pt x="5931" y="8924"/>
                      <a:pt x="6034" y="8869"/>
                      <a:pt x="6081" y="8759"/>
                    </a:cubicBezTo>
                    <a:lnTo>
                      <a:pt x="6932" y="7562"/>
                    </a:lnTo>
                    <a:lnTo>
                      <a:pt x="7877" y="7562"/>
                    </a:lnTo>
                    <a:cubicBezTo>
                      <a:pt x="8412" y="7562"/>
                      <a:pt x="8885" y="7089"/>
                      <a:pt x="8885" y="6522"/>
                    </a:cubicBezTo>
                    <a:lnTo>
                      <a:pt x="8885" y="5986"/>
                    </a:lnTo>
                    <a:lnTo>
                      <a:pt x="9673" y="6774"/>
                    </a:lnTo>
                    <a:cubicBezTo>
                      <a:pt x="9733" y="6845"/>
                      <a:pt x="9817" y="6877"/>
                      <a:pt x="9903" y="6877"/>
                    </a:cubicBezTo>
                    <a:cubicBezTo>
                      <a:pt x="10083" y="6877"/>
                      <a:pt x="10271" y="6736"/>
                      <a:pt x="10271" y="6522"/>
                    </a:cubicBezTo>
                    <a:lnTo>
                      <a:pt x="10271" y="5514"/>
                    </a:lnTo>
                    <a:lnTo>
                      <a:pt x="10649" y="5514"/>
                    </a:lnTo>
                    <a:cubicBezTo>
                      <a:pt x="11216" y="5514"/>
                      <a:pt x="11689" y="5041"/>
                      <a:pt x="11689" y="4474"/>
                    </a:cubicBezTo>
                    <a:lnTo>
                      <a:pt x="11689" y="1009"/>
                    </a:lnTo>
                    <a:cubicBezTo>
                      <a:pt x="11689" y="441"/>
                      <a:pt x="11216" y="0"/>
                      <a:pt x="10649" y="0"/>
                    </a:cubicBezTo>
                    <a:lnTo>
                      <a:pt x="7845" y="0"/>
                    </a:lnTo>
                    <a:cubicBezTo>
                      <a:pt x="7310" y="0"/>
                      <a:pt x="6837" y="473"/>
                      <a:pt x="6837" y="1009"/>
                    </a:cubicBezTo>
                    <a:lnTo>
                      <a:pt x="6837" y="1387"/>
                    </a:lnTo>
                    <a:lnTo>
                      <a:pt x="4789" y="1387"/>
                    </a:lnTo>
                    <a:lnTo>
                      <a:pt x="4789" y="1009"/>
                    </a:lnTo>
                    <a:cubicBezTo>
                      <a:pt x="4789" y="473"/>
                      <a:pt x="4317" y="0"/>
                      <a:pt x="378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65" name="Google Shape;965;p52"/>
          <p:cNvSpPr txBox="1"/>
          <p:nvPr/>
        </p:nvSpPr>
        <p:spPr>
          <a:xfrm>
            <a:off x="2251488" y="2709327"/>
            <a:ext cx="1644600" cy="421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r">
              <a:spcBef>
                <a:spcPts val="10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Venus has a beautiful name, but it’s terribly hot, even hotter than Mercury</a:t>
            </a:r>
            <a:b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</a:b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966" name="Google Shape;966;p52"/>
          <p:cNvSpPr txBox="1"/>
          <p:nvPr/>
        </p:nvSpPr>
        <p:spPr>
          <a:xfrm>
            <a:off x="5198688" y="1654975"/>
            <a:ext cx="1625700" cy="388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Mercury is the closest planet to the Sun and is only a bit larger than our Moon</a:t>
            </a: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967" name="Google Shape;967;p52"/>
          <p:cNvSpPr txBox="1"/>
          <p:nvPr/>
        </p:nvSpPr>
        <p:spPr>
          <a:xfrm>
            <a:off x="5189238" y="3831738"/>
            <a:ext cx="1644600" cy="327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Despite being red, Mars is a cold place, not hot. It’s full of iron oxide dust</a:t>
            </a:r>
            <a:endParaRPr sz="9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grpSp>
        <p:nvGrpSpPr>
          <p:cNvPr id="968" name="Google Shape;968;p52"/>
          <p:cNvGrpSpPr/>
          <p:nvPr/>
        </p:nvGrpSpPr>
        <p:grpSpPr>
          <a:xfrm>
            <a:off x="3227016" y="1592875"/>
            <a:ext cx="1820270" cy="513000"/>
            <a:chOff x="2826575" y="2130000"/>
            <a:chExt cx="479700" cy="513000"/>
          </a:xfrm>
        </p:grpSpPr>
        <p:cxnSp>
          <p:nvCxnSpPr>
            <p:cNvPr id="969" name="Google Shape;969;p52"/>
            <p:cNvCxnSpPr/>
            <p:nvPr/>
          </p:nvCxnSpPr>
          <p:spPr>
            <a:xfrm>
              <a:off x="3306275" y="2130000"/>
              <a:ext cx="0" cy="5130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0" name="Google Shape;970;p52"/>
            <p:cNvCxnSpPr/>
            <p:nvPr/>
          </p:nvCxnSpPr>
          <p:spPr>
            <a:xfrm rot="10800000">
              <a:off x="2826575" y="2391625"/>
              <a:ext cx="4797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71" name="Google Shape;971;p52"/>
          <p:cNvGrpSpPr/>
          <p:nvPr/>
        </p:nvGrpSpPr>
        <p:grpSpPr>
          <a:xfrm rot="10800000">
            <a:off x="4048341" y="2666475"/>
            <a:ext cx="1820270" cy="513000"/>
            <a:chOff x="2826575" y="2130000"/>
            <a:chExt cx="479700" cy="513000"/>
          </a:xfrm>
        </p:grpSpPr>
        <p:cxnSp>
          <p:nvCxnSpPr>
            <p:cNvPr id="972" name="Google Shape;972;p52"/>
            <p:cNvCxnSpPr/>
            <p:nvPr/>
          </p:nvCxnSpPr>
          <p:spPr>
            <a:xfrm>
              <a:off x="3306275" y="2130000"/>
              <a:ext cx="0" cy="5130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3" name="Google Shape;973;p52"/>
            <p:cNvCxnSpPr/>
            <p:nvPr/>
          </p:nvCxnSpPr>
          <p:spPr>
            <a:xfrm rot="10800000">
              <a:off x="2826575" y="2391625"/>
              <a:ext cx="4797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74" name="Google Shape;974;p52"/>
          <p:cNvGrpSpPr/>
          <p:nvPr/>
        </p:nvGrpSpPr>
        <p:grpSpPr>
          <a:xfrm>
            <a:off x="3227016" y="3740075"/>
            <a:ext cx="1820270" cy="513000"/>
            <a:chOff x="2826575" y="2130000"/>
            <a:chExt cx="479700" cy="513000"/>
          </a:xfrm>
        </p:grpSpPr>
        <p:cxnSp>
          <p:nvCxnSpPr>
            <p:cNvPr id="975" name="Google Shape;975;p52"/>
            <p:cNvCxnSpPr/>
            <p:nvPr/>
          </p:nvCxnSpPr>
          <p:spPr>
            <a:xfrm>
              <a:off x="3306275" y="2130000"/>
              <a:ext cx="0" cy="51300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6" name="Google Shape;976;p52"/>
            <p:cNvCxnSpPr/>
            <p:nvPr/>
          </p:nvCxnSpPr>
          <p:spPr>
            <a:xfrm rot="10800000">
              <a:off x="2826575" y="2391625"/>
              <a:ext cx="4797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80" name="Shape 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1" name="Google Shape;981;p53"/>
          <p:cNvSpPr txBox="1"/>
          <p:nvPr>
            <p:ph type="ctrTitle"/>
          </p:nvPr>
        </p:nvSpPr>
        <p:spPr>
          <a:xfrm flipH="1">
            <a:off x="5580350" y="2034975"/>
            <a:ext cx="2111100" cy="74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7337D4"/>
                </a:solidFill>
              </a:rPr>
              <a:t>Desktop </a:t>
            </a:r>
            <a:r>
              <a:rPr lang="es">
                <a:solidFill>
                  <a:srgbClr val="FFFFFF"/>
                </a:solidFill>
              </a:rPr>
              <a:t>software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82" name="Google Shape;982;p53"/>
          <p:cNvSpPr txBox="1"/>
          <p:nvPr>
            <p:ph idx="1" type="subTitle"/>
          </p:nvPr>
        </p:nvSpPr>
        <p:spPr>
          <a:xfrm>
            <a:off x="5456450" y="2776275"/>
            <a:ext cx="2235000" cy="12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</a:t>
            </a:r>
            <a:r>
              <a:rPr lang="es"/>
              <a:t>ou can replace the image on the screen with your own work. Just delete this one, add yours and send it to the back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83" name="Google Shape;983;p53"/>
          <p:cNvPicPr preferRelativeResize="0"/>
          <p:nvPr/>
        </p:nvPicPr>
        <p:blipFill rotWithShape="1">
          <a:blip r:embed="rId3">
            <a:alphaModFix/>
          </a:blip>
          <a:srcRect b="21813" l="0" r="0" t="0"/>
          <a:stretch/>
        </p:blipFill>
        <p:spPr>
          <a:xfrm>
            <a:off x="1404086" y="1267535"/>
            <a:ext cx="3490740" cy="212646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84" name="Google Shape;984;p53"/>
          <p:cNvGrpSpPr/>
          <p:nvPr/>
        </p:nvGrpSpPr>
        <p:grpSpPr>
          <a:xfrm>
            <a:off x="1267995" y="1142417"/>
            <a:ext cx="3753274" cy="2858653"/>
            <a:chOff x="3804623" y="931514"/>
            <a:chExt cx="4311631" cy="3283920"/>
          </a:xfrm>
        </p:grpSpPr>
        <p:grpSp>
          <p:nvGrpSpPr>
            <p:cNvPr id="985" name="Google Shape;985;p53"/>
            <p:cNvGrpSpPr/>
            <p:nvPr/>
          </p:nvGrpSpPr>
          <p:grpSpPr>
            <a:xfrm>
              <a:off x="3804623" y="931514"/>
              <a:ext cx="4311631" cy="3283920"/>
              <a:chOff x="3420275" y="729475"/>
              <a:chExt cx="4831500" cy="3679875"/>
            </a:xfrm>
          </p:grpSpPr>
          <p:sp>
            <p:nvSpPr>
              <p:cNvPr id="986" name="Google Shape;986;p53"/>
              <p:cNvSpPr/>
              <p:nvPr/>
            </p:nvSpPr>
            <p:spPr>
              <a:xfrm>
                <a:off x="3586250" y="883825"/>
                <a:ext cx="4503600" cy="27462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" name="Google Shape;987;p53"/>
              <p:cNvSpPr/>
              <p:nvPr/>
            </p:nvSpPr>
            <p:spPr>
              <a:xfrm>
                <a:off x="5009044" y="3786200"/>
                <a:ext cx="1649975" cy="623150"/>
              </a:xfrm>
              <a:custGeom>
                <a:rect b="b" l="l" r="r" t="t"/>
                <a:pathLst>
                  <a:path extrusionOk="0" h="24926" w="65999">
                    <a:moveTo>
                      <a:pt x="13372" y="0"/>
                    </a:moveTo>
                    <a:cubicBezTo>
                      <a:pt x="13051" y="1881"/>
                      <a:pt x="12653" y="8225"/>
                      <a:pt x="11445" y="11283"/>
                    </a:cubicBezTo>
                    <a:cubicBezTo>
                      <a:pt x="10237" y="14341"/>
                      <a:pt x="7883" y="16511"/>
                      <a:pt x="6125" y="18346"/>
                    </a:cubicBezTo>
                    <a:cubicBezTo>
                      <a:pt x="4367" y="20181"/>
                      <a:pt x="1875" y="21297"/>
                      <a:pt x="896" y="22291"/>
                    </a:cubicBezTo>
                    <a:cubicBezTo>
                      <a:pt x="-82" y="23285"/>
                      <a:pt x="-174" y="23896"/>
                      <a:pt x="254" y="24309"/>
                    </a:cubicBezTo>
                    <a:cubicBezTo>
                      <a:pt x="682" y="24722"/>
                      <a:pt x="805" y="24692"/>
                      <a:pt x="3465" y="24768"/>
                    </a:cubicBezTo>
                    <a:cubicBezTo>
                      <a:pt x="6125" y="24845"/>
                      <a:pt x="10925" y="24768"/>
                      <a:pt x="16215" y="24768"/>
                    </a:cubicBezTo>
                    <a:cubicBezTo>
                      <a:pt x="21505" y="24768"/>
                      <a:pt x="28630" y="24768"/>
                      <a:pt x="35204" y="24768"/>
                    </a:cubicBezTo>
                    <a:cubicBezTo>
                      <a:pt x="41778" y="24768"/>
                      <a:pt x="50783" y="24768"/>
                      <a:pt x="55660" y="24768"/>
                    </a:cubicBezTo>
                    <a:cubicBezTo>
                      <a:pt x="60537" y="24768"/>
                      <a:pt x="62754" y="25104"/>
                      <a:pt x="64466" y="24768"/>
                    </a:cubicBezTo>
                    <a:cubicBezTo>
                      <a:pt x="66178" y="24432"/>
                      <a:pt x="66056" y="23346"/>
                      <a:pt x="65934" y="22750"/>
                    </a:cubicBezTo>
                    <a:cubicBezTo>
                      <a:pt x="65812" y="22154"/>
                      <a:pt x="65353" y="22765"/>
                      <a:pt x="63732" y="21190"/>
                    </a:cubicBezTo>
                    <a:cubicBezTo>
                      <a:pt x="62111" y="19615"/>
                      <a:pt x="57999" y="16512"/>
                      <a:pt x="56210" y="13301"/>
                    </a:cubicBezTo>
                    <a:cubicBezTo>
                      <a:pt x="54421" y="10091"/>
                      <a:pt x="53505" y="4083"/>
                      <a:pt x="53000" y="1927"/>
                    </a:cubicBezTo>
                    <a:cubicBezTo>
                      <a:pt x="52496" y="-229"/>
                      <a:pt x="53153" y="627"/>
                      <a:pt x="53183" y="367"/>
                    </a:cubicBezTo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988" name="Google Shape;988;p53"/>
              <p:cNvSpPr/>
              <p:nvPr/>
            </p:nvSpPr>
            <p:spPr>
              <a:xfrm>
                <a:off x="3420275" y="729475"/>
                <a:ext cx="4831500" cy="3056700"/>
              </a:xfrm>
              <a:prstGeom prst="roundRect">
                <a:avLst>
                  <a:gd fmla="val 3857" name="adj"/>
                </a:avLst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" name="Google Shape;989;p53"/>
              <p:cNvSpPr/>
              <p:nvPr/>
            </p:nvSpPr>
            <p:spPr>
              <a:xfrm>
                <a:off x="3453125" y="762775"/>
                <a:ext cx="4765800" cy="2990100"/>
              </a:xfrm>
              <a:prstGeom prst="roundRect">
                <a:avLst>
                  <a:gd fmla="val 3282" name="adj"/>
                </a:avLst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990" name="Google Shape;990;p53"/>
            <p:cNvCxnSpPr/>
            <p:nvPr/>
          </p:nvCxnSpPr>
          <p:spPr>
            <a:xfrm>
              <a:off x="5238353" y="4162783"/>
              <a:ext cx="14511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94" name="Shape 9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5" name="Google Shape;995;p54"/>
          <p:cNvSpPr txBox="1"/>
          <p:nvPr>
            <p:ph type="ctrTitle"/>
          </p:nvPr>
        </p:nvSpPr>
        <p:spPr>
          <a:xfrm flipH="1">
            <a:off x="1501950" y="2016325"/>
            <a:ext cx="1262700" cy="74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337D4"/>
                </a:solidFill>
              </a:rPr>
              <a:t>Tablet </a:t>
            </a:r>
            <a:r>
              <a:rPr lang="es">
                <a:solidFill>
                  <a:srgbClr val="FFFFFF"/>
                </a:solidFill>
              </a:rPr>
              <a:t>app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96" name="Google Shape;996;p54"/>
          <p:cNvSpPr txBox="1"/>
          <p:nvPr>
            <p:ph idx="1" type="subTitle"/>
          </p:nvPr>
        </p:nvSpPr>
        <p:spPr>
          <a:xfrm>
            <a:off x="1502100" y="2757623"/>
            <a:ext cx="2235000" cy="12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You can replace the image on the screen with your own work. Just delete this one, add yours and send it to the back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97" name="Google Shape;997;p54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5069696" y="1123966"/>
            <a:ext cx="2028775" cy="291117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98" name="Google Shape;998;p54"/>
          <p:cNvGrpSpPr/>
          <p:nvPr/>
        </p:nvGrpSpPr>
        <p:grpSpPr>
          <a:xfrm>
            <a:off x="4888441" y="929768"/>
            <a:ext cx="2388309" cy="3283958"/>
            <a:chOff x="-734425" y="725975"/>
            <a:chExt cx="2684700" cy="3691500"/>
          </a:xfrm>
        </p:grpSpPr>
        <p:sp>
          <p:nvSpPr>
            <p:cNvPr id="999" name="Google Shape;999;p54"/>
            <p:cNvSpPr/>
            <p:nvPr/>
          </p:nvSpPr>
          <p:spPr>
            <a:xfrm>
              <a:off x="-734425" y="725975"/>
              <a:ext cx="2684700" cy="3691500"/>
            </a:xfrm>
            <a:prstGeom prst="roundRect">
              <a:avLst>
                <a:gd fmla="val 4846" name="adj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54"/>
            <p:cNvSpPr/>
            <p:nvPr/>
          </p:nvSpPr>
          <p:spPr>
            <a:xfrm>
              <a:off x="515525" y="4253150"/>
              <a:ext cx="184800" cy="109500"/>
            </a:xfrm>
            <a:prstGeom prst="roundRect">
              <a:avLst>
                <a:gd fmla="val 50000" name="adj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54"/>
            <p:cNvSpPr/>
            <p:nvPr/>
          </p:nvSpPr>
          <p:spPr>
            <a:xfrm>
              <a:off x="577175" y="801325"/>
              <a:ext cx="61500" cy="61500"/>
            </a:xfrm>
            <a:prstGeom prst="ellipse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54"/>
            <p:cNvSpPr/>
            <p:nvPr/>
          </p:nvSpPr>
          <p:spPr>
            <a:xfrm>
              <a:off x="-537625" y="945150"/>
              <a:ext cx="2291100" cy="3270000"/>
            </a:xfrm>
            <a:prstGeom prst="rect">
              <a:avLst/>
            </a:prstGeom>
            <a:noFill/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06" name="Shape 10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" name="Google Shape;1007;p55"/>
          <p:cNvSpPr txBox="1"/>
          <p:nvPr>
            <p:ph type="ctrTitle"/>
          </p:nvPr>
        </p:nvSpPr>
        <p:spPr>
          <a:xfrm flipH="1">
            <a:off x="6523250" y="2034975"/>
            <a:ext cx="1168200" cy="74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7337D4"/>
                </a:solidFill>
              </a:rPr>
              <a:t>Mobile</a:t>
            </a:r>
            <a:r>
              <a:rPr lang="es"/>
              <a:t> web</a:t>
            </a:r>
            <a:endParaRPr/>
          </a:p>
        </p:txBody>
      </p:sp>
      <p:sp>
        <p:nvSpPr>
          <p:cNvPr id="1008" name="Google Shape;1008;p55"/>
          <p:cNvSpPr txBox="1"/>
          <p:nvPr>
            <p:ph idx="1" type="subTitle"/>
          </p:nvPr>
        </p:nvSpPr>
        <p:spPr>
          <a:xfrm>
            <a:off x="5456450" y="2776275"/>
            <a:ext cx="2235000" cy="12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You can replace the image on the screen with your own work. Just delete this one, add yours and send it to the back</a:t>
            </a:r>
            <a:endParaRPr>
              <a:solidFill>
                <a:schemeClr val="lt1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009" name="Google Shape;1009;p55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2755037" y="1223588"/>
            <a:ext cx="1531475" cy="2712674"/>
          </a:xfrm>
          <a:prstGeom prst="rect">
            <a:avLst/>
          </a:prstGeom>
          <a:noFill/>
          <a:ln>
            <a:noFill/>
          </a:ln>
        </p:spPr>
      </p:pic>
      <p:sp>
        <p:nvSpPr>
          <p:cNvPr id="1010" name="Google Shape;1010;p55"/>
          <p:cNvSpPr/>
          <p:nvPr/>
        </p:nvSpPr>
        <p:spPr>
          <a:xfrm>
            <a:off x="2705088" y="950900"/>
            <a:ext cx="1625671" cy="3241680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14" name="Shape 1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5" name="Google Shape;1015;p56"/>
          <p:cNvSpPr txBox="1"/>
          <p:nvPr>
            <p:ph type="ctrTitle"/>
          </p:nvPr>
        </p:nvSpPr>
        <p:spPr>
          <a:xfrm>
            <a:off x="1935525" y="1789206"/>
            <a:ext cx="5301900" cy="6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Thanks!</a:t>
            </a:r>
            <a:endParaRPr/>
          </a:p>
        </p:txBody>
      </p:sp>
      <p:sp>
        <p:nvSpPr>
          <p:cNvPr id="1016" name="Google Shape;1016;p56"/>
          <p:cNvSpPr txBox="1"/>
          <p:nvPr>
            <p:ph idx="1" type="subTitle"/>
          </p:nvPr>
        </p:nvSpPr>
        <p:spPr>
          <a:xfrm>
            <a:off x="2323500" y="2721974"/>
            <a:ext cx="4497000" cy="115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Does anyone have any questions?</a:t>
            </a:r>
            <a:endParaRPr sz="1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addyouremail@freepik.com </a:t>
            </a:r>
            <a:endParaRPr sz="1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+91  620 421 838 </a:t>
            </a:r>
            <a:endParaRPr sz="1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yourcompany.com</a:t>
            </a:r>
            <a:endParaRPr sz="1400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20" name="Shape 1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1" name="Google Shape;1021;p57"/>
          <p:cNvSpPr txBox="1"/>
          <p:nvPr/>
        </p:nvSpPr>
        <p:spPr>
          <a:xfrm>
            <a:off x="1808025" y="1209575"/>
            <a:ext cx="2252700" cy="675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48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credits</a:t>
            </a:r>
            <a:endParaRPr b="1" sz="4800"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</p:txBody>
      </p:sp>
      <p:sp>
        <p:nvSpPr>
          <p:cNvPr id="1022" name="Google Shape;1022;p57"/>
          <p:cNvSpPr txBox="1"/>
          <p:nvPr/>
        </p:nvSpPr>
        <p:spPr>
          <a:xfrm>
            <a:off x="1808030" y="2027836"/>
            <a:ext cx="5319600" cy="1701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This is where you give credit to the ones who are part of this project.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Did you like the resources on this template? Get them for free at our other websites.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Scope One"/>
              <a:buChar char="◂"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Presentation template by </a:t>
            </a:r>
            <a:r>
              <a:rPr lang="es" sz="1000">
                <a:solidFill>
                  <a:srgbClr val="FFFFFF"/>
                </a:solidFill>
                <a:highlight>
                  <a:srgbClr val="7337D4"/>
                </a:highlight>
                <a:uFill>
                  <a:noFill/>
                </a:uFill>
                <a:latin typeface="Scope One"/>
                <a:ea typeface="Scope One"/>
                <a:cs typeface="Scope One"/>
                <a:sym typeface="Scope One"/>
                <a:hlinkClick r:id="rId3"/>
              </a:rPr>
              <a:t>Slidesgo</a:t>
            </a:r>
            <a:endParaRPr sz="1000">
              <a:solidFill>
                <a:srgbClr val="FFFFFF"/>
              </a:solidFill>
              <a:highlight>
                <a:srgbClr val="7337D4"/>
              </a:highlight>
              <a:latin typeface="Scope One"/>
              <a:ea typeface="Scope One"/>
              <a:cs typeface="Scope One"/>
              <a:sym typeface="Scope One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Scope One"/>
              <a:buChar char="◂"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Icons by </a:t>
            </a:r>
            <a:r>
              <a:rPr lang="es" sz="1000">
                <a:solidFill>
                  <a:srgbClr val="FFFFFF"/>
                </a:solidFill>
                <a:highlight>
                  <a:srgbClr val="7337D4"/>
                </a:highlight>
                <a:uFill>
                  <a:noFill/>
                </a:uFill>
                <a:latin typeface="Scope One"/>
                <a:ea typeface="Scope One"/>
                <a:cs typeface="Scope One"/>
                <a:sym typeface="Scope One"/>
                <a:hlinkClick r:id="rId4"/>
              </a:rPr>
              <a:t>Flaticon</a:t>
            </a:r>
            <a:endParaRPr sz="1000">
              <a:solidFill>
                <a:srgbClr val="FFFFFF"/>
              </a:solidFill>
              <a:highlight>
                <a:srgbClr val="7337D4"/>
              </a:highlight>
              <a:latin typeface="Scope One"/>
              <a:ea typeface="Scope One"/>
              <a:cs typeface="Scope One"/>
              <a:sym typeface="Scope One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Scope One"/>
              <a:buChar char="◂"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I</a:t>
            </a: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nfographics by </a:t>
            </a:r>
            <a:r>
              <a:rPr lang="es" sz="1000">
                <a:solidFill>
                  <a:srgbClr val="FFFFFF"/>
                </a:solidFill>
                <a:highlight>
                  <a:srgbClr val="7337D4"/>
                </a:highlight>
                <a:uFill>
                  <a:noFill/>
                </a:uFill>
                <a:latin typeface="Scope One"/>
                <a:ea typeface="Scope One"/>
                <a:cs typeface="Scope One"/>
                <a:sym typeface="Scope One"/>
                <a:hlinkClick r:id="rId5"/>
              </a:rPr>
              <a:t>Freepik</a:t>
            </a:r>
            <a:endParaRPr sz="1000">
              <a:solidFill>
                <a:srgbClr val="FFFFFF"/>
              </a:solidFill>
              <a:highlight>
                <a:srgbClr val="7337D4"/>
              </a:highlight>
              <a:latin typeface="Scope One"/>
              <a:ea typeface="Scope One"/>
              <a:cs typeface="Scope One"/>
              <a:sym typeface="Scope One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Scope One"/>
              <a:buChar char="◂"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Images created by Freepik and </a:t>
            </a:r>
            <a:r>
              <a:rPr lang="es" sz="1000">
                <a:solidFill>
                  <a:srgbClr val="FFFFFF"/>
                </a:solidFill>
                <a:highlight>
                  <a:srgbClr val="7337D4"/>
                </a:highlight>
                <a:latin typeface="Scope One"/>
                <a:ea typeface="Scope One"/>
                <a:cs typeface="Scope One"/>
                <a:sym typeface="Scope One"/>
              </a:rPr>
              <a:t>rawpixel</a:t>
            </a: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 -Freepik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Scope One"/>
              <a:buChar char="◂"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Author introduction slide photo created by Freepik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Scope One"/>
              <a:buChar char="◂"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Text &amp; Image slide photo created by Freepik.com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26" name="Shape 10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" name="Google Shape;1027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28" name="Google Shape;1028;p58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029" name="Google Shape;1029;p58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33" name="Shape 1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" name="Google Shape;1034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35" name="Google Shape;1035;p59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This presentation has been made using the following fonts: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036" name="Google Shape;1036;p59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FFFFF"/>
                </a:solidFill>
              </a:rPr>
              <a:t>Unica One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https://fonts.google.com/specimen/Unica+One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FFFFF"/>
                </a:solidFill>
              </a:rPr>
              <a:t>Scope One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https://fonts.google.com/specimen/Scope+One)</a:t>
            </a:r>
            <a:endParaRPr b="1">
              <a:solidFill>
                <a:srgbClr val="FFFFFF"/>
              </a:solidFill>
            </a:endParaRPr>
          </a:p>
        </p:txBody>
      </p:sp>
      <p:grpSp>
        <p:nvGrpSpPr>
          <p:cNvPr id="1037" name="Google Shape;1037;p59"/>
          <p:cNvGrpSpPr/>
          <p:nvPr/>
        </p:nvGrpSpPr>
        <p:grpSpPr>
          <a:xfrm>
            <a:off x="2052625" y="3498875"/>
            <a:ext cx="3976875" cy="754200"/>
            <a:chOff x="2052655" y="3498875"/>
            <a:chExt cx="3976875" cy="754200"/>
          </a:xfrm>
        </p:grpSpPr>
        <p:sp>
          <p:nvSpPr>
            <p:cNvPr id="1038" name="Google Shape;1038;p59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21F7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9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A2287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9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5E2CA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9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2A144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9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#421f78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043" name="Google Shape;1043;p59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#4a2287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044" name="Google Shape;1044;p59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#5e2cab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045" name="Google Shape;1045;p59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#2a144c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046" name="Google Shape;1046;p59"/>
          <p:cNvGrpSpPr/>
          <p:nvPr/>
        </p:nvGrpSpPr>
        <p:grpSpPr>
          <a:xfrm>
            <a:off x="6299939" y="3498875"/>
            <a:ext cx="791411" cy="754200"/>
            <a:chOff x="5238120" y="3498875"/>
            <a:chExt cx="791411" cy="754200"/>
          </a:xfrm>
        </p:grpSpPr>
        <p:sp>
          <p:nvSpPr>
            <p:cNvPr id="1047" name="Google Shape;1047;p59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7337D4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9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#7337d4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52" name="Shape 1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" name="Google Shape;1053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54" name="Google Shape;1054;p60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055" name="Google Shape;1055;p60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056" name="Google Shape;1056;p60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60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60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60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60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60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60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60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60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60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60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60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60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" name="Google Shape;1069;p60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070" name="Google Shape;1070;p60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60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" name="Google Shape;1072;p60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073" name="Google Shape;1073;p60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60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60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60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" name="Google Shape;1077;p60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078" name="Google Shape;1078;p60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60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" name="Google Shape;1080;p60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081" name="Google Shape;1081;p60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60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60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" name="Google Shape;1084;p60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085" name="Google Shape;1085;p60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60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60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" name="Google Shape;1088;p60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089" name="Google Shape;1089;p60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60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" name="Google Shape;1091;p60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092" name="Google Shape;1092;p60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60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60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60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" name="Google Shape;1096;p60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097" name="Google Shape;1097;p60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60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60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60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" name="Google Shape;1101;p60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102" name="Google Shape;1102;p60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60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60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60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60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" name="Google Shape;1107;p60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108" name="Google Shape;1108;p60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60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60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60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60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60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60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60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60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60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60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60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60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60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60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60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60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60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60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60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60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60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" name="Google Shape;1130;p60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131" name="Google Shape;1131;p60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60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60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60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60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60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60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60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60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60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60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60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60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60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60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60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60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60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60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60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60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60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60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60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60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60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60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60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60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60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60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60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60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60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60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60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60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60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60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60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60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60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60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60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60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60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60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60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60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60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60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60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60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60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60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60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60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60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60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" name="Google Shape;1190;p60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191" name="Google Shape;1191;p60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60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60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60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60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60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60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60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60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60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60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60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" name="Google Shape;1203;p60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204" name="Google Shape;1204;p60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60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60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60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60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60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60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60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60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60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" name="Google Shape;1214;p60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215" name="Google Shape;1215;p60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60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60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60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" name="Google Shape;1219;p60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220" name="Google Shape;1220;p60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60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60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" name="Google Shape;1223;p60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224" name="Google Shape;1224;p60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60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60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60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60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60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" name="Google Shape;1230;p60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231" name="Google Shape;1231;p60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60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60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60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60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60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60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" name="Google Shape;1238;p60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239" name="Google Shape;1239;p60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60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60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60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60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" name="Google Shape;1244;p60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245" name="Google Shape;1245;p60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60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60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60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60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60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60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60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60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60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5" name="Google Shape;1255;p60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6" name="Google Shape;1256;p60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7" name="Google Shape;1257;p60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8" name="Google Shape;1258;p60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9" name="Google Shape;1259;p60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260" name="Google Shape;1260;p60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60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" name="Google Shape;1262;p60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263" name="Google Shape;1263;p60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60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" name="Google Shape;1265;p60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266" name="Google Shape;1266;p60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60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" name="Google Shape;1268;p60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269" name="Google Shape;1269;p60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60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" name="Google Shape;1271;p60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272" name="Google Shape;1272;p60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60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" name="Google Shape;1274;p60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275" name="Google Shape;1275;p60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60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" name="Google Shape;1277;p60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278" name="Google Shape;1278;p60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60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" name="Google Shape;1280;p60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281" name="Google Shape;1281;p60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60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60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" name="Google Shape;1284;p60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285" name="Google Shape;1285;p60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60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60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" name="Google Shape;1288;p60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289" name="Google Shape;1289;p60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60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60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" name="Google Shape;1292;p60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293" name="Google Shape;1293;p60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60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60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" name="Google Shape;1296;p60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297" name="Google Shape;1297;p60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60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60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" name="Google Shape;1300;p60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301" name="Google Shape;1301;p60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60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60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" name="Google Shape;1304;p60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305" name="Google Shape;1305;p60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60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7" name="Google Shape;1307;p60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8" name="Google Shape;1308;p60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9" name="Google Shape;1309;p60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" name="Google Shape;1310;p60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1" name="Google Shape;1311;p60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2" name="Google Shape;1312;p60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3" name="Google Shape;1313;p60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4" name="Google Shape;1314;p60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5" name="Google Shape;1315;p60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6" name="Google Shape;1316;p60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" name="Google Shape;1317;p60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8" name="Google Shape;1318;p60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319" name="Google Shape;1319;p60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60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1" name="Google Shape;1321;p60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2" name="Google Shape;1322;p60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323" name="Google Shape;1323;p60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60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" name="Google Shape;1325;p60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326" name="Google Shape;1326;p60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60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8" name="Google Shape;1328;p60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9" name="Google Shape;1329;p60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" name="Google Shape;1330;p60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1" name="Google Shape;1331;p60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332" name="Google Shape;1332;p60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60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60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60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60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60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60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60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60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" name="Google Shape;1341;p60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342" name="Google Shape;1342;p60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60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60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60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60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60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60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60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60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60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60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60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60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60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60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60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8" name="Google Shape;1358;p60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359" name="Google Shape;1359;p60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60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" name="Google Shape;1361;p60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362" name="Google Shape;1362;p60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60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60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60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60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60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60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60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60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60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60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60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60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60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60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60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60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60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60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60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" name="Google Shape;1382;p60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383" name="Google Shape;1383;p60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60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60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60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60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60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60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60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60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60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60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60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60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60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60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60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60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60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60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60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60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60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60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60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60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60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60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60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60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60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60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60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60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60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0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60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60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60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60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60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60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60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60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60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60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60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60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60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0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60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60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60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60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60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60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60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60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60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60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60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60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60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60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60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60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60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60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60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60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60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60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60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60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60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60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60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60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60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1" name="Google Shape;1461;p60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2" name="Google Shape;1462;p60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3" name="Google Shape;1463;p60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4" name="Google Shape;1464;p60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5" name="Google Shape;1465;p60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6" name="Google Shape;1466;p60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7" name="Google Shape;1467;p60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8" name="Google Shape;1468;p60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9" name="Google Shape;1469;p60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0" name="Google Shape;1470;p60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1" name="Google Shape;1471;p60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2" name="Google Shape;1472;p60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3" name="Google Shape;1473;p60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4" name="Google Shape;1474;p60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5" name="Google Shape;1475;p60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6" name="Google Shape;1476;p60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" name="Google Shape;1477;p60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" name="Google Shape;1478;p60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9" name="Google Shape;1479;p60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0" name="Google Shape;1480;p60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" name="Google Shape;1481;p60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2" name="Google Shape;1482;p60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3" name="Google Shape;1483;p60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4" name="Google Shape;1484;p60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485" name="Google Shape;1485;p60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60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60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0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60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60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60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60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60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60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60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60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60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60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60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60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60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60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60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60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60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60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60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60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60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60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60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60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60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60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60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60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60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60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60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60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60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60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60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60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60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60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60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60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60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60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60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60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60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60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60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60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60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60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60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60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60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60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60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60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60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60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60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60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60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60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60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60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60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60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60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60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60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60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60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60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60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60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60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60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60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60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60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60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60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60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60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60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60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60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60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60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60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60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60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60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60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60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60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60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60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60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60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60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60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60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60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60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60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60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60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60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60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60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60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60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60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60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60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60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60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60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60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60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60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60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60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60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60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60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60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60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60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60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60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60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60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60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60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60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60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60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60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60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60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60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60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60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60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60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60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60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60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60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60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60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60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60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60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60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60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60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60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60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60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60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60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60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60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60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60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60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60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60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60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60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60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60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60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60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668" name="Shape 1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9" name="Google Shape;1669;p61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670" name="Google Shape;1670;p61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61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61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3" name="Google Shape;1673;p61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674" name="Google Shape;1674;p61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61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6" name="Google Shape;1676;p61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677" name="Google Shape;1677;p61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61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9" name="Google Shape;1679;p61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680" name="Google Shape;1680;p61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61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2" name="Google Shape;1682;p61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683" name="Google Shape;1683;p61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84" name="Google Shape;1684;p61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685" name="Google Shape;1685;p61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61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" name="Google Shape;1687;p61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88" name="Google Shape;1688;p61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689" name="Google Shape;1689;p61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90" name="Google Shape;1690;p61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691" name="Google Shape;1691;p61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" name="Google Shape;1692;p61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93" name="Google Shape;1693;p61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694" name="Google Shape;1694;p61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61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6" name="Google Shape;1696;p61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697" name="Google Shape;1697;p61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698" name="Google Shape;1698;p61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699" name="Google Shape;1699;p61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700" name="Google Shape;1700;p61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01" name="Google Shape;1701;p61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702" name="Google Shape;1702;p61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3" name="Google Shape;1703;p61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704" name="Google Shape;1704;p61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61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61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61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08" name="Google Shape;1708;p61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709" name="Google Shape;1709;p61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" name="Google Shape;1710;p61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" name="Google Shape;1711;p61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" name="Google Shape;1712;p61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13" name="Google Shape;1713;p61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714" name="Google Shape;1714;p61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715" name="Google Shape;1715;p61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716" name="Google Shape;1716;p61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7" name="Google Shape;1717;p61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18" name="Google Shape;1718;p61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719" name="Google Shape;1719;p61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720" name="Google Shape;1720;p61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721" name="Google Shape;1721;p61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22" name="Google Shape;1722;p61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723" name="Google Shape;1723;p61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724" name="Google Shape;1724;p61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" name="Google Shape;1725;p61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26" name="Google Shape;1726;p61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727" name="Google Shape;1727;p61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728" name="Google Shape;1728;p61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729" name="Google Shape;1729;p61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" name="Google Shape;1730;p61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731" name="Google Shape;1731;p61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61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61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4" name="Google Shape;1734;p61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735" name="Google Shape;1735;p61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61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61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61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9" name="Google Shape;1739;p61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740" name="Google Shape;1740;p61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61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61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61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61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61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6" name="Google Shape;1746;p61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747" name="Google Shape;1747;p61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61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49" name="Google Shape;1749;p61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0" name="Google Shape;1750;p61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751" name="Google Shape;1751;p61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752" name="Google Shape;1752;p61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" name="Google Shape;1753;p61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" name="Google Shape;1754;p61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55" name="Google Shape;1755;p61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756" name="Google Shape;1756;p61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" name="Google Shape;1757;p61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" name="Google Shape;1758;p61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59" name="Google Shape;1759;p61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760" name="Google Shape;1760;p61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" name="Google Shape;1761;p61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" name="Google Shape;1762;p61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63" name="Google Shape;1763;p61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764" name="Google Shape;1764;p61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61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6" name="Google Shape;1766;p61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767" name="Google Shape;1767;p61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768" name="Google Shape;1768;p61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" name="Google Shape;1769;p61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0" name="Google Shape;1770;p61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771" name="Google Shape;1771;p61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" name="Google Shape;1772;p61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3" name="Google Shape;1773;p61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774" name="Google Shape;1774;p61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" name="Google Shape;1775;p61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6" name="Google Shape;1776;p61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777" name="Google Shape;1777;p61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" name="Google Shape;1778;p61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79" name="Google Shape;1779;p61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780" name="Google Shape;1780;p61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61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2" name="Google Shape;1782;p61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783" name="Google Shape;1783;p61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61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61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61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61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61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61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61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61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61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3" name="Google Shape;1793;p61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794" name="Google Shape;1794;p61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795" name="Google Shape;1795;p61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" name="Google Shape;1796;p61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797" name="Google Shape;1797;p61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798" name="Google Shape;1798;p61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799" name="Google Shape;1799;p61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0" name="Google Shape;1800;p61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01" name="Google Shape;1801;p61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802" name="Google Shape;1802;p61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3" name="Google Shape;1803;p61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04" name="Google Shape;1804;p61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805" name="Google Shape;1805;p61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6" name="Google Shape;1806;p61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07" name="Google Shape;1807;p61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808" name="Google Shape;1808;p61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9" name="Google Shape;1809;p61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810" name="Google Shape;1810;p61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11" name="Google Shape;1811;p61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812" name="Google Shape;1812;p61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813" name="Google Shape;1813;p61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" name="Google Shape;1814;p61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" name="Google Shape;1815;p61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6" name="Google Shape;1816;p61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817" name="Google Shape;1817;p61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61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" name="Google Shape;1819;p61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0" name="Google Shape;1820;p61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821" name="Google Shape;1821;p61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" name="Google Shape;1822;p61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" name="Google Shape;1823;p61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4" name="Google Shape;1824;p61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825" name="Google Shape;1825;p61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" name="Google Shape;1826;p61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" name="Google Shape;1827;p61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8" name="Google Shape;1828;p61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829" name="Google Shape;1829;p61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" name="Google Shape;1830;p61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" name="Google Shape;1831;p61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32" name="Google Shape;1832;p61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833" name="Google Shape;1833;p61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61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61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61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61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61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61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61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61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61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61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61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61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61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61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61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61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50" name="Google Shape;1850;p61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51" name="Google Shape;1851;p61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852" name="Google Shape;1852;p61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61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4" name="Google Shape;1854;p61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855" name="Google Shape;1855;p61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61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61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61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61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61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61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61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61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61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61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6" name="Google Shape;1866;p61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867" name="Google Shape;1867;p61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61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61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61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61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61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61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61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61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61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61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1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61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61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61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61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61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61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61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61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61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61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61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61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61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61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61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4" name="Google Shape;1894;p61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895" name="Google Shape;1895;p61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96" name="Google Shape;1896;p61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97" name="Google Shape;1897;p61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61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99" name="Google Shape;1899;p61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61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61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902" name="Google Shape;1902;p61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903" name="Google Shape;1903;p61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904" name="Google Shape;1904;p61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61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1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61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61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909" name="Google Shape;1909;p61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61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1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1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61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1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915" name="Google Shape;1915;p61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61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61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61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61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61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61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61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61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61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61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61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61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61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61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61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61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61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61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61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61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1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1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1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1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61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61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1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61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61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1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1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61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1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1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0" name="Google Shape;1950;p61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951" name="Google Shape;1951;p61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52" name="Google Shape;1952;p61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953" name="Google Shape;1953;p61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" name="Google Shape;1954;p61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" name="Google Shape;1955;p61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" name="Google Shape;1956;p61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7" name="Google Shape;1957;p61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958" name="Google Shape;1958;p61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" name="Google Shape;1959;p61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61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" name="Google Shape;1961;p61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62" name="Google Shape;1962;p61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963" name="Google Shape;1963;p61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61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1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61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7" name="Google Shape;1967;p61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968" name="Google Shape;1968;p61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969" name="Google Shape;1969;p61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" name="Google Shape;1970;p61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" name="Google Shape;1971;p61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" name="Google Shape;1972;p61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3" name="Google Shape;1973;p61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974" name="Google Shape;1974;p61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" name="Google Shape;1975;p61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" name="Google Shape;1976;p61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7" name="Google Shape;1977;p61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978" name="Google Shape;1978;p61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979" name="Google Shape;1979;p61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" name="Google Shape;1980;p61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981" name="Google Shape;1981;p61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982" name="Google Shape;1982;p61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3" name="Google Shape;1983;p61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" name="Google Shape;1984;p61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" name="Google Shape;1985;p61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6" name="Google Shape;1986;p61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987" name="Google Shape;1987;p61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" name="Google Shape;1988;p61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" name="Google Shape;1989;p61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0" name="Google Shape;1990;p61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991" name="Google Shape;1991;p61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" name="Google Shape;1992;p61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93" name="Google Shape;1993;p61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994" name="Google Shape;1994;p61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995" name="Google Shape;1995;p61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" name="Google Shape;1996;p61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" name="Google Shape;1997;p61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" name="Google Shape;1998;p61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" name="Google Shape;1999;p61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" name="Google Shape;2000;p61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" name="Google Shape;2001;p61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2" name="Google Shape;2002;p61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3" name="Google Shape;2003;p61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4" name="Google Shape;2004;p61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5" name="Google Shape;2005;p61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" name="Google Shape;2006;p61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" name="Google Shape;2007;p61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" name="Google Shape;2008;p61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" name="Google Shape;2009;p61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" name="Google Shape;2010;p61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" name="Google Shape;2011;p61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" name="Google Shape;2012;p61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" name="Google Shape;2013;p61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" name="Google Shape;2014;p61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" name="Google Shape;2015;p61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" name="Google Shape;2016;p61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" name="Google Shape;2017;p61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" name="Google Shape;2018;p61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" name="Google Shape;2019;p61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" name="Google Shape;2020;p61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" name="Google Shape;2021;p61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" name="Google Shape;2022;p61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" name="Google Shape;2023;p61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" name="Google Shape;2024;p61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" name="Google Shape;2025;p61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" name="Google Shape;2026;p61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" name="Google Shape;2027;p61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8" name="Google Shape;2028;p61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029" name="Google Shape;2029;p61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" name="Google Shape;2030;p61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" name="Google Shape;2031;p61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" name="Google Shape;2032;p61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61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61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" name="Google Shape;2035;p61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36" name="Google Shape;2036;p61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037" name="Google Shape;2037;p61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61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61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61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61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61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3" name="Google Shape;2043;p61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044" name="Google Shape;2044;p61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61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61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1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8" name="Google Shape;2048;p61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049" name="Google Shape;2049;p61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1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1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2" name="Google Shape;2052;p61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053" name="Google Shape;2053;p61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054" name="Google Shape;2054;p61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" name="Google Shape;2055;p61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6" name="Google Shape;2056;p61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057" name="Google Shape;2057;p61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" name="Google Shape;2058;p61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9" name="Google Shape;2059;p61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060" name="Google Shape;2060;p61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" name="Google Shape;2061;p61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" name="Google Shape;2062;p61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63" name="Google Shape;2063;p61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064" name="Google Shape;2064;p61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065" name="Google Shape;2065;p61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" name="Google Shape;2066;p61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7" name="Google Shape;2067;p61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8" name="Google Shape;2068;p61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069" name="Google Shape;2069;p61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" name="Google Shape;2070;p61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" name="Google Shape;2071;p61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2" name="Google Shape;2072;p61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073" name="Google Shape;2073;p61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" name="Google Shape;2074;p61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75" name="Google Shape;2075;p61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076" name="Google Shape;2076;p61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1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1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1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1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1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1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1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1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1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61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61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61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9" name="Google Shape;2089;p61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090" name="Google Shape;2090;p61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091" name="Google Shape;2091;p61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" name="Google Shape;2092;p61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" name="Google Shape;2093;p61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4" name="Google Shape;2094;p61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095" name="Google Shape;2095;p61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" name="Google Shape;2096;p61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" name="Google Shape;2097;p61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8" name="Google Shape;2098;p61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099" name="Google Shape;2099;p61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" name="Google Shape;2100;p61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" name="Google Shape;2101;p61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02" name="Google Shape;2102;p61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103" name="Google Shape;2103;p61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61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61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1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61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61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1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1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1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1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1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4" name="Google Shape;2114;p61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115" name="Google Shape;2115;p61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61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7" name="Google Shape;2117;p61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118" name="Google Shape;2118;p61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1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1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1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1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1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1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1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1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1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1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1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1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1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61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1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1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1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1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1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1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1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1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1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1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1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1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1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1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1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1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1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1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1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1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1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1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55" name="Google Shape;2155;p61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156" name="Google Shape;2156;p61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1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1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1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1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1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1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1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1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1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1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1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1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1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1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1" name="Google Shape;2171;p61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172" name="Google Shape;2172;p61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173" name="Google Shape;2173;p6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" name="Google Shape;2174;p6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75" name="Google Shape;2175;p61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176" name="Google Shape;2176;p6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" name="Google Shape;2177;p6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78" name="Google Shape;2178;p61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179" name="Google Shape;2179;p6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180" name="Google Shape;2180;p6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181" name="Google Shape;2181;p61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182" name="Google Shape;2182;p6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183" name="Google Shape;2183;p6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84" name="Google Shape;2184;p61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185" name="Google Shape;2185;p61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186" name="Google Shape;2186;p61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" name="Google Shape;2187;p61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" name="Google Shape;2188;p61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9" name="Google Shape;2189;p61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190" name="Google Shape;2190;p61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" name="Google Shape;2191;p61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" name="Google Shape;2192;p61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93" name="Google Shape;2193;p61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194" name="Google Shape;2194;p61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" name="Google Shape;2195;p61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" name="Google Shape;2196;p61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97" name="Google Shape;2197;p61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198" name="Google Shape;2198;p61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" name="Google Shape;2199;p61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" name="Google Shape;2200;p61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1" name="Google Shape;2201;p61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202" name="Google Shape;2202;p61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" name="Google Shape;2203;p61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4" name="Google Shape;2204;p61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5" name="Google Shape;2205;p61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206" name="Google Shape;2206;p61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" name="Google Shape;2207;p61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" name="Google Shape;2208;p61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9" name="Google Shape;2209;p61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210" name="Google Shape;2210;p61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" name="Google Shape;2211;p61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2" name="Google Shape;2212;p61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13" name="Google Shape;2213;p61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214" name="Google Shape;2214;p61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" name="Google Shape;2215;p61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" name="Google Shape;2216;p61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17" name="Google Shape;2217;p61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218" name="Google Shape;2218;p61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" name="Google Shape;2219;p61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" name="Google Shape;2220;p61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1" name="Google Shape;2221;p61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222" name="Google Shape;2222;p61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" name="Google Shape;2223;p61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" name="Google Shape;2224;p61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25" name="Google Shape;2225;p61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226" name="Google Shape;2226;p61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227" name="Google Shape;2227;p61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" name="Google Shape;2228;p61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9" name="Google Shape;2229;p61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230" name="Google Shape;2230;p61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" name="Google Shape;2231;p61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32" name="Google Shape;2232;p61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233" name="Google Shape;2233;p61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" name="Google Shape;2234;p61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35" name="Google Shape;2235;p61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236" name="Google Shape;2236;p61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" name="Google Shape;2237;p61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38" name="Google Shape;2238;p61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239" name="Google Shape;2239;p61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" name="Google Shape;2240;p61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1" name="Google Shape;2241;p61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242" name="Google Shape;2242;p61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" name="Google Shape;2243;p61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4" name="Google Shape;2244;p61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245" name="Google Shape;2245;p61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" name="Google Shape;2246;p61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7" name="Google Shape;2247;p61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248" name="Google Shape;2248;p61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" name="Google Shape;2249;p61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50" name="Google Shape;2250;p61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251" name="Google Shape;2251;p61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2" name="Google Shape;2252;p61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53" name="Google Shape;2253;p61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254" name="Google Shape;2254;p61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" name="Google Shape;2255;p61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256" name="Google Shape;2256;p61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7" name="Google Shape;2257;p61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8" name="Google Shape;2258;p61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9" name="Google Shape;2259;p61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0" name="Google Shape;2260;p61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1" name="Google Shape;2261;p61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2" name="Google Shape;2262;p61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3" name="Google Shape;2263;p61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4" name="Google Shape;2264;p61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5" name="Google Shape;2265;p61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6" name="Google Shape;2266;p61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7" name="Google Shape;2267;p61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8" name="Google Shape;2268;p61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9" name="Google Shape;2269;p61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0" name="Google Shape;2270;p61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1" name="Google Shape;2271;p61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2" name="Google Shape;2272;p61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3" name="Google Shape;2273;p61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4" name="Google Shape;2274;p61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5" name="Google Shape;2275;p61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6" name="Google Shape;2276;p61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7" name="Google Shape;2277;p61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8" name="Google Shape;2278;p61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9" name="Google Shape;2279;p61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0" name="Google Shape;2280;p61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1" name="Google Shape;2281;p61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2" name="Google Shape;2282;p61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3" name="Google Shape;2283;p61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4" name="Google Shape;2284;p61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5" name="Google Shape;2285;p61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6" name="Google Shape;2286;p61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7" name="Google Shape;2287;p61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8" name="Google Shape;2288;p61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9" name="Google Shape;2289;p61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0" name="Google Shape;2290;p61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91" name="Google Shape;2291;p61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292" name="Google Shape;2292;p61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1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1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1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1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1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1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1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1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1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1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1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1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1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1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1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1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1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1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1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1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1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1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1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1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1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1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1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1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1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1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1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1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1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1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1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1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1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1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1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1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1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1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1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1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1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1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1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1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1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1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1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1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1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1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1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1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1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1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1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1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1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1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1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1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1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1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1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1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1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1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1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1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1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1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1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1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1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1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1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1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1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1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1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1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1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1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1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1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1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1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1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1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1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1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1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1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1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1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1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1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1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1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1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1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1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1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1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1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1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1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1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1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1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1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1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1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1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1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1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1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1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1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1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1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1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1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1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1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1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1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1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1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1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1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1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1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1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1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1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1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1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1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1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1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1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1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1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1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1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1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1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1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1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1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1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1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1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1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1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1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1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1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1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1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1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1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1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1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1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1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1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1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1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1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1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1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1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1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1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1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1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1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1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1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1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1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1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1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1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1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1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1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1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1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1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1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1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1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1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1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1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1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1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1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1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1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1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1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1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1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1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1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1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1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1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1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1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1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1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1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1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1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1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1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1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1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1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1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1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1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1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1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1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1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1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1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1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1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1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1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1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1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1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1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1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1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1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1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1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1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1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1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1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1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1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1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1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1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1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1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1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1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1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1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1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1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1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1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1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1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1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1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1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1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1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1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1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1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1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1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1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1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1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1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1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1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1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1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1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1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1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1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1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1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1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1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1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1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1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1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1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1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1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1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1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1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1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1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1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1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1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1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1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1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1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1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1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1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1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1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1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1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1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1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1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1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1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1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1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1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1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1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1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1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1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1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1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1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1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1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1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1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1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1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1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1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1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1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1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1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1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1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1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1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1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1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1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1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1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1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1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1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1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1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1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1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1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1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1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1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1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1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1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1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1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1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1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1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1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1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1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1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1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1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1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1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1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1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1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1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1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1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1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1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1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1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1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1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1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1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1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1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1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1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1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1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1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1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1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1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1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1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1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1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1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1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1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1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1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1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1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1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1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1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1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1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1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1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1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1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1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1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1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1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1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1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1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1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1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1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1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1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1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1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1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1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1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1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1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1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1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1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1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1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1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1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1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1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1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1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1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1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1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1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1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1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1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1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1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1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1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1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1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1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1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1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1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1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1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1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1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1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1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1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1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1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1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1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1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1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1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1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1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1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1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1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1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1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1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1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1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1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1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1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1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1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1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1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1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1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1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1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1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1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1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1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1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1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1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1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1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1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1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1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1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1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1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1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1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1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1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1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1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1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1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1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1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1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1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1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1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1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1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1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1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1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1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1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1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1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1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1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1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1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1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1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1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1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1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1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1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1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1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1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1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1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1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1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1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1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1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1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1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1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1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1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1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1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1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1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1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1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1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1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1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1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1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1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1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1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1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1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1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1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1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1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1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1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1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1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1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1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1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1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1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1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1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1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1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1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1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1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1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1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1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1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1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1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1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1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1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1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1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1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1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1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1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1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1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1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1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1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1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1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1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1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1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1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1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1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1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1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1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1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1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1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1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1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1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1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1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1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1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1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1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1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1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1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1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1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1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1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1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1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1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1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1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1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1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1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1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1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1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1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1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1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1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1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1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1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1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1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1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1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1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1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1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1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1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1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1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1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1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1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1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1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1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1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1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1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1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1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1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1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1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1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1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1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1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1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1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1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1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1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1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1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1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1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1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1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1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1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1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1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1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1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1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1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1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1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1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1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1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1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1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1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1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1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1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1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1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1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1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1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1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1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1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1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1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1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1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1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1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1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1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1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1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1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1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1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1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1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1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1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1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1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1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1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1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1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1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1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1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1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1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1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1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1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1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1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1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1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1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1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1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1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1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1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1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1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1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1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1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1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1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1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1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1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1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1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1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1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1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1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1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1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1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1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1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1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1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1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1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1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1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1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1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1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1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1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1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1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1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1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1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1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1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1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1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1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1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1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1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1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1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1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1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1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1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1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1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1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1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1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1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1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1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1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1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1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1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1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1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1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1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1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1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1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1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1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1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1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1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1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1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1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1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1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1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1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1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1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1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1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1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1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1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1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1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1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1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1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1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1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1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1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1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1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1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1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1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1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1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1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1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1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1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1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1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1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1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1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1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1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1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1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1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1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1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1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1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1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1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1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1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1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1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1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1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1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1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1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1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1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1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1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1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1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1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1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1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1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1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1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1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1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1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1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1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1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1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1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1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1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1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1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1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1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1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1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1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1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45" name="Google Shape;3245;p61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246" name="Google Shape;3246;p61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247" name="Google Shape;3247;p61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61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49" name="Google Shape;3249;p61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1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51" name="Google Shape;3251;p61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252" name="Google Shape;3252;p61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253" name="Google Shape;3253;p61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54" name="Google Shape;3254;p61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55" name="Google Shape;3255;p61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256" name="Google Shape;3256;p61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257" name="Google Shape;3257;p61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258" name="Google Shape;3258;p61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259" name="Google Shape;3259;p61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60" name="Google Shape;3260;p61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61" name="Google Shape;3261;p61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62" name="Google Shape;3262;p61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63" name="Google Shape;3263;p61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264" name="Google Shape;3264;p61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265" name="Google Shape;3265;p61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66" name="Google Shape;3266;p61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67" name="Google Shape;3267;p61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268" name="Google Shape;3268;p61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69" name="Google Shape;3269;p61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61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61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61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61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74" name="Google Shape;3274;p61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275" name="Google Shape;3275;p61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61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277" name="Google Shape;3277;p61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278" name="Google Shape;3278;p61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61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80" name="Google Shape;3280;p61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281" name="Google Shape;3281;p61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282" name="Google Shape;3282;p61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61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284" name="Google Shape;3284;p61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285" name="Google Shape;3285;p61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86" name="Google Shape;3286;p61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87" name="Google Shape;3287;p61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288" name="Google Shape;3288;p61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289" name="Google Shape;3289;p61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290" name="Google Shape;3290;p61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91" name="Google Shape;3291;p61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292" name="Google Shape;3292;p61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293" name="Google Shape;3293;p61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94" name="Google Shape;3294;p61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95" name="Google Shape;3295;p61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296" name="Google Shape;3296;p61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97" name="Google Shape;3297;p61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98" name="Google Shape;3298;p61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299" name="Google Shape;3299;p61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00" name="Google Shape;3300;p61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01" name="Google Shape;3301;p61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1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1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04" name="Google Shape;3304;p61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305" name="Google Shape;3305;p61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61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61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61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61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61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61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61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61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61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61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61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61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61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61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61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21" name="Google Shape;3321;p61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1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1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1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1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1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1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1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1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1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1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1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1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1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1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1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1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1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1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1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1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1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43" name="Google Shape;3343;p61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344" name="Google Shape;3344;p61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61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46" name="Google Shape;3346;p61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47" name="Google Shape;3347;p61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348" name="Google Shape;3348;p61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61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61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61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52" name="Google Shape;3352;p61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1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1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1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1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1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1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59" name="Google Shape;3359;p61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360" name="Google Shape;3360;p61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61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61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61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64" name="Google Shape;3364;p61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1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1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1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1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1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1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1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1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1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1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1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1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1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1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1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1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1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1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1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1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1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1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1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1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1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1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1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1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93" name="Google Shape;3393;p61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394" name="Google Shape;3394;p61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61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96" name="Google Shape;3396;p61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97" name="Google Shape;3397;p61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398" name="Google Shape;3398;p61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61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00" name="Google Shape;3400;p61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401" name="Google Shape;3401;p61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61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03" name="Google Shape;3403;p61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1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1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1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1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1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1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1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11" name="Google Shape;3411;p61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412" name="Google Shape;3412;p61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61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61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61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16" name="Google Shape;3416;p61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1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1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1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1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1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1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1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24" name="Google Shape;3424;p61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425" name="Google Shape;3425;p61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61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61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61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29" name="Google Shape;3429;p61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61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61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61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61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61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61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61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1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61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1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1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1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1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1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1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1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1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1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1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1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1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1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1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1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1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1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1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1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1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1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1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1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1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1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1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1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1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1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1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1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1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71" name="Google Shape;3471;p61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472" name="Google Shape;3472;p61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61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74" name="Google Shape;3474;p61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1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1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1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1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1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1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1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1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1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1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1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1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1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1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1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1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1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61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61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61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61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61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61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61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61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61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61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61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61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61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61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1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61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61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09" name="Google Shape;3509;p61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510" name="Google Shape;3510;p61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511" name="Google Shape;3511;p61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61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61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61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61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61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61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61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61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61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61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61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61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61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61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61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61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61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61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61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61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61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61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61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61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61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61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61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61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61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61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61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61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61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61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61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61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61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61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61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61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61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61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61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61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61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61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61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61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61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61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61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61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61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61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61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61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61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61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61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61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61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61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61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61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61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61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61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61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61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61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61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61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61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61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61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61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61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61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61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61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61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61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61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61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61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61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61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61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61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61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61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61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61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61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61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61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61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61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61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61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61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61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61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61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61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61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61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61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61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61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61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61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61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61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61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61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61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61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61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61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61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61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61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61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61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61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61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61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61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61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61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61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61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61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61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61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61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61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61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61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61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61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61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61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61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61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61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61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61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61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61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61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61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61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61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61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61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61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61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61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61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61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61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61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61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61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61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61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61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61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61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61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61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61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61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61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61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61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61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61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61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61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61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61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61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61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61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61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61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61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61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61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61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61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61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61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61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61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61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61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61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61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61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61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61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61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61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61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61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61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61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61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61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61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61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61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61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61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61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61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61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61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61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61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61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61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61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61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61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61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61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61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61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61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61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61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61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61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61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61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61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61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61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61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61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61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61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61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61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61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61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61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61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61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61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61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61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61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61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61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61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61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61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61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61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61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61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61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61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61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61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61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61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85" name="Google Shape;3785;p61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86" name="Google Shape;3786;p61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787" name="Google Shape;3787;p61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61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61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61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61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61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61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61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61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61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61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61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61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61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61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61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61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61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61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61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61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61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61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61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61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61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61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61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61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61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61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61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61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61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61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61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23" name="Google Shape;3823;p61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824" name="Google Shape;3824;p61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825" name="Google Shape;3825;p61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61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61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61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61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61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61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61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61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61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61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61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61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61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61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61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41" name="Google Shape;3841;p61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842" name="Google Shape;3842;p61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61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61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61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61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61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61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61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61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61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61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61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61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61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61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61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61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61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61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61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61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61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61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61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61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61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61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61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61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61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61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61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61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61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61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61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61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61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61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61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61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61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61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61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61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61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61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61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61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61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61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61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61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61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61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61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61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61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61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61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61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61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61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61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61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61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61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61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61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61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61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61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61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61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61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61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61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61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61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61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61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61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61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61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61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61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61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61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61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61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61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61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61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61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61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61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61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61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61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61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61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61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61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61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61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61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61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61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61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61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61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61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61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61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61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61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61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61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61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61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61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61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61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61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61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61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61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61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61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61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61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61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61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61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61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61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61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61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61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61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61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61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61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61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61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61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61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61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61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61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61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61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61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61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61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61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61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61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61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61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61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61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61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61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61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61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61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61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61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61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61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61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61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61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61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61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61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61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61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61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61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61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61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61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61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61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61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61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61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61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61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61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61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61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61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61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61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61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61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61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61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61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61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61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61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61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61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61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61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61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61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61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61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61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61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61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61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61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61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61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61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61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61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61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61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61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61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61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61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61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61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61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61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61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61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61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61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61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61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61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61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61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61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61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61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61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61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61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61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61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61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61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61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61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61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61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61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61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61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61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61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61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61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61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61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61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61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61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61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61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61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61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61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61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61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61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61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61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61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61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61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61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61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61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61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61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61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61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61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61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61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61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61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61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61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61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61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61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61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61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61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61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61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61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61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61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61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61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61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61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61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61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61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55" name="Google Shape;4155;p61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159" name="Shape 4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0" name="Google Shape;4160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161" name="Google Shape;4161;p62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4162" name="Google Shape;4162;p62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163" name="Google Shape;4163;p62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4" name="Google Shape;4164;p62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62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6" name="Google Shape;4166;p62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62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62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9" name="Google Shape;4169;p62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170" name="Google Shape;4170;p62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62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2" name="Google Shape;4172;p62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173" name="Google Shape;4173;p62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4" name="Google Shape;4174;p62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5" name="Google Shape;4175;p62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176" name="Google Shape;4176;p62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62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8" name="Google Shape;4178;p62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179" name="Google Shape;4179;p62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0" name="Google Shape;4180;p62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62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62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62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62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5" name="Google Shape;4185;p62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186" name="Google Shape;4186;p62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62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62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62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0" name="Google Shape;4190;p62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62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2" name="Google Shape;4192;p62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3" name="Google Shape;4193;p62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4" name="Google Shape;4194;p62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195" name="Google Shape;4195;p62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62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7" name="Google Shape;4197;p62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198" name="Google Shape;4198;p62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9" name="Google Shape;4199;p62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0" name="Google Shape;4200;p62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201" name="Google Shape;4201;p62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2" name="Google Shape;4202;p62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3" name="Google Shape;4203;p62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204" name="Google Shape;4204;p62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62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62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62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8" name="Google Shape;4208;p62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9" name="Google Shape;4209;p62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210" name="Google Shape;4210;p62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62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62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62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14" name="Google Shape;4214;p62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15" name="Google Shape;4215;p62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216" name="Google Shape;4216;p62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62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62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9" name="Google Shape;4219;p62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220" name="Google Shape;4220;p62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62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2" name="Google Shape;4222;p62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223" name="Google Shape;4223;p62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62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62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26" name="Google Shape;4226;p62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27" name="Google Shape;4227;p62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228" name="Google Shape;4228;p62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62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62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62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2" name="Google Shape;4232;p62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233" name="Google Shape;4233;p62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4" name="Google Shape;4234;p62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5" name="Google Shape;4235;p62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236" name="Google Shape;4236;p62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7" name="Google Shape;4237;p62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62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62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62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62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2" name="Google Shape;4242;p62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243" name="Google Shape;4243;p62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4" name="Google Shape;4244;p62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62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62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62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62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62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0" name="Google Shape;4250;p62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251" name="Google Shape;4251;p62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62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62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62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5" name="Google Shape;4255;p62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256" name="Google Shape;4256;p62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7" name="Google Shape;4257;p62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8" name="Google Shape;4258;p62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259" name="Google Shape;4259;p62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62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62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2" name="Google Shape;4262;p62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263" name="Google Shape;4263;p62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62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62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6" name="Google Shape;4266;p62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267" name="Google Shape;4267;p62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62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9" name="Google Shape;4269;p62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270" name="Google Shape;4270;p62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62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62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62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62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5" name="Google Shape;4275;p62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276" name="Google Shape;4276;p62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62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8" name="Google Shape;4278;p62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62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62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62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62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62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4" name="Google Shape;4284;p62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62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62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7" name="Google Shape;4287;p62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62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62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62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62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62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62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62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5" name="Google Shape;4295;p62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296" name="Google Shape;4296;p62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62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8" name="Google Shape;4298;p62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62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0" name="Google Shape;4300;p62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301" name="Google Shape;4301;p62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62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3" name="Google Shape;4303;p62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4" name="Google Shape;4304;p62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305" name="Google Shape;4305;p62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6" name="Google Shape;4306;p62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62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62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62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0" name="Google Shape;4310;p62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311" name="Google Shape;4311;p62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62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62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4" name="Google Shape;4314;p62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315" name="Google Shape;4315;p62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62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62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8" name="Google Shape;4318;p62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319" name="Google Shape;4319;p62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0" name="Google Shape;4320;p62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1" name="Google Shape;4321;p62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62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3" name="Google Shape;4323;p62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4" name="Google Shape;4324;p62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325" name="Google Shape;4325;p62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62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62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28" name="Google Shape;4328;p62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29" name="Google Shape;4329;p62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330" name="Google Shape;4330;p62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62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2" name="Google Shape;4332;p62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333" name="Google Shape;4333;p62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62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62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62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62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62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62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62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1" name="Google Shape;4341;p62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342" name="Google Shape;4342;p62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62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62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5" name="Google Shape;4345;p62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346" name="Google Shape;4346;p62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62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8" name="Google Shape;4348;p62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349" name="Google Shape;4349;p62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0" name="Google Shape;4350;p62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1" name="Google Shape;4351;p62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2" name="Google Shape;4352;p62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353" name="Google Shape;4353;p62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62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62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62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62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8" name="Google Shape;4358;p62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359" name="Google Shape;4359;p62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62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61" name="Google Shape;4361;p62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62" name="Google Shape;4362;p62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363" name="Google Shape;4363;p62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4" name="Google Shape;4364;p62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62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6" name="Google Shape;4366;p62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7" name="Google Shape;4367;p62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62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62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0" name="Google Shape;4370;p62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371" name="Google Shape;4371;p62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2" name="Google Shape;4372;p62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3" name="Google Shape;4373;p62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4" name="Google Shape;4374;p62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375" name="Google Shape;4375;p62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62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7" name="Google Shape;4377;p62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8" name="Google Shape;4378;p62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9" name="Google Shape;4379;p62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380" name="Google Shape;4380;p62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1" name="Google Shape;4381;p62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62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62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62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5" name="Google Shape;4385;p62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6" name="Google Shape;4386;p62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387" name="Google Shape;4387;p62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8" name="Google Shape;4388;p62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9" name="Google Shape;4389;p62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0" name="Google Shape;4390;p62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391" name="Google Shape;4391;p62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2" name="Google Shape;4392;p62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3" name="Google Shape;4393;p62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4" name="Google Shape;4394;p62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5" name="Google Shape;4395;p62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62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62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8" name="Google Shape;4398;p62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399" name="Google Shape;4399;p62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0" name="Google Shape;4400;p62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1" name="Google Shape;4401;p62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62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62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04" name="Google Shape;4404;p62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05" name="Google Shape;4405;p62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406" name="Google Shape;4406;p62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7" name="Google Shape;4407;p62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8" name="Google Shape;4408;p62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9" name="Google Shape;4409;p62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410" name="Google Shape;4410;p62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1" name="Google Shape;4411;p62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12" name="Google Shape;4412;p62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13" name="Google Shape;4413;p62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414" name="Google Shape;4414;p62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5" name="Google Shape;4415;p62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6" name="Google Shape;4416;p62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417" name="Google Shape;4417;p62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62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19" name="Google Shape;4419;p62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20" name="Google Shape;4420;p62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21" name="Google Shape;4421;p62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422" name="Google Shape;4422;p62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62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62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62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62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7" name="Google Shape;4427;p62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428" name="Google Shape;4428;p62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9" name="Google Shape;4429;p62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0" name="Google Shape;4430;p62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62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62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62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4" name="Google Shape;4434;p62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435" name="Google Shape;4435;p62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6" name="Google Shape;4436;p62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7" name="Google Shape;4437;p62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8" name="Google Shape;4438;p62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62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0" name="Google Shape;4440;p62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441" name="Google Shape;4441;p62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2" name="Google Shape;4442;p62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3" name="Google Shape;4443;p62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62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5" name="Google Shape;4445;p62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446" name="Google Shape;4446;p62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7" name="Google Shape;4447;p62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8" name="Google Shape;4448;p62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449" name="Google Shape;4449;p62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0" name="Google Shape;4450;p62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1" name="Google Shape;4451;p62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452" name="Google Shape;4452;p62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3" name="Google Shape;4453;p62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4" name="Google Shape;4454;p62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455" name="Google Shape;4455;p62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6" name="Google Shape;4456;p62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7" name="Google Shape;4457;p62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458" name="Google Shape;4458;p62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9" name="Google Shape;4459;p62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0" name="Google Shape;4460;p62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1" name="Google Shape;4461;p62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2" name="Google Shape;4462;p62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3" name="Google Shape;4463;p62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4" name="Google Shape;4464;p62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465" name="Google Shape;4465;p62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62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62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8" name="Google Shape;4468;p62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469" name="Google Shape;4469;p62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62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1" name="Google Shape;4471;p62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2" name="Google Shape;4472;p62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3" name="Google Shape;4473;p62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474" name="Google Shape;4474;p62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5" name="Google Shape;4475;p62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62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7" name="Google Shape;4477;p62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478" name="Google Shape;4478;p62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9" name="Google Shape;4479;p62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62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1" name="Google Shape;4481;p62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2" name="Google Shape;4482;p62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3" name="Google Shape;4483;p62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4" name="Google Shape;4484;p62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5" name="Google Shape;4485;p62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6" name="Google Shape;4486;p62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487" name="Google Shape;4487;p62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8" name="Google Shape;4488;p62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9" name="Google Shape;4489;p62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62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62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2" name="Google Shape;4492;p62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493" name="Google Shape;4493;p62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4" name="Google Shape;4494;p62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5" name="Google Shape;4495;p62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62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7" name="Google Shape;4497;p62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8" name="Google Shape;4498;p62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9" name="Google Shape;4499;p62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500" name="Google Shape;4500;p62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1" name="Google Shape;4501;p62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2" name="Google Shape;4502;p62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3" name="Google Shape;4503;p62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4" name="Google Shape;4504;p62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62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6" name="Google Shape;4506;p62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7" name="Google Shape;4507;p62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8" name="Google Shape;4508;p62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9" name="Google Shape;4509;p62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0" name="Google Shape;4510;p62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62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2" name="Google Shape;4512;p62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513" name="Google Shape;4513;p62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4" name="Google Shape;4514;p62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5" name="Google Shape;4515;p62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62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7" name="Google Shape;4517;p62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8" name="Google Shape;4518;p62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9" name="Google Shape;4519;p62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0" name="Google Shape;4520;p62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521" name="Google Shape;4521;p62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2" name="Google Shape;4522;p62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3" name="Google Shape;4523;p62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4" name="Google Shape;4524;p62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5" name="Google Shape;4525;p62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6" name="Google Shape;4526;p62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527" name="Google Shape;4527;p62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62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29" name="Google Shape;4529;p62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30" name="Google Shape;4530;p62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531" name="Google Shape;4531;p62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62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3" name="Google Shape;4533;p62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534" name="Google Shape;4534;p62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5" name="Google Shape;4535;p62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62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7" name="Google Shape;4537;p62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538" name="Google Shape;4538;p62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9" name="Google Shape;4539;p62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0" name="Google Shape;4540;p62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1" name="Google Shape;4541;p62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542" name="Google Shape;4542;p62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3" name="Google Shape;4543;p62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4" name="Google Shape;4544;p62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545" name="Google Shape;4545;p62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62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7" name="Google Shape;4547;p62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548" name="Google Shape;4548;p62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9" name="Google Shape;4549;p62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0" name="Google Shape;4550;p62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1" name="Google Shape;4551;p62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552" name="Google Shape;4552;p62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3" name="Google Shape;4553;p62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4" name="Google Shape;4554;p62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5" name="Google Shape;4555;p62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556" name="Google Shape;4556;p62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62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8" name="Google Shape;4558;p62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9" name="Google Shape;4559;p62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0" name="Google Shape;4560;p62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561" name="Google Shape;4561;p62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2" name="Google Shape;4562;p62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3" name="Google Shape;4563;p62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4" name="Google Shape;4564;p62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5" name="Google Shape;4565;p62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566" name="Google Shape;4566;p62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7" name="Google Shape;4567;p62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8" name="Google Shape;4568;p62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9" name="Google Shape;4569;p62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0" name="Google Shape;4570;p62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571" name="Google Shape;4571;p62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2" name="Google Shape;4572;p62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3" name="Google Shape;4573;p62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4" name="Google Shape;4574;p62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575" name="Google Shape;4575;p62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6" name="Google Shape;4576;p62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7" name="Google Shape;4577;p62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578" name="Google Shape;4578;p62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9" name="Google Shape;4579;p62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0" name="Google Shape;4580;p62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581" name="Google Shape;4581;p62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2" name="Google Shape;4582;p62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3" name="Google Shape;4583;p62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4" name="Google Shape;4584;p62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5" name="Google Shape;4585;p62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586" name="Google Shape;4586;p62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7" name="Google Shape;4587;p62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8" name="Google Shape;4588;p62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9" name="Google Shape;4589;p62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0" name="Google Shape;4590;p62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1" name="Google Shape;4591;p62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592" name="Google Shape;4592;p62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3" name="Google Shape;4593;p62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4" name="Google Shape;4594;p62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62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6" name="Google Shape;4596;p62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7" name="Google Shape;4597;p62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8" name="Google Shape;4598;p62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99" name="Google Shape;4599;p62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00" name="Google Shape;4600;p62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601" name="Google Shape;4601;p62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2" name="Google Shape;4602;p62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3" name="Google Shape;4603;p62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4" name="Google Shape;4604;p62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5" name="Google Shape;4605;p62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606" name="Google Shape;4606;p62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62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8" name="Google Shape;4608;p62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9" name="Google Shape;4609;p62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0" name="Google Shape;4610;p62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1" name="Google Shape;4611;p62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2" name="Google Shape;4612;p62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3" name="Google Shape;4613;p62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62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5" name="Google Shape;4615;p62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6" name="Google Shape;4616;p62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617" name="Google Shape;4617;p62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8" name="Google Shape;4618;p62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9" name="Google Shape;4619;p62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0" name="Google Shape;4620;p62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621" name="Google Shape;4621;p62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2" name="Google Shape;4622;p62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3" name="Google Shape;4623;p62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4" name="Google Shape;4624;p62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25" name="Google Shape;4625;p62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26" name="Google Shape;4626;p62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27" name="Google Shape;4627;p62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628" name="Google Shape;4628;p62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9" name="Google Shape;4629;p62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0" name="Google Shape;4630;p62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1" name="Google Shape;4631;p62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632" name="Google Shape;4632;p62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3" name="Google Shape;4633;p62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4" name="Google Shape;4634;p62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5" name="Google Shape;4635;p62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636" name="Google Shape;4636;p62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7" name="Google Shape;4637;p62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8" name="Google Shape;4638;p62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62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0" name="Google Shape;4640;p62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641" name="Google Shape;4641;p62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2" name="Google Shape;4642;p62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3" name="Google Shape;4643;p62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4" name="Google Shape;4644;p62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645" name="Google Shape;4645;p62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6" name="Google Shape;4646;p62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47" name="Google Shape;4647;p62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48" name="Google Shape;4648;p62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649" name="Google Shape;4649;p62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62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1" name="Google Shape;4651;p62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652" name="Google Shape;4652;p62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3" name="Google Shape;4653;p62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4" name="Google Shape;4654;p62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62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56" name="Google Shape;4656;p62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57" name="Google Shape;4657;p62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58" name="Google Shape;4658;p62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659" name="Google Shape;4659;p62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0" name="Google Shape;4660;p62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1" name="Google Shape;4661;p62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2" name="Google Shape;4662;p62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663" name="Google Shape;4663;p62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4" name="Google Shape;4664;p62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5" name="Google Shape;4665;p62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6" name="Google Shape;4666;p62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667" name="Google Shape;4667;p62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8" name="Google Shape;4668;p62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9" name="Google Shape;4669;p62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70" name="Google Shape;4670;p62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71" name="Google Shape;4671;p62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72" name="Google Shape;4672;p62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673" name="Google Shape;4673;p62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4" name="Google Shape;4674;p62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5" name="Google Shape;4675;p62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676" name="Google Shape;4676;p62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7" name="Google Shape;4677;p62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8" name="Google Shape;4678;p62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79" name="Google Shape;4679;p62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80" name="Google Shape;4680;p62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681" name="Google Shape;4681;p62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2" name="Google Shape;4682;p62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3" name="Google Shape;4683;p62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4" name="Google Shape;4684;p62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5" name="Google Shape;4685;p62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686" name="Google Shape;4686;p62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7" name="Google Shape;4687;p62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8" name="Google Shape;4688;p62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9" name="Google Shape;4689;p62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0" name="Google Shape;4690;p62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1" name="Google Shape;4691;p62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2" name="Google Shape;4692;p62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693" name="Google Shape;4693;p62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4" name="Google Shape;4694;p62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5" name="Google Shape;4695;p62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696" name="Google Shape;4696;p62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7" name="Google Shape;4697;p62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8" name="Google Shape;4698;p62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9" name="Google Shape;4699;p62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00" name="Google Shape;4700;p62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01" name="Google Shape;4701;p62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02" name="Google Shape;4702;p62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703" name="Google Shape;4703;p62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4" name="Google Shape;4704;p62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5" name="Google Shape;4705;p62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6" name="Google Shape;4706;p62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7" name="Google Shape;4707;p62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8" name="Google Shape;4708;p62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9" name="Google Shape;4709;p62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0" name="Google Shape;4710;p62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11" name="Google Shape;4711;p62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12" name="Google Shape;4712;p62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713" name="Google Shape;4713;p62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4" name="Google Shape;4714;p62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5" name="Google Shape;4715;p62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6" name="Google Shape;4716;p62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717" name="Google Shape;4717;p62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8" name="Google Shape;4718;p62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9" name="Google Shape;4719;p62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0" name="Google Shape;4720;p62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721" name="Google Shape;4721;p62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2" name="Google Shape;4722;p62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3" name="Google Shape;4723;p62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4" name="Google Shape;4724;p62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725" name="Google Shape;4725;p62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6" name="Google Shape;4726;p62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7" name="Google Shape;4727;p62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8" name="Google Shape;4728;p62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9" name="Google Shape;4729;p62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730" name="Google Shape;4730;p62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1" name="Google Shape;4731;p62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2" name="Google Shape;4732;p62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3" name="Google Shape;4733;p62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4" name="Google Shape;4734;p62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735" name="Google Shape;4735;p62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6" name="Google Shape;4736;p62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37" name="Google Shape;4737;p62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38" name="Google Shape;4738;p62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39" name="Google Shape;4739;p62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40" name="Google Shape;4740;p62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741" name="Google Shape;4741;p62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2" name="Google Shape;4742;p62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3" name="Google Shape;4743;p62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744" name="Google Shape;4744;p62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5" name="Google Shape;4745;p62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6" name="Google Shape;4746;p62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7" name="Google Shape;4747;p62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8" name="Google Shape;4748;p62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49" name="Google Shape;4749;p62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50" name="Google Shape;4750;p62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751" name="Google Shape;4751;p62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2" name="Google Shape;4752;p62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3" name="Google Shape;4753;p62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54" name="Google Shape;4754;p62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55" name="Google Shape;4755;p62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56" name="Google Shape;4756;p62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757" name="Google Shape;4757;p62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8" name="Google Shape;4758;p62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9" name="Google Shape;4759;p62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760" name="Google Shape;4760;p62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1" name="Google Shape;4761;p62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2" name="Google Shape;4762;p62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763" name="Google Shape;4763;p62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4" name="Google Shape;4764;p62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65" name="Google Shape;4765;p62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66" name="Google Shape;4766;p62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767" name="Google Shape;4767;p62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8" name="Google Shape;4768;p62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9" name="Google Shape;4769;p62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0" name="Google Shape;4770;p62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1" name="Google Shape;4771;p62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2" name="Google Shape;4772;p62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773" name="Google Shape;4773;p62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4" name="Google Shape;4774;p62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5" name="Google Shape;4775;p62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6" name="Google Shape;4776;p62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777" name="Google Shape;4777;p62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8" name="Google Shape;4778;p62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79" name="Google Shape;4779;p62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80" name="Google Shape;4780;p62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781" name="Google Shape;4781;p62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2" name="Google Shape;4782;p62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3" name="Google Shape;4783;p62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784" name="Google Shape;4784;p62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5" name="Google Shape;4785;p62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6" name="Google Shape;4786;p62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7" name="Google Shape;4787;p62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88" name="Google Shape;4788;p62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89" name="Google Shape;4789;p62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90" name="Google Shape;4790;p62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791" name="Google Shape;4791;p62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2" name="Google Shape;4792;p62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3" name="Google Shape;4793;p62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4" name="Google Shape;4794;p62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5" name="Google Shape;4795;p62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796" name="Google Shape;4796;p62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7" name="Google Shape;4797;p62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8" name="Google Shape;4798;p62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9" name="Google Shape;4799;p62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0" name="Google Shape;4800;p62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801" name="Google Shape;4801;p62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2" name="Google Shape;4802;p62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3" name="Google Shape;4803;p62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4" name="Google Shape;4804;p62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5" name="Google Shape;4805;p62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806" name="Google Shape;4806;p62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7" name="Google Shape;4807;p62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8" name="Google Shape;4808;p62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9" name="Google Shape;4809;p62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0" name="Google Shape;4810;p62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811" name="Google Shape;4811;p62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2" name="Google Shape;4812;p62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3" name="Google Shape;4813;p62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4" name="Google Shape;4814;p62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815" name="Google Shape;4815;p62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6" name="Google Shape;4816;p62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7" name="Google Shape;4817;p62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8" name="Google Shape;4818;p62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9" name="Google Shape;4819;p62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820" name="Google Shape;4820;p62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1" name="Google Shape;4821;p62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22" name="Google Shape;4822;p62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23" name="Google Shape;4823;p62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824" name="Google Shape;4824;p62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5" name="Google Shape;4825;p62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6" name="Google Shape;4826;p62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827" name="Google Shape;4827;p62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8" name="Google Shape;4828;p62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29" name="Google Shape;4829;p62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30" name="Google Shape;4830;p62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831" name="Google Shape;4831;p62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2" name="Google Shape;4832;p62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3" name="Google Shape;4833;p62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4" name="Google Shape;4834;p62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835" name="Google Shape;4835;p62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6" name="Google Shape;4836;p62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7" name="Google Shape;4837;p62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838" name="Google Shape;4838;p62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9" name="Google Shape;4839;p62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0" name="Google Shape;4840;p62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1" name="Google Shape;4841;p62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842" name="Google Shape;4842;p62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3" name="Google Shape;4843;p62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4" name="Google Shape;4844;p62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5" name="Google Shape;4845;p62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846" name="Google Shape;4846;p62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7" name="Google Shape;4847;p62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8" name="Google Shape;4848;p62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849" name="Google Shape;4849;p62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0" name="Google Shape;4850;p62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1" name="Google Shape;4851;p62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852" name="Google Shape;4852;p62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3" name="Google Shape;4853;p62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4" name="Google Shape;4854;p62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5" name="Google Shape;4855;p62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856" name="Google Shape;4856;p62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7" name="Google Shape;4857;p62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8" name="Google Shape;4858;p62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59" name="Google Shape;4859;p62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60" name="Google Shape;4860;p62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861" name="Google Shape;4861;p62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2" name="Google Shape;4862;p62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3" name="Google Shape;4863;p62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864" name="Google Shape;4864;p62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5" name="Google Shape;4865;p62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869" name="Shape 4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0" name="Google Shape;4870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871" name="Google Shape;4871;p63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872" name="Google Shape;4872;p63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63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4" name="Google Shape;4874;p63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875" name="Google Shape;4875;p63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63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7" name="Google Shape;4877;p63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878" name="Google Shape;4878;p63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63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0" name="Google Shape;4880;p63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881" name="Google Shape;4881;p63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63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83" name="Google Shape;4883;p63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84" name="Google Shape;4884;p63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885" name="Google Shape;4885;p63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63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7" name="Google Shape;4887;p63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888" name="Google Shape;4888;p63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63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63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63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2" name="Google Shape;4892;p63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893" name="Google Shape;4893;p63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63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63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6" name="Google Shape;4896;p63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897" name="Google Shape;4897;p63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63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63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63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63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2" name="Google Shape;4902;p63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903" name="Google Shape;4903;p63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63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63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6" name="Google Shape;4906;p63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907" name="Google Shape;4907;p63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63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9" name="Google Shape;4909;p63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910" name="Google Shape;4910;p63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63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12" name="Google Shape;4912;p63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13" name="Google Shape;4913;p63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914" name="Google Shape;4914;p63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63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6" name="Google Shape;4916;p63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917" name="Google Shape;4917;p63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63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63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0" name="Google Shape;4920;p63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921" name="Google Shape;4921;p63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63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23" name="Google Shape;4923;p63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24" name="Google Shape;4924;p63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925" name="Google Shape;4925;p63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63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63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63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63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63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1" name="Google Shape;4931;p63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932" name="Google Shape;4932;p63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63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4" name="Google Shape;4934;p63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935" name="Google Shape;4935;p63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63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63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63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63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63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1" name="Google Shape;4941;p63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942" name="Google Shape;4942;p63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63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63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5" name="Google Shape;4945;p63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946" name="Google Shape;4946;p63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63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48" name="Google Shape;4948;p63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49" name="Google Shape;4949;p63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950" name="Google Shape;4950;p63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63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2" name="Google Shape;4952;p63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953" name="Google Shape;4953;p63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63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5" name="Google Shape;4955;p63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956" name="Google Shape;4956;p63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63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8" name="Google Shape;4958;p63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959" name="Google Shape;4959;p63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63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1" name="Google Shape;4961;p63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962" name="Google Shape;4962;p63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63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63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5" name="Google Shape;4965;p63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966" name="Google Shape;4966;p63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63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8" name="Google Shape;4968;p63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969" name="Google Shape;4969;p63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63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63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63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63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63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63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76" name="Google Shape;4976;p63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7" name="Google Shape;4977;p63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78" name="Google Shape;4978;p63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979" name="Google Shape;4979;p63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63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1" name="Google Shape;4981;p63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982" name="Google Shape;4982;p63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63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4" name="Google Shape;4984;p63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985" name="Google Shape;4985;p63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63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63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63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63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0" name="Google Shape;4990;p63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991" name="Google Shape;4991;p63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63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63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63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5" name="Google Shape;4995;p63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996" name="Google Shape;4996;p63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63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63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63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0" name="Google Shape;5000;p63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001" name="Google Shape;5001;p63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02" name="Google Shape;5002;p63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003" name="Google Shape;5003;p63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" name="Google Shape;5004;p63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" name="Google Shape;5005;p63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" name="Google Shape;5006;p63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" name="Google Shape;5007;p63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" name="Google Shape;5008;p63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9" name="Google Shape;5009;p63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10" name="Google Shape;5010;p63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011" name="Google Shape;5011;p63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63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3" name="Google Shape;5013;p63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014" name="Google Shape;5014;p63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63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63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63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63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63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63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63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63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63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4" name="Google Shape;5024;p63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025" name="Google Shape;5025;p63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63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7" name="Google Shape;5027;p63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028" name="Google Shape;5028;p63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63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0" name="Google Shape;5030;p63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031" name="Google Shape;5031;p63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63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3" name="Google Shape;5033;p63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034" name="Google Shape;5034;p63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63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63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63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8" name="Google Shape;5038;p63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039" name="Google Shape;5039;p63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63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1" name="Google Shape;5041;p63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042" name="Google Shape;5042;p63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63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63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5" name="Google Shape;5045;p63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046" name="Google Shape;5046;p63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63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63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63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0" name="Google Shape;5050;p63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51" name="Google Shape;5051;p63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052" name="Google Shape;5052;p63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63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63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63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6" name="Google Shape;5056;p63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057" name="Google Shape;5057;p63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63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9" name="Google Shape;5059;p63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60" name="Google Shape;5060;p63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061" name="Google Shape;5061;p63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3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3" name="Google Shape;5063;p63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064" name="Google Shape;5064;p63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63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63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67" name="Google Shape;5067;p63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68" name="Google Shape;5068;p63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069" name="Google Shape;5069;p63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63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63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2" name="Google Shape;5072;p63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073" name="Google Shape;5073;p63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63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63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63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63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63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63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3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63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2" name="Google Shape;5082;p63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083" name="Google Shape;5083;p63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63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63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6" name="Google Shape;5086;p63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087" name="Google Shape;5087;p63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63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63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0" name="Google Shape;5090;p63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091" name="Google Shape;5091;p63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3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3" name="Google Shape;5093;p63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094" name="Google Shape;5094;p63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63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63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63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3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63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63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63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3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3" name="Google Shape;5103;p63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104" name="Google Shape;5104;p63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3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3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63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08" name="Google Shape;5108;p63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9" name="Google Shape;5109;p63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0" name="Google Shape;5110;p63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11" name="Google Shape;5111;p63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112" name="Google Shape;5112;p63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63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63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3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3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63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63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3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63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63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3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63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63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63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6" name="Google Shape;5126;p63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127" name="Google Shape;5127;p63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3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9" name="Google Shape;5129;p63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130" name="Google Shape;5130;p63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63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3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3" name="Google Shape;5133;p63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134" name="Google Shape;5134;p63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63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63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7" name="Google Shape;5137;p63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138" name="Google Shape;5138;p63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63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63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63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63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3" name="Google Shape;5143;p63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144" name="Google Shape;5144;p63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63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63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63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8" name="Google Shape;5148;p63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149" name="Google Shape;5149;p63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3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51" name="Google Shape;5151;p63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52" name="Google Shape;5152;p63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153" name="Google Shape;5153;p63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63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3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56" name="Google Shape;5156;p63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57" name="Google Shape;5157;p63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158" name="Google Shape;5158;p63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3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0" name="Google Shape;5160;p63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161" name="Google Shape;5161;p63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63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3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3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63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6" name="Google Shape;5166;p63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167" name="Google Shape;5167;p63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3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3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3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63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72" name="Google Shape;5172;p63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73" name="Google Shape;5173;p63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174" name="Google Shape;5174;p63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63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63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7" name="Google Shape;5177;p63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178" name="Google Shape;5178;p63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63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63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63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63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63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4" name="Google Shape;5184;p63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185" name="Google Shape;5185;p63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3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63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8" name="Google Shape;5188;p63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189" name="Google Shape;5189;p63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63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63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2" name="Google Shape;5192;p63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193" name="Google Shape;5193;p63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63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3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63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7" name="Google Shape;5197;p63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198" name="Google Shape;5198;p63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63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0" name="Google Shape;5200;p63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201" name="Google Shape;5201;p63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63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3" name="Google Shape;5203;p63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204" name="Google Shape;5204;p63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3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3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63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8" name="Google Shape;5208;p63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209" name="Google Shape;5209;p63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3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3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63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3" name="Google Shape;5213;p63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214" name="Google Shape;5214;p63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3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3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3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63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3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3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1" name="Google Shape;5221;p63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222" name="Google Shape;5222;p63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63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24" name="Google Shape;5224;p63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25" name="Google Shape;5225;p63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226" name="Google Shape;5226;p63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3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3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63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30" name="Google Shape;5230;p63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31" name="Google Shape;5231;p63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232" name="Google Shape;5232;p63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3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63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5" name="Google Shape;5235;p63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236" name="Google Shape;5236;p63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63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63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63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63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3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3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3" name="Google Shape;5243;p63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244" name="Google Shape;5244;p63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63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46" name="Google Shape;5246;p63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47" name="Google Shape;5247;p63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48" name="Google Shape;5248;p63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49" name="Google Shape;5249;p63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250" name="Google Shape;5250;p63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3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3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3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4" name="Google Shape;5254;p63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255" name="Google Shape;5255;p63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63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3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3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3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3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63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265" name="Shape 5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6" name="Google Shape;5266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267" name="Google Shape;5267;p64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268" name="Google Shape;5268;p64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64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64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64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2" name="Google Shape;5272;p64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273" name="Google Shape;5273;p64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64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4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4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7" name="Google Shape;5277;p64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278" name="Google Shape;5278;p64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4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4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4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2" name="Google Shape;5282;p64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283" name="Google Shape;5283;p64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4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5" name="Google Shape;5285;p64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286" name="Google Shape;5286;p64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4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4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4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0" name="Google Shape;5290;p64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291" name="Google Shape;5291;p64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64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64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4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5" name="Google Shape;5295;p64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296" name="Google Shape;5296;p64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64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8" name="Google Shape;5298;p64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299" name="Google Shape;5299;p64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4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64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64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3" name="Google Shape;5303;p64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304" name="Google Shape;5304;p64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64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64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4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8" name="Google Shape;5308;p64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309" name="Google Shape;5309;p64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4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4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4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3" name="Google Shape;5313;p64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314" name="Google Shape;5314;p64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4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4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4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8" name="Google Shape;5318;p64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319" name="Google Shape;5319;p64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4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64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64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64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4" name="Google Shape;5324;p64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325" name="Google Shape;5325;p64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64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7" name="Google Shape;5327;p64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328" name="Google Shape;5328;p64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64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64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4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64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64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4" name="Google Shape;5334;p64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335" name="Google Shape;5335;p64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64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4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64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9" name="Google Shape;5339;p64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340" name="Google Shape;5340;p64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4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4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64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4" name="Google Shape;5344;p64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345" name="Google Shape;5345;p64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64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64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4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9" name="Google Shape;5349;p64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350" name="Google Shape;5350;p64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64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64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4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4" name="Google Shape;5354;p64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355" name="Google Shape;5355;p64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64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64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4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64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0" name="Google Shape;5360;p64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361" name="Google Shape;5361;p64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4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4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64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64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6" name="Google Shape;5366;p64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367" name="Google Shape;5367;p64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4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64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64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1" name="Google Shape;5371;p64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372" name="Google Shape;5372;p64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4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4" name="Google Shape;5374;p64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375" name="Google Shape;5375;p64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64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64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64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64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0" name="Google Shape;5380;p64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381" name="Google Shape;5381;p64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64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64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4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5" name="Google Shape;5385;p64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386" name="Google Shape;5386;p64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64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4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64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0" name="Google Shape;5390;p64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391" name="Google Shape;5391;p64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4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4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4" name="Google Shape;5394;p64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395" name="Google Shape;5395;p64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64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7" name="Google Shape;5397;p64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398" name="Google Shape;5398;p64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64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64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64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2" name="Google Shape;5402;p64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403" name="Google Shape;5403;p64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4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64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64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7" name="Google Shape;5407;p64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408" name="Google Shape;5408;p64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4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0" name="Google Shape;5410;p64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411" name="Google Shape;5411;p64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64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4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4" name="Google Shape;5414;p64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415" name="Google Shape;5415;p64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64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64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8" name="Google Shape;5418;p64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419" name="Google Shape;5419;p64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4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64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2" name="Google Shape;5422;p64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423" name="Google Shape;5423;p64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64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64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64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7" name="Google Shape;5427;p64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428" name="Google Shape;5428;p64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64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64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64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2" name="Google Shape;5432;p64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433" name="Google Shape;5433;p64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4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5" name="Google Shape;5435;p64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436" name="Google Shape;5436;p64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64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4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9" name="Google Shape;5439;p64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440" name="Google Shape;5440;p64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64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64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4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4" name="Google Shape;5444;p64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445" name="Google Shape;5445;p64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64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4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64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9" name="Google Shape;5449;p64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450" name="Google Shape;5450;p64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4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4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3" name="Google Shape;5453;p64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454" name="Google Shape;5454;p64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4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4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4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8" name="Google Shape;5458;p64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459" name="Google Shape;5459;p64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4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4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4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3" name="Google Shape;5463;p64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464" name="Google Shape;5464;p64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4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4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64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64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9" name="Google Shape;5469;p64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470" name="Google Shape;5470;p64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4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64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4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4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5" name="Google Shape;5475;p64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476" name="Google Shape;5476;p64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4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8" name="Google Shape;5478;p64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479" name="Google Shape;5479;p64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64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4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4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3" name="Google Shape;5483;p64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484" name="Google Shape;5484;p64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64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4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4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8" name="Google Shape;5488;p64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489" name="Google Shape;5489;p64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64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64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2" name="Google Shape;5492;p64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493" name="Google Shape;5493;p64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64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64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4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4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4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4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0" name="Google Shape;5500;p64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501" name="Google Shape;5501;p64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4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4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4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4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6" name="Google Shape;5506;p64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507" name="Google Shape;5507;p64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4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4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4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1" name="Google Shape;5511;p64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512" name="Google Shape;5512;p64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4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4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4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6" name="Google Shape;5516;p64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517" name="Google Shape;5517;p64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4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64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64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4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2" name="Google Shape;5522;p64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523" name="Google Shape;5523;p64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4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4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64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4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8" name="Google Shape;5528;p64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529" name="Google Shape;5529;p64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4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64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4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4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4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4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64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7" name="Google Shape;5537;p64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538" name="Google Shape;5538;p64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4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4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4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4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64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4" name="Google Shape;5544;p64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545" name="Google Shape;5545;p64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4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4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64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9" name="Google Shape;5549;p64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550" name="Google Shape;5550;p64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4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4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64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4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4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4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4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4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4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64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1" name="Google Shape;5561;p64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562" name="Google Shape;5562;p64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4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4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4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4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4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8" name="Google Shape;5568;p64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569" name="Google Shape;5569;p64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64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64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64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3" name="Google Shape;5573;p64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574" name="Google Shape;5574;p64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4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64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4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8" name="Google Shape;5578;p64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579" name="Google Shape;5579;p64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4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4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4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3" name="Google Shape;5583;p64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584" name="Google Shape;5584;p64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64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64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4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8" name="Google Shape;5588;p64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589" name="Google Shape;5589;p64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4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4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4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4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4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5" name="Google Shape;5595;p64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596" name="Google Shape;5596;p64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4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4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9" name="Google Shape;5599;p64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600" name="Google Shape;5600;p64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4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4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3" name="Google Shape;5603;p64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604" name="Google Shape;5604;p64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4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4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4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4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4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4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4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2" name="Google Shape;5612;p64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613" name="Google Shape;5613;p64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4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4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4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4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4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4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0" name="Google Shape;5620;p64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621" name="Google Shape;5621;p64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4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4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4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5" name="Google Shape;5625;p64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626" name="Google Shape;5626;p64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4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4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4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4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1" name="Google Shape;5631;p64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632" name="Google Shape;5632;p64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4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4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4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4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4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4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4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0" name="Google Shape;5640;p64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641" name="Google Shape;5641;p64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4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3" name="Google Shape;5643;p64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644" name="Google Shape;5644;p64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4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4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4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4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9" name="Google Shape;5649;p64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650" name="Google Shape;5650;p64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4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4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3" name="Google Shape;5653;p64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654" name="Google Shape;5654;p64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4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4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4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4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4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4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4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2" name="Google Shape;5662;p64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663" name="Google Shape;5663;p64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4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4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4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4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8" name="Google Shape;5668;p64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669" name="Google Shape;5669;p64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4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4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4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4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4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4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6" name="Google Shape;5676;p64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677" name="Google Shape;5677;p64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4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4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4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64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64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4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4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64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6" name="Google Shape;5686;p64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687" name="Google Shape;5687;p64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4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4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4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4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4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4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4" name="Google Shape;5694;p64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695" name="Google Shape;5695;p64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4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4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4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9" name="Google Shape;5699;p64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700" name="Google Shape;5700;p64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4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4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4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4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4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4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7" name="Google Shape;5707;p64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708" name="Google Shape;5708;p64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4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64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4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4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4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64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5" name="Google Shape;5715;p64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716" name="Google Shape;5716;p64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4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4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4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4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4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4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23" name="Google Shape;5723;p64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4" name="Google Shape;5724;p64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25" name="Google Shape;5725;p64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726" name="Google Shape;5726;p64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4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4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4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4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4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4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3" name="Google Shape;5733;p64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734" name="Google Shape;5734;p64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4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4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4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4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4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4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4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2" name="Google Shape;5742;p64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743" name="Google Shape;5743;p64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4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4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4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4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4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9" name="Google Shape;5749;p64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750" name="Google Shape;5750;p64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4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4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4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4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5" name="Google Shape;5755;p64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756" name="Google Shape;5756;p64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4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4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4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4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64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4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3" name="Google Shape;5763;p64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764" name="Google Shape;5764;p64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4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4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4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4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4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0" name="Google Shape;5770;p64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771" name="Google Shape;5771;p64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4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4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4" name="Google Shape;5774;p64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775" name="Google Shape;5775;p64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4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4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4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4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4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4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4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3" name="Google Shape;5783;p64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784" name="Google Shape;5784;p64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4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4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4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4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4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4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4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4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4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4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5" name="Google Shape;5795;p64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796" name="Google Shape;5796;p64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4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4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4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4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4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2" name="Google Shape;5802;p64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803" name="Google Shape;5803;p64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4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4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4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4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8" name="Google Shape;5808;p64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809" name="Google Shape;5809;p64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4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4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4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4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4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4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4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7" name="Google Shape;5817;p64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818" name="Google Shape;5818;p64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4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4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4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4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4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4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5" name="Google Shape;5825;p64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826" name="Google Shape;5826;p64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4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4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4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4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4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4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4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4" name="Google Shape;5834;p64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835" name="Google Shape;5835;p64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4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4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4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4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4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4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4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4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4" name="Google Shape;5844;p64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845" name="Google Shape;5845;p64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4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4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4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4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50" name="Google Shape;5850;p64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51" name="Google Shape;5851;p64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52" name="Google Shape;5852;p64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4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4" name="Google Shape;5854;p64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858" name="Shape 5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9" name="Google Shape;5859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860" name="Google Shape;5860;p65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861" name="Google Shape;5861;p65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5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3" name="Google Shape;5863;p65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864" name="Google Shape;5864;p65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5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6" name="Google Shape;5866;p65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867" name="Google Shape;5867;p65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5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5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5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5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5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3" name="Google Shape;5873;p65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874" name="Google Shape;5874;p65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5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6" name="Google Shape;5876;p65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877" name="Google Shape;5877;p65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5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5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5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5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5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5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5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5" name="Google Shape;5885;p65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886" name="Google Shape;5886;p65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5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8" name="Google Shape;5888;p65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889" name="Google Shape;5889;p65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5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1" name="Google Shape;5891;p65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892" name="Google Shape;5892;p65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5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4" name="Google Shape;5894;p65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895" name="Google Shape;5895;p65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5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97" name="Google Shape;5897;p65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98" name="Google Shape;5898;p65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899" name="Google Shape;5899;p65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5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1" name="Google Shape;5901;p65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902" name="Google Shape;5902;p65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5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4" name="Google Shape;5904;p65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905" name="Google Shape;5905;p65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5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7" name="Google Shape;5907;p65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908" name="Google Shape;5908;p65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5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5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5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5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5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4" name="Google Shape;5914;p65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915" name="Google Shape;5915;p65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5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5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8" name="Google Shape;5918;p65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919" name="Google Shape;5919;p65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5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5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5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3" name="Google Shape;5923;p65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924" name="Google Shape;5924;p65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5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5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5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8" name="Google Shape;5928;p65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9" name="Google Shape;5929;p65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930" name="Google Shape;5930;p65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5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5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3" name="Google Shape;5933;p65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4" name="Google Shape;5934;p65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935" name="Google Shape;5935;p65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5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5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5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5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5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5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42" name="Google Shape;5942;p65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3" name="Google Shape;5943;p65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44" name="Google Shape;5944;p65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945" name="Google Shape;5945;p65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5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5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8" name="Google Shape;5948;p65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949" name="Google Shape;5949;p65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5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5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5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3" name="Google Shape;5953;p65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954" name="Google Shape;5954;p65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5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5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7" name="Google Shape;5957;p65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958" name="Google Shape;5958;p65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5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5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1" name="Google Shape;5961;p65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962" name="Google Shape;5962;p65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5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5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5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5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5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5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69" name="Google Shape;5969;p65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0" name="Google Shape;5970;p65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1" name="Google Shape;5971;p65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2" name="Google Shape;5972;p65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3" name="Google Shape;5973;p65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4" name="Google Shape;5974;p65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975" name="Google Shape;5975;p65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5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5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8" name="Google Shape;5978;p65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979" name="Google Shape;5979;p65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5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5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5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5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4" name="Google Shape;5984;p65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985" name="Google Shape;5985;p65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5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7" name="Google Shape;5987;p65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988" name="Google Shape;5988;p65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5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5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5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5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5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4" name="Google Shape;5994;p65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95" name="Google Shape;5995;p65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996" name="Google Shape;5996;p65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5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5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5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5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5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5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3" name="Google Shape;6003;p65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004" name="Google Shape;6004;p65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5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5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5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8" name="Google Shape;6008;p65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009" name="Google Shape;6009;p65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5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5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5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5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5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5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16" name="Google Shape;6016;p65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17" name="Google Shape;6017;p65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018" name="Google Shape;6018;p65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5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5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5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2" name="Google Shape;6022;p65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3" name="Google Shape;6023;p65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024" name="Google Shape;6024;p65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5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6" name="Google Shape;6026;p65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027" name="Google Shape;6027;p65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5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5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5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5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2" name="Google Shape;6032;p65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033" name="Google Shape;6033;p65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5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5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5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5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5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5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40" name="Google Shape;6040;p65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41" name="Google Shape;6041;p65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042" name="Google Shape;6042;p65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5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5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5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6" name="Google Shape;6046;p65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047" name="Google Shape;6047;p65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5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5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5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51" name="Google Shape;6051;p65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52" name="Google Shape;6052;p65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053" name="Google Shape;6053;p65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5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5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6" name="Google Shape;6056;p65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057" name="Google Shape;6057;p65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5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5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5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1" name="Google Shape;6061;p65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062" name="Google Shape;6062;p65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5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5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5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5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7" name="Google Shape;6067;p65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068" name="Google Shape;6068;p65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5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5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1" name="Google Shape;6071;p65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072" name="Google Shape;6072;p65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5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5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5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5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5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5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5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5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5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2" name="Google Shape;6082;p65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083" name="Google Shape;6083;p65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5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5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5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7" name="Google Shape;6087;p65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088" name="Google Shape;6088;p65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5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5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5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5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3" name="Google Shape;6093;p65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094" name="Google Shape;6094;p65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5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5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5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8" name="Google Shape;6098;p65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099" name="Google Shape;6099;p65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5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1" name="Google Shape;6101;p65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102" name="Google Shape;6102;p65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5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5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5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5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7" name="Google Shape;6107;p65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108" name="Google Shape;6108;p65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5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5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5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5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5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5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5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5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5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8" name="Google Shape;6118;p65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119" name="Google Shape;6119;p65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5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1" name="Google Shape;6121;p65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122" name="Google Shape;6122;p65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5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5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5" name="Google Shape;6125;p65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126" name="Google Shape;6126;p65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5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5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5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5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5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5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5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5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5" name="Google Shape;6135;p65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136" name="Google Shape;6136;p65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5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5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9" name="Google Shape;6139;p65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140" name="Google Shape;6140;p65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5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5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5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4" name="Google Shape;6144;p65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145" name="Google Shape;6145;p65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5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5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5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5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0" name="Google Shape;6150;p65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151" name="Google Shape;6151;p65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5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5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5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5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6" name="Google Shape;6156;p65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157" name="Google Shape;6157;p65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5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9" name="Google Shape;6159;p65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160" name="Google Shape;6160;p65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5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5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5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5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5" name="Google Shape;6165;p65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166" name="Google Shape;6166;p65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5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5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5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5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5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5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5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5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5" name="Google Shape;6175;p65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176" name="Google Shape;6176;p65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5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5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5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5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65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5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5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5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5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5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7" name="Google Shape;6187;p65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188" name="Google Shape;6188;p65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5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5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5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2" name="Google Shape;6192;p65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193" name="Google Shape;6193;p65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5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5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5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5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5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9" name="Google Shape;6199;p65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200" name="Google Shape;6200;p65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5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5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5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5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5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6" name="Google Shape;6206;p65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207" name="Google Shape;6207;p65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5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5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5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5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5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5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5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5" name="Google Shape;6215;p65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216" name="Google Shape;6216;p65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5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5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5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5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65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2" name="Google Shape;6222;p65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223" name="Google Shape;6223;p65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5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5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5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7" name="Google Shape;6227;p65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228" name="Google Shape;6228;p65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5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5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5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5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65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5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5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5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5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8" name="Google Shape;6238;p65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239" name="Google Shape;6239;p65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5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5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5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5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5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5" name="Google Shape;6245;p65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246" name="Google Shape;6246;p65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5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5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5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5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5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5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3" name="Google Shape;6253;p65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254" name="Google Shape;6254;p65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5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5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5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5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5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5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5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5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5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5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5" name="Google Shape;6265;p65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266" name="Google Shape;6266;p65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5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5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5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5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65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5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3" name="Google Shape;6273;p65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274" name="Google Shape;6274;p65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5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5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5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5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5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5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5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5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5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5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5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5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7" name="Google Shape;6287;p65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288" name="Google Shape;6288;p65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5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5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5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5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3" name="Google Shape;6293;p65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294" name="Google Shape;6294;p65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5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5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5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5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9" name="Google Shape;6299;p65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300" name="Google Shape;6300;p65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5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5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3" name="Google Shape;6303;p65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304" name="Google Shape;6304;p65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5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6" name="Google Shape;6306;p65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307" name="Google Shape;6307;p65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5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5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5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5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5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3" name="Google Shape;6313;p65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314" name="Google Shape;6314;p65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5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5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7" name="Google Shape;6317;p65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318" name="Google Shape;6318;p65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5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5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5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2" name="Google Shape;6322;p65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323" name="Google Shape;6323;p65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5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5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5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5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5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5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5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5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5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3" name="Google Shape;6333;p65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334" name="Google Shape;6334;p65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5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5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5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5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5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0" name="Google Shape;6340;p65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341" name="Google Shape;6341;p65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5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5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5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5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5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7" name="Google Shape;6347;p65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348" name="Google Shape;6348;p65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5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5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5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5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5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4" name="Google Shape;6354;p65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355" name="Google Shape;6355;p65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5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5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65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9" name="Google Shape;6359;p65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360" name="Google Shape;6360;p65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5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5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3" name="Google Shape;6363;p65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364" name="Google Shape;6364;p65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5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5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5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5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5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0" name="Google Shape;6370;p65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371" name="Google Shape;6371;p65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5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65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5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5" name="Google Shape;6375;p65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376" name="Google Shape;6376;p65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5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5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9" name="Google Shape;6379;p65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380" name="Google Shape;6380;p65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5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5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383" name="Google Shape;6383;p65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384" name="Google Shape;6384;p65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385" name="Google Shape;6385;p65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5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5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5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5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393" name="Shape 6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4" name="Google Shape;6394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395" name="Google Shape;6395;p66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6" name="Google Shape;6396;p66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7" name="Google Shape;6397;p66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98" name="Google Shape;6398;p66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399" name="Google Shape;6399;p66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6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6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6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3" name="Google Shape;6403;p66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404" name="Google Shape;6404;p66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6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6" name="Google Shape;6406;p66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7" name="Google Shape;6407;p66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8" name="Google Shape;6408;p66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9" name="Google Shape;6409;p66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0" name="Google Shape;6410;p66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1" name="Google Shape;6411;p66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2" name="Google Shape;6412;p66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413" name="Google Shape;6413;p66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6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6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6" name="Google Shape;6416;p66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417" name="Google Shape;6417;p66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6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9" name="Google Shape;6419;p66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420" name="Google Shape;6420;p66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6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6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6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6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5" name="Google Shape;6425;p66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6" name="Google Shape;6426;p66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7" name="Google Shape;6427;p66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8" name="Google Shape;6428;p66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9" name="Google Shape;6429;p66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0" name="Google Shape;6430;p66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431" name="Google Shape;6431;p66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6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3" name="Google Shape;6433;p66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4" name="Google Shape;6434;p66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5" name="Google Shape;6435;p66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436" name="Google Shape;6436;p66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6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6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6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0" name="Google Shape;6440;p66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1" name="Google Shape;6441;p66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2" name="Google Shape;6442;p66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3" name="Google Shape;6443;p66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4" name="Google Shape;6444;p66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5" name="Google Shape;6445;p66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6" name="Google Shape;6446;p66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447" name="Google Shape;6447;p66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6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9" name="Google Shape;6449;p66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450" name="Google Shape;6450;p66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6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2" name="Google Shape;6452;p66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453" name="Google Shape;6453;p66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6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5" name="Google Shape;6455;p66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6" name="Google Shape;6456;p66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457" name="Google Shape;6457;p66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6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9" name="Google Shape;6459;p66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0" name="Google Shape;6460;p66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461" name="Google Shape;6461;p66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6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6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6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5" name="Google Shape;6465;p66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466" name="Google Shape;6466;p66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6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6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6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0" name="Google Shape;6470;p66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471" name="Google Shape;6471;p66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6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3" name="Google Shape;6473;p66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474" name="Google Shape;6474;p66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6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6" name="Google Shape;6476;p66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7" name="Google Shape;6477;p66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8" name="Google Shape;6478;p66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479" name="Google Shape;6479;p66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6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6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6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6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4" name="Google Shape;6484;p66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5" name="Google Shape;6485;p66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486" name="Google Shape;6486;p66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6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8" name="Google Shape;6488;p66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489" name="Google Shape;6489;p66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6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6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2" name="Google Shape;6492;p66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493" name="Google Shape;6493;p66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6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5" name="Google Shape;6495;p66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496" name="Google Shape;6496;p66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66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8" name="Google Shape;6498;p66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9" name="Google Shape;6499;p66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500" name="Google Shape;6500;p66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6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6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3" name="Google Shape;6503;p66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504" name="Google Shape;6504;p66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66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6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6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6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9" name="Google Shape;6509;p66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0" name="Google Shape;6510;p66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1" name="Google Shape;6511;p66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512" name="Google Shape;6512;p66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6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6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5" name="Google Shape;6515;p66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516" name="Google Shape;6516;p66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6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6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9" name="Google Shape;6519;p66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520" name="Google Shape;6520;p66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6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6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3" name="Google Shape;6523;p66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524" name="Google Shape;6524;p66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6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6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6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8" name="Google Shape;6528;p66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529" name="Google Shape;6529;p66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6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6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2" name="Google Shape;6532;p66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3" name="Google Shape;6533;p66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534" name="Google Shape;6534;p66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6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6" name="Google Shape;6536;p66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537" name="Google Shape;6537;p66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6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9" name="Google Shape;6539;p66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0" name="Google Shape;6540;p66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1" name="Google Shape;6541;p66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542" name="Google Shape;6542;p66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6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6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6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6" name="Google Shape;6546;p66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547" name="Google Shape;6547;p66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6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9" name="Google Shape;6549;p66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0" name="Google Shape;6550;p66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551" name="Google Shape;6551;p66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6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6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6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6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6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7" name="Google Shape;6557;p66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558" name="Google Shape;6558;p66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6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6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6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6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6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6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5" name="Google Shape;6565;p66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566" name="Google Shape;6566;p66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66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8" name="Google Shape;6568;p66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569" name="Google Shape;6569;p66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6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6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6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3" name="Google Shape;6573;p66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574" name="Google Shape;6574;p66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6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6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7" name="Google Shape;6577;p66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8" name="Google Shape;6578;p66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579" name="Google Shape;6579;p66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6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1" name="Google Shape;6581;p66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2" name="Google Shape;6582;p66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3" name="Google Shape;6583;p66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584" name="Google Shape;6584;p66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66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6" name="Google Shape;6586;p66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587" name="Google Shape;6587;p66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6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6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6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1" name="Google Shape;6591;p66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592" name="Google Shape;6592;p66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6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66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5" name="Google Shape;6595;p66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6" name="Google Shape;6596;p66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597" name="Google Shape;6597;p66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6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6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0" name="Google Shape;6600;p66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601" name="Google Shape;6601;p66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6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6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6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5" name="Google Shape;6605;p66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606" name="Google Shape;6606;p66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6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8" name="Google Shape;6608;p66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609" name="Google Shape;6609;p66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6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1" name="Google Shape;6611;p66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612" name="Google Shape;6612;p66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6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6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6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6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7" name="Google Shape;6617;p66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618" name="Google Shape;6618;p66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6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66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66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2" name="Google Shape;6622;p66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3" name="Google Shape;6623;p66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4" name="Google Shape;6624;p66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625" name="Google Shape;6625;p66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6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7" name="Google Shape;6627;p66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628" name="Google Shape;6628;p66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6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0" name="Google Shape;6630;p66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631" name="Google Shape;6631;p66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6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3" name="Google Shape;6633;p66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634" name="Google Shape;6634;p66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6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6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6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66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6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6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6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2" name="Google Shape;6642;p66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643" name="Google Shape;6643;p66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6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5" name="Google Shape;6645;p66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6" name="Google Shape;6646;p66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647" name="Google Shape;6647;p66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66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9" name="Google Shape;6649;p66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650" name="Google Shape;6650;p66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6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2" name="Google Shape;6652;p66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653" name="Google Shape;6653;p66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66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6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6" name="Google Shape;6656;p66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657" name="Google Shape;6657;p66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6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9" name="Google Shape;6659;p66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0" name="Google Shape;6660;p66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661" name="Google Shape;6661;p66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6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6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4" name="Google Shape;6664;p66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665" name="Google Shape;6665;p66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6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7" name="Google Shape;6667;p66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668" name="Google Shape;6668;p66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6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0" name="Google Shape;6670;p66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671" name="Google Shape;6671;p66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6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6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4" name="Google Shape;6674;p66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678" name="Shape 6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9" name="Google Shape;6679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680" name="Google Shape;6680;p67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681" name="Google Shape;6681;p67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7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3" name="Google Shape;6683;p67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684" name="Google Shape;6684;p67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7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7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7" name="Google Shape;6687;p67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688" name="Google Shape;6688;p67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7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7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7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7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3" name="Google Shape;6693;p67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694" name="Google Shape;6694;p67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7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7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7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8" name="Google Shape;6698;p67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9" name="Google Shape;6699;p67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700" name="Google Shape;6700;p67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7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7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3" name="Google Shape;6703;p67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704" name="Google Shape;6704;p67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7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7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7" name="Google Shape;6707;p67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708" name="Google Shape;6708;p67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7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0" name="Google Shape;6710;p67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1" name="Google Shape;6711;p67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712" name="Google Shape;6712;p67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7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7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5" name="Google Shape;6715;p67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6" name="Google Shape;6716;p67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717" name="Google Shape;6717;p67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7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7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7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1" name="Google Shape;6721;p67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722" name="Google Shape;6722;p67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7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7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7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6" name="Google Shape;6726;p67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727" name="Google Shape;6727;p67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7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7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0" name="Google Shape;6730;p67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731" name="Google Shape;6731;p67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7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3" name="Google Shape;6733;p67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734" name="Google Shape;6734;p67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7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6" name="Google Shape;6736;p67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7" name="Google Shape;6737;p67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738" name="Google Shape;6738;p67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7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0" name="Google Shape;6740;p67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1" name="Google Shape;6741;p67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742" name="Google Shape;6742;p67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7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7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5" name="Google Shape;6745;p67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746" name="Google Shape;6746;p67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7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7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7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0" name="Google Shape;6750;p67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751" name="Google Shape;6751;p67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7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7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7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5" name="Google Shape;6755;p67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6" name="Google Shape;6756;p67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757" name="Google Shape;6757;p67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7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7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0" name="Google Shape;6760;p67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1" name="Google Shape;6761;p67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762" name="Google Shape;6762;p67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7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7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7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7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7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7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7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7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7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7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3" name="Google Shape;6773;p67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774" name="Google Shape;6774;p67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7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7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7" name="Google Shape;6777;p67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8" name="Google Shape;6778;p67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9" name="Google Shape;6779;p67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780" name="Google Shape;6780;p67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7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7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3" name="Google Shape;6783;p67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784" name="Google Shape;6784;p67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7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7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7" name="Google Shape;6787;p67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788" name="Google Shape;6788;p67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7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7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1" name="Google Shape;6791;p67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792" name="Google Shape;6792;p67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7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4" name="Google Shape;6794;p67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5" name="Google Shape;6795;p67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6" name="Google Shape;6796;p67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797" name="Google Shape;6797;p67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7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7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7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7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7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7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7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7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7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7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8" name="Google Shape;6808;p67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809" name="Google Shape;6809;p67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7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7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2" name="Google Shape;6812;p67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813" name="Google Shape;6813;p67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7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7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7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7" name="Google Shape;6817;p67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8" name="Google Shape;6818;p67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819" name="Google Shape;6819;p67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7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1" name="Google Shape;6821;p67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822" name="Google Shape;6822;p67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7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7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7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7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7" name="Google Shape;6827;p67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828" name="Google Shape;6828;p67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7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7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7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2" name="Google Shape;6832;p67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3" name="Google Shape;6833;p67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4" name="Google Shape;6834;p67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5" name="Google Shape;6835;p67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836" name="Google Shape;6836;p67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7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8" name="Google Shape;6838;p67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839" name="Google Shape;6839;p67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7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7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7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3" name="Google Shape;6843;p67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844" name="Google Shape;6844;p67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7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7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7" name="Google Shape;6847;p67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848" name="Google Shape;6848;p67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7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7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1" name="Google Shape;6851;p67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852" name="Google Shape;6852;p67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7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7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7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7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7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7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9" name="Google Shape;6859;p67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860" name="Google Shape;6860;p67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7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7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7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7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7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7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7" name="Google Shape;6867;p67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8" name="Google Shape;6868;p67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869" name="Google Shape;6869;p67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7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7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7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7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4" name="Google Shape;6874;p67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875" name="Google Shape;6875;p67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7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7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7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7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0" name="Google Shape;6880;p67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881" name="Google Shape;6881;p67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7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7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4" name="Google Shape;6884;p67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885" name="Google Shape;6885;p67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7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7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7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9" name="Google Shape;6889;p67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0" name="Google Shape;6890;p67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1" name="Google Shape;6891;p67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892" name="Google Shape;6892;p67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7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7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7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7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7" name="Google Shape;6897;p67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898" name="Google Shape;6898;p67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7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7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7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7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7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7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5" name="Google Shape;6905;p67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906" name="Google Shape;6906;p67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7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7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9" name="Google Shape;6909;p67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910" name="Google Shape;6910;p67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7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7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7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7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7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7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7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8" name="Google Shape;6918;p67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919" name="Google Shape;6919;p67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7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7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7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7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7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7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6" name="Google Shape;6926;p67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927" name="Google Shape;6927;p67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7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9" name="Google Shape;6929;p67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930" name="Google Shape;6930;p67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7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7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7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7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7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7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7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7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7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0" name="Google Shape;6940;p67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941" name="Google Shape;6941;p67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7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7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67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5" name="Google Shape;6945;p67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946" name="Google Shape;6946;p67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7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7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67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7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7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7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3" name="Google Shape;6953;p67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954" name="Google Shape;6954;p67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67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67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7" name="Google Shape;6957;p67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958" name="Google Shape;6958;p67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7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7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7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7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7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4" name="Google Shape;6964;p67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965" name="Google Shape;6965;p67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7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7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7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9" name="Google Shape;6969;p67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970" name="Google Shape;6970;p67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7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2" name="Google Shape;6972;p67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973" name="Google Shape;6973;p67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7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5" name="Google Shape;6975;p67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976" name="Google Shape;6976;p67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7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7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7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7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7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7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3" name="Google Shape;6983;p67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984" name="Google Shape;6984;p67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7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7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67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7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9" name="Google Shape;6989;p67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990" name="Google Shape;6990;p67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7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7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7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4" name="Google Shape;6994;p67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995" name="Google Shape;6995;p67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7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7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7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9" name="Google Shape;6999;p67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000" name="Google Shape;7000;p67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7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7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67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4" name="Google Shape;7004;p67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005" name="Google Shape;7005;p67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7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7" name="Google Shape;7007;p67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008" name="Google Shape;7008;p67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7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7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7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7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3" name="Google Shape;7013;p67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014" name="Google Shape;7014;p67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7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7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7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7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7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67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1" name="Google Shape;7021;p67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022" name="Google Shape;7022;p67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7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7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5" name="Google Shape;7025;p67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6" name="Google Shape;7026;p67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027" name="Google Shape;7027;p67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7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7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7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7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2" name="Google Shape;7032;p67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033" name="Google Shape;7033;p67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7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7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67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67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8" name="Google Shape;7038;p67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039" name="Google Shape;7039;p67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7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7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7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67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67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7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7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7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8" name="Google Shape;7048;p67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049" name="Google Shape;7049;p67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67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7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7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7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7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7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7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7" name="Google Shape;7057;p67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058" name="Google Shape;7058;p67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7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7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7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2" name="Google Shape;7062;p67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063" name="Google Shape;7063;p67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7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5" name="Google Shape;7065;p67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066" name="Google Shape;7066;p67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67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7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7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7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7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2" name="Google Shape;7072;p67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073" name="Google Shape;7073;p67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7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7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7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7" name="Google Shape;7077;p67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078" name="Google Shape;7078;p67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7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67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1" name="Google Shape;7081;p67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082" name="Google Shape;7082;p67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7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7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7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7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7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7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9" name="Google Shape;7089;p67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090" name="Google Shape;7090;p67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7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2" name="Google Shape;7092;p67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093" name="Google Shape;7093;p67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7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5" name="Google Shape;7095;p67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096" name="Google Shape;7096;p67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67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8" name="Google Shape;7098;p67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099" name="Google Shape;7099;p67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67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7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7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7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7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7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6" name="Google Shape;7106;p67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107" name="Google Shape;7107;p67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67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9" name="Google Shape;7109;p67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110" name="Google Shape;7110;p67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7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2" name="Google Shape;7112;p67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3" name="Google Shape;7113;p67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114" name="Google Shape;7114;p67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7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7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120" name="Shape 7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1" name="Google Shape;7121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122" name="Google Shape;7122;p68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3" name="Google Shape;7123;p68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124" name="Google Shape;7124;p68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8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6" name="Google Shape;7126;p68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127" name="Google Shape;7127;p68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8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8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0" name="Google Shape;7130;p68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131" name="Google Shape;7131;p68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8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8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8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8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6" name="Google Shape;7136;p68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137" name="Google Shape;7137;p68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8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8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8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8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2" name="Google Shape;7142;p68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143" name="Google Shape;7143;p68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68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8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8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8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8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8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8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8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8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8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8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5" name="Google Shape;7155;p68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156" name="Google Shape;7156;p68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8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8" name="Google Shape;7158;p68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159" name="Google Shape;7159;p68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68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8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8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3" name="Google Shape;7163;p68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4" name="Google Shape;7164;p68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165" name="Google Shape;7165;p68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8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8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8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8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8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1" name="Google Shape;7171;p68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2" name="Google Shape;7172;p68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3" name="Google Shape;7173;p68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174" name="Google Shape;7174;p68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8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8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8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8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9" name="Google Shape;7179;p68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180" name="Google Shape;7180;p68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8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8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8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8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8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8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8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8" name="Google Shape;7188;p68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189" name="Google Shape;7189;p68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8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1" name="Google Shape;7191;p68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192" name="Google Shape;7192;p68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8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8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5" name="Google Shape;7195;p68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196" name="Google Shape;7196;p68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8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8" name="Google Shape;7198;p68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199" name="Google Shape;7199;p68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8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8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8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8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8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8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6" name="Google Shape;7206;p68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207" name="Google Shape;7207;p68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8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9" name="Google Shape;7209;p68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210" name="Google Shape;7210;p68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8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8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68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214" name="Google Shape;7214;p68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8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6" name="Google Shape;7216;p68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217" name="Google Shape;7217;p68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8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8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0" name="Google Shape;7220;p68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1" name="Google Shape;7221;p68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2" name="Google Shape;7222;p68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223" name="Google Shape;7223;p68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8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68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8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8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68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9" name="Google Shape;7229;p68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0" name="Google Shape;7230;p68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231" name="Google Shape;7231;p68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68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68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4" name="Google Shape;7234;p68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235" name="Google Shape;7235;p68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8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7" name="Google Shape;7237;p68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8" name="Google Shape;7238;p68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239" name="Google Shape;7239;p68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8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68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2" name="Google Shape;7242;p68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243" name="Google Shape;7243;p68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68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5" name="Google Shape;7245;p68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6" name="Google Shape;7246;p68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7" name="Google Shape;7247;p68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8" name="Google Shape;7248;p68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249" name="Google Shape;7249;p68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8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1" name="Google Shape;7251;p68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2" name="Google Shape;7252;p68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253" name="Google Shape;7253;p68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8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5" name="Google Shape;7255;p68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6" name="Google Shape;7256;p68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7" name="Google Shape;7257;p68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8" name="Google Shape;7258;p68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259" name="Google Shape;7259;p68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8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68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2" name="Google Shape;7262;p68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263" name="Google Shape;7263;p68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8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5" name="Google Shape;7265;p68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266" name="Google Shape;7266;p68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8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8" name="Google Shape;7268;p68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9" name="Google Shape;7269;p68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270" name="Google Shape;7270;p68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68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8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68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8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8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68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8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8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9" name="Google Shape;7279;p68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0" name="Google Shape;7280;p68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281" name="Google Shape;7281;p68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8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8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8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5" name="Google Shape;7285;p68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286" name="Google Shape;7286;p68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8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8" name="Google Shape;7288;p68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289" name="Google Shape;7289;p68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8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1" name="Google Shape;7291;p68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2" name="Google Shape;7292;p68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293" name="Google Shape;7293;p68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68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68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6" name="Google Shape;7296;p68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297" name="Google Shape;7297;p68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8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8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8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8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8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3" name="Google Shape;7303;p68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304" name="Google Shape;7304;p68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8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6" name="Google Shape;7306;p68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307" name="Google Shape;7307;p68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8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9" name="Google Shape;7309;p68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310" name="Google Shape;7310;p68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68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8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8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8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5" name="Google Shape;7315;p68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316" name="Google Shape;7316;p68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8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8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8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0" name="Google Shape;7320;p68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1" name="Google Shape;7321;p68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322" name="Google Shape;7322;p68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8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8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8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6" name="Google Shape;7326;p68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327" name="Google Shape;7327;p68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8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8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0" name="Google Shape;7330;p68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331" name="Google Shape;7331;p68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8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8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4" name="Google Shape;7334;p68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335" name="Google Shape;7335;p68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8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8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8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8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8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8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8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8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4" name="Google Shape;7344;p68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5" name="Google Shape;7345;p68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346" name="Google Shape;7346;p68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8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8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9" name="Google Shape;7349;p68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350" name="Google Shape;7350;p68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8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2" name="Google Shape;7352;p68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353" name="Google Shape;7353;p68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8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5" name="Google Shape;7355;p68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6" name="Google Shape;7356;p68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357" name="Google Shape;7357;p68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8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9" name="Google Shape;7359;p68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360" name="Google Shape;7360;p68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68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2" name="Google Shape;7362;p68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363" name="Google Shape;7363;p68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8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5" name="Google Shape;7365;p68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366" name="Google Shape;7366;p68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8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8" name="Google Shape;7368;p68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369" name="Google Shape;7369;p68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8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8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8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3" name="Google Shape;7373;p68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374" name="Google Shape;7374;p68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8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6" name="Google Shape;7376;p68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377" name="Google Shape;7377;p68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8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9" name="Google Shape;7379;p68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380" name="Google Shape;7380;p68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8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8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8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8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5" name="Google Shape;7385;p68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386" name="Google Shape;7386;p68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8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8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8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8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8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8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8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4" name="Google Shape;7394;p68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395" name="Google Shape;7395;p68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68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68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8" name="Google Shape;7398;p68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399" name="Google Shape;7399;p68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68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68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8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3" name="Google Shape;7403;p68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404" name="Google Shape;7404;p68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8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6" name="Google Shape;7406;p68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7" name="Google Shape;7407;p68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408" name="Google Shape;7408;p68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8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8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8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2" name="Google Shape;7412;p68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413" name="Google Shape;7413;p68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8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8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8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7" name="Google Shape;7417;p68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418" name="Google Shape;7418;p68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8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8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1" name="Google Shape;7421;p68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422" name="Google Shape;7422;p68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8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4" name="Google Shape;7424;p68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425" name="Google Shape;7425;p68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8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8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8" name="Google Shape;7428;p68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429" name="Google Shape;7429;p68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8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1" name="Google Shape;7431;p68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432" name="Google Shape;7432;p68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8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4" name="Google Shape;7434;p68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435" name="Google Shape;7435;p68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8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8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8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9" name="Google Shape;7439;p68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0" name="Google Shape;7440;p68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441" name="Google Shape;7441;p68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8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8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4" name="Google Shape;7444;p68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5" name="Google Shape;7445;p68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446" name="Google Shape;7446;p68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8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8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9" name="Google Shape;7449;p68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0" name="Google Shape;7450;p68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451" name="Google Shape;7451;p68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68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8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4" name="Google Shape;7454;p68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455" name="Google Shape;7455;p68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8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8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8" name="Google Shape;7458;p68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459" name="Google Shape;7459;p68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8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8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8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8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4" name="Google Shape;7464;p68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5" name="Google Shape;7465;p68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466" name="Google Shape;7466;p68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8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8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9" name="Google Shape;7469;p68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0" name="Google Shape;7470;p68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471" name="Google Shape;7471;p68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8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8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8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8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8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8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8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8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8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8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2" name="Google Shape;7482;p68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486" name="Shape 7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7" name="Google Shape;7487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488" name="Google Shape;7488;p69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9" name="Google Shape;7489;p69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490" name="Google Shape;7490;p69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9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9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3" name="Google Shape;7493;p69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494" name="Google Shape;7494;p69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9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9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9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9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9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9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9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9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9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9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9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6" name="Google Shape;7506;p69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7" name="Google Shape;7507;p69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8" name="Google Shape;7508;p69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9" name="Google Shape;7509;p69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510" name="Google Shape;7510;p69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9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9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9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4" name="Google Shape;7514;p69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5" name="Google Shape;7515;p69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516" name="Google Shape;7516;p69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9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9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9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9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1" name="Google Shape;7521;p69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2" name="Google Shape;7522;p69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3" name="Google Shape;7523;p69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4" name="Google Shape;7524;p69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525" name="Google Shape;7525;p69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9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7" name="Google Shape;7527;p69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528" name="Google Shape;7528;p69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9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9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9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2" name="Google Shape;7532;p69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3" name="Google Shape;7533;p69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4" name="Google Shape;7534;p69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535" name="Google Shape;7535;p69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9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9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8" name="Google Shape;7538;p69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9" name="Google Shape;7539;p69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540" name="Google Shape;7540;p69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9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69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3" name="Google Shape;7543;p69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4" name="Google Shape;7544;p69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5" name="Google Shape;7545;p69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546" name="Google Shape;7546;p69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9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8" name="Google Shape;7548;p69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549" name="Google Shape;7549;p69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9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1" name="Google Shape;7551;p69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552" name="Google Shape;7552;p69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9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4" name="Google Shape;7554;p69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555" name="Google Shape;7555;p69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9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9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9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9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9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9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9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9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4" name="Google Shape;7564;p69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565" name="Google Shape;7565;p69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69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9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8" name="Google Shape;7568;p69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569" name="Google Shape;7569;p69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9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9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9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9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9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9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9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7" name="Google Shape;7577;p69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578" name="Google Shape;7578;p69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9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9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9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9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9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9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5" name="Google Shape;7585;p69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586" name="Google Shape;7586;p69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9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8" name="Google Shape;7588;p69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9" name="Google Shape;7589;p69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590" name="Google Shape;7590;p69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9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9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9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9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9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9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7" name="Google Shape;7597;p69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598" name="Google Shape;7598;p69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9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9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1" name="Google Shape;7601;p69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602" name="Google Shape;7602;p69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9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9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5" name="Google Shape;7605;p69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6" name="Google Shape;7606;p69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607" name="Google Shape;7607;p69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9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9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0" name="Google Shape;7610;p69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611" name="Google Shape;7611;p69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9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9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4" name="Google Shape;7614;p69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5" name="Google Shape;7615;p69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6" name="Google Shape;7616;p69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617" name="Google Shape;7617;p69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9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9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9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9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2" name="Google Shape;7622;p69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623" name="Google Shape;7623;p69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9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9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9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9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9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9" name="Google Shape;7629;p69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630" name="Google Shape;7630;p69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9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9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3" name="Google Shape;7633;p69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634" name="Google Shape;7634;p69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9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6" name="Google Shape;7636;p69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637" name="Google Shape;7637;p69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9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9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0" name="Google Shape;7640;p69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641" name="Google Shape;7641;p69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9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9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69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9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6" name="Google Shape;7646;p69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7" name="Google Shape;7647;p69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8" name="Google Shape;7648;p69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9" name="Google Shape;7649;p69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0" name="Google Shape;7650;p69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651" name="Google Shape;7651;p69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9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9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9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5" name="Google Shape;7655;p69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656" name="Google Shape;7656;p69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9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9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9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9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9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9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9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9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9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9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69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8" name="Google Shape;7668;p69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669" name="Google Shape;7669;p69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69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69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9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9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9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9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9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9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8" name="Google Shape;7678;p69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679" name="Google Shape;7679;p69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9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9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2" name="Google Shape;7682;p69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683" name="Google Shape;7683;p69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9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9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9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9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9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9" name="Google Shape;7689;p69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690" name="Google Shape;7690;p69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9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9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9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9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5" name="Google Shape;7695;p69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696" name="Google Shape;7696;p69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9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9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9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9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9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9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3" name="Google Shape;7703;p69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704" name="Google Shape;7704;p69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9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9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9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9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9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0" name="Google Shape;7710;p69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711" name="Google Shape;7711;p69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9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9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9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9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69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9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9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9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0" name="Google Shape;7720;p69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721" name="Google Shape;7721;p69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9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69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4" name="Google Shape;7724;p69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725" name="Google Shape;7725;p69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9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9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9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9" name="Google Shape;7729;p69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730" name="Google Shape;7730;p69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69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2" name="Google Shape;7732;p69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733" name="Google Shape;7733;p69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9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9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9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7" name="Google Shape;7737;p69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738" name="Google Shape;7738;p69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69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69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9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2" name="Google Shape;7742;p69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743" name="Google Shape;7743;p69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69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69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9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9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9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9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69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69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2" name="Google Shape;7752;p69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753" name="Google Shape;7753;p69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9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5" name="Google Shape;7755;p69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756" name="Google Shape;7756;p69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69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9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9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9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9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9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3" name="Google Shape;7763;p69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764" name="Google Shape;7764;p69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9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9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9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9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9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69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69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9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9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9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9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9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9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9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9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9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1" name="Google Shape;7781;p69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782" name="Google Shape;7782;p69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9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9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9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9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9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8" name="Google Shape;7788;p69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789" name="Google Shape;7789;p69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9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1" name="Google Shape;7791;p69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792" name="Google Shape;7792;p69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9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69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9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9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69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9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9" name="Google Shape;7799;p69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800" name="Google Shape;7800;p69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9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69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69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9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9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6" name="Google Shape;7806;p69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807" name="Google Shape;7807;p69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9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9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9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9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2" name="Google Shape;7812;p69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813" name="Google Shape;7813;p69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9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9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9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69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69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9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0" name="Google Shape;7820;p69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821" name="Google Shape;7821;p69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69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9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9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5" name="Google Shape;7825;p69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826" name="Google Shape;7826;p69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69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69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9" name="Google Shape;7829;p69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830" name="Google Shape;7830;p69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9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9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3" name="Google Shape;7833;p69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834" name="Google Shape;7834;p69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9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9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9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9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9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69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69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9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3" name="Google Shape;7843;p69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4" name="Google Shape;7844;p69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845" name="Google Shape;7845;p69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9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69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9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69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9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9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2" name="Google Shape;7852;p69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853" name="Google Shape;7853;p69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9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9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9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9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9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9" name="Google Shape;7859;p69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860" name="Google Shape;7860;p69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9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69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69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9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9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9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69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8" name="Google Shape;7868;p69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869" name="Google Shape;7869;p69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69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69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9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9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4" name="Google Shape;7874;p69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875" name="Google Shape;7875;p69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9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69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9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9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9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1" name="Google Shape;7881;p69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882" name="Google Shape;7882;p69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9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9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5" name="Google Shape;7885;p69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886" name="Google Shape;7886;p69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9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9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9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9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9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9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3" name="Google Shape;7893;p69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894" name="Google Shape;7894;p69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9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9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9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9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69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9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1" name="Google Shape;7901;p69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902" name="Google Shape;7902;p69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9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9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69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9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9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9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9" name="Google Shape;7909;p69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910" name="Google Shape;7910;p69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9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9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9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69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5" name="Google Shape;7915;p69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916" name="Google Shape;7916;p69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69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9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9" name="Google Shape;7919;p69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920" name="Google Shape;7920;p69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69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69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9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9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5" name="Google Shape;7925;p69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926" name="Google Shape;7926;p69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9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9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69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9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9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2" name="Google Shape;7932;p69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933" name="Google Shape;7933;p69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69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9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9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69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69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9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0" name="Google Shape;7940;p69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941" name="Google Shape;7941;p69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69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69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9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5" name="Google Shape;7945;p69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946" name="Google Shape;7946;p69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69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9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9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9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9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69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3" name="Google Shape;7953;p69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954" name="Google Shape;7954;p69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69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69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9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8" name="Google Shape;7958;p69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9" name="Google Shape;7959;p69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960" name="Google Shape;7960;p69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9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9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9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4" name="Google Shape;7964;p69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5" name="Google Shape;7965;p69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966" name="Google Shape;7966;p69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69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69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69" name="Google Shape;7969;p69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970" name="Google Shape;7970;p69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1" name="Google Shape;7971;p69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972" name="Google Shape;7972;p69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973" name="Google Shape;7973;p69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9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9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9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69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69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69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0" name="Google Shape;7980;p69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981" name="Google Shape;7981;p69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9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69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9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9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986" name="Google Shape;7986;p69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990" name="Shape 7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1" name="Google Shape;7991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992" name="Google Shape;7992;p70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993" name="Google Shape;7993;p70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70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70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70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70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8" name="Google Shape;7998;p70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9" name="Google Shape;7999;p70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0" name="Google Shape;8000;p70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001" name="Google Shape;8001;p70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70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70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4" name="Google Shape;8004;p70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005" name="Google Shape;8005;p70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70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7" name="Google Shape;8007;p70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008" name="Google Shape;8008;p70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0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70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70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2" name="Google Shape;8012;p70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3" name="Google Shape;8013;p70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014" name="Google Shape;8014;p70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0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6" name="Google Shape;8016;p70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7" name="Google Shape;8017;p70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018" name="Google Shape;8018;p70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70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0" name="Google Shape;8020;p70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021" name="Google Shape;8021;p70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70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70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70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70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70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0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0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9" name="Google Shape;8029;p70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030" name="Google Shape;8030;p70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0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2" name="Google Shape;8032;p70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033" name="Google Shape;8033;p70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0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0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6" name="Google Shape;8036;p70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37" name="Google Shape;8037;p70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8" name="Google Shape;8038;p70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039" name="Google Shape;8039;p70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70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1" name="Google Shape;8041;p70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042" name="Google Shape;8042;p70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70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0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0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0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70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8" name="Google Shape;8048;p70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9" name="Google Shape;8049;p70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050" name="Google Shape;8050;p70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70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70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0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4" name="Google Shape;8054;p70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055" name="Google Shape;8055;p70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70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70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8" name="Google Shape;8058;p70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9" name="Google Shape;8059;p70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060" name="Google Shape;8060;p70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70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0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70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70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70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70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70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8" name="Google Shape;8068;p70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9" name="Google Shape;8069;p70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070" name="Google Shape;8070;p70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0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70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70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4" name="Google Shape;8074;p70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5" name="Google Shape;8075;p70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6" name="Google Shape;8076;p70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077" name="Google Shape;8077;p70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70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9" name="Google Shape;8079;p70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080" name="Google Shape;8080;p70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0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0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3" name="Google Shape;8083;p70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4" name="Google Shape;8084;p70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085" name="Google Shape;8085;p70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70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0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8" name="Google Shape;8088;p70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089" name="Google Shape;8089;p70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70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70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70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70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0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5" name="Google Shape;8095;p70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096" name="Google Shape;8096;p70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70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70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70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0" name="Google Shape;8100;p70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101" name="Google Shape;8101;p70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70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3" name="Google Shape;8103;p70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4" name="Google Shape;8104;p70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105" name="Google Shape;8105;p70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70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70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70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70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70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1" name="Google Shape;8111;p70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112" name="Google Shape;8112;p70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70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4" name="Google Shape;8114;p70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115" name="Google Shape;8115;p70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0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7" name="Google Shape;8117;p70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8" name="Google Shape;8118;p70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9" name="Google Shape;8119;p70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120" name="Google Shape;8120;p70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0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2" name="Google Shape;8122;p70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123" name="Google Shape;8123;p70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0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0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0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0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0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9" name="Google Shape;8129;p70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0" name="Google Shape;8130;p70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131" name="Google Shape;8131;p70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70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70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4" name="Google Shape;8134;p70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135" name="Google Shape;8135;p70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70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70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70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0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70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0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2" name="Google Shape;8142;p70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143" name="Google Shape;8143;p70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70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70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70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70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70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9" name="Google Shape;8149;p70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150" name="Google Shape;8150;p70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70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0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0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0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70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6" name="Google Shape;8156;p70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157" name="Google Shape;8157;p70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70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70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0" name="Google Shape;8160;p70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161" name="Google Shape;8161;p70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70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0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0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70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6" name="Google Shape;8166;p70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167" name="Google Shape;8167;p70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70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0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0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0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70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3" name="Google Shape;8173;p70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174" name="Google Shape;8174;p70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0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0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0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70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9" name="Google Shape;8179;p70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180" name="Google Shape;8180;p70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70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70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0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0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0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70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70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70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0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0" name="Google Shape;8190;p70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191" name="Google Shape;8191;p70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70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70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70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0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70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70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70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70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0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0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2" name="Google Shape;8202;p70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203" name="Google Shape;8203;p70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70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70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70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70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8" name="Google Shape;8208;p70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09" name="Google Shape;8209;p70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210" name="Google Shape;8210;p70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0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0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0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70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70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70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0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0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70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70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1" name="Google Shape;8221;p70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222" name="Google Shape;8222;p70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70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0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0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70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70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0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0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0" name="Google Shape;8230;p70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231" name="Google Shape;8231;p70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0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0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4" name="Google Shape;8234;p70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235" name="Google Shape;8235;p70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0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0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8" name="Google Shape;8238;p70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239" name="Google Shape;8239;p70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70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70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0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70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0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5" name="Google Shape;8245;p70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246" name="Google Shape;8246;p70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70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70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70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70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0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2" name="Google Shape;8252;p70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253" name="Google Shape;8253;p70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70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0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70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7" name="Google Shape;8257;p70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258" name="Google Shape;8258;p70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0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70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1" name="Google Shape;8261;p70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262" name="Google Shape;8262;p70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70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0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70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6" name="Google Shape;8266;p70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267" name="Google Shape;8267;p70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70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70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70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70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0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70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4" name="Google Shape;8274;p70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275" name="Google Shape;8275;p70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70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70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0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70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70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1" name="Google Shape;8281;p70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282" name="Google Shape;8282;p70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70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70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70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70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7" name="Google Shape;8287;p70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288" name="Google Shape;8288;p70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0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0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70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70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0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70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70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70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7" name="Google Shape;8297;p70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298" name="Google Shape;8298;p70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70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70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70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70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70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70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0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70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7" name="Google Shape;8307;p70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308" name="Google Shape;8308;p70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0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0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70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70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70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0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5" name="Google Shape;8315;p70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316" name="Google Shape;8316;p70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0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70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70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0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70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2" name="Google Shape;8322;p70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323" name="Google Shape;8323;p70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0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0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70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70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70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70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70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70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2" name="Google Shape;8332;p70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333" name="Google Shape;8333;p70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70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70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70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70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70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9" name="Google Shape;8339;p70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340" name="Google Shape;8340;p70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70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70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0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4" name="Google Shape;8344;p70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345" name="Google Shape;8345;p70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70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70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70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0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70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0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0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0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70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5" name="Google Shape;8355;p70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56" name="Google Shape;8356;p70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357" name="Google Shape;8357;p70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70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70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0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70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70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3" name="Google Shape;8363;p70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364" name="Google Shape;8364;p70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0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6" name="Google Shape;8366;p70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367" name="Google Shape;8367;p70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0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9" name="Google Shape;8369;p70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370" name="Google Shape;8370;p70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70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70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70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0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70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6" name="Google Shape;8376;p70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377" name="Google Shape;8377;p70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0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70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0" name="Google Shape;8380;p70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381" name="Google Shape;8381;p70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70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386" name="Shape 8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7" name="Google Shape;8387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388" name="Google Shape;8388;p71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9" name="Google Shape;8389;p71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390" name="Google Shape;8390;p71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1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2" name="Google Shape;8392;p71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3" name="Google Shape;8393;p71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394" name="Google Shape;8394;p71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71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6" name="Google Shape;8396;p71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7" name="Google Shape;8397;p71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398" name="Google Shape;8398;p71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1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0" name="Google Shape;8400;p71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401" name="Google Shape;8401;p71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1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1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4" name="Google Shape;8404;p71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405" name="Google Shape;8405;p71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71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71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1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1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0" name="Google Shape;8410;p71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411" name="Google Shape;8411;p71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71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71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1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1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71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71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71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9" name="Google Shape;8419;p71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20" name="Google Shape;8420;p71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21" name="Google Shape;8421;p71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2" name="Google Shape;8422;p71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423" name="Google Shape;8423;p71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1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1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71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7" name="Google Shape;8427;p71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428" name="Google Shape;8428;p71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1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0" name="Google Shape;8430;p71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431" name="Google Shape;8431;p71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71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3" name="Google Shape;8433;p71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434" name="Google Shape;8434;p71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1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71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71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1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9" name="Google Shape;8439;p71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440" name="Google Shape;8440;p71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1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71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3" name="Google Shape;8443;p71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444" name="Google Shape;8444;p71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71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1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1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1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1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71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1" name="Google Shape;8451;p71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452" name="Google Shape;8452;p71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71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71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5" name="Google Shape;8455;p71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456" name="Google Shape;8456;p71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71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71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1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1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1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71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71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4" name="Google Shape;8464;p71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465" name="Google Shape;8465;p71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1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71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71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71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1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71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1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1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4" name="Google Shape;8474;p71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475" name="Google Shape;8475;p71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1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7" name="Google Shape;8477;p71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478" name="Google Shape;8478;p71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1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71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1" name="Google Shape;8481;p71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482" name="Google Shape;8482;p71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71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1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5" name="Google Shape;8485;p71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6" name="Google Shape;8486;p71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487" name="Google Shape;8487;p71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71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71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1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1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1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1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4" name="Google Shape;8494;p71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5" name="Google Shape;8495;p71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496" name="Google Shape;8496;p71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71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8" name="Google Shape;8498;p71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499" name="Google Shape;8499;p71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1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71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502" name="Google Shape;8502;p71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1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1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1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6" name="Google Shape;8506;p71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507" name="Google Shape;8507;p71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71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9" name="Google Shape;8509;p71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510" name="Google Shape;8510;p71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1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2" name="Google Shape;8512;p71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513" name="Google Shape;8513;p71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1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5" name="Google Shape;8515;p71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516" name="Google Shape;8516;p71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71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8" name="Google Shape;8518;p71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19" name="Google Shape;8519;p71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20" name="Google Shape;8520;p71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521" name="Google Shape;8521;p71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71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3" name="Google Shape;8523;p71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524" name="Google Shape;8524;p71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71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1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7" name="Google Shape;8527;p71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528" name="Google Shape;8528;p71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1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71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1" name="Google Shape;8531;p71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2" name="Google Shape;8532;p71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3" name="Google Shape;8533;p71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534" name="Google Shape;8534;p71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1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1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1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71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71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71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1" name="Google Shape;8541;p71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542" name="Google Shape;8542;p71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1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71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71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6" name="Google Shape;8546;p71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547" name="Google Shape;8547;p71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71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71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71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1" name="Google Shape;8551;p71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552" name="Google Shape;8552;p71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71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1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1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6" name="Google Shape;8556;p71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7" name="Google Shape;8557;p71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558" name="Google Shape;8558;p71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71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1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71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71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1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4" name="Google Shape;8564;p71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565" name="Google Shape;8565;p71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1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1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8" name="Google Shape;8568;p71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569" name="Google Shape;8569;p71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71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1" name="Google Shape;8571;p71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572" name="Google Shape;8572;p71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1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71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1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1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7" name="Google Shape;8577;p71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578" name="Google Shape;8578;p71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1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1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1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71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71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71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1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1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1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1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1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0" name="Google Shape;8590;p71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1" name="Google Shape;8591;p71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592" name="Google Shape;8592;p71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71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71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5" name="Google Shape;8595;p71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596" name="Google Shape;8596;p71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1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1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1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1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1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2" name="Google Shape;8602;p71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603" name="Google Shape;8603;p71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71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1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1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7" name="Google Shape;8607;p71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608" name="Google Shape;8608;p71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71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71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1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71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613" name="Google Shape;8613;p71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1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5" name="Google Shape;8615;p71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616" name="Google Shape;8616;p71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71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71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1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0" name="Google Shape;8620;p71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621" name="Google Shape;8621;p71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1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1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4" name="Google Shape;8624;p71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625" name="Google Shape;8625;p71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1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1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8" name="Google Shape;8628;p71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629" name="Google Shape;8629;p71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1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1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1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3" name="Google Shape;8633;p71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634" name="Google Shape;8634;p71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71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1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7" name="Google Shape;8637;p71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638" name="Google Shape;8638;p71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1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71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1" name="Google Shape;8641;p71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642" name="Google Shape;8642;p71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71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4" name="Google Shape;8644;p71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645" name="Google Shape;8645;p71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1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1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1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71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0" name="Google Shape;8650;p71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651" name="Google Shape;8651;p71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71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3" name="Google Shape;8653;p71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654" name="Google Shape;8654;p71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1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71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1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8" name="Google Shape;8658;p71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659" name="Google Shape;8659;p71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1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1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1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1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1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71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71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1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8" name="Google Shape;8668;p71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669" name="Google Shape;8669;p71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1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1" name="Google Shape;8671;p71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672" name="Google Shape;8672;p71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71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71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5" name="Google Shape;8675;p71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676" name="Google Shape;8676;p71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1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71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1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0" name="Google Shape;8680;p71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681" name="Google Shape;8681;p71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1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3" name="Google Shape;8683;p71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684" name="Google Shape;8684;p71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1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71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7" name="Google Shape;8687;p71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688" name="Google Shape;8688;p71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1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1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1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2" name="Google Shape;8692;p71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693" name="Google Shape;8693;p71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1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5" name="Google Shape;8695;p71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696" name="Google Shape;8696;p71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1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1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71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0" name="Google Shape;8700;p71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701" name="Google Shape;8701;p71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1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3" name="Google Shape;8703;p71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704" name="Google Shape;8704;p71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1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1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71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71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71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1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1" name="Google Shape;8711;p71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712" name="Google Shape;8712;p71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1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1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1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1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7" name="Google Shape;8717;p71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718" name="Google Shape;8718;p71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71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0" name="Google Shape;8720;p71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721" name="Google Shape;8721;p71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1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1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1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71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71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1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1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1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0" name="Google Shape;8730;p71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731" name="Google Shape;8731;p71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71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71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4" name="Google Shape;8734;p71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735" name="Google Shape;8735;p71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1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1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738" name="Google Shape;8738;p71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739" name="Google Shape;8739;p71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1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71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71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71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4" name="Google Shape;8744;p71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745" name="Google Shape;8745;p71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1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1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8" name="Google Shape;8748;p71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749" name="Google Shape;8749;p71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1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1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71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3" name="Google Shape;8753;p71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754" name="Google Shape;8754;p71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1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6" name="Google Shape;8756;p71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757" name="Google Shape;8757;p71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1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1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1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71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71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1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4" name="Google Shape;8764;p71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765" name="Google Shape;8765;p71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1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71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8" name="Google Shape;8768;p71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769" name="Google Shape;8769;p71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1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1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71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71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1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1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6" name="Google Shape;8776;p71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777" name="Google Shape;8777;p71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71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1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1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71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2" name="Google Shape;8782;p71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783" name="Google Shape;8783;p71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71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5" name="Google Shape;8785;p71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786" name="Google Shape;8786;p71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1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8" name="Google Shape;8788;p71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789" name="Google Shape;8789;p71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1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1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2" name="Google Shape;8792;p71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793" name="Google Shape;8793;p71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1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1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1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71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8" name="Google Shape;8798;p71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799" name="Google Shape;8799;p71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71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1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2" name="Google Shape;8802;p71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803" name="Google Shape;8803;p71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1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1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1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7" name="Google Shape;8807;p71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808" name="Google Shape;8808;p71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1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1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1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1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1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4" name="Google Shape;8814;p71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815" name="Google Shape;8815;p71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71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7" name="Google Shape;8817;p71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818" name="Google Shape;8818;p71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1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23" name="Shape 8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24" name="Google Shape;8824;p72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825" name="Google Shape;8825;p72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826" name="Google Shape;8826;p72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2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72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2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0" name="Google Shape;8830;p72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831" name="Google Shape;8831;p72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72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72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4" name="Google Shape;8834;p72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5" name="Google Shape;8835;p72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836" name="Google Shape;8836;p72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2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8" name="Google Shape;8838;p72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839" name="Google Shape;8839;p72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2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41" name="Google Shape;8841;p72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42" name="Google Shape;8842;p72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843" name="Google Shape;8843;p72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2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72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46" name="Google Shape;8846;p72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47" name="Google Shape;8847;p72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48" name="Google Shape;8848;p72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49" name="Google Shape;8849;p72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0" name="Google Shape;8850;p72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851" name="Google Shape;8851;p72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72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72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2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5" name="Google Shape;8855;p72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856" name="Google Shape;8856;p72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72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8" name="Google Shape;8858;p72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859" name="Google Shape;8859;p72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2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2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2" name="Google Shape;8862;p72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863" name="Google Shape;8863;p72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2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5" name="Google Shape;8865;p72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6" name="Google Shape;8866;p72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867" name="Google Shape;8867;p72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2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2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2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2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2" name="Google Shape;8872;p72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3" name="Google Shape;8873;p72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4" name="Google Shape;8874;p72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875" name="Google Shape;8875;p72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2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2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2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9" name="Google Shape;8879;p72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880" name="Google Shape;8880;p72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2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2" name="Google Shape;8882;p72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3" name="Google Shape;8883;p72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884" name="Google Shape;8884;p72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2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2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2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8" name="Google Shape;8888;p72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9" name="Google Shape;8889;p72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90" name="Google Shape;8890;p72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1" name="Google Shape;8891;p72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892" name="Google Shape;8892;p72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72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4" name="Google Shape;8894;p72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895" name="Google Shape;8895;p72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2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2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98" name="Google Shape;8898;p72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9" name="Google Shape;8899;p72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900" name="Google Shape;8900;p72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2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2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2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2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5" name="Google Shape;8905;p72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906" name="Google Shape;8906;p72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2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2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2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0" name="Google Shape;8910;p72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911" name="Google Shape;8911;p72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72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3" name="Google Shape;8913;p72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4" name="Google Shape;8914;p72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915" name="Google Shape;8915;p72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2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2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8" name="Google Shape;8918;p72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919" name="Google Shape;8919;p72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2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1" name="Google Shape;8921;p72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2" name="Google Shape;8922;p72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923" name="Google Shape;8923;p72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2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2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2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2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2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72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2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31" name="Google Shape;8931;p72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2" name="Google Shape;8932;p72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933" name="Google Shape;8933;p72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2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5" name="Google Shape;8935;p72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936" name="Google Shape;8936;p72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2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72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72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0" name="Google Shape;8940;p72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941" name="Google Shape;8941;p72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2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2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2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5" name="Google Shape;8945;p72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946" name="Google Shape;8946;p72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72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8" name="Google Shape;8948;p72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949" name="Google Shape;8949;p72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72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2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2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3" name="Google Shape;8953;p72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954" name="Google Shape;8954;p72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72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2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2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8" name="Google Shape;8958;p72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959" name="Google Shape;8959;p72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2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2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72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72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72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2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2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2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2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2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2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2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72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2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2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5" name="Google Shape;8975;p72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976" name="Google Shape;8976;p72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2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2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79" name="Google Shape;8979;p72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0" name="Google Shape;8980;p72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981" name="Google Shape;8981;p72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2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2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2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2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6" name="Google Shape;8986;p72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987" name="Google Shape;8987;p72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72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89" name="Google Shape;8989;p72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90" name="Google Shape;8990;p72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991" name="Google Shape;8991;p72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2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2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4" name="Google Shape;8994;p72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995" name="Google Shape;8995;p72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72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2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2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2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0" name="Google Shape;9000;p72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001" name="Google Shape;9001;p72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72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2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2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2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2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2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8" name="Google Shape;9008;p72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009" name="Google Shape;9009;p72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72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2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2" name="Google Shape;9012;p72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013" name="Google Shape;9013;p72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72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72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6" name="Google Shape;9016;p72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017" name="Google Shape;9017;p72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2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2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2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1" name="Google Shape;9021;p72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022" name="Google Shape;9022;p72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72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2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2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2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7" name="Google Shape;9027;p72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028" name="Google Shape;9028;p72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2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0" name="Google Shape;9030;p72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031" name="Google Shape;9031;p72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2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2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2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72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72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2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8" name="Google Shape;9038;p72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039" name="Google Shape;9039;p72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2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2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2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72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2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72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6" name="Google Shape;9046;p72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047" name="Google Shape;9047;p72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2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2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2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2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2" name="Google Shape;9052;p72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053" name="Google Shape;9053;p72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2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2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72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72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2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9" name="Google Shape;9059;p72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060" name="Google Shape;9060;p72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2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2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2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4" name="Google Shape;9064;p72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065" name="Google Shape;9065;p72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2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2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2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2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2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2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2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3" name="Google Shape;9073;p72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074" name="Google Shape;9074;p72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2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72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72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2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9" name="Google Shape;9079;p72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080" name="Google Shape;9080;p72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2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2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2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4" name="Google Shape;9084;p72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085" name="Google Shape;9085;p72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72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2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72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72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0" name="Google Shape;9090;p72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091" name="Google Shape;9091;p72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2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2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72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2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2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2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2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2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2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2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2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3" name="Google Shape;9103;p72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104" name="Google Shape;9104;p72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72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2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2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2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2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0" name="Google Shape;9110;p72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111" name="Google Shape;9111;p72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2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72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2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2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2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2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8" name="Google Shape;9118;p72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119" name="Google Shape;9119;p72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72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2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2" name="Google Shape;9122;p72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23" name="Google Shape;9123;p72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124" name="Google Shape;9124;p72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72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72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2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8" name="Google Shape;9128;p72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129" name="Google Shape;9129;p72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2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2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2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2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34" name="Google Shape;9134;p72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35" name="Google Shape;9135;p72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136" name="Google Shape;9136;p72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2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72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9" name="Google Shape;9139;p72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140" name="Google Shape;9140;p72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2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72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72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72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2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6" name="Google Shape;9146;p72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147" name="Google Shape;9147;p72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2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72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2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2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72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72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4" name="Google Shape;9154;p72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155" name="Google Shape;9155;p72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72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2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8" name="Google Shape;9158;p72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159" name="Google Shape;9159;p72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72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2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2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2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2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5" name="Google Shape;9165;p72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166" name="Google Shape;9166;p72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2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2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9" name="Google Shape;9169;p72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170" name="Google Shape;9170;p72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72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2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3" name="Google Shape;9173;p72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174" name="Google Shape;9174;p72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2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72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7" name="Google Shape;9177;p72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178" name="Google Shape;9178;p72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2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2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72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72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2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2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2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6" name="Google Shape;9186;p72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187" name="Google Shape;9187;p72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72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2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2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2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72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72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2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5" name="Google Shape;9195;p72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196" name="Google Shape;9196;p72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2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2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9" name="Google Shape;9199;p72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200" name="Google Shape;9200;p72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72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72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2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2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72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72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2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8" name="Google Shape;9208;p72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209" name="Google Shape;9209;p72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2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2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2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2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72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72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72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7" name="Google Shape;9217;p72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218" name="Google Shape;9218;p72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72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72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2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2" name="Google Shape;9222;p72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223" name="Google Shape;9223;p72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2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2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72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72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2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72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0" name="Google Shape;9230;p72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231" name="Google Shape;9231;p72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72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72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2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2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2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7" name="Google Shape;9237;p72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238" name="Google Shape;9238;p72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2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2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2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2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3" name="Google Shape;9243;p72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244" name="Google Shape;9244;p72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72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2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7" name="Google Shape;9247;p72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248" name="Google Shape;9248;p72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2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2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2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2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72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72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5" name="Google Shape;9255;p72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256" name="Google Shape;9256;p72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2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2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9" name="Google Shape;9259;p72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260" name="Google Shape;9260;p72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2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72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2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2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5" name="Google Shape;9265;p72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266" name="Google Shape;9266;p72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72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72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72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0" name="Google Shape;9270;p72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271" name="Google Shape;9271;p72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2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2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72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72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6" name="Google Shape;9276;p72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277" name="Google Shape;9277;p72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72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72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72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72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72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72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4" name="Google Shape;9284;p72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285" name="Google Shape;9285;p72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2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2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2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2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2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294" name="Shape 9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95" name="Google Shape;9295;p73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.xml><?xml version="1.0" encoding="utf-8"?>
<a:theme xmlns:a="http://schemas.openxmlformats.org/drawingml/2006/main" xmlns:r="http://schemas.openxmlformats.org/officeDocument/2006/relationships" name="Purple Gradient Waves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